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C9C4-172B-4688-A2FC-0F0C820CA002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0FD10-8AF1-47CA-8488-A440841065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2432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C9C4-172B-4688-A2FC-0F0C820CA002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0FD10-8AF1-47CA-8488-A440841065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905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C9C4-172B-4688-A2FC-0F0C820CA002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0FD10-8AF1-47CA-8488-A440841065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8410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C9C4-172B-4688-A2FC-0F0C820CA002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0FD10-8AF1-47CA-8488-A440841065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494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C9C4-172B-4688-A2FC-0F0C820CA002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0FD10-8AF1-47CA-8488-A440841065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1989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C9C4-172B-4688-A2FC-0F0C820CA002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0FD10-8AF1-47CA-8488-A440841065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C9C4-172B-4688-A2FC-0F0C820CA002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0FD10-8AF1-47CA-8488-A440841065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804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C9C4-172B-4688-A2FC-0F0C820CA002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0FD10-8AF1-47CA-8488-A440841065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241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C9C4-172B-4688-A2FC-0F0C820CA002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0FD10-8AF1-47CA-8488-A440841065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663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C9C4-172B-4688-A2FC-0F0C820CA002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0FD10-8AF1-47CA-8488-A440841065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939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C9C4-172B-4688-A2FC-0F0C820CA002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0FD10-8AF1-47CA-8488-A440841065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280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5C9C4-172B-4688-A2FC-0F0C820CA002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0FD10-8AF1-47CA-8488-A440841065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359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Swearing at Fish for Money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Team 14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017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Creativity Cards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Metroidvania</a:t>
            </a:r>
            <a:endParaRPr lang="en-GB" dirty="0" smtClean="0"/>
          </a:p>
          <a:p>
            <a:r>
              <a:rPr lang="en-GB" dirty="0" smtClean="0"/>
              <a:t>Aquarium</a:t>
            </a:r>
          </a:p>
          <a:p>
            <a:r>
              <a:rPr lang="en-GB" dirty="0" smtClean="0"/>
              <a:t>Catch-</a:t>
            </a:r>
            <a:r>
              <a:rPr lang="en-GB" dirty="0" err="1" smtClean="0"/>
              <a:t>em</a:t>
            </a:r>
            <a:r>
              <a:rPr lang="en-GB" dirty="0" smtClean="0"/>
              <a:t>-all</a:t>
            </a:r>
          </a:p>
          <a:p>
            <a:r>
              <a:rPr lang="en-GB" dirty="0" smtClean="0"/>
              <a:t>Continuous Movement</a:t>
            </a:r>
          </a:p>
          <a:p>
            <a:r>
              <a:rPr lang="en-GB" dirty="0" smtClean="0"/>
              <a:t>No Weapons – but you can use harsh language.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582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Game Idea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own an Aquarium.</a:t>
            </a:r>
          </a:p>
          <a:p>
            <a:r>
              <a:rPr lang="en-GB" dirty="0" smtClean="0"/>
              <a:t>Your aquarium lacks fish.</a:t>
            </a:r>
          </a:p>
          <a:p>
            <a:r>
              <a:rPr lang="en-GB" dirty="0" smtClean="0"/>
              <a:t>You are too poor to afford any fishing equipment.</a:t>
            </a:r>
          </a:p>
          <a:p>
            <a:r>
              <a:rPr lang="en-GB" dirty="0" smtClean="0"/>
              <a:t>However, fish are easily upset…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627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Moodboard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644" y="4001294"/>
            <a:ext cx="3867150" cy="21526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644" y="1825625"/>
            <a:ext cx="3661063" cy="18915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5933" y="4127702"/>
            <a:ext cx="2960134" cy="1666269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9244617" y="2556945"/>
            <a:ext cx="980902" cy="980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10059264" y="1692297"/>
            <a:ext cx="980902" cy="9809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9572" y="2136371"/>
            <a:ext cx="3608191" cy="107365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2274" y="3928197"/>
            <a:ext cx="1665318" cy="166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14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</a:t>
            </a:r>
            <a:r>
              <a:rPr lang="en-GB" dirty="0" smtClean="0"/>
              <a:t>echanics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2D </a:t>
            </a:r>
            <a:r>
              <a:rPr lang="en-GB" dirty="0" err="1" smtClean="0"/>
              <a:t>Metroidvania</a:t>
            </a:r>
            <a:r>
              <a:rPr lang="en-GB" dirty="0" smtClean="0"/>
              <a:t> style platforming</a:t>
            </a:r>
          </a:p>
          <a:p>
            <a:r>
              <a:rPr lang="en-GB" dirty="0" smtClean="0"/>
              <a:t>Running into fish catches them for your aquarium.</a:t>
            </a:r>
          </a:p>
          <a:p>
            <a:r>
              <a:rPr lang="en-GB" dirty="0" smtClean="0"/>
              <a:t>Swearing at fish makes them slow down considerably and cry.</a:t>
            </a:r>
          </a:p>
          <a:p>
            <a:r>
              <a:rPr lang="en-GB" dirty="0" smtClean="0"/>
              <a:t>Different swear words have different areas of effect and can affect different fish types.</a:t>
            </a:r>
          </a:p>
          <a:p>
            <a:r>
              <a:rPr lang="en-GB" dirty="0" smtClean="0"/>
              <a:t>Catching fish earns you money (different fish are worth more than others).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378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109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Swearing at Fish for Money</vt:lpstr>
      <vt:lpstr>Creativity Cards</vt:lpstr>
      <vt:lpstr>The Game Idea</vt:lpstr>
      <vt:lpstr>Moodboard</vt:lpstr>
      <vt:lpstr>Mechanics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Swearing at fish for money</dc:title>
  <dc:creator>glodtheimpaler</dc:creator>
  <cp:lastModifiedBy>glodtheimpaler</cp:lastModifiedBy>
  <cp:revision>3</cp:revision>
  <dcterms:created xsi:type="dcterms:W3CDTF">2019-11-22T04:47:43Z</dcterms:created>
  <dcterms:modified xsi:type="dcterms:W3CDTF">2019-11-22T05:15:51Z</dcterms:modified>
</cp:coreProperties>
</file>