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2" autoAdjust="0"/>
    <p:restoredTop sz="94660"/>
  </p:normalViewPr>
  <p:slideViewPr>
    <p:cSldViewPr snapToGrid="0">
      <p:cViewPr varScale="1">
        <p:scale>
          <a:sx n="90" d="100"/>
          <a:sy n="90" d="100"/>
        </p:scale>
        <p:origin x="10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9765C-90ED-4AF1-A760-B108516CF2B9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FA5BC-99B3-4B6C-93E1-D20A7EE7A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392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9765C-90ED-4AF1-A760-B108516CF2B9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FA5BC-99B3-4B6C-93E1-D20A7EE7A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454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9765C-90ED-4AF1-A760-B108516CF2B9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FA5BC-99B3-4B6C-93E1-D20A7EE7A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956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9765C-90ED-4AF1-A760-B108516CF2B9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FA5BC-99B3-4B6C-93E1-D20A7EE7A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751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9765C-90ED-4AF1-A760-B108516CF2B9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FA5BC-99B3-4B6C-93E1-D20A7EE7A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435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9765C-90ED-4AF1-A760-B108516CF2B9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FA5BC-99B3-4B6C-93E1-D20A7EE7A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398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9765C-90ED-4AF1-A760-B108516CF2B9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FA5BC-99B3-4B6C-93E1-D20A7EE7A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940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9765C-90ED-4AF1-A760-B108516CF2B9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FA5BC-99B3-4B6C-93E1-D20A7EE7A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11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9765C-90ED-4AF1-A760-B108516CF2B9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FA5BC-99B3-4B6C-93E1-D20A7EE7A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083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9765C-90ED-4AF1-A760-B108516CF2B9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FA5BC-99B3-4B6C-93E1-D20A7EE7A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993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9765C-90ED-4AF1-A760-B108516CF2B9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FA5BC-99B3-4B6C-93E1-D20A7EE7A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102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69765C-90ED-4AF1-A760-B108516CF2B9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5FA5BC-99B3-4B6C-93E1-D20A7EE7A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551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952288" cy="6666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184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28841"/>
            <a:ext cx="12091208" cy="6744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641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28841"/>
            <a:ext cx="12091208" cy="6744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252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40"/>
            <a:ext cx="12191999" cy="6827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090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1707" y="0"/>
            <a:ext cx="12295413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10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28841"/>
            <a:ext cx="12072144" cy="6733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991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40"/>
            <a:ext cx="12219213" cy="6842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4309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8186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Battelle Ecology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Wayne Hall</dc:creator>
  <cp:lastModifiedBy>Wayne Hall</cp:lastModifiedBy>
  <cp:revision>7</cp:revision>
  <dcterms:created xsi:type="dcterms:W3CDTF">2020-05-26T18:36:37Z</dcterms:created>
  <dcterms:modified xsi:type="dcterms:W3CDTF">2020-06-01T11:03:14Z</dcterms:modified>
</cp:coreProperties>
</file>