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6"/>
    <p:restoredTop sz="94640"/>
  </p:normalViewPr>
  <p:slideViewPr>
    <p:cSldViewPr snapToGrid="0">
      <p:cViewPr varScale="1">
        <p:scale>
          <a:sx n="175" d="100"/>
          <a:sy n="175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ESeq_Worksho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20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”))</a:t>
            </a: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https://github.com/JBrownBiostat/DESeq_Workshop/</a:t>
            </a:r>
            <a:endParaRPr lang="en-US" sz="24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sz="2400" dirty="0"/>
              <a:t>Temp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626</Words>
  <Application>Microsoft Macintosh PowerPoint</Application>
  <PresentationFormat>Widescreen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22</cp:revision>
  <dcterms:created xsi:type="dcterms:W3CDTF">2024-05-20T16:30:59Z</dcterms:created>
  <dcterms:modified xsi:type="dcterms:W3CDTF">2024-05-21T01:28:04Z</dcterms:modified>
</cp:coreProperties>
</file>