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A089-5BE4-4E64-66C6-0C1BF967B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F1077-3C86-792C-A570-89BC46EDE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F414D-CDA9-67FF-2C59-B72F58985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701-FF5F-41E9-A1C4-5B018D7CE13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A8D9D-7E3A-11C5-D26A-FCA58732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17FDB-01CE-E24B-AC45-391A301A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F195-2899-47B8-BD17-EEB57995A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7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C6F8-D3D2-275B-9F1E-5BD69CDC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AECB3-0473-CF98-7A1B-475198EB1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CCA42-54A4-0658-22AA-6A7994DAF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701-FF5F-41E9-A1C4-5B018D7CE13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A82B8-3526-4069-503A-810F3773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639CC-9C19-7437-01F9-C173A0CC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F195-2899-47B8-BD17-EEB57995A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4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819154-591C-443E-86B1-C7BCB05CD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7CD30-84C8-CD08-48D8-44480508B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F0039-19B2-28AF-0E4F-270BFC47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701-FF5F-41E9-A1C4-5B018D7CE13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455A6-F818-8F74-4BDD-07081771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3B1D8-EFD3-92EE-2844-DBD46CF8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F195-2899-47B8-BD17-EEB57995A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4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B054-25F4-8D43-D727-866A2A8F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DD9A-1719-66C6-AB47-C42A8205B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0BFB8-A70C-7199-5710-CB9D5FBD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701-FF5F-41E9-A1C4-5B018D7CE13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B13E6-1D2A-9518-3851-22AF11B9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916D-056A-6DCE-DCBC-21D60A3D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F195-2899-47B8-BD17-EEB57995A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8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93F5-2A20-E264-8EFC-9628F1763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4F198-7793-0EDC-1961-D6FFB5B68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E0728-C37C-E597-439F-645B5794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701-FF5F-41E9-A1C4-5B018D7CE13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B1FDC-D3EC-71DC-1E64-3B12C11A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0707D-4BB1-3735-EC7A-686A36A4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F195-2899-47B8-BD17-EEB57995A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0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97E0-6E47-DCD9-BE67-E8D7D1CB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A5BD2-8733-7B1C-BAA4-67C64F7ED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50CAF-10CB-7E61-DA40-E79976113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262F9-ABC9-577A-B4B2-18779CD5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701-FF5F-41E9-A1C4-5B018D7CE13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5EE6D-6507-E200-9968-D921399C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976EA-6E33-8331-0A53-A4DE835F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F195-2899-47B8-BD17-EEB57995A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6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3DCF-E82C-4680-8136-09A09614E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46F10-9A12-3F9F-E0BD-2BD31FB85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8600A-1078-3BD2-B7AA-3402C84AD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F7C4C-4649-D7F0-43AF-14CECF636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B8E85-685A-5D25-B87B-BD940AE7A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C7730-B95D-251B-8D13-F3CF699A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701-FF5F-41E9-A1C4-5B018D7CE13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457939-7077-1C58-FD67-7C7BBDD6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F21103-9776-F20B-E8B9-015FB156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F195-2899-47B8-BD17-EEB57995A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3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8761-A270-E407-FD2E-49E297DB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9C1B76-819B-0F19-5409-A7BB542A6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701-FF5F-41E9-A1C4-5B018D7CE13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9BC94-1AA7-8AB3-1044-8C8F79AE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9F2BE-94F6-71E8-AE03-87AA797B0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F195-2899-47B8-BD17-EEB57995A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8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93829-97B8-6459-C6C6-17DB4DB7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701-FF5F-41E9-A1C4-5B018D7CE13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3BAF48-EDFC-4C77-4F53-AE04729E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821E7-765C-16C7-EB96-4EB0ED4B9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F195-2899-47B8-BD17-EEB57995A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F9A0-B175-D5D5-45E7-EB71A922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593D6-DE88-FB78-EAE3-B35D4EC80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1D2BD-5A54-14C3-5D95-6F1FFABA8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C52FB-7F6A-DD26-DEEC-97489233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701-FF5F-41E9-A1C4-5B018D7CE13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8B4DD-E9C5-96B5-1007-B8B6E97E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FCB30-A0B0-EBB3-D27B-35984CEF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F195-2899-47B8-BD17-EEB57995A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6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9B79-7800-38A9-AC4F-26395CEE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B9076-FA47-290F-4C3F-40EA51FAA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EB412-19E9-0205-09CB-866AF2E57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BF4E4-C205-302A-6F14-1326F490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5701-FF5F-41E9-A1C4-5B018D7CE13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B660E-7E84-9FA7-5B83-9C006F05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147D9-495F-7188-D4E3-DD9715C2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F195-2899-47B8-BD17-EEB57995A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0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24E1A-4D85-801E-252E-7D4C6496D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8B4F9-C674-5D0C-15A1-44409B790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FE829-AEC3-4D5A-173F-F18C4D930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C5701-FF5F-41E9-A1C4-5B018D7CE13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F570D-7864-2487-C7F4-9C7EAA997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4CFDF-0969-EFE4-EB8B-39F33CBE7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3F195-2899-47B8-BD17-EEB57995A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3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38DE06-6E1F-4376-8BAA-8482B9A6A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682" y="1267526"/>
            <a:ext cx="6834208" cy="405462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FB58F8-B24A-BE30-0AFE-9B23EC9F6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500455"/>
              </p:ext>
            </p:extLst>
          </p:nvPr>
        </p:nvGraphicFramePr>
        <p:xfrm>
          <a:off x="447274" y="1267526"/>
          <a:ext cx="2775320" cy="4054620"/>
        </p:xfrm>
        <a:graphic>
          <a:graphicData uri="http://schemas.openxmlformats.org/drawingml/2006/table">
            <a:tbl>
              <a:tblPr/>
              <a:tblGrid>
                <a:gridCol w="1339141">
                  <a:extLst>
                    <a:ext uri="{9D8B030D-6E8A-4147-A177-3AD203B41FA5}">
                      <a16:colId xmlns:a16="http://schemas.microsoft.com/office/drawing/2014/main" val="499751426"/>
                    </a:ext>
                  </a:extLst>
                </a:gridCol>
                <a:gridCol w="1436179">
                  <a:extLst>
                    <a:ext uri="{9D8B030D-6E8A-4147-A177-3AD203B41FA5}">
                      <a16:colId xmlns:a16="http://schemas.microsoft.com/office/drawing/2014/main" val="1821738892"/>
                    </a:ext>
                  </a:extLst>
                </a:gridCol>
              </a:tblGrid>
              <a:tr h="270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610703"/>
                  </a:ext>
                </a:extLst>
              </a:tr>
              <a:tr h="270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146274"/>
                  </a:ext>
                </a:extLst>
              </a:tr>
              <a:tr h="270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034934"/>
                  </a:ext>
                </a:extLst>
              </a:tr>
              <a:tr h="270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136716"/>
                  </a:ext>
                </a:extLst>
              </a:tr>
              <a:tr h="270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724497"/>
                  </a:ext>
                </a:extLst>
              </a:tr>
              <a:tr h="270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456713"/>
                  </a:ext>
                </a:extLst>
              </a:tr>
              <a:tr h="270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99646"/>
                  </a:ext>
                </a:extLst>
              </a:tr>
              <a:tr h="270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38361"/>
                  </a:ext>
                </a:extLst>
              </a:tr>
              <a:tr h="270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877069"/>
                  </a:ext>
                </a:extLst>
              </a:tr>
              <a:tr h="270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061450"/>
                  </a:ext>
                </a:extLst>
              </a:tr>
              <a:tr h="270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959026"/>
                  </a:ext>
                </a:extLst>
              </a:tr>
              <a:tr h="270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130022"/>
                  </a:ext>
                </a:extLst>
              </a:tr>
              <a:tr h="270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634275"/>
                  </a:ext>
                </a:extLst>
              </a:tr>
              <a:tr h="270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085219"/>
                  </a:ext>
                </a:extLst>
              </a:tr>
              <a:tr h="270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653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08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A9D2CA-3409-C33D-65F5-9F2D8C4B4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846448"/>
              </p:ext>
            </p:extLst>
          </p:nvPr>
        </p:nvGraphicFramePr>
        <p:xfrm>
          <a:off x="1778924" y="1197428"/>
          <a:ext cx="2846342" cy="3037216"/>
        </p:xfrm>
        <a:graphic>
          <a:graphicData uri="http://schemas.openxmlformats.org/drawingml/2006/table">
            <a:tbl>
              <a:tblPr/>
              <a:tblGrid>
                <a:gridCol w="1892594">
                  <a:extLst>
                    <a:ext uri="{9D8B030D-6E8A-4147-A177-3AD203B41FA5}">
                      <a16:colId xmlns:a16="http://schemas.microsoft.com/office/drawing/2014/main" val="466246242"/>
                    </a:ext>
                  </a:extLst>
                </a:gridCol>
                <a:gridCol w="953748">
                  <a:extLst>
                    <a:ext uri="{9D8B030D-6E8A-4147-A177-3AD203B41FA5}">
                      <a16:colId xmlns:a16="http://schemas.microsoft.com/office/drawing/2014/main" val="1256342685"/>
                    </a:ext>
                  </a:extLst>
                </a:gridCol>
              </a:tblGrid>
              <a:tr h="3796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90.7907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383353"/>
                  </a:ext>
                </a:extLst>
              </a:tr>
              <a:tr h="3796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6.873919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6918067"/>
                  </a:ext>
                </a:extLst>
              </a:tr>
              <a:tr h="3796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556646"/>
                  </a:ext>
                </a:extLst>
              </a:tr>
              <a:tr h="3796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350577"/>
                  </a:ext>
                </a:extLst>
              </a:tr>
              <a:tr h="3796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5664039"/>
                  </a:ext>
                </a:extLst>
              </a:tr>
              <a:tr h="3796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quartile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739142"/>
                  </a:ext>
                </a:extLst>
              </a:tr>
              <a:tr h="3796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Quartile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315863"/>
                  </a:ext>
                </a:extLst>
              </a:tr>
              <a:tr h="3796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IQR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17324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D21F35A-6D16-5EAA-60B8-98DA69418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569" y="1296139"/>
            <a:ext cx="4712683" cy="3939743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8070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050E2B10AE1249AE4126E8B9BFE6FB" ma:contentTypeVersion="4" ma:contentTypeDescription="Create a new document." ma:contentTypeScope="" ma:versionID="d195997e3b6ef3b5a176e62f7b16b658">
  <xsd:schema xmlns:xsd="http://www.w3.org/2001/XMLSchema" xmlns:xs="http://www.w3.org/2001/XMLSchema" xmlns:p="http://schemas.microsoft.com/office/2006/metadata/properties" xmlns:ns2="c1d61971-1733-490a-9385-580afc499d0f" targetNamespace="http://schemas.microsoft.com/office/2006/metadata/properties" ma:root="true" ma:fieldsID="ec67e3b200685b70cdea506d713a0097" ns2:_="">
    <xsd:import namespace="c1d61971-1733-490a-9385-580afc499d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61971-1733-490a-9385-580afc499d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797E4F-B877-46D9-9888-BC3365E53A2B}"/>
</file>

<file path=customXml/itemProps2.xml><?xml version="1.0" encoding="utf-8"?>
<ds:datastoreItem xmlns:ds="http://schemas.openxmlformats.org/officeDocument/2006/customXml" ds:itemID="{A0B1C6B3-ADDF-4716-9B0F-516363AD5ECA}"/>
</file>

<file path=customXml/itemProps3.xml><?xml version="1.0" encoding="utf-8"?>
<ds:datastoreItem xmlns:ds="http://schemas.openxmlformats.org/officeDocument/2006/customXml" ds:itemID="{8DD48776-8127-40DF-A74A-42283F44E585}"/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50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Army Golden Master Program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Ballard, Jason A (JB) CIV USARMY CAC (USA)</dc:creator>
  <cp:lastModifiedBy>Ballard, Jason A (JB) CIV USARMY CAC (USA)</cp:lastModifiedBy>
  <cp:revision>1</cp:revision>
  <dcterms:created xsi:type="dcterms:W3CDTF">2024-02-06T17:17:43Z</dcterms:created>
  <dcterms:modified xsi:type="dcterms:W3CDTF">2024-02-06T17:38:25Z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0x0101001D050E2B10AE1249AE4126E8B9BFE6FB</vt:lpwstr>
  </property>
</Properties>
</file>