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5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A20B9-5735-4D4F-83CC-74F34181F3A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F3070-8DD6-4EE1-BAC0-7A807244D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AY22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CD775-FBE7-44B8-A734-5D609810C9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EDDAB-AE4B-41D7-ACC0-D01570899C36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85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52400" y="731520"/>
            <a:ext cx="11887200" cy="5669280"/>
          </a:xfrm>
          <a:noFill/>
        </p:spPr>
        <p:txBody>
          <a:bodyPr vert="horz" lIns="91440" tIns="45720" rIns="91440" bIns="45720" rtlCol="0">
            <a:normAutofit/>
          </a:bodyPr>
          <a:lstStyle>
            <a:lvl1pPr marL="339725" indent="-339725">
              <a:spcAft>
                <a:spcPts val="1200"/>
              </a:spcAft>
              <a:buClrTx/>
              <a:buFont typeface="+mj-lt"/>
              <a:buAutoNum type="arabicPeriod"/>
              <a:defRPr lang="en-US" b="1" smtClean="0"/>
            </a:lvl1pPr>
            <a:lvl2pPr marL="685800" indent="-346075">
              <a:spcAft>
                <a:spcPts val="1200"/>
              </a:spcAft>
              <a:buClrTx/>
              <a:buFont typeface="+mj-lt"/>
              <a:buAutoNum type="alphaLcPeriod"/>
              <a:defRPr lang="en-US" b="0" i="1" smtClean="0"/>
            </a:lvl2pPr>
            <a:lvl3pPr marL="1027113" indent="-341313">
              <a:spcAft>
                <a:spcPts val="1200"/>
              </a:spcAft>
              <a:buClrTx/>
              <a:defRPr lang="en-US" b="0" i="1" smtClean="0"/>
            </a:lvl3pPr>
            <a:lvl4pPr>
              <a:defRPr lang="en-US" b="1" smtClean="0"/>
            </a:lvl4pPr>
            <a:lvl5pPr>
              <a:defRPr lang="en-US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64B9010-E592-AB47-689A-590A870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7D384-5D0B-2BC9-6E26-E101A22021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0BD75-AB5E-917B-C574-CDE79F2A47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99AE04-C842-4198-A906-B77BCF3DFA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31520"/>
            <a:ext cx="5852160" cy="424732"/>
          </a:xfrm>
          <a:noFill/>
        </p:spPr>
        <p:txBody>
          <a:bodyPr wrap="square" anchor="t">
            <a:sp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188719"/>
            <a:ext cx="5852161" cy="51206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40" y="731520"/>
            <a:ext cx="5852160" cy="424732"/>
          </a:xfrm>
          <a:noFill/>
        </p:spPr>
        <p:txBody>
          <a:bodyPr wrap="square" anchor="t">
            <a:spAutoFit/>
          </a:bodyPr>
          <a:lstStyle>
            <a:lvl1pPr marL="0" indent="0" algn="ctr">
              <a:lnSpc>
                <a:spcPct val="90000"/>
              </a:lnSpc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188718"/>
            <a:ext cx="5852160" cy="51206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7BD877-AED7-455D-B73A-E9660940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3E2E4-C099-3CF2-C604-E4994749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AY24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5B2DD2-1B9D-2E0F-0BAB-C528BD43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BDC6C8-65E4-1AFC-139B-C977E677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D58C-3BF0-4F45-96BA-94E3191CDA8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91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98309" y="6487682"/>
            <a:ext cx="593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tx1"/>
                </a:solidFill>
              </a:defRPr>
            </a:lvl1pPr>
          </a:lstStyle>
          <a:p>
            <a:fld id="{9A150B3A-A78F-4258-8E08-A23A146A257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77784"/>
            <a:ext cx="11582400" cy="566928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0"/>
            <a:ext cx="6096000" cy="640080"/>
          </a:xfrm>
          <a:prstGeom prst="rect">
            <a:avLst/>
          </a:prstGeom>
        </p:spPr>
        <p:txBody>
          <a:bodyPr lIns="18288" tIns="18288" rIns="18288" bIns="18288" anchor="ctr" anchorCtr="0">
            <a:normAutofit/>
          </a:bodyPr>
          <a:lstStyle>
            <a:lvl1pPr algn="ctr">
              <a:defRPr sz="2800" b="1" i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Title (Calibri, 32, Bold)</a:t>
            </a:r>
          </a:p>
        </p:txBody>
      </p:sp>
    </p:spTree>
    <p:extLst>
      <p:ext uri="{BB962C8B-B14F-4D97-AF65-F5344CB8AC3E}">
        <p14:creationId xmlns:p14="http://schemas.microsoft.com/office/powerpoint/2010/main" val="19664778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679D-1E01-407D-82F8-BBF61457DB34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2C758ED2-728C-7916-7DB1-2B2AAE599D13}"/>
              </a:ext>
            </a:extLst>
          </p:cNvPr>
          <p:cNvGrpSpPr/>
          <p:nvPr userDrawn="1"/>
        </p:nvGrpSpPr>
        <p:grpSpPr>
          <a:xfrm>
            <a:off x="10523" y="0"/>
            <a:ext cx="12181840" cy="640080"/>
            <a:chOff x="10523" y="0"/>
            <a:chExt cx="12181840" cy="640080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5325784D-4901-FEEF-6A9A-D273311345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51918" y="0"/>
              <a:ext cx="640079" cy="640079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2A93E74C-E0AC-060D-E115-35F93C30CBCB}"/>
                </a:ext>
              </a:extLst>
            </p:cNvPr>
            <p:cNvSpPr/>
            <p:nvPr/>
          </p:nvSpPr>
          <p:spPr>
            <a:xfrm>
              <a:off x="595753" y="202690"/>
              <a:ext cx="1435735" cy="231775"/>
            </a:xfrm>
            <a:custGeom>
              <a:avLst/>
              <a:gdLst/>
              <a:ahLst/>
              <a:cxnLst/>
              <a:rect l="l" t="t" r="r" b="b"/>
              <a:pathLst>
                <a:path w="1435735" h="231775">
                  <a:moveTo>
                    <a:pt x="1357212" y="231653"/>
                  </a:moveTo>
                  <a:lnTo>
                    <a:pt x="1306904" y="231653"/>
                  </a:lnTo>
                  <a:lnTo>
                    <a:pt x="1306904" y="143697"/>
                  </a:lnTo>
                  <a:lnTo>
                    <a:pt x="1230900" y="0"/>
                  </a:lnTo>
                  <a:lnTo>
                    <a:pt x="1289894" y="0"/>
                  </a:lnTo>
                  <a:lnTo>
                    <a:pt x="1334411" y="90489"/>
                  </a:lnTo>
                  <a:lnTo>
                    <a:pt x="1386034" y="90489"/>
                  </a:lnTo>
                  <a:lnTo>
                    <a:pt x="1357212" y="143335"/>
                  </a:lnTo>
                  <a:lnTo>
                    <a:pt x="1357212" y="231653"/>
                  </a:lnTo>
                  <a:close/>
                </a:path>
                <a:path w="1435735" h="231775">
                  <a:moveTo>
                    <a:pt x="1386034" y="90489"/>
                  </a:moveTo>
                  <a:lnTo>
                    <a:pt x="1334411" y="90489"/>
                  </a:lnTo>
                  <a:lnTo>
                    <a:pt x="1378565" y="0"/>
                  </a:lnTo>
                  <a:lnTo>
                    <a:pt x="1435387" y="0"/>
                  </a:lnTo>
                  <a:lnTo>
                    <a:pt x="1386034" y="90489"/>
                  </a:lnTo>
                  <a:close/>
                </a:path>
                <a:path w="1435735" h="231775">
                  <a:moveTo>
                    <a:pt x="1045234" y="231653"/>
                  </a:moveTo>
                  <a:lnTo>
                    <a:pt x="998908" y="231653"/>
                  </a:lnTo>
                  <a:lnTo>
                    <a:pt x="998908" y="0"/>
                  </a:lnTo>
                  <a:lnTo>
                    <a:pt x="1064054" y="0"/>
                  </a:lnTo>
                  <a:lnTo>
                    <a:pt x="1091239" y="86508"/>
                  </a:lnTo>
                  <a:lnTo>
                    <a:pt x="1045234" y="86508"/>
                  </a:lnTo>
                  <a:lnTo>
                    <a:pt x="1045234" y="231653"/>
                  </a:lnTo>
                  <a:close/>
                </a:path>
                <a:path w="1435735" h="231775">
                  <a:moveTo>
                    <a:pt x="1146309" y="126685"/>
                  </a:moveTo>
                  <a:lnTo>
                    <a:pt x="1103865" y="126685"/>
                  </a:lnTo>
                  <a:lnTo>
                    <a:pt x="1143315" y="0"/>
                  </a:lnTo>
                  <a:lnTo>
                    <a:pt x="1208461" y="0"/>
                  </a:lnTo>
                  <a:lnTo>
                    <a:pt x="1208461" y="86146"/>
                  </a:lnTo>
                  <a:lnTo>
                    <a:pt x="1160325" y="86146"/>
                  </a:lnTo>
                  <a:lnTo>
                    <a:pt x="1146309" y="126685"/>
                  </a:lnTo>
                  <a:close/>
                </a:path>
                <a:path w="1435735" h="231775">
                  <a:moveTo>
                    <a:pt x="1208461" y="231653"/>
                  </a:moveTo>
                  <a:lnTo>
                    <a:pt x="1160325" y="231653"/>
                  </a:lnTo>
                  <a:lnTo>
                    <a:pt x="1160325" y="86146"/>
                  </a:lnTo>
                  <a:lnTo>
                    <a:pt x="1208461" y="86146"/>
                  </a:lnTo>
                  <a:lnTo>
                    <a:pt x="1208461" y="231653"/>
                  </a:lnTo>
                  <a:close/>
                </a:path>
                <a:path w="1435735" h="231775">
                  <a:moveTo>
                    <a:pt x="1110018" y="231653"/>
                  </a:moveTo>
                  <a:lnTo>
                    <a:pt x="1095541" y="231653"/>
                  </a:lnTo>
                  <a:lnTo>
                    <a:pt x="1045234" y="86508"/>
                  </a:lnTo>
                  <a:lnTo>
                    <a:pt x="1091239" y="86508"/>
                  </a:lnTo>
                  <a:lnTo>
                    <a:pt x="1103865" y="126685"/>
                  </a:lnTo>
                  <a:lnTo>
                    <a:pt x="1146309" y="126685"/>
                  </a:lnTo>
                  <a:lnTo>
                    <a:pt x="1110018" y="231653"/>
                  </a:lnTo>
                  <a:close/>
                </a:path>
                <a:path w="1435735" h="231775">
                  <a:moveTo>
                    <a:pt x="844728" y="231653"/>
                  </a:moveTo>
                  <a:lnTo>
                    <a:pt x="794421" y="231653"/>
                  </a:lnTo>
                  <a:lnTo>
                    <a:pt x="794421" y="0"/>
                  </a:lnTo>
                  <a:lnTo>
                    <a:pt x="911322" y="0"/>
                  </a:lnTo>
                  <a:lnTo>
                    <a:pt x="931171" y="3189"/>
                  </a:lnTo>
                  <a:lnTo>
                    <a:pt x="946610" y="12216"/>
                  </a:lnTo>
                  <a:lnTo>
                    <a:pt x="956619" y="26264"/>
                  </a:lnTo>
                  <a:lnTo>
                    <a:pt x="960182" y="44520"/>
                  </a:lnTo>
                  <a:lnTo>
                    <a:pt x="960182" y="46330"/>
                  </a:lnTo>
                  <a:lnTo>
                    <a:pt x="844728" y="46330"/>
                  </a:lnTo>
                  <a:lnTo>
                    <a:pt x="844728" y="108225"/>
                  </a:lnTo>
                  <a:lnTo>
                    <a:pt x="958859" y="108225"/>
                  </a:lnTo>
                  <a:lnTo>
                    <a:pt x="957151" y="116505"/>
                  </a:lnTo>
                  <a:lnTo>
                    <a:pt x="951784" y="126408"/>
                  </a:lnTo>
                  <a:lnTo>
                    <a:pt x="942448" y="135734"/>
                  </a:lnTo>
                  <a:lnTo>
                    <a:pt x="929780" y="146593"/>
                  </a:lnTo>
                  <a:lnTo>
                    <a:pt x="932589" y="152384"/>
                  </a:lnTo>
                  <a:lnTo>
                    <a:pt x="844728" y="152384"/>
                  </a:lnTo>
                  <a:lnTo>
                    <a:pt x="844728" y="231653"/>
                  </a:lnTo>
                  <a:close/>
                </a:path>
                <a:path w="1435735" h="231775">
                  <a:moveTo>
                    <a:pt x="958859" y="108225"/>
                  </a:moveTo>
                  <a:lnTo>
                    <a:pt x="906255" y="108225"/>
                  </a:lnTo>
                  <a:lnTo>
                    <a:pt x="909874" y="104968"/>
                  </a:lnTo>
                  <a:lnTo>
                    <a:pt x="909874" y="49588"/>
                  </a:lnTo>
                  <a:lnTo>
                    <a:pt x="906255" y="46330"/>
                  </a:lnTo>
                  <a:lnTo>
                    <a:pt x="960182" y="46330"/>
                  </a:lnTo>
                  <a:lnTo>
                    <a:pt x="960182" y="89403"/>
                  </a:lnTo>
                  <a:lnTo>
                    <a:pt x="959599" y="104634"/>
                  </a:lnTo>
                  <a:lnTo>
                    <a:pt x="958859" y="108225"/>
                  </a:lnTo>
                  <a:close/>
                </a:path>
                <a:path w="1435735" h="231775">
                  <a:moveTo>
                    <a:pt x="971039" y="231653"/>
                  </a:moveTo>
                  <a:lnTo>
                    <a:pt x="914941" y="231653"/>
                  </a:lnTo>
                  <a:lnTo>
                    <a:pt x="878749" y="152384"/>
                  </a:lnTo>
                  <a:lnTo>
                    <a:pt x="932589" y="152384"/>
                  </a:lnTo>
                  <a:lnTo>
                    <a:pt x="971039" y="231653"/>
                  </a:lnTo>
                  <a:close/>
                </a:path>
                <a:path w="1435735" h="231775">
                  <a:moveTo>
                    <a:pt x="613097" y="231653"/>
                  </a:moveTo>
                  <a:lnTo>
                    <a:pt x="560980" y="231653"/>
                  </a:lnTo>
                  <a:lnTo>
                    <a:pt x="630108" y="0"/>
                  </a:lnTo>
                  <a:lnTo>
                    <a:pt x="702492" y="0"/>
                  </a:lnTo>
                  <a:lnTo>
                    <a:pt x="715291" y="44520"/>
                  </a:lnTo>
                  <a:lnTo>
                    <a:pt x="664852" y="44520"/>
                  </a:lnTo>
                  <a:lnTo>
                    <a:pt x="635898" y="148765"/>
                  </a:lnTo>
                  <a:lnTo>
                    <a:pt x="745258" y="148765"/>
                  </a:lnTo>
                  <a:lnTo>
                    <a:pt x="757953" y="192924"/>
                  </a:lnTo>
                  <a:lnTo>
                    <a:pt x="623593" y="192924"/>
                  </a:lnTo>
                  <a:lnTo>
                    <a:pt x="613097" y="231653"/>
                  </a:lnTo>
                  <a:close/>
                </a:path>
                <a:path w="1435735" h="231775">
                  <a:moveTo>
                    <a:pt x="745258" y="148765"/>
                  </a:moveTo>
                  <a:lnTo>
                    <a:pt x="693444" y="148765"/>
                  </a:lnTo>
                  <a:lnTo>
                    <a:pt x="664852" y="44520"/>
                  </a:lnTo>
                  <a:lnTo>
                    <a:pt x="715291" y="44520"/>
                  </a:lnTo>
                  <a:lnTo>
                    <a:pt x="745258" y="148765"/>
                  </a:lnTo>
                  <a:close/>
                </a:path>
                <a:path w="1435735" h="231775">
                  <a:moveTo>
                    <a:pt x="769086" y="231653"/>
                  </a:moveTo>
                  <a:lnTo>
                    <a:pt x="716245" y="231653"/>
                  </a:lnTo>
                  <a:lnTo>
                    <a:pt x="705388" y="192924"/>
                  </a:lnTo>
                  <a:lnTo>
                    <a:pt x="757953" y="192924"/>
                  </a:lnTo>
                  <a:lnTo>
                    <a:pt x="769086" y="231653"/>
                  </a:lnTo>
                  <a:close/>
                </a:path>
                <a:path w="1435735" h="231775">
                  <a:moveTo>
                    <a:pt x="494025" y="231653"/>
                  </a:moveTo>
                  <a:lnTo>
                    <a:pt x="444441" y="231653"/>
                  </a:lnTo>
                  <a:lnTo>
                    <a:pt x="444441" y="181341"/>
                  </a:lnTo>
                  <a:lnTo>
                    <a:pt x="494025" y="181341"/>
                  </a:lnTo>
                  <a:lnTo>
                    <a:pt x="494025" y="231653"/>
                  </a:lnTo>
                  <a:close/>
                </a:path>
                <a:path w="1435735" h="231775">
                  <a:moveTo>
                    <a:pt x="422364" y="187494"/>
                  </a:moveTo>
                  <a:lnTo>
                    <a:pt x="370971" y="187494"/>
                  </a:lnTo>
                  <a:lnTo>
                    <a:pt x="374228" y="184237"/>
                  </a:lnTo>
                  <a:lnTo>
                    <a:pt x="374228" y="151298"/>
                  </a:lnTo>
                  <a:lnTo>
                    <a:pt x="371694" y="148403"/>
                  </a:lnTo>
                  <a:lnTo>
                    <a:pt x="366989" y="146955"/>
                  </a:lnTo>
                  <a:lnTo>
                    <a:pt x="291348" y="124875"/>
                  </a:lnTo>
                  <a:lnTo>
                    <a:pt x="276294" y="118360"/>
                  </a:lnTo>
                  <a:lnTo>
                    <a:pt x="266466" y="109130"/>
                  </a:lnTo>
                  <a:lnTo>
                    <a:pt x="261116" y="96371"/>
                  </a:lnTo>
                  <a:lnTo>
                    <a:pt x="259499" y="79268"/>
                  </a:lnTo>
                  <a:lnTo>
                    <a:pt x="259499" y="42711"/>
                  </a:lnTo>
                  <a:lnTo>
                    <a:pt x="262699" y="25806"/>
                  </a:lnTo>
                  <a:lnTo>
                    <a:pt x="271804" y="12261"/>
                  </a:lnTo>
                  <a:lnTo>
                    <a:pt x="286066" y="3263"/>
                  </a:lnTo>
                  <a:lnTo>
                    <a:pt x="304739" y="0"/>
                  </a:lnTo>
                  <a:lnTo>
                    <a:pt x="377485" y="0"/>
                  </a:lnTo>
                  <a:lnTo>
                    <a:pt x="396158" y="3263"/>
                  </a:lnTo>
                  <a:lnTo>
                    <a:pt x="410420" y="12261"/>
                  </a:lnTo>
                  <a:lnTo>
                    <a:pt x="419525" y="25806"/>
                  </a:lnTo>
                  <a:lnTo>
                    <a:pt x="422726" y="42711"/>
                  </a:lnTo>
                  <a:lnTo>
                    <a:pt x="422726" y="44520"/>
                  </a:lnTo>
                  <a:lnTo>
                    <a:pt x="311253" y="44520"/>
                  </a:lnTo>
                  <a:lnTo>
                    <a:pt x="307634" y="47778"/>
                  </a:lnTo>
                  <a:lnTo>
                    <a:pt x="307634" y="77821"/>
                  </a:lnTo>
                  <a:lnTo>
                    <a:pt x="309444" y="80716"/>
                  </a:lnTo>
                  <a:lnTo>
                    <a:pt x="314873" y="82526"/>
                  </a:lnTo>
                  <a:lnTo>
                    <a:pt x="390514" y="104606"/>
                  </a:lnTo>
                  <a:lnTo>
                    <a:pt x="405568" y="111121"/>
                  </a:lnTo>
                  <a:lnTo>
                    <a:pt x="415397" y="120351"/>
                  </a:lnTo>
                  <a:lnTo>
                    <a:pt x="420746" y="133110"/>
                  </a:lnTo>
                  <a:lnTo>
                    <a:pt x="422364" y="150212"/>
                  </a:lnTo>
                  <a:lnTo>
                    <a:pt x="422364" y="187494"/>
                  </a:lnTo>
                  <a:close/>
                </a:path>
                <a:path w="1435735" h="231775">
                  <a:moveTo>
                    <a:pt x="422726" y="76735"/>
                  </a:moveTo>
                  <a:lnTo>
                    <a:pt x="374952" y="76735"/>
                  </a:lnTo>
                  <a:lnTo>
                    <a:pt x="374952" y="47778"/>
                  </a:lnTo>
                  <a:lnTo>
                    <a:pt x="371333" y="44520"/>
                  </a:lnTo>
                  <a:lnTo>
                    <a:pt x="422726" y="44520"/>
                  </a:lnTo>
                  <a:lnTo>
                    <a:pt x="422726" y="76735"/>
                  </a:lnTo>
                  <a:close/>
                </a:path>
                <a:path w="1435735" h="231775">
                  <a:moveTo>
                    <a:pt x="377124" y="231653"/>
                  </a:moveTo>
                  <a:lnTo>
                    <a:pt x="304015" y="231653"/>
                  </a:lnTo>
                  <a:lnTo>
                    <a:pt x="285551" y="228390"/>
                  </a:lnTo>
                  <a:lnTo>
                    <a:pt x="271397" y="219392"/>
                  </a:lnTo>
                  <a:lnTo>
                    <a:pt x="262332" y="205847"/>
                  </a:lnTo>
                  <a:lnTo>
                    <a:pt x="259137" y="188942"/>
                  </a:lnTo>
                  <a:lnTo>
                    <a:pt x="259137" y="151660"/>
                  </a:lnTo>
                  <a:lnTo>
                    <a:pt x="307272" y="151660"/>
                  </a:lnTo>
                  <a:lnTo>
                    <a:pt x="307272" y="184237"/>
                  </a:lnTo>
                  <a:lnTo>
                    <a:pt x="310530" y="187494"/>
                  </a:lnTo>
                  <a:lnTo>
                    <a:pt x="422364" y="187494"/>
                  </a:lnTo>
                  <a:lnTo>
                    <a:pt x="422364" y="188942"/>
                  </a:lnTo>
                  <a:lnTo>
                    <a:pt x="419112" y="205847"/>
                  </a:lnTo>
                  <a:lnTo>
                    <a:pt x="409923" y="219392"/>
                  </a:lnTo>
                  <a:lnTo>
                    <a:pt x="395644" y="228390"/>
                  </a:lnTo>
                  <a:lnTo>
                    <a:pt x="377124" y="231653"/>
                  </a:lnTo>
                  <a:close/>
                </a:path>
                <a:path w="1435735" h="231775">
                  <a:moveTo>
                    <a:pt x="237783" y="231653"/>
                  </a:moveTo>
                  <a:lnTo>
                    <a:pt x="188199" y="231653"/>
                  </a:lnTo>
                  <a:lnTo>
                    <a:pt x="188199" y="181341"/>
                  </a:lnTo>
                  <a:lnTo>
                    <a:pt x="237783" y="181341"/>
                  </a:lnTo>
                  <a:lnTo>
                    <a:pt x="237783" y="231653"/>
                  </a:lnTo>
                  <a:close/>
                </a:path>
                <a:path w="1435735" h="231775">
                  <a:moveTo>
                    <a:pt x="114729" y="231653"/>
                  </a:moveTo>
                  <a:lnTo>
                    <a:pt x="52116" y="231653"/>
                  </a:lnTo>
                  <a:lnTo>
                    <a:pt x="30689" y="228356"/>
                  </a:lnTo>
                  <a:lnTo>
                    <a:pt x="14250" y="218849"/>
                  </a:lnTo>
                  <a:lnTo>
                    <a:pt x="3715" y="203709"/>
                  </a:lnTo>
                  <a:lnTo>
                    <a:pt x="0" y="183513"/>
                  </a:lnTo>
                  <a:lnTo>
                    <a:pt x="0" y="0"/>
                  </a:lnTo>
                  <a:lnTo>
                    <a:pt x="50307" y="0"/>
                  </a:lnTo>
                  <a:lnTo>
                    <a:pt x="50307" y="181703"/>
                  </a:lnTo>
                  <a:lnTo>
                    <a:pt x="53926" y="184960"/>
                  </a:lnTo>
                  <a:lnTo>
                    <a:pt x="166576" y="184960"/>
                  </a:lnTo>
                  <a:lnTo>
                    <a:pt x="163080" y="203709"/>
                  </a:lnTo>
                  <a:lnTo>
                    <a:pt x="152459" y="218849"/>
                  </a:lnTo>
                  <a:lnTo>
                    <a:pt x="136003" y="228356"/>
                  </a:lnTo>
                  <a:lnTo>
                    <a:pt x="114729" y="231653"/>
                  </a:lnTo>
                  <a:close/>
                </a:path>
                <a:path w="1435735" h="231775">
                  <a:moveTo>
                    <a:pt x="166576" y="184960"/>
                  </a:moveTo>
                  <a:lnTo>
                    <a:pt x="113643" y="184960"/>
                  </a:lnTo>
                  <a:lnTo>
                    <a:pt x="116900" y="181703"/>
                  </a:lnTo>
                  <a:lnTo>
                    <a:pt x="116900" y="0"/>
                  </a:lnTo>
                  <a:lnTo>
                    <a:pt x="166846" y="0"/>
                  </a:lnTo>
                  <a:lnTo>
                    <a:pt x="166846" y="183513"/>
                  </a:lnTo>
                  <a:lnTo>
                    <a:pt x="166576" y="184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A2E166E0-6134-C9D8-B39A-741A4F9F180A}"/>
                </a:ext>
              </a:extLst>
            </p:cNvPr>
            <p:cNvSpPr/>
            <p:nvPr/>
          </p:nvSpPr>
          <p:spPr>
            <a:xfrm>
              <a:off x="10523" y="21710"/>
              <a:ext cx="499109" cy="474980"/>
            </a:xfrm>
            <a:custGeom>
              <a:avLst/>
              <a:gdLst/>
              <a:ahLst/>
              <a:cxnLst/>
              <a:rect l="l" t="t" r="r" b="b"/>
              <a:pathLst>
                <a:path w="499109" h="474980">
                  <a:moveTo>
                    <a:pt x="95185" y="474528"/>
                  </a:moveTo>
                  <a:lnTo>
                    <a:pt x="154179" y="293186"/>
                  </a:lnTo>
                  <a:lnTo>
                    <a:pt x="0" y="181341"/>
                  </a:lnTo>
                  <a:lnTo>
                    <a:pt x="190371" y="181341"/>
                  </a:lnTo>
                  <a:lnTo>
                    <a:pt x="249365" y="0"/>
                  </a:lnTo>
                  <a:lnTo>
                    <a:pt x="296701" y="145507"/>
                  </a:lnTo>
                  <a:lnTo>
                    <a:pt x="249365" y="145507"/>
                  </a:lnTo>
                  <a:lnTo>
                    <a:pt x="223306" y="226224"/>
                  </a:lnTo>
                  <a:lnTo>
                    <a:pt x="138254" y="226224"/>
                  </a:lnTo>
                  <a:lnTo>
                    <a:pt x="207020" y="276174"/>
                  </a:lnTo>
                  <a:lnTo>
                    <a:pt x="180961" y="356891"/>
                  </a:lnTo>
                  <a:lnTo>
                    <a:pt x="365510" y="356891"/>
                  </a:lnTo>
                  <a:lnTo>
                    <a:pt x="367382" y="362682"/>
                  </a:lnTo>
                  <a:lnTo>
                    <a:pt x="249365" y="362682"/>
                  </a:lnTo>
                  <a:lnTo>
                    <a:pt x="95185" y="474528"/>
                  </a:lnTo>
                  <a:close/>
                </a:path>
                <a:path w="499109" h="474980">
                  <a:moveTo>
                    <a:pt x="365510" y="356891"/>
                  </a:moveTo>
                  <a:lnTo>
                    <a:pt x="318130" y="356891"/>
                  </a:lnTo>
                  <a:lnTo>
                    <a:pt x="291710" y="276174"/>
                  </a:lnTo>
                  <a:lnTo>
                    <a:pt x="360475" y="226224"/>
                  </a:lnTo>
                  <a:lnTo>
                    <a:pt x="275785" y="226224"/>
                  </a:lnTo>
                  <a:lnTo>
                    <a:pt x="249365" y="145507"/>
                  </a:lnTo>
                  <a:lnTo>
                    <a:pt x="296701" y="145507"/>
                  </a:lnTo>
                  <a:lnTo>
                    <a:pt x="308358" y="181341"/>
                  </a:lnTo>
                  <a:lnTo>
                    <a:pt x="499092" y="181341"/>
                  </a:lnTo>
                  <a:lnTo>
                    <a:pt x="344912" y="293186"/>
                  </a:lnTo>
                  <a:lnTo>
                    <a:pt x="365510" y="356891"/>
                  </a:lnTo>
                  <a:close/>
                </a:path>
                <a:path w="499109" h="474980">
                  <a:moveTo>
                    <a:pt x="318130" y="356891"/>
                  </a:moveTo>
                  <a:lnTo>
                    <a:pt x="180961" y="356891"/>
                  </a:lnTo>
                  <a:lnTo>
                    <a:pt x="249365" y="306941"/>
                  </a:lnTo>
                  <a:lnTo>
                    <a:pt x="318130" y="356891"/>
                  </a:lnTo>
                  <a:close/>
                </a:path>
                <a:path w="499109" h="474980">
                  <a:moveTo>
                    <a:pt x="403544" y="474528"/>
                  </a:moveTo>
                  <a:lnTo>
                    <a:pt x="249365" y="362682"/>
                  </a:lnTo>
                  <a:lnTo>
                    <a:pt x="367382" y="362682"/>
                  </a:lnTo>
                  <a:lnTo>
                    <a:pt x="403544" y="474528"/>
                  </a:lnTo>
                  <a:close/>
                </a:path>
              </a:pathLst>
            </a:custGeom>
            <a:solidFill>
              <a:srgbClr val="FFCC0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510AE3-A4E4-DCAB-F2AF-663785E8B601}"/>
              </a:ext>
            </a:extLst>
          </p:cNvPr>
          <p:cNvSpPr txBox="1">
            <a:spLocks/>
          </p:cNvSpPr>
          <p:nvPr userDrawn="1"/>
        </p:nvSpPr>
        <p:spPr>
          <a:xfrm>
            <a:off x="5501640" y="6611779"/>
            <a:ext cx="118872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 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7138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3FE4-EFEA-4770-8671-5C0568193C33}" type="datetime1">
              <a:rPr lang="en-US" smtClean="0"/>
              <a:t>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0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9B1C-813A-4C2A-98A0-988CEDC6AD47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0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2EED-4948-4990-91A3-7A61C8BFAA45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483302"/>
            <a:ext cx="3449783" cy="230833"/>
          </a:xfrm>
        </p:spPr>
        <p:txBody>
          <a:bodyPr/>
          <a:lstStyle/>
          <a:p>
            <a:fld id="{1FECD53E-8B6A-4561-B2FE-43A2B5E0B1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4D789C5-E632-7D3F-9391-69483D6AFCC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8425" y="931962"/>
            <a:ext cx="5715000" cy="31665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Placeholder 4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9211D98-E3F1-9443-AF1E-E1A47E5C20B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948677" y="5245155"/>
            <a:ext cx="27432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 Holder 11 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2CBAA35-1EF7-DC3D-0562-E7D8B1867DF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50638" y="5245155"/>
            <a:ext cx="16002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Placeholder 10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2CFFC8-3F4F-95FA-7293-42484D458ACE}"/>
              </a:ext>
            </a:extLst>
          </p:cNvPr>
          <p:cNvCxnSpPr>
            <a:cxnSpLocks/>
          </p:cNvCxnSpPr>
          <p:nvPr userDrawn="1"/>
        </p:nvCxnSpPr>
        <p:spPr>
          <a:xfrm>
            <a:off x="6093789" y="784541"/>
            <a:ext cx="0" cy="5760686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9BC732-57FA-6AF1-09FC-A9471650DD05}"/>
              </a:ext>
            </a:extLst>
          </p:cNvPr>
          <p:cNvCxnSpPr>
            <a:cxnSpLocks/>
          </p:cNvCxnSpPr>
          <p:nvPr userDrawn="1"/>
        </p:nvCxnSpPr>
        <p:spPr>
          <a:xfrm>
            <a:off x="262423" y="5127277"/>
            <a:ext cx="1179796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F95802-D0C5-70C8-87C4-F357FFDCB4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66869" y="5186217"/>
            <a:ext cx="1828800" cy="132588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holder 13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4F575F-AA67-5942-A5DC-009406198A5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01094" y="931963"/>
            <a:ext cx="5673008" cy="13959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holder 15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831D63-F9C9-630C-90A5-5C6E5CBB941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48425" y="4216399"/>
            <a:ext cx="5715000" cy="8519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Holder 17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E469430-4A74-C217-7F6E-C910BB4D19E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59103" y="4216398"/>
            <a:ext cx="5715000" cy="8519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Holder 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0A559-DCAD-1B57-2469-00892698DA73}"/>
              </a:ext>
            </a:extLst>
          </p:cNvPr>
          <p:cNvSpPr txBox="1"/>
          <p:nvPr userDrawn="1"/>
        </p:nvSpPr>
        <p:spPr>
          <a:xfrm>
            <a:off x="8068749" y="602540"/>
            <a:ext cx="162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/>
              <a:t>Faculty Survey: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9889B4-FE6D-5F03-0E21-C30D39058DA3}"/>
              </a:ext>
            </a:extLst>
          </p:cNvPr>
          <p:cNvSpPr txBox="1"/>
          <p:nvPr userDrawn="1"/>
        </p:nvSpPr>
        <p:spPr>
          <a:xfrm>
            <a:off x="2221588" y="570063"/>
            <a:ext cx="170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/>
              <a:t>Student Survey: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1414E0D-DA8D-944D-8638-6EE21E18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115" y="0"/>
            <a:ext cx="6490675" cy="64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9D9CE4A-1A42-5FFB-9C37-03CE22ACA13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00775" y="2420938"/>
            <a:ext cx="5673725" cy="1463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holder</a:t>
            </a:r>
          </a:p>
        </p:txBody>
      </p:sp>
    </p:spTree>
    <p:extLst>
      <p:ext uri="{BB962C8B-B14F-4D97-AF65-F5344CB8AC3E}">
        <p14:creationId xmlns:p14="http://schemas.microsoft.com/office/powerpoint/2010/main" val="166362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ore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53E-8B6A-4561-B2FE-43A2B5E0B1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4D789C5-E632-7D3F-9391-69483D6AFCC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31620" y="643585"/>
            <a:ext cx="11849585" cy="49111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Picture Placeholder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B2F77-AF2A-03C4-5DD4-673BC14BEE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434" y="6269781"/>
            <a:ext cx="4183133" cy="27856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16A18-F965-3F10-D10A-161C74AB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115" y="0"/>
            <a:ext cx="6490675" cy="64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44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53E-8B6A-4561-B2FE-43A2B5E0B1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719641" y="795043"/>
            <a:ext cx="32647" cy="558967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73693" y="669004"/>
            <a:ext cx="5029200" cy="297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373693" y="3665835"/>
            <a:ext cx="5029200" cy="297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11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5985056" y="811979"/>
            <a:ext cx="5943600" cy="5486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13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F8C0B-00F6-A132-B38E-5A0D34E1D339}"/>
              </a:ext>
            </a:extLst>
          </p:cNvPr>
          <p:cNvSpPr txBox="1"/>
          <p:nvPr userDrawn="1"/>
        </p:nvSpPr>
        <p:spPr>
          <a:xfrm>
            <a:off x="6096000" y="353436"/>
            <a:ext cx="5257800" cy="276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2000" b="1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endParaRPr lang="en-US" sz="200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DA7B7C1-552D-5DEC-32B9-56A158EDB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394" y="6298381"/>
            <a:ext cx="3402191" cy="464651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14AA767-79F2-9187-D34E-2DD37E2B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115" y="0"/>
            <a:ext cx="6490675" cy="64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30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l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189871" y="1066477"/>
            <a:ext cx="2524" cy="532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7895131" y="1082241"/>
            <a:ext cx="2524" cy="532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CD53E-8B6A-4561-B2FE-43A2B5E0B1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44D06-6B95-C0F3-4676-0CA1AD6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187" y="0"/>
            <a:ext cx="7491812" cy="64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B1B19-B35A-6A0A-94FB-E5B46A9F51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0361" y="1505223"/>
            <a:ext cx="3429000" cy="259264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301997-4F08-2920-EB4A-4BEECFB344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96870" y="1529173"/>
            <a:ext cx="3429000" cy="256869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B19A8D-BA5F-570D-29B7-C2D92B647CA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22855" y="1529173"/>
            <a:ext cx="3531500" cy="497508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AC0424-ED5B-6752-1568-0267B027C9C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7645" y="4476757"/>
            <a:ext cx="3429000" cy="202749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C5FEF4-E760-0FAC-32BF-A08EF7D908C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296870" y="4476758"/>
            <a:ext cx="3429000" cy="20274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9F154284-B3E4-085D-6DE7-2DE6F82D5272}"/>
              </a:ext>
            </a:extLst>
          </p:cNvPr>
          <p:cNvSpPr txBox="1">
            <a:spLocks/>
          </p:cNvSpPr>
          <p:nvPr userDrawn="1"/>
        </p:nvSpPr>
        <p:spPr>
          <a:xfrm>
            <a:off x="4325167" y="680285"/>
            <a:ext cx="3484043" cy="427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Recommendations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6AE68A1A-4AEF-339D-1468-F8B6E43BEDEF}"/>
              </a:ext>
            </a:extLst>
          </p:cNvPr>
          <p:cNvSpPr txBox="1">
            <a:spLocks/>
          </p:cNvSpPr>
          <p:nvPr userDrawn="1"/>
        </p:nvSpPr>
        <p:spPr>
          <a:xfrm>
            <a:off x="8027903" y="680285"/>
            <a:ext cx="3481519" cy="4270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Focus Group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AFA70CEA-6D33-C7B0-C07B-FF17DBDCD2EF}"/>
              </a:ext>
            </a:extLst>
          </p:cNvPr>
          <p:cNvSpPr txBox="1">
            <a:spLocks/>
          </p:cNvSpPr>
          <p:nvPr userDrawn="1"/>
        </p:nvSpPr>
        <p:spPr>
          <a:xfrm>
            <a:off x="597263" y="692945"/>
            <a:ext cx="3509211" cy="433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Sustains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BA4D7-0190-0354-3638-E4101E7053A0}"/>
              </a:ext>
            </a:extLst>
          </p:cNvPr>
          <p:cNvSpPr/>
          <p:nvPr userDrawn="1"/>
        </p:nvSpPr>
        <p:spPr>
          <a:xfrm>
            <a:off x="571003" y="4153498"/>
            <a:ext cx="7321604" cy="2436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schemeClr val="dk1"/>
                </a:solidFill>
              </a:rPr>
              <a:t>FACULTY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16FA9-FF2C-31EF-58FC-0C4773B3052E}"/>
              </a:ext>
            </a:extLst>
          </p:cNvPr>
          <p:cNvSpPr/>
          <p:nvPr userDrawn="1"/>
        </p:nvSpPr>
        <p:spPr>
          <a:xfrm>
            <a:off x="612370" y="1205913"/>
            <a:ext cx="10909635" cy="2436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schemeClr val="dk1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94515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mailto:Michael.j.forsyth4.civ@army.mil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7">
            <a:extLst>
              <a:ext uri="{FF2B5EF4-FFF2-40B4-BE49-F238E27FC236}">
                <a16:creationId xmlns:a16="http://schemas.microsoft.com/office/drawing/2014/main" id="{E097CCE2-CF7A-C397-A4CA-AD98B5F280D7}"/>
              </a:ext>
            </a:extLst>
          </p:cNvPr>
          <p:cNvSpPr/>
          <p:nvPr userDrawn="1"/>
        </p:nvSpPr>
        <p:spPr>
          <a:xfrm>
            <a:off x="-6411" y="-7505"/>
            <a:ext cx="5006340" cy="640080"/>
          </a:xfrm>
          <a:custGeom>
            <a:avLst/>
            <a:gdLst/>
            <a:ahLst/>
            <a:cxnLst/>
            <a:rect l="l" t="t" r="r" b="b"/>
            <a:pathLst>
              <a:path w="5006340" h="640080">
                <a:moveTo>
                  <a:pt x="5006340" y="0"/>
                </a:moveTo>
                <a:lnTo>
                  <a:pt x="0" y="0"/>
                </a:lnTo>
                <a:lnTo>
                  <a:pt x="0" y="640079"/>
                </a:lnTo>
                <a:lnTo>
                  <a:pt x="5006340" y="640079"/>
                </a:lnTo>
                <a:lnTo>
                  <a:pt x="5006340" y="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g object 16"/>
          <p:cNvSpPr/>
          <p:nvPr/>
        </p:nvSpPr>
        <p:spPr>
          <a:xfrm>
            <a:off x="5006340" y="0"/>
            <a:ext cx="7185659" cy="640080"/>
          </a:xfrm>
          <a:custGeom>
            <a:avLst/>
            <a:gdLst/>
            <a:ahLst/>
            <a:cxnLst/>
            <a:rect l="l" t="t" r="r" b="b"/>
            <a:pathLst>
              <a:path w="7185659" h="640080">
                <a:moveTo>
                  <a:pt x="7185659" y="0"/>
                </a:moveTo>
                <a:lnTo>
                  <a:pt x="0" y="0"/>
                </a:lnTo>
                <a:lnTo>
                  <a:pt x="0" y="640079"/>
                </a:lnTo>
                <a:lnTo>
                  <a:pt x="7185659" y="640079"/>
                </a:lnTo>
                <a:lnTo>
                  <a:pt x="7185659" y="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5767" y="106394"/>
            <a:ext cx="6193155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140333"/>
            <a:ext cx="6186170" cy="261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272344" y="6504650"/>
            <a:ext cx="280416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293C-8D5C-4EA8-BCD4-4A95A0C8296A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3431" y="6634028"/>
            <a:ext cx="33495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lang="en-US" smtClean="0"/>
              <a:pPr marL="38100">
                <a:lnSpc>
                  <a:spcPts val="1150"/>
                </a:lnSpc>
              </a:pPr>
              <a:t>‹#›</a:t>
            </a:fld>
            <a:endParaRPr lang="en-US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7DD93E74-C7D8-9D99-9FAB-B74798E4FE51}"/>
              </a:ext>
            </a:extLst>
          </p:cNvPr>
          <p:cNvGrpSpPr/>
          <p:nvPr userDrawn="1"/>
        </p:nvGrpSpPr>
        <p:grpSpPr>
          <a:xfrm>
            <a:off x="10523" y="0"/>
            <a:ext cx="12181840" cy="640080"/>
            <a:chOff x="10523" y="0"/>
            <a:chExt cx="12181840" cy="640080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AEE8AE16-C078-16B7-C1DE-2CE823891E46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51918" y="0"/>
              <a:ext cx="640079" cy="640079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73D8142-7DAB-6E54-B909-7AA8C19F51CE}"/>
                </a:ext>
              </a:extLst>
            </p:cNvPr>
            <p:cNvSpPr/>
            <p:nvPr/>
          </p:nvSpPr>
          <p:spPr>
            <a:xfrm>
              <a:off x="595753" y="202690"/>
              <a:ext cx="1435735" cy="231775"/>
            </a:xfrm>
            <a:custGeom>
              <a:avLst/>
              <a:gdLst/>
              <a:ahLst/>
              <a:cxnLst/>
              <a:rect l="l" t="t" r="r" b="b"/>
              <a:pathLst>
                <a:path w="1435735" h="231775">
                  <a:moveTo>
                    <a:pt x="1357212" y="231653"/>
                  </a:moveTo>
                  <a:lnTo>
                    <a:pt x="1306904" y="231653"/>
                  </a:lnTo>
                  <a:lnTo>
                    <a:pt x="1306904" y="143697"/>
                  </a:lnTo>
                  <a:lnTo>
                    <a:pt x="1230900" y="0"/>
                  </a:lnTo>
                  <a:lnTo>
                    <a:pt x="1289894" y="0"/>
                  </a:lnTo>
                  <a:lnTo>
                    <a:pt x="1334411" y="90489"/>
                  </a:lnTo>
                  <a:lnTo>
                    <a:pt x="1386034" y="90489"/>
                  </a:lnTo>
                  <a:lnTo>
                    <a:pt x="1357212" y="143335"/>
                  </a:lnTo>
                  <a:lnTo>
                    <a:pt x="1357212" y="231653"/>
                  </a:lnTo>
                  <a:close/>
                </a:path>
                <a:path w="1435735" h="231775">
                  <a:moveTo>
                    <a:pt x="1386034" y="90489"/>
                  </a:moveTo>
                  <a:lnTo>
                    <a:pt x="1334411" y="90489"/>
                  </a:lnTo>
                  <a:lnTo>
                    <a:pt x="1378565" y="0"/>
                  </a:lnTo>
                  <a:lnTo>
                    <a:pt x="1435387" y="0"/>
                  </a:lnTo>
                  <a:lnTo>
                    <a:pt x="1386034" y="90489"/>
                  </a:lnTo>
                  <a:close/>
                </a:path>
                <a:path w="1435735" h="231775">
                  <a:moveTo>
                    <a:pt x="1045234" y="231653"/>
                  </a:moveTo>
                  <a:lnTo>
                    <a:pt x="998908" y="231653"/>
                  </a:lnTo>
                  <a:lnTo>
                    <a:pt x="998908" y="0"/>
                  </a:lnTo>
                  <a:lnTo>
                    <a:pt x="1064054" y="0"/>
                  </a:lnTo>
                  <a:lnTo>
                    <a:pt x="1091239" y="86508"/>
                  </a:lnTo>
                  <a:lnTo>
                    <a:pt x="1045234" y="86508"/>
                  </a:lnTo>
                  <a:lnTo>
                    <a:pt x="1045234" y="231653"/>
                  </a:lnTo>
                  <a:close/>
                </a:path>
                <a:path w="1435735" h="231775">
                  <a:moveTo>
                    <a:pt x="1146309" y="126685"/>
                  </a:moveTo>
                  <a:lnTo>
                    <a:pt x="1103865" y="126685"/>
                  </a:lnTo>
                  <a:lnTo>
                    <a:pt x="1143315" y="0"/>
                  </a:lnTo>
                  <a:lnTo>
                    <a:pt x="1208461" y="0"/>
                  </a:lnTo>
                  <a:lnTo>
                    <a:pt x="1208461" y="86146"/>
                  </a:lnTo>
                  <a:lnTo>
                    <a:pt x="1160325" y="86146"/>
                  </a:lnTo>
                  <a:lnTo>
                    <a:pt x="1146309" y="126685"/>
                  </a:lnTo>
                  <a:close/>
                </a:path>
                <a:path w="1435735" h="231775">
                  <a:moveTo>
                    <a:pt x="1208461" y="231653"/>
                  </a:moveTo>
                  <a:lnTo>
                    <a:pt x="1160325" y="231653"/>
                  </a:lnTo>
                  <a:lnTo>
                    <a:pt x="1160325" y="86146"/>
                  </a:lnTo>
                  <a:lnTo>
                    <a:pt x="1208461" y="86146"/>
                  </a:lnTo>
                  <a:lnTo>
                    <a:pt x="1208461" y="231653"/>
                  </a:lnTo>
                  <a:close/>
                </a:path>
                <a:path w="1435735" h="231775">
                  <a:moveTo>
                    <a:pt x="1110018" y="231653"/>
                  </a:moveTo>
                  <a:lnTo>
                    <a:pt x="1095541" y="231653"/>
                  </a:lnTo>
                  <a:lnTo>
                    <a:pt x="1045234" y="86508"/>
                  </a:lnTo>
                  <a:lnTo>
                    <a:pt x="1091239" y="86508"/>
                  </a:lnTo>
                  <a:lnTo>
                    <a:pt x="1103865" y="126685"/>
                  </a:lnTo>
                  <a:lnTo>
                    <a:pt x="1146309" y="126685"/>
                  </a:lnTo>
                  <a:lnTo>
                    <a:pt x="1110018" y="231653"/>
                  </a:lnTo>
                  <a:close/>
                </a:path>
                <a:path w="1435735" h="231775">
                  <a:moveTo>
                    <a:pt x="844728" y="231653"/>
                  </a:moveTo>
                  <a:lnTo>
                    <a:pt x="794421" y="231653"/>
                  </a:lnTo>
                  <a:lnTo>
                    <a:pt x="794421" y="0"/>
                  </a:lnTo>
                  <a:lnTo>
                    <a:pt x="911322" y="0"/>
                  </a:lnTo>
                  <a:lnTo>
                    <a:pt x="931171" y="3189"/>
                  </a:lnTo>
                  <a:lnTo>
                    <a:pt x="946610" y="12216"/>
                  </a:lnTo>
                  <a:lnTo>
                    <a:pt x="956619" y="26264"/>
                  </a:lnTo>
                  <a:lnTo>
                    <a:pt x="960182" y="44520"/>
                  </a:lnTo>
                  <a:lnTo>
                    <a:pt x="960182" y="46330"/>
                  </a:lnTo>
                  <a:lnTo>
                    <a:pt x="844728" y="46330"/>
                  </a:lnTo>
                  <a:lnTo>
                    <a:pt x="844728" y="108225"/>
                  </a:lnTo>
                  <a:lnTo>
                    <a:pt x="958859" y="108225"/>
                  </a:lnTo>
                  <a:lnTo>
                    <a:pt x="957151" y="116505"/>
                  </a:lnTo>
                  <a:lnTo>
                    <a:pt x="951784" y="126408"/>
                  </a:lnTo>
                  <a:lnTo>
                    <a:pt x="942448" y="135734"/>
                  </a:lnTo>
                  <a:lnTo>
                    <a:pt x="929780" y="146593"/>
                  </a:lnTo>
                  <a:lnTo>
                    <a:pt x="932589" y="152384"/>
                  </a:lnTo>
                  <a:lnTo>
                    <a:pt x="844728" y="152384"/>
                  </a:lnTo>
                  <a:lnTo>
                    <a:pt x="844728" y="231653"/>
                  </a:lnTo>
                  <a:close/>
                </a:path>
                <a:path w="1435735" h="231775">
                  <a:moveTo>
                    <a:pt x="958859" y="108225"/>
                  </a:moveTo>
                  <a:lnTo>
                    <a:pt x="906255" y="108225"/>
                  </a:lnTo>
                  <a:lnTo>
                    <a:pt x="909874" y="104968"/>
                  </a:lnTo>
                  <a:lnTo>
                    <a:pt x="909874" y="49588"/>
                  </a:lnTo>
                  <a:lnTo>
                    <a:pt x="906255" y="46330"/>
                  </a:lnTo>
                  <a:lnTo>
                    <a:pt x="960182" y="46330"/>
                  </a:lnTo>
                  <a:lnTo>
                    <a:pt x="960182" y="89403"/>
                  </a:lnTo>
                  <a:lnTo>
                    <a:pt x="959599" y="104634"/>
                  </a:lnTo>
                  <a:lnTo>
                    <a:pt x="958859" y="108225"/>
                  </a:lnTo>
                  <a:close/>
                </a:path>
                <a:path w="1435735" h="231775">
                  <a:moveTo>
                    <a:pt x="971039" y="231653"/>
                  </a:moveTo>
                  <a:lnTo>
                    <a:pt x="914941" y="231653"/>
                  </a:lnTo>
                  <a:lnTo>
                    <a:pt x="878749" y="152384"/>
                  </a:lnTo>
                  <a:lnTo>
                    <a:pt x="932589" y="152384"/>
                  </a:lnTo>
                  <a:lnTo>
                    <a:pt x="971039" y="231653"/>
                  </a:lnTo>
                  <a:close/>
                </a:path>
                <a:path w="1435735" h="231775">
                  <a:moveTo>
                    <a:pt x="613097" y="231653"/>
                  </a:moveTo>
                  <a:lnTo>
                    <a:pt x="560980" y="231653"/>
                  </a:lnTo>
                  <a:lnTo>
                    <a:pt x="630108" y="0"/>
                  </a:lnTo>
                  <a:lnTo>
                    <a:pt x="702492" y="0"/>
                  </a:lnTo>
                  <a:lnTo>
                    <a:pt x="715291" y="44520"/>
                  </a:lnTo>
                  <a:lnTo>
                    <a:pt x="664852" y="44520"/>
                  </a:lnTo>
                  <a:lnTo>
                    <a:pt x="635898" y="148765"/>
                  </a:lnTo>
                  <a:lnTo>
                    <a:pt x="745258" y="148765"/>
                  </a:lnTo>
                  <a:lnTo>
                    <a:pt x="757953" y="192924"/>
                  </a:lnTo>
                  <a:lnTo>
                    <a:pt x="623593" y="192924"/>
                  </a:lnTo>
                  <a:lnTo>
                    <a:pt x="613097" y="231653"/>
                  </a:lnTo>
                  <a:close/>
                </a:path>
                <a:path w="1435735" h="231775">
                  <a:moveTo>
                    <a:pt x="745258" y="148765"/>
                  </a:moveTo>
                  <a:lnTo>
                    <a:pt x="693444" y="148765"/>
                  </a:lnTo>
                  <a:lnTo>
                    <a:pt x="664852" y="44520"/>
                  </a:lnTo>
                  <a:lnTo>
                    <a:pt x="715291" y="44520"/>
                  </a:lnTo>
                  <a:lnTo>
                    <a:pt x="745258" y="148765"/>
                  </a:lnTo>
                  <a:close/>
                </a:path>
                <a:path w="1435735" h="231775">
                  <a:moveTo>
                    <a:pt x="769086" y="231653"/>
                  </a:moveTo>
                  <a:lnTo>
                    <a:pt x="716245" y="231653"/>
                  </a:lnTo>
                  <a:lnTo>
                    <a:pt x="705388" y="192924"/>
                  </a:lnTo>
                  <a:lnTo>
                    <a:pt x="757953" y="192924"/>
                  </a:lnTo>
                  <a:lnTo>
                    <a:pt x="769086" y="231653"/>
                  </a:lnTo>
                  <a:close/>
                </a:path>
                <a:path w="1435735" h="231775">
                  <a:moveTo>
                    <a:pt x="494025" y="231653"/>
                  </a:moveTo>
                  <a:lnTo>
                    <a:pt x="444441" y="231653"/>
                  </a:lnTo>
                  <a:lnTo>
                    <a:pt x="444441" y="181341"/>
                  </a:lnTo>
                  <a:lnTo>
                    <a:pt x="494025" y="181341"/>
                  </a:lnTo>
                  <a:lnTo>
                    <a:pt x="494025" y="231653"/>
                  </a:lnTo>
                  <a:close/>
                </a:path>
                <a:path w="1435735" h="231775">
                  <a:moveTo>
                    <a:pt x="422364" y="187494"/>
                  </a:moveTo>
                  <a:lnTo>
                    <a:pt x="370971" y="187494"/>
                  </a:lnTo>
                  <a:lnTo>
                    <a:pt x="374228" y="184237"/>
                  </a:lnTo>
                  <a:lnTo>
                    <a:pt x="374228" y="151298"/>
                  </a:lnTo>
                  <a:lnTo>
                    <a:pt x="371694" y="148403"/>
                  </a:lnTo>
                  <a:lnTo>
                    <a:pt x="366989" y="146955"/>
                  </a:lnTo>
                  <a:lnTo>
                    <a:pt x="291348" y="124875"/>
                  </a:lnTo>
                  <a:lnTo>
                    <a:pt x="276294" y="118360"/>
                  </a:lnTo>
                  <a:lnTo>
                    <a:pt x="266466" y="109130"/>
                  </a:lnTo>
                  <a:lnTo>
                    <a:pt x="261116" y="96371"/>
                  </a:lnTo>
                  <a:lnTo>
                    <a:pt x="259499" y="79268"/>
                  </a:lnTo>
                  <a:lnTo>
                    <a:pt x="259499" y="42711"/>
                  </a:lnTo>
                  <a:lnTo>
                    <a:pt x="262699" y="25806"/>
                  </a:lnTo>
                  <a:lnTo>
                    <a:pt x="271804" y="12261"/>
                  </a:lnTo>
                  <a:lnTo>
                    <a:pt x="286066" y="3263"/>
                  </a:lnTo>
                  <a:lnTo>
                    <a:pt x="304739" y="0"/>
                  </a:lnTo>
                  <a:lnTo>
                    <a:pt x="377485" y="0"/>
                  </a:lnTo>
                  <a:lnTo>
                    <a:pt x="396158" y="3263"/>
                  </a:lnTo>
                  <a:lnTo>
                    <a:pt x="410420" y="12261"/>
                  </a:lnTo>
                  <a:lnTo>
                    <a:pt x="419525" y="25806"/>
                  </a:lnTo>
                  <a:lnTo>
                    <a:pt x="422726" y="42711"/>
                  </a:lnTo>
                  <a:lnTo>
                    <a:pt x="422726" y="44520"/>
                  </a:lnTo>
                  <a:lnTo>
                    <a:pt x="311253" y="44520"/>
                  </a:lnTo>
                  <a:lnTo>
                    <a:pt x="307634" y="47778"/>
                  </a:lnTo>
                  <a:lnTo>
                    <a:pt x="307634" y="77821"/>
                  </a:lnTo>
                  <a:lnTo>
                    <a:pt x="309444" y="80716"/>
                  </a:lnTo>
                  <a:lnTo>
                    <a:pt x="314873" y="82526"/>
                  </a:lnTo>
                  <a:lnTo>
                    <a:pt x="390514" y="104606"/>
                  </a:lnTo>
                  <a:lnTo>
                    <a:pt x="405568" y="111121"/>
                  </a:lnTo>
                  <a:lnTo>
                    <a:pt x="415397" y="120351"/>
                  </a:lnTo>
                  <a:lnTo>
                    <a:pt x="420746" y="133110"/>
                  </a:lnTo>
                  <a:lnTo>
                    <a:pt x="422364" y="150212"/>
                  </a:lnTo>
                  <a:lnTo>
                    <a:pt x="422364" y="187494"/>
                  </a:lnTo>
                  <a:close/>
                </a:path>
                <a:path w="1435735" h="231775">
                  <a:moveTo>
                    <a:pt x="422726" y="76735"/>
                  </a:moveTo>
                  <a:lnTo>
                    <a:pt x="374952" y="76735"/>
                  </a:lnTo>
                  <a:lnTo>
                    <a:pt x="374952" y="47778"/>
                  </a:lnTo>
                  <a:lnTo>
                    <a:pt x="371333" y="44520"/>
                  </a:lnTo>
                  <a:lnTo>
                    <a:pt x="422726" y="44520"/>
                  </a:lnTo>
                  <a:lnTo>
                    <a:pt x="422726" y="76735"/>
                  </a:lnTo>
                  <a:close/>
                </a:path>
                <a:path w="1435735" h="231775">
                  <a:moveTo>
                    <a:pt x="377124" y="231653"/>
                  </a:moveTo>
                  <a:lnTo>
                    <a:pt x="304015" y="231653"/>
                  </a:lnTo>
                  <a:lnTo>
                    <a:pt x="285551" y="228390"/>
                  </a:lnTo>
                  <a:lnTo>
                    <a:pt x="271397" y="219392"/>
                  </a:lnTo>
                  <a:lnTo>
                    <a:pt x="262332" y="205847"/>
                  </a:lnTo>
                  <a:lnTo>
                    <a:pt x="259137" y="188942"/>
                  </a:lnTo>
                  <a:lnTo>
                    <a:pt x="259137" y="151660"/>
                  </a:lnTo>
                  <a:lnTo>
                    <a:pt x="307272" y="151660"/>
                  </a:lnTo>
                  <a:lnTo>
                    <a:pt x="307272" y="184237"/>
                  </a:lnTo>
                  <a:lnTo>
                    <a:pt x="310530" y="187494"/>
                  </a:lnTo>
                  <a:lnTo>
                    <a:pt x="422364" y="187494"/>
                  </a:lnTo>
                  <a:lnTo>
                    <a:pt x="422364" y="188942"/>
                  </a:lnTo>
                  <a:lnTo>
                    <a:pt x="419112" y="205847"/>
                  </a:lnTo>
                  <a:lnTo>
                    <a:pt x="409923" y="219392"/>
                  </a:lnTo>
                  <a:lnTo>
                    <a:pt x="395644" y="228390"/>
                  </a:lnTo>
                  <a:lnTo>
                    <a:pt x="377124" y="231653"/>
                  </a:lnTo>
                  <a:close/>
                </a:path>
                <a:path w="1435735" h="231775">
                  <a:moveTo>
                    <a:pt x="237783" y="231653"/>
                  </a:moveTo>
                  <a:lnTo>
                    <a:pt x="188199" y="231653"/>
                  </a:lnTo>
                  <a:lnTo>
                    <a:pt x="188199" y="181341"/>
                  </a:lnTo>
                  <a:lnTo>
                    <a:pt x="237783" y="181341"/>
                  </a:lnTo>
                  <a:lnTo>
                    <a:pt x="237783" y="231653"/>
                  </a:lnTo>
                  <a:close/>
                </a:path>
                <a:path w="1435735" h="231775">
                  <a:moveTo>
                    <a:pt x="114729" y="231653"/>
                  </a:moveTo>
                  <a:lnTo>
                    <a:pt x="52116" y="231653"/>
                  </a:lnTo>
                  <a:lnTo>
                    <a:pt x="30689" y="228356"/>
                  </a:lnTo>
                  <a:lnTo>
                    <a:pt x="14250" y="218849"/>
                  </a:lnTo>
                  <a:lnTo>
                    <a:pt x="3715" y="203709"/>
                  </a:lnTo>
                  <a:lnTo>
                    <a:pt x="0" y="183513"/>
                  </a:lnTo>
                  <a:lnTo>
                    <a:pt x="0" y="0"/>
                  </a:lnTo>
                  <a:lnTo>
                    <a:pt x="50307" y="0"/>
                  </a:lnTo>
                  <a:lnTo>
                    <a:pt x="50307" y="181703"/>
                  </a:lnTo>
                  <a:lnTo>
                    <a:pt x="53926" y="184960"/>
                  </a:lnTo>
                  <a:lnTo>
                    <a:pt x="166576" y="184960"/>
                  </a:lnTo>
                  <a:lnTo>
                    <a:pt x="163080" y="203709"/>
                  </a:lnTo>
                  <a:lnTo>
                    <a:pt x="152459" y="218849"/>
                  </a:lnTo>
                  <a:lnTo>
                    <a:pt x="136003" y="228356"/>
                  </a:lnTo>
                  <a:lnTo>
                    <a:pt x="114729" y="231653"/>
                  </a:lnTo>
                  <a:close/>
                </a:path>
                <a:path w="1435735" h="231775">
                  <a:moveTo>
                    <a:pt x="166576" y="184960"/>
                  </a:moveTo>
                  <a:lnTo>
                    <a:pt x="113643" y="184960"/>
                  </a:lnTo>
                  <a:lnTo>
                    <a:pt x="116900" y="181703"/>
                  </a:lnTo>
                  <a:lnTo>
                    <a:pt x="116900" y="0"/>
                  </a:lnTo>
                  <a:lnTo>
                    <a:pt x="166846" y="0"/>
                  </a:lnTo>
                  <a:lnTo>
                    <a:pt x="166846" y="183513"/>
                  </a:lnTo>
                  <a:lnTo>
                    <a:pt x="166576" y="184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A399777C-F623-1645-FE9C-B7BFD17E76A6}"/>
                </a:ext>
              </a:extLst>
            </p:cNvPr>
            <p:cNvSpPr/>
            <p:nvPr/>
          </p:nvSpPr>
          <p:spPr>
            <a:xfrm>
              <a:off x="10523" y="21710"/>
              <a:ext cx="499109" cy="474980"/>
            </a:xfrm>
            <a:custGeom>
              <a:avLst/>
              <a:gdLst/>
              <a:ahLst/>
              <a:cxnLst/>
              <a:rect l="l" t="t" r="r" b="b"/>
              <a:pathLst>
                <a:path w="499109" h="474980">
                  <a:moveTo>
                    <a:pt x="95185" y="474528"/>
                  </a:moveTo>
                  <a:lnTo>
                    <a:pt x="154179" y="293186"/>
                  </a:lnTo>
                  <a:lnTo>
                    <a:pt x="0" y="181341"/>
                  </a:lnTo>
                  <a:lnTo>
                    <a:pt x="190371" y="181341"/>
                  </a:lnTo>
                  <a:lnTo>
                    <a:pt x="249365" y="0"/>
                  </a:lnTo>
                  <a:lnTo>
                    <a:pt x="296701" y="145507"/>
                  </a:lnTo>
                  <a:lnTo>
                    <a:pt x="249365" y="145507"/>
                  </a:lnTo>
                  <a:lnTo>
                    <a:pt x="223306" y="226224"/>
                  </a:lnTo>
                  <a:lnTo>
                    <a:pt x="138254" y="226224"/>
                  </a:lnTo>
                  <a:lnTo>
                    <a:pt x="207020" y="276174"/>
                  </a:lnTo>
                  <a:lnTo>
                    <a:pt x="180961" y="356891"/>
                  </a:lnTo>
                  <a:lnTo>
                    <a:pt x="365510" y="356891"/>
                  </a:lnTo>
                  <a:lnTo>
                    <a:pt x="367382" y="362682"/>
                  </a:lnTo>
                  <a:lnTo>
                    <a:pt x="249365" y="362682"/>
                  </a:lnTo>
                  <a:lnTo>
                    <a:pt x="95185" y="474528"/>
                  </a:lnTo>
                  <a:close/>
                </a:path>
                <a:path w="499109" h="474980">
                  <a:moveTo>
                    <a:pt x="365510" y="356891"/>
                  </a:moveTo>
                  <a:lnTo>
                    <a:pt x="318130" y="356891"/>
                  </a:lnTo>
                  <a:lnTo>
                    <a:pt x="291710" y="276174"/>
                  </a:lnTo>
                  <a:lnTo>
                    <a:pt x="360475" y="226224"/>
                  </a:lnTo>
                  <a:lnTo>
                    <a:pt x="275785" y="226224"/>
                  </a:lnTo>
                  <a:lnTo>
                    <a:pt x="249365" y="145507"/>
                  </a:lnTo>
                  <a:lnTo>
                    <a:pt x="296701" y="145507"/>
                  </a:lnTo>
                  <a:lnTo>
                    <a:pt x="308358" y="181341"/>
                  </a:lnTo>
                  <a:lnTo>
                    <a:pt x="499092" y="181341"/>
                  </a:lnTo>
                  <a:lnTo>
                    <a:pt x="344912" y="293186"/>
                  </a:lnTo>
                  <a:lnTo>
                    <a:pt x="365510" y="356891"/>
                  </a:lnTo>
                  <a:close/>
                </a:path>
                <a:path w="499109" h="474980">
                  <a:moveTo>
                    <a:pt x="318130" y="356891"/>
                  </a:moveTo>
                  <a:lnTo>
                    <a:pt x="180961" y="356891"/>
                  </a:lnTo>
                  <a:lnTo>
                    <a:pt x="249365" y="306941"/>
                  </a:lnTo>
                  <a:lnTo>
                    <a:pt x="318130" y="356891"/>
                  </a:lnTo>
                  <a:close/>
                </a:path>
                <a:path w="499109" h="474980">
                  <a:moveTo>
                    <a:pt x="403544" y="474528"/>
                  </a:moveTo>
                  <a:lnTo>
                    <a:pt x="249365" y="362682"/>
                  </a:lnTo>
                  <a:lnTo>
                    <a:pt x="367382" y="362682"/>
                  </a:lnTo>
                  <a:lnTo>
                    <a:pt x="403544" y="474528"/>
                  </a:lnTo>
                  <a:close/>
                </a:path>
              </a:pathLst>
            </a:custGeom>
            <a:solidFill>
              <a:srgbClr val="FFCC0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EDFAF272-A350-2DF3-986E-E11488AFA320}"/>
              </a:ext>
            </a:extLst>
          </p:cNvPr>
          <p:cNvSpPr txBox="1">
            <a:spLocks/>
          </p:cNvSpPr>
          <p:nvPr userDrawn="1"/>
        </p:nvSpPr>
        <p:spPr>
          <a:xfrm>
            <a:off x="2078211" y="93217"/>
            <a:ext cx="2757170" cy="43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600" kern="0">
                <a:solidFill>
                  <a:srgbClr val="F6C600"/>
                </a:solidFill>
                <a:latin typeface="Calibri"/>
                <a:cs typeface="Calibri"/>
              </a:rPr>
              <a:t>US</a:t>
            </a:r>
            <a:r>
              <a:rPr lang="en-US" sz="1600" kern="0" spc="-45">
                <a:solidFill>
                  <a:srgbClr val="F6C600"/>
                </a:solidFill>
                <a:latin typeface="Calibri"/>
                <a:cs typeface="Calibri"/>
              </a:rPr>
              <a:t> </a:t>
            </a:r>
            <a:r>
              <a:rPr lang="en-US" sz="1600" kern="0">
                <a:solidFill>
                  <a:srgbClr val="F6C600"/>
                </a:solidFill>
                <a:latin typeface="Calibri"/>
                <a:cs typeface="Calibri"/>
              </a:rPr>
              <a:t>Army</a:t>
            </a:r>
            <a:r>
              <a:rPr lang="en-US" sz="1600" kern="0" spc="-35">
                <a:solidFill>
                  <a:srgbClr val="F6C600"/>
                </a:solidFill>
                <a:latin typeface="Calibri"/>
                <a:cs typeface="Calibri"/>
              </a:rPr>
              <a:t> </a:t>
            </a:r>
            <a:r>
              <a:rPr lang="en-US" sz="1600" kern="0">
                <a:solidFill>
                  <a:srgbClr val="F6C600"/>
                </a:solidFill>
                <a:latin typeface="Calibri"/>
                <a:cs typeface="Calibri"/>
              </a:rPr>
              <a:t>Combined</a:t>
            </a:r>
            <a:r>
              <a:rPr lang="en-US" sz="1600" kern="0" spc="-30">
                <a:solidFill>
                  <a:srgbClr val="F6C600"/>
                </a:solidFill>
                <a:latin typeface="Calibri"/>
                <a:cs typeface="Calibri"/>
              </a:rPr>
              <a:t> </a:t>
            </a:r>
            <a:r>
              <a:rPr lang="en-US" sz="1600" kern="0">
                <a:solidFill>
                  <a:srgbClr val="F6C600"/>
                </a:solidFill>
                <a:latin typeface="Calibri"/>
                <a:cs typeface="Calibri"/>
              </a:rPr>
              <a:t>Arms</a:t>
            </a:r>
            <a:r>
              <a:rPr lang="en-US" sz="1600" kern="0" spc="-35">
                <a:solidFill>
                  <a:srgbClr val="F6C600"/>
                </a:solidFill>
                <a:latin typeface="Calibri"/>
                <a:cs typeface="Calibri"/>
              </a:rPr>
              <a:t> </a:t>
            </a:r>
            <a:r>
              <a:rPr lang="en-US" sz="1600" kern="0" spc="-10">
                <a:solidFill>
                  <a:srgbClr val="F6C600"/>
                </a:solidFill>
                <a:latin typeface="Calibri"/>
                <a:cs typeface="Calibri"/>
              </a:rPr>
              <a:t>Center</a:t>
            </a:r>
            <a:endParaRPr lang="en-US" sz="16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>
              <a:spcBef>
                <a:spcPts val="35"/>
              </a:spcBef>
            </a:pPr>
            <a:r>
              <a:rPr lang="en-US" sz="1050" kern="0">
                <a:solidFill>
                  <a:srgbClr val="959595"/>
                </a:solidFill>
                <a:latin typeface="Calibri"/>
                <a:cs typeface="Calibri"/>
              </a:rPr>
              <a:t>DRIVE</a:t>
            </a:r>
            <a:r>
              <a:rPr lang="en-US" sz="1050" kern="0" spc="-30">
                <a:solidFill>
                  <a:srgbClr val="959595"/>
                </a:solidFill>
                <a:latin typeface="Calibri"/>
                <a:cs typeface="Calibri"/>
              </a:rPr>
              <a:t> </a:t>
            </a:r>
            <a:r>
              <a:rPr lang="en-US" sz="1050" kern="0">
                <a:solidFill>
                  <a:srgbClr val="959595"/>
                </a:solidFill>
                <a:latin typeface="Calibri"/>
                <a:cs typeface="Calibri"/>
              </a:rPr>
              <a:t>CHANGE…FORGE</a:t>
            </a:r>
            <a:r>
              <a:rPr lang="en-US" sz="1050" kern="0" spc="-55">
                <a:solidFill>
                  <a:srgbClr val="959595"/>
                </a:solidFill>
                <a:latin typeface="Calibri"/>
                <a:cs typeface="Calibri"/>
              </a:rPr>
              <a:t> </a:t>
            </a:r>
            <a:r>
              <a:rPr lang="en-US" sz="1050" kern="0" spc="-10">
                <a:solidFill>
                  <a:srgbClr val="959595"/>
                </a:solidFill>
                <a:latin typeface="Calibri"/>
                <a:cs typeface="Calibri"/>
              </a:rPr>
              <a:t>VICTORY!</a:t>
            </a:r>
            <a:endParaRPr lang="en-US" sz="105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3D930AD-E54D-8D1F-2D61-8DD36694CE92}"/>
              </a:ext>
            </a:extLst>
          </p:cNvPr>
          <p:cNvSpPr txBox="1"/>
          <p:nvPr userDrawn="1"/>
        </p:nvSpPr>
        <p:spPr>
          <a:xfrm>
            <a:off x="191076" y="6673963"/>
            <a:ext cx="120078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1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1100" b="1" i="1" u="none" strike="noStrike" kern="0" cap="none" spc="-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1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</a:t>
            </a:r>
            <a:r>
              <a:rPr kumimoji="0" sz="1100" b="1" i="1" u="none" strike="noStrike" kern="0" cap="none" spc="-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1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YOU</a:t>
            </a:r>
            <a:r>
              <a:rPr kumimoji="0" sz="1100" b="1" i="1" u="none" strike="noStrike" kern="0" cap="none" spc="-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1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</a:t>
            </a:r>
            <a:r>
              <a:rPr kumimoji="0" sz="1100" b="1" i="1" u="none" strike="noStrike" kern="0" cap="none" spc="-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BE!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63484-0D74-4EB6-4CAE-392F9B91469B}"/>
              </a:ext>
            </a:extLst>
          </p:cNvPr>
          <p:cNvSpPr txBox="1"/>
          <p:nvPr userDrawn="1"/>
        </p:nvSpPr>
        <p:spPr>
          <a:xfrm>
            <a:off x="110394" y="6505396"/>
            <a:ext cx="374814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POC: Dr. Forsyth, Michael J CIV USARMY CAC (USA)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hlinkClick r:id="rId15"/>
              </a:rPr>
              <a:t>Michael.j.forsyth4.civ@army.mil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50AA47-869B-F333-0770-889E58B6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01640" y="6584648"/>
            <a:ext cx="1188720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 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9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  <p:sldLayoutId id="2147483673" r:id="rId12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5AAAC23-0DEB-AD10-75A6-709CEC67D116}"/>
              </a:ext>
            </a:extLst>
          </p:cNvPr>
          <p:cNvSpPr/>
          <p:nvPr/>
        </p:nvSpPr>
        <p:spPr>
          <a:xfrm>
            <a:off x="67643" y="3298596"/>
            <a:ext cx="5794160" cy="3080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37D79-8012-07DE-9A40-18CA862F2F5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UNCLASSIFIED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867E6-949B-1BE4-F0A1-11DFB8FC4FF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8272344" y="6504650"/>
            <a:ext cx="2804160" cy="15388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 Arial"/>
                <a:ea typeface="+mn-ea"/>
                <a:cs typeface="+mn-cs"/>
              </a:rPr>
              <a:t>AY24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5FB975-900D-162B-1EEB-57834FE91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0FB49E36-C4F4-409C-AC8C-0C1B5D8ADA32}" type="slidenum">
              <a:rPr lang="en-US" smtClean="0"/>
              <a:t>1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AE7D860-C8E5-5E33-0F43-350AC52A53EC}"/>
              </a:ext>
            </a:extLst>
          </p:cNvPr>
          <p:cNvSpPr txBox="1">
            <a:spLocks/>
          </p:cNvSpPr>
          <p:nvPr/>
        </p:nvSpPr>
        <p:spPr>
          <a:xfrm>
            <a:off x="4511039" y="0"/>
            <a:ext cx="7001691" cy="640936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Assessment (TRI) QUAD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4024C9-CC30-9D6C-068B-1DF4F477E073}"/>
              </a:ext>
            </a:extLst>
          </p:cNvPr>
          <p:cNvSpPr txBox="1"/>
          <p:nvPr/>
        </p:nvSpPr>
        <p:spPr>
          <a:xfrm>
            <a:off x="109962" y="953590"/>
            <a:ext cx="2246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99.9% 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18F261-04DF-4797-E5DE-E6C6B170F2EC}"/>
              </a:ext>
            </a:extLst>
          </p:cNvPr>
          <p:cNvSpPr txBox="1"/>
          <p:nvPr/>
        </p:nvSpPr>
        <p:spPr>
          <a:xfrm>
            <a:off x="2357527" y="769103"/>
            <a:ext cx="3183081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Meets standard = </a:t>
            </a:r>
            <a:r>
              <a:rPr lang="en-US" sz="2800" b="1" dirty="0">
                <a:solidFill>
                  <a:srgbClr val="00B050"/>
                </a:solidFill>
                <a:latin typeface="Arial"/>
              </a:rPr>
              <a:t>1060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&gt;= 80%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below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the past AY (trends)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EB051B-4C99-33E4-78E3-649D0271608A}"/>
              </a:ext>
            </a:extLst>
          </p:cNvPr>
          <p:cNvSpPr txBox="1"/>
          <p:nvPr/>
        </p:nvSpPr>
        <p:spPr>
          <a:xfrm>
            <a:off x="130373" y="1960981"/>
            <a:ext cx="2241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0.1% </a:t>
            </a:r>
            <a:endParaRPr kumimoji="0" lang="en-US" sz="5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DC473-68C9-7D24-D3AD-09598F78DFF9}"/>
              </a:ext>
            </a:extLst>
          </p:cNvPr>
          <p:cNvSpPr txBox="1"/>
          <p:nvPr/>
        </p:nvSpPr>
        <p:spPr>
          <a:xfrm>
            <a:off x="2319645" y="2061406"/>
            <a:ext cx="3431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Does not meet standard =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80% which is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above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past AY (trends) performance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A7333-2C1D-8B60-3280-D808007C1C48}"/>
              </a:ext>
            </a:extLst>
          </p:cNvPr>
          <p:cNvSpPr txBox="1"/>
          <p:nvPr/>
        </p:nvSpPr>
        <p:spPr>
          <a:xfrm>
            <a:off x="109962" y="3263805"/>
            <a:ext cx="5751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Block Author Analysis: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D5354-1840-4BAD-BB85-90F03FB62B9A}"/>
              </a:ext>
            </a:extLst>
          </p:cNvPr>
          <p:cNvSpPr txBox="1"/>
          <p:nvPr/>
        </p:nvSpPr>
        <p:spPr>
          <a:xfrm rot="16200000">
            <a:off x="9011362" y="3487302"/>
            <a:ext cx="5938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Analytics: Jasona.a.ballard6.civ@army.mil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FA3B2-0D78-6430-8197-F11928F6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63" y="640935"/>
            <a:ext cx="5905294" cy="26576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453862-392A-41E3-275F-91459FAC6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93945"/>
              </p:ext>
            </p:extLst>
          </p:nvPr>
        </p:nvGraphicFramePr>
        <p:xfrm>
          <a:off x="6015564" y="3385739"/>
          <a:ext cx="5905293" cy="2731717"/>
        </p:xfrm>
        <a:graphic>
          <a:graphicData uri="http://schemas.openxmlformats.org/drawingml/2006/table">
            <a:tbl>
              <a:tblPr/>
              <a:tblGrid>
                <a:gridCol w="1684287">
                  <a:extLst>
                    <a:ext uri="{9D8B030D-6E8A-4147-A177-3AD203B41FA5}">
                      <a16:colId xmlns:a16="http://schemas.microsoft.com/office/drawing/2014/main" val="310086566"/>
                    </a:ext>
                  </a:extLst>
                </a:gridCol>
                <a:gridCol w="693703">
                  <a:extLst>
                    <a:ext uri="{9D8B030D-6E8A-4147-A177-3AD203B41FA5}">
                      <a16:colId xmlns:a16="http://schemas.microsoft.com/office/drawing/2014/main" val="2361838548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1566031005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418170125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457218544"/>
                    </a:ext>
                  </a:extLst>
                </a:gridCol>
                <a:gridCol w="740734">
                  <a:extLst>
                    <a:ext uri="{9D8B030D-6E8A-4147-A177-3AD203B41FA5}">
                      <a16:colId xmlns:a16="http://schemas.microsoft.com/office/drawing/2014/main" val="2390438530"/>
                    </a:ext>
                  </a:extLst>
                </a:gridCol>
                <a:gridCol w="564369">
                  <a:extLst>
                    <a:ext uri="{9D8B030D-6E8A-4147-A177-3AD203B41FA5}">
                      <a16:colId xmlns:a16="http://schemas.microsoft.com/office/drawing/2014/main" val="3561025131"/>
                    </a:ext>
                  </a:extLst>
                </a:gridCol>
              </a:tblGrid>
              <a:tr h="25435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AY23 C300 Analytics</a:t>
                      </a:r>
                    </a:p>
                  </a:txBody>
                  <a:tcPr marL="9084"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91949"/>
                  </a:ext>
                </a:extLst>
              </a:tr>
              <a:tr h="545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Quantitative data</a:t>
                      </a:r>
                    </a:p>
                  </a:txBody>
                  <a:tcPr marR="9084" marT="90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Total</a:t>
                      </a:r>
                    </a:p>
                  </a:txBody>
                  <a:tcPr marR="9084" marT="90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M200P1 MOD CTGL</a:t>
                      </a:r>
                    </a:p>
                  </a:txBody>
                  <a:tcPr marR="9084" marT="90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M299A1 -  Div Mvmnt-</a:t>
                      </a:r>
                    </a:p>
                  </a:txBody>
                  <a:tcPr marR="9084" marT="90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M200B1 U.S. Officers </a:t>
                      </a:r>
                    </a:p>
                  </a:txBody>
                  <a:tcPr marR="9084" marT="90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M200B1 IMS Officers </a:t>
                      </a:r>
                    </a:p>
                  </a:txBody>
                  <a:tcPr marR="9084" marT="90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 exam rollup</a:t>
                      </a:r>
                    </a:p>
                  </a:txBody>
                  <a:tcPr marR="9084" marT="90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601480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796687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50386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(Average)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93.73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81.76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94.96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92.47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91.63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92.37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42477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19959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 of score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32.73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28275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Quartile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95.99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17675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Quartile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744684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Interquartile Range(IQR)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466099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421316"/>
                  </a:ext>
                </a:extLst>
              </a:tr>
              <a:tr h="181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48.00</a:t>
                      </a:r>
                    </a:p>
                  </a:txBody>
                  <a:tcPr marR="9084" marT="90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14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028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050E2B10AE1249AE4126E8B9BFE6FB" ma:contentTypeVersion="4" ma:contentTypeDescription="Create a new document." ma:contentTypeScope="" ma:versionID="d195997e3b6ef3b5a176e62f7b16b658">
  <xsd:schema xmlns:xsd="http://www.w3.org/2001/XMLSchema" xmlns:xs="http://www.w3.org/2001/XMLSchema" xmlns:p="http://schemas.microsoft.com/office/2006/metadata/properties" xmlns:ns2="c1d61971-1733-490a-9385-580afc499d0f" targetNamespace="http://schemas.microsoft.com/office/2006/metadata/properties" ma:root="true" ma:fieldsID="ec67e3b200685b70cdea506d713a0097" ns2:_="">
    <xsd:import namespace="c1d61971-1733-490a-9385-580afc499d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61971-1733-490a-9385-580afc499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D36395-4975-4333-9577-D7528930B5B6}"/>
</file>

<file path=customXml/itemProps2.xml><?xml version="1.0" encoding="utf-8"?>
<ds:datastoreItem xmlns:ds="http://schemas.openxmlformats.org/officeDocument/2006/customXml" ds:itemID="{E1BE98AC-2A5F-4025-8C04-B7C91686244D}"/>
</file>

<file path=customXml/itemProps3.xml><?xml version="1.0" encoding="utf-8"?>
<ds:datastoreItem xmlns:ds="http://schemas.openxmlformats.org/officeDocument/2006/customXml" ds:itemID="{0D2CCFCA-E3BE-4849-89C0-AA06100898C7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172</Words>
  <Application>Microsoft Office PowerPoint</Application>
  <PresentationFormat>Widescreen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 Arial</vt:lpstr>
      <vt:lpstr>Arial</vt:lpstr>
      <vt:lpstr>Calibri</vt:lpstr>
      <vt:lpstr>1_Office Theme</vt:lpstr>
      <vt:lpstr>PowerPoint Presentation</vt:lpstr>
    </vt:vector>
  </TitlesOfParts>
  <Company>Army Golden Master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Ballard, Jason A (JB) CIV USARMY CAC (USA)</dc:creator>
  <cp:lastModifiedBy>Ballard, Jason A (JB) CIV USARMY CAC (USA)</cp:lastModifiedBy>
  <cp:revision>2</cp:revision>
  <dcterms:created xsi:type="dcterms:W3CDTF">2024-02-16T13:57:49Z</dcterms:created>
  <dcterms:modified xsi:type="dcterms:W3CDTF">2024-02-16T14:22:57Z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0x0101001D050E2B10AE1249AE4126E8B9BFE6FB</vt:lpwstr>
  </property>
</Properties>
</file>