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FBCFD4-98E2-4F3A-9F80-CFCD489091EA}">
  <a:tblStyle styleId="{4BFBCFD4-98E2-4F3A-9F80-CFCD489091E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/>
              <a:t>Flairdocs Workflow Designer Project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n" sz="2400"/>
              <a:t>Demo 2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By the Null 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Live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Demo 2 </a:t>
            </a:r>
            <a:r>
              <a:rPr lang="en" sz="3000"/>
              <a:t>Mission and Objectives</a:t>
            </a:r>
            <a:r>
              <a:rPr lang="en" sz="3000"/>
              <a:t>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Preliminary DOJO integration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 integration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Save a workflow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Search for a workflow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 a workflow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New </a:t>
            </a:r>
            <a:r>
              <a:rPr lang="en" sz="3000"/>
              <a:t>Tools Used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DOJO: border panel and live splitter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Select2: JQuery search bar framework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Microsoft C# Unit Test: controller testing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075" y="2899075"/>
            <a:ext cx="3159326" cy="15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Demo 2 Requirement Traceability Matrix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13524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{4BFBCFD4-98E2-4F3A-9F80-CFCD489091EA}</a:tableStyleId>
              </a:tblPr>
              <a:tblGrid>
                <a:gridCol w="765750"/>
                <a:gridCol w="570250"/>
                <a:gridCol w="1491150"/>
                <a:gridCol w="2224175"/>
                <a:gridCol w="485000"/>
                <a:gridCol w="377575"/>
                <a:gridCol w="5252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Stakeholder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Priority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Use Case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Test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Passed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Iteration 5: 10/27 - 11/3, Demo 2 (Planned: 26, Actual: 26)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Save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Search for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Open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5575"/>
            <a:ext cx="7038900" cy="5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Product Backlog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1384288" y="13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{4BFBCFD4-98E2-4F3A-9F80-CFCD489091EA}</a:tableStyleId>
              </a:tblPr>
              <a:tblGrid>
                <a:gridCol w="881825"/>
                <a:gridCol w="656675"/>
                <a:gridCol w="1717150"/>
                <a:gridCol w="2561275"/>
                <a:gridCol w="558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Stakeholder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Priority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Use Case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Create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74E1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Save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Search for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Processing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Open a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Add a step to workflow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Workflow Designer Tool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Add reviewer to step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Reviewer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person as reviewer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155CC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Reviewer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Create actions for user role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Reviewer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Attach XML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Reviewer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prerequisites for reviewers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Step configurations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requirement to advance to next step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Release Burndown Chart</a:t>
            </a:r>
          </a:p>
        </p:txBody>
      </p:sp>
      <p:pic>
        <p:nvPicPr>
          <p:cNvPr id="166" name="Shape 16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138" y="1225225"/>
            <a:ext cx="5729724" cy="35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Demo B</a:t>
            </a:r>
            <a:r>
              <a:rPr lang="en" sz="3000"/>
              <a:t>urnup Chart</a:t>
            </a:r>
          </a:p>
        </p:txBody>
      </p:sp>
      <p:pic>
        <p:nvPicPr>
          <p:cNvPr id="172" name="Shape 17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738" y="1307850"/>
            <a:ext cx="5044526" cy="3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Defect Trend Chart</a:t>
            </a:r>
          </a:p>
        </p:txBody>
      </p:sp>
      <p:pic>
        <p:nvPicPr>
          <p:cNvPr id="178" name="Shape 17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150" y="1703788"/>
            <a:ext cx="4286250" cy="2650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" type="body"/>
          </p:nvPr>
        </p:nvSpPr>
        <p:spPr>
          <a:xfrm>
            <a:off x="1047450" y="1573363"/>
            <a:ext cx="30027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DOJO gutters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Test database didn’t sync with actual database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Regression Test Suite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