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945600" cx="32918400"/>
  <p:notesSz cx="6858000" cy="9144000"/>
  <p:embeddedFontLst>
    <p:embeddedFont>
      <p:font typeface="Libre Baskerville"/>
      <p:regular r:id="rId7"/>
      <p:bold r:id="rId8"/>
      <p: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54B99A-8B88-4FA9-AF9D-24A8EDF61D9C}">
  <a:tblStyle styleId="{9054B99A-8B88-4FA9-AF9D-24A8EDF61D9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LibreBaskervill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Baskerville-regular.fntdata"/><Relationship Id="rId8" Type="http://schemas.openxmlformats.org/officeDocument/2006/relationships/font" Target="fonts/LibreBaskervill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857573" y="685800"/>
            <a:ext cx="5143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jsbjc.org/cms/lib/NJ02226125/Centricity/Domain/43/Using%20Google%20Slides%20to%20Design%20a%20poster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857573" y="685800"/>
            <a:ext cx="5143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https://www.njsbjc.org/cms/lib/NJ02226125/Centricity/Domain/43/Using%20Google%20Slides%20to%20Design%20a%20poster.pdf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122150" y="3176853"/>
            <a:ext cx="30674400" cy="8757900"/>
          </a:xfrm>
          <a:prstGeom prst="rect">
            <a:avLst/>
          </a:prstGeom>
        </p:spPr>
        <p:txBody>
          <a:bodyPr anchorCtr="0" anchor="b" bIns="341325" lIns="341325" rIns="341325" wrap="square" tIns="341325"/>
          <a:lstStyle>
            <a:lvl1pPr lvl="0" algn="ctr">
              <a:spcBef>
                <a:spcPts val="0"/>
              </a:spcBef>
              <a:buSzPts val="19400"/>
              <a:buNone/>
              <a:defRPr sz="19400"/>
            </a:lvl1pPr>
            <a:lvl2pPr lvl="1" algn="ctr">
              <a:spcBef>
                <a:spcPts val="0"/>
              </a:spcBef>
              <a:buSzPts val="19400"/>
              <a:buNone/>
              <a:defRPr sz="19400"/>
            </a:lvl2pPr>
            <a:lvl3pPr lvl="2" algn="ctr">
              <a:spcBef>
                <a:spcPts val="0"/>
              </a:spcBef>
              <a:buSzPts val="19400"/>
              <a:buNone/>
              <a:defRPr sz="19400"/>
            </a:lvl3pPr>
            <a:lvl4pPr lvl="3" algn="ctr">
              <a:spcBef>
                <a:spcPts val="0"/>
              </a:spcBef>
              <a:buSzPts val="19400"/>
              <a:buNone/>
              <a:defRPr sz="19400"/>
            </a:lvl4pPr>
            <a:lvl5pPr lvl="4" algn="ctr">
              <a:spcBef>
                <a:spcPts val="0"/>
              </a:spcBef>
              <a:buSzPts val="19400"/>
              <a:buNone/>
              <a:defRPr sz="19400"/>
            </a:lvl5pPr>
            <a:lvl6pPr lvl="5" algn="ctr">
              <a:spcBef>
                <a:spcPts val="0"/>
              </a:spcBef>
              <a:buSzPts val="19400"/>
              <a:buNone/>
              <a:defRPr sz="19400"/>
            </a:lvl6pPr>
            <a:lvl7pPr lvl="6" algn="ctr">
              <a:spcBef>
                <a:spcPts val="0"/>
              </a:spcBef>
              <a:buSzPts val="19400"/>
              <a:buNone/>
              <a:defRPr sz="19400"/>
            </a:lvl7pPr>
            <a:lvl8pPr lvl="7" algn="ctr">
              <a:spcBef>
                <a:spcPts val="0"/>
              </a:spcBef>
              <a:buSzPts val="19400"/>
              <a:buNone/>
              <a:defRPr sz="19400"/>
            </a:lvl8pPr>
            <a:lvl9pPr lvl="8" algn="ctr">
              <a:spcBef>
                <a:spcPts val="0"/>
              </a:spcBef>
              <a:buSzPts val="19400"/>
              <a:buNone/>
              <a:defRPr sz="19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1122120" y="12092267"/>
            <a:ext cx="30674400" cy="3381900"/>
          </a:xfrm>
          <a:prstGeom prst="rect">
            <a:avLst/>
          </a:prstGeom>
        </p:spPr>
        <p:txBody>
          <a:bodyPr anchorCtr="0" anchor="t" bIns="341325" lIns="341325" rIns="341325" wrap="square" tIns="3413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rIns="341325" wrap="square" tIns="3413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22120" y="4719467"/>
            <a:ext cx="30674400" cy="8377500"/>
          </a:xfrm>
          <a:prstGeom prst="rect">
            <a:avLst/>
          </a:prstGeom>
        </p:spPr>
        <p:txBody>
          <a:bodyPr anchorCtr="0" anchor="b" bIns="341325" lIns="341325" rIns="341325" wrap="square" tIns="341325"/>
          <a:lstStyle>
            <a:lvl1pPr lvl="0" algn="ctr">
              <a:spcBef>
                <a:spcPts val="0"/>
              </a:spcBef>
              <a:buSzPts val="44800"/>
              <a:buNone/>
              <a:defRPr sz="44800"/>
            </a:lvl1pPr>
            <a:lvl2pPr lvl="1" algn="ctr">
              <a:spcBef>
                <a:spcPts val="0"/>
              </a:spcBef>
              <a:buSzPts val="44800"/>
              <a:buNone/>
              <a:defRPr sz="44800"/>
            </a:lvl2pPr>
            <a:lvl3pPr lvl="2" algn="ctr">
              <a:spcBef>
                <a:spcPts val="0"/>
              </a:spcBef>
              <a:buSzPts val="44800"/>
              <a:buNone/>
              <a:defRPr sz="44800"/>
            </a:lvl3pPr>
            <a:lvl4pPr lvl="3" algn="ctr">
              <a:spcBef>
                <a:spcPts val="0"/>
              </a:spcBef>
              <a:buSzPts val="44800"/>
              <a:buNone/>
              <a:defRPr sz="44800"/>
            </a:lvl4pPr>
            <a:lvl5pPr lvl="4" algn="ctr">
              <a:spcBef>
                <a:spcPts val="0"/>
              </a:spcBef>
              <a:buSzPts val="44800"/>
              <a:buNone/>
              <a:defRPr sz="44800"/>
            </a:lvl5pPr>
            <a:lvl6pPr lvl="5" algn="ctr">
              <a:spcBef>
                <a:spcPts val="0"/>
              </a:spcBef>
              <a:buSzPts val="44800"/>
              <a:buNone/>
              <a:defRPr sz="44800"/>
            </a:lvl6pPr>
            <a:lvl7pPr lvl="6" algn="ctr">
              <a:spcBef>
                <a:spcPts val="0"/>
              </a:spcBef>
              <a:buSzPts val="44800"/>
              <a:buNone/>
              <a:defRPr sz="44800"/>
            </a:lvl7pPr>
            <a:lvl8pPr lvl="7" algn="ctr">
              <a:spcBef>
                <a:spcPts val="0"/>
              </a:spcBef>
              <a:buSzPts val="44800"/>
              <a:buNone/>
              <a:defRPr sz="44800"/>
            </a:lvl8pPr>
            <a:lvl9pPr lvl="8" algn="ctr">
              <a:spcBef>
                <a:spcPts val="0"/>
              </a:spcBef>
              <a:buSzPts val="44800"/>
              <a:buNone/>
              <a:defRPr sz="44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22120" y="13449493"/>
            <a:ext cx="30674400" cy="5550000"/>
          </a:xfrm>
          <a:prstGeom prst="rect">
            <a:avLst/>
          </a:prstGeom>
        </p:spPr>
        <p:txBody>
          <a:bodyPr anchorCtr="0" anchor="t" bIns="341325" lIns="341325" rIns="341325" wrap="square" tIns="341325"/>
          <a:lstStyle>
            <a:lvl1pPr lvl="0" algn="ctr">
              <a:spcBef>
                <a:spcPts val="0"/>
              </a:spcBef>
              <a:buSzPts val="6700"/>
              <a:buChar char="●"/>
              <a:defRPr/>
            </a:lvl1pPr>
            <a:lvl2pPr lvl="1" algn="ctr">
              <a:spcBef>
                <a:spcPts val="0"/>
              </a:spcBef>
              <a:buSzPts val="5200"/>
              <a:buChar char="○"/>
              <a:defRPr/>
            </a:lvl2pPr>
            <a:lvl3pPr lvl="2" algn="ctr">
              <a:spcBef>
                <a:spcPts val="0"/>
              </a:spcBef>
              <a:buSzPts val="5200"/>
              <a:buChar char="■"/>
              <a:defRPr/>
            </a:lvl3pPr>
            <a:lvl4pPr lvl="3" algn="ctr">
              <a:spcBef>
                <a:spcPts val="0"/>
              </a:spcBef>
              <a:buSzPts val="5200"/>
              <a:buChar char="●"/>
              <a:defRPr/>
            </a:lvl4pPr>
            <a:lvl5pPr lvl="4" algn="ctr">
              <a:spcBef>
                <a:spcPts val="0"/>
              </a:spcBef>
              <a:buSzPts val="5200"/>
              <a:buChar char="○"/>
              <a:defRPr/>
            </a:lvl5pPr>
            <a:lvl6pPr lvl="5" algn="ctr">
              <a:spcBef>
                <a:spcPts val="0"/>
              </a:spcBef>
              <a:buSzPts val="5200"/>
              <a:buChar char="■"/>
              <a:defRPr/>
            </a:lvl6pPr>
            <a:lvl7pPr lvl="6" algn="ctr">
              <a:spcBef>
                <a:spcPts val="0"/>
              </a:spcBef>
              <a:buSzPts val="5200"/>
              <a:buChar char="●"/>
              <a:defRPr/>
            </a:lvl7pPr>
            <a:lvl8pPr lvl="7" algn="ctr">
              <a:spcBef>
                <a:spcPts val="0"/>
              </a:spcBef>
              <a:buSzPts val="5200"/>
              <a:buChar char="○"/>
              <a:defRPr/>
            </a:lvl8pPr>
            <a:lvl9pPr lvl="8" algn="ctr">
              <a:spcBef>
                <a:spcPts val="0"/>
              </a:spcBef>
              <a:buSzPts val="52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rIns="341325" wrap="square" tIns="3413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rIns="341325" wrap="square" tIns="3413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122120" y="9176960"/>
            <a:ext cx="30674400" cy="3591600"/>
          </a:xfrm>
          <a:prstGeom prst="rect">
            <a:avLst/>
          </a:prstGeom>
        </p:spPr>
        <p:txBody>
          <a:bodyPr anchorCtr="0" anchor="ctr" bIns="341325" lIns="341325" rIns="341325" wrap="square" tIns="341325"/>
          <a:lstStyle>
            <a:lvl1pPr lvl="0" algn="ctr">
              <a:spcBef>
                <a:spcPts val="0"/>
              </a:spcBef>
              <a:buSzPts val="13400"/>
              <a:buNone/>
              <a:defRPr sz="13400"/>
            </a:lvl1pPr>
            <a:lvl2pPr lvl="1" algn="ctr">
              <a:spcBef>
                <a:spcPts val="0"/>
              </a:spcBef>
              <a:buSzPts val="13400"/>
              <a:buNone/>
              <a:defRPr sz="13400"/>
            </a:lvl2pPr>
            <a:lvl3pPr lvl="2" algn="ctr">
              <a:spcBef>
                <a:spcPts val="0"/>
              </a:spcBef>
              <a:buSzPts val="13400"/>
              <a:buNone/>
              <a:defRPr sz="13400"/>
            </a:lvl3pPr>
            <a:lvl4pPr lvl="3" algn="ctr">
              <a:spcBef>
                <a:spcPts val="0"/>
              </a:spcBef>
              <a:buSzPts val="13400"/>
              <a:buNone/>
              <a:defRPr sz="13400"/>
            </a:lvl4pPr>
            <a:lvl5pPr lvl="4" algn="ctr">
              <a:spcBef>
                <a:spcPts val="0"/>
              </a:spcBef>
              <a:buSzPts val="13400"/>
              <a:buNone/>
              <a:defRPr sz="13400"/>
            </a:lvl5pPr>
            <a:lvl6pPr lvl="5" algn="ctr">
              <a:spcBef>
                <a:spcPts val="0"/>
              </a:spcBef>
              <a:buSzPts val="13400"/>
              <a:buNone/>
              <a:defRPr sz="13400"/>
            </a:lvl6pPr>
            <a:lvl7pPr lvl="6" algn="ctr">
              <a:spcBef>
                <a:spcPts val="0"/>
              </a:spcBef>
              <a:buSzPts val="13400"/>
              <a:buNone/>
              <a:defRPr sz="13400"/>
            </a:lvl7pPr>
            <a:lvl8pPr lvl="7" algn="ctr">
              <a:spcBef>
                <a:spcPts val="0"/>
              </a:spcBef>
              <a:buSzPts val="13400"/>
              <a:buNone/>
              <a:defRPr sz="13400"/>
            </a:lvl8pPr>
            <a:lvl9pPr lvl="8" algn="ctr">
              <a:spcBef>
                <a:spcPts val="0"/>
              </a:spcBef>
              <a:buSzPts val="13400"/>
              <a:buNone/>
              <a:defRPr sz="134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rIns="341325" wrap="square" tIns="3413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22120" y="1898773"/>
            <a:ext cx="30674400" cy="2443500"/>
          </a:xfrm>
          <a:prstGeom prst="rect">
            <a:avLst/>
          </a:prstGeom>
        </p:spPr>
        <p:txBody>
          <a:bodyPr anchorCtr="0" anchor="t" bIns="341325" lIns="341325" rIns="341325" wrap="square" tIns="341325"/>
          <a:lstStyle>
            <a:lvl1pPr lvl="0">
              <a:spcBef>
                <a:spcPts val="0"/>
              </a:spcBef>
              <a:buSzPts val="10500"/>
              <a:buNone/>
              <a:defRPr/>
            </a:lvl1pPr>
            <a:lvl2pPr lvl="1">
              <a:spcBef>
                <a:spcPts val="0"/>
              </a:spcBef>
              <a:buSzPts val="10500"/>
              <a:buNone/>
              <a:defRPr/>
            </a:lvl2pPr>
            <a:lvl3pPr lvl="2">
              <a:spcBef>
                <a:spcPts val="0"/>
              </a:spcBef>
              <a:buSzPts val="10500"/>
              <a:buNone/>
              <a:defRPr/>
            </a:lvl3pPr>
            <a:lvl4pPr lvl="3">
              <a:spcBef>
                <a:spcPts val="0"/>
              </a:spcBef>
              <a:buSzPts val="10500"/>
              <a:buNone/>
              <a:defRPr/>
            </a:lvl4pPr>
            <a:lvl5pPr lvl="4">
              <a:spcBef>
                <a:spcPts val="0"/>
              </a:spcBef>
              <a:buSzPts val="10500"/>
              <a:buNone/>
              <a:defRPr/>
            </a:lvl5pPr>
            <a:lvl6pPr lvl="5">
              <a:spcBef>
                <a:spcPts val="0"/>
              </a:spcBef>
              <a:buSzPts val="10500"/>
              <a:buNone/>
              <a:defRPr/>
            </a:lvl6pPr>
            <a:lvl7pPr lvl="6">
              <a:spcBef>
                <a:spcPts val="0"/>
              </a:spcBef>
              <a:buSzPts val="10500"/>
              <a:buNone/>
              <a:defRPr/>
            </a:lvl7pPr>
            <a:lvl8pPr lvl="7">
              <a:spcBef>
                <a:spcPts val="0"/>
              </a:spcBef>
              <a:buSzPts val="10500"/>
              <a:buNone/>
              <a:defRPr/>
            </a:lvl8pPr>
            <a:lvl9pPr lvl="8">
              <a:spcBef>
                <a:spcPts val="0"/>
              </a:spcBef>
              <a:buSzPts val="105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122120" y="4917227"/>
            <a:ext cx="30674400" cy="14576700"/>
          </a:xfrm>
          <a:prstGeom prst="rect">
            <a:avLst/>
          </a:prstGeom>
        </p:spPr>
        <p:txBody>
          <a:bodyPr anchorCtr="0" anchor="t" bIns="341325" lIns="341325" rIns="341325" wrap="square" tIns="341325"/>
          <a:lstStyle>
            <a:lvl1pPr lvl="0">
              <a:spcBef>
                <a:spcPts val="0"/>
              </a:spcBef>
              <a:buSzPts val="6700"/>
              <a:buChar char="●"/>
              <a:defRPr/>
            </a:lvl1pPr>
            <a:lvl2pPr lvl="1">
              <a:spcBef>
                <a:spcPts val="0"/>
              </a:spcBef>
              <a:buSzPts val="5200"/>
              <a:buChar char="○"/>
              <a:defRPr/>
            </a:lvl2pPr>
            <a:lvl3pPr lvl="2">
              <a:spcBef>
                <a:spcPts val="0"/>
              </a:spcBef>
              <a:buSzPts val="5200"/>
              <a:buChar char="■"/>
              <a:defRPr/>
            </a:lvl3pPr>
            <a:lvl4pPr lvl="3">
              <a:spcBef>
                <a:spcPts val="0"/>
              </a:spcBef>
              <a:buSzPts val="5200"/>
              <a:buChar char="●"/>
              <a:defRPr/>
            </a:lvl4pPr>
            <a:lvl5pPr lvl="4">
              <a:spcBef>
                <a:spcPts val="0"/>
              </a:spcBef>
              <a:buSzPts val="5200"/>
              <a:buChar char="○"/>
              <a:defRPr/>
            </a:lvl5pPr>
            <a:lvl6pPr lvl="5">
              <a:spcBef>
                <a:spcPts val="0"/>
              </a:spcBef>
              <a:buSzPts val="5200"/>
              <a:buChar char="■"/>
              <a:defRPr/>
            </a:lvl6pPr>
            <a:lvl7pPr lvl="6">
              <a:spcBef>
                <a:spcPts val="0"/>
              </a:spcBef>
              <a:buSzPts val="5200"/>
              <a:buChar char="●"/>
              <a:defRPr/>
            </a:lvl7pPr>
            <a:lvl8pPr lvl="7">
              <a:spcBef>
                <a:spcPts val="0"/>
              </a:spcBef>
              <a:buSzPts val="5200"/>
              <a:buChar char="○"/>
              <a:defRPr/>
            </a:lvl8pPr>
            <a:lvl9pPr lvl="8">
              <a:spcBef>
                <a:spcPts val="0"/>
              </a:spcBef>
              <a:buSzPts val="52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rIns="341325" wrap="square" tIns="3413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122120" y="1898773"/>
            <a:ext cx="30674400" cy="2443500"/>
          </a:xfrm>
          <a:prstGeom prst="rect">
            <a:avLst/>
          </a:prstGeom>
        </p:spPr>
        <p:txBody>
          <a:bodyPr anchorCtr="0" anchor="t" bIns="341325" lIns="341325" rIns="341325" wrap="square" tIns="341325"/>
          <a:lstStyle>
            <a:lvl1pPr lvl="0">
              <a:spcBef>
                <a:spcPts val="0"/>
              </a:spcBef>
              <a:buSzPts val="10500"/>
              <a:buNone/>
              <a:defRPr/>
            </a:lvl1pPr>
            <a:lvl2pPr lvl="1">
              <a:spcBef>
                <a:spcPts val="0"/>
              </a:spcBef>
              <a:buSzPts val="10500"/>
              <a:buNone/>
              <a:defRPr/>
            </a:lvl2pPr>
            <a:lvl3pPr lvl="2">
              <a:spcBef>
                <a:spcPts val="0"/>
              </a:spcBef>
              <a:buSzPts val="10500"/>
              <a:buNone/>
              <a:defRPr/>
            </a:lvl3pPr>
            <a:lvl4pPr lvl="3">
              <a:spcBef>
                <a:spcPts val="0"/>
              </a:spcBef>
              <a:buSzPts val="10500"/>
              <a:buNone/>
              <a:defRPr/>
            </a:lvl4pPr>
            <a:lvl5pPr lvl="4">
              <a:spcBef>
                <a:spcPts val="0"/>
              </a:spcBef>
              <a:buSzPts val="10500"/>
              <a:buNone/>
              <a:defRPr/>
            </a:lvl5pPr>
            <a:lvl6pPr lvl="5">
              <a:spcBef>
                <a:spcPts val="0"/>
              </a:spcBef>
              <a:buSzPts val="10500"/>
              <a:buNone/>
              <a:defRPr/>
            </a:lvl6pPr>
            <a:lvl7pPr lvl="6">
              <a:spcBef>
                <a:spcPts val="0"/>
              </a:spcBef>
              <a:buSzPts val="10500"/>
              <a:buNone/>
              <a:defRPr/>
            </a:lvl7pPr>
            <a:lvl8pPr lvl="7">
              <a:spcBef>
                <a:spcPts val="0"/>
              </a:spcBef>
              <a:buSzPts val="10500"/>
              <a:buNone/>
              <a:defRPr/>
            </a:lvl8pPr>
            <a:lvl9pPr lvl="8">
              <a:spcBef>
                <a:spcPts val="0"/>
              </a:spcBef>
              <a:buSzPts val="105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122120" y="4917227"/>
            <a:ext cx="14399700" cy="14576700"/>
          </a:xfrm>
          <a:prstGeom prst="rect">
            <a:avLst/>
          </a:prstGeom>
        </p:spPr>
        <p:txBody>
          <a:bodyPr anchorCtr="0" anchor="t" bIns="341325" lIns="341325" rIns="341325" wrap="square" tIns="341325"/>
          <a:lstStyle>
            <a:lvl1pPr lvl="0">
              <a:spcBef>
                <a:spcPts val="0"/>
              </a:spcBef>
              <a:buSzPts val="5200"/>
              <a:buChar char="●"/>
              <a:defRPr sz="5200"/>
            </a:lvl1pPr>
            <a:lvl2pPr lvl="1">
              <a:spcBef>
                <a:spcPts val="0"/>
              </a:spcBef>
              <a:buSzPts val="4500"/>
              <a:buChar char="○"/>
              <a:defRPr sz="4500"/>
            </a:lvl2pPr>
            <a:lvl3pPr lvl="2">
              <a:spcBef>
                <a:spcPts val="0"/>
              </a:spcBef>
              <a:buSzPts val="4500"/>
              <a:buChar char="■"/>
              <a:defRPr sz="4500"/>
            </a:lvl3pPr>
            <a:lvl4pPr lvl="3">
              <a:spcBef>
                <a:spcPts val="0"/>
              </a:spcBef>
              <a:buSzPts val="4500"/>
              <a:buChar char="●"/>
              <a:defRPr sz="4500"/>
            </a:lvl4pPr>
            <a:lvl5pPr lvl="4">
              <a:spcBef>
                <a:spcPts val="0"/>
              </a:spcBef>
              <a:buSzPts val="4500"/>
              <a:buChar char="○"/>
              <a:defRPr sz="4500"/>
            </a:lvl5pPr>
            <a:lvl6pPr lvl="5">
              <a:spcBef>
                <a:spcPts val="0"/>
              </a:spcBef>
              <a:buSzPts val="4500"/>
              <a:buChar char="■"/>
              <a:defRPr sz="4500"/>
            </a:lvl6pPr>
            <a:lvl7pPr lvl="6">
              <a:spcBef>
                <a:spcPts val="0"/>
              </a:spcBef>
              <a:buSzPts val="4500"/>
              <a:buChar char="●"/>
              <a:defRPr sz="4500"/>
            </a:lvl7pPr>
            <a:lvl8pPr lvl="7">
              <a:spcBef>
                <a:spcPts val="0"/>
              </a:spcBef>
              <a:buSzPts val="4500"/>
              <a:buChar char="○"/>
              <a:defRPr sz="4500"/>
            </a:lvl8pPr>
            <a:lvl9pPr lvl="8">
              <a:spcBef>
                <a:spcPts val="0"/>
              </a:spcBef>
              <a:buSzPts val="4500"/>
              <a:buChar char="■"/>
              <a:defRPr sz="45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7396640" y="4917227"/>
            <a:ext cx="14399700" cy="14576700"/>
          </a:xfrm>
          <a:prstGeom prst="rect">
            <a:avLst/>
          </a:prstGeom>
        </p:spPr>
        <p:txBody>
          <a:bodyPr anchorCtr="0" anchor="t" bIns="341325" lIns="341325" rIns="341325" wrap="square" tIns="341325"/>
          <a:lstStyle>
            <a:lvl1pPr lvl="0">
              <a:spcBef>
                <a:spcPts val="0"/>
              </a:spcBef>
              <a:buSzPts val="5200"/>
              <a:buChar char="●"/>
              <a:defRPr sz="5200"/>
            </a:lvl1pPr>
            <a:lvl2pPr lvl="1">
              <a:spcBef>
                <a:spcPts val="0"/>
              </a:spcBef>
              <a:buSzPts val="4500"/>
              <a:buChar char="○"/>
              <a:defRPr sz="4500"/>
            </a:lvl2pPr>
            <a:lvl3pPr lvl="2">
              <a:spcBef>
                <a:spcPts val="0"/>
              </a:spcBef>
              <a:buSzPts val="4500"/>
              <a:buChar char="■"/>
              <a:defRPr sz="4500"/>
            </a:lvl3pPr>
            <a:lvl4pPr lvl="3">
              <a:spcBef>
                <a:spcPts val="0"/>
              </a:spcBef>
              <a:buSzPts val="4500"/>
              <a:buChar char="●"/>
              <a:defRPr sz="4500"/>
            </a:lvl4pPr>
            <a:lvl5pPr lvl="4">
              <a:spcBef>
                <a:spcPts val="0"/>
              </a:spcBef>
              <a:buSzPts val="4500"/>
              <a:buChar char="○"/>
              <a:defRPr sz="4500"/>
            </a:lvl5pPr>
            <a:lvl6pPr lvl="5">
              <a:spcBef>
                <a:spcPts val="0"/>
              </a:spcBef>
              <a:buSzPts val="4500"/>
              <a:buChar char="■"/>
              <a:defRPr sz="4500"/>
            </a:lvl6pPr>
            <a:lvl7pPr lvl="6">
              <a:spcBef>
                <a:spcPts val="0"/>
              </a:spcBef>
              <a:buSzPts val="4500"/>
              <a:buChar char="●"/>
              <a:defRPr sz="4500"/>
            </a:lvl7pPr>
            <a:lvl8pPr lvl="7">
              <a:spcBef>
                <a:spcPts val="0"/>
              </a:spcBef>
              <a:buSzPts val="4500"/>
              <a:buChar char="○"/>
              <a:defRPr sz="4500"/>
            </a:lvl8pPr>
            <a:lvl9pPr lvl="8">
              <a:spcBef>
                <a:spcPts val="0"/>
              </a:spcBef>
              <a:buSzPts val="4500"/>
              <a:buChar char="■"/>
              <a:defRPr sz="45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rIns="341325" wrap="square" tIns="3413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122120" y="1898773"/>
            <a:ext cx="30674400" cy="2443500"/>
          </a:xfrm>
          <a:prstGeom prst="rect">
            <a:avLst/>
          </a:prstGeom>
        </p:spPr>
        <p:txBody>
          <a:bodyPr anchorCtr="0" anchor="t" bIns="341325" lIns="341325" rIns="341325" wrap="square" tIns="341325"/>
          <a:lstStyle>
            <a:lvl1pPr lvl="0">
              <a:spcBef>
                <a:spcPts val="0"/>
              </a:spcBef>
              <a:buSzPts val="10500"/>
              <a:buNone/>
              <a:defRPr/>
            </a:lvl1pPr>
            <a:lvl2pPr lvl="1">
              <a:spcBef>
                <a:spcPts val="0"/>
              </a:spcBef>
              <a:buSzPts val="10500"/>
              <a:buNone/>
              <a:defRPr/>
            </a:lvl2pPr>
            <a:lvl3pPr lvl="2">
              <a:spcBef>
                <a:spcPts val="0"/>
              </a:spcBef>
              <a:buSzPts val="10500"/>
              <a:buNone/>
              <a:defRPr/>
            </a:lvl3pPr>
            <a:lvl4pPr lvl="3">
              <a:spcBef>
                <a:spcPts val="0"/>
              </a:spcBef>
              <a:buSzPts val="10500"/>
              <a:buNone/>
              <a:defRPr/>
            </a:lvl4pPr>
            <a:lvl5pPr lvl="4">
              <a:spcBef>
                <a:spcPts val="0"/>
              </a:spcBef>
              <a:buSzPts val="10500"/>
              <a:buNone/>
              <a:defRPr/>
            </a:lvl5pPr>
            <a:lvl6pPr lvl="5">
              <a:spcBef>
                <a:spcPts val="0"/>
              </a:spcBef>
              <a:buSzPts val="10500"/>
              <a:buNone/>
              <a:defRPr/>
            </a:lvl6pPr>
            <a:lvl7pPr lvl="6">
              <a:spcBef>
                <a:spcPts val="0"/>
              </a:spcBef>
              <a:buSzPts val="10500"/>
              <a:buNone/>
              <a:defRPr/>
            </a:lvl7pPr>
            <a:lvl8pPr lvl="7">
              <a:spcBef>
                <a:spcPts val="0"/>
              </a:spcBef>
              <a:buSzPts val="10500"/>
              <a:buNone/>
              <a:defRPr/>
            </a:lvl8pPr>
            <a:lvl9pPr lvl="8">
              <a:spcBef>
                <a:spcPts val="0"/>
              </a:spcBef>
              <a:buSzPts val="105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rIns="341325" wrap="square" tIns="3413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22120" y="2370560"/>
            <a:ext cx="10108800" cy="3224400"/>
          </a:xfrm>
          <a:prstGeom prst="rect">
            <a:avLst/>
          </a:prstGeom>
        </p:spPr>
        <p:txBody>
          <a:bodyPr anchorCtr="0" anchor="b" bIns="341325" lIns="341325" rIns="341325" wrap="square" tIns="341325"/>
          <a:lstStyle>
            <a:lvl1pPr lvl="0">
              <a:spcBef>
                <a:spcPts val="0"/>
              </a:spcBef>
              <a:buSzPts val="9000"/>
              <a:buNone/>
              <a:defRPr sz="9000"/>
            </a:lvl1pPr>
            <a:lvl2pPr lvl="1">
              <a:spcBef>
                <a:spcPts val="0"/>
              </a:spcBef>
              <a:buSzPts val="9000"/>
              <a:buNone/>
              <a:defRPr sz="9000"/>
            </a:lvl2pPr>
            <a:lvl3pPr lvl="2">
              <a:spcBef>
                <a:spcPts val="0"/>
              </a:spcBef>
              <a:buSzPts val="9000"/>
              <a:buNone/>
              <a:defRPr sz="9000"/>
            </a:lvl3pPr>
            <a:lvl4pPr lvl="3">
              <a:spcBef>
                <a:spcPts val="0"/>
              </a:spcBef>
              <a:buSzPts val="9000"/>
              <a:buNone/>
              <a:defRPr sz="9000"/>
            </a:lvl4pPr>
            <a:lvl5pPr lvl="4">
              <a:spcBef>
                <a:spcPts val="0"/>
              </a:spcBef>
              <a:buSzPts val="9000"/>
              <a:buNone/>
              <a:defRPr sz="9000"/>
            </a:lvl5pPr>
            <a:lvl6pPr lvl="5">
              <a:spcBef>
                <a:spcPts val="0"/>
              </a:spcBef>
              <a:buSzPts val="9000"/>
              <a:buNone/>
              <a:defRPr sz="9000"/>
            </a:lvl6pPr>
            <a:lvl7pPr lvl="6">
              <a:spcBef>
                <a:spcPts val="0"/>
              </a:spcBef>
              <a:buSzPts val="9000"/>
              <a:buNone/>
              <a:defRPr sz="9000"/>
            </a:lvl7pPr>
            <a:lvl8pPr lvl="7">
              <a:spcBef>
                <a:spcPts val="0"/>
              </a:spcBef>
              <a:buSzPts val="9000"/>
              <a:buNone/>
              <a:defRPr sz="9000"/>
            </a:lvl8pPr>
            <a:lvl9pPr lvl="8">
              <a:spcBef>
                <a:spcPts val="0"/>
              </a:spcBef>
              <a:buSzPts val="9000"/>
              <a:buNone/>
              <a:defRPr sz="9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122120" y="5928960"/>
            <a:ext cx="10108800" cy="13565400"/>
          </a:xfrm>
          <a:prstGeom prst="rect">
            <a:avLst/>
          </a:prstGeom>
        </p:spPr>
        <p:txBody>
          <a:bodyPr anchorCtr="0" anchor="t" bIns="341325" lIns="341325" rIns="341325" wrap="square" tIns="341325"/>
          <a:lstStyle>
            <a:lvl1pPr lvl="0">
              <a:spcBef>
                <a:spcPts val="0"/>
              </a:spcBef>
              <a:buSzPts val="4500"/>
              <a:buChar char="●"/>
              <a:defRPr sz="4500"/>
            </a:lvl1pPr>
            <a:lvl2pPr lvl="1">
              <a:spcBef>
                <a:spcPts val="0"/>
              </a:spcBef>
              <a:buSzPts val="4500"/>
              <a:buChar char="○"/>
              <a:defRPr sz="4500"/>
            </a:lvl2pPr>
            <a:lvl3pPr lvl="2">
              <a:spcBef>
                <a:spcPts val="0"/>
              </a:spcBef>
              <a:buSzPts val="4500"/>
              <a:buChar char="■"/>
              <a:defRPr sz="4500"/>
            </a:lvl3pPr>
            <a:lvl4pPr lvl="3">
              <a:spcBef>
                <a:spcPts val="0"/>
              </a:spcBef>
              <a:buSzPts val="4500"/>
              <a:buChar char="●"/>
              <a:defRPr sz="4500"/>
            </a:lvl4pPr>
            <a:lvl5pPr lvl="4">
              <a:spcBef>
                <a:spcPts val="0"/>
              </a:spcBef>
              <a:buSzPts val="4500"/>
              <a:buChar char="○"/>
              <a:defRPr sz="4500"/>
            </a:lvl5pPr>
            <a:lvl6pPr lvl="5">
              <a:spcBef>
                <a:spcPts val="0"/>
              </a:spcBef>
              <a:buSzPts val="4500"/>
              <a:buChar char="■"/>
              <a:defRPr sz="4500"/>
            </a:lvl6pPr>
            <a:lvl7pPr lvl="6">
              <a:spcBef>
                <a:spcPts val="0"/>
              </a:spcBef>
              <a:buSzPts val="4500"/>
              <a:buChar char="●"/>
              <a:defRPr sz="4500"/>
            </a:lvl7pPr>
            <a:lvl8pPr lvl="7">
              <a:spcBef>
                <a:spcPts val="0"/>
              </a:spcBef>
              <a:buSzPts val="4500"/>
              <a:buChar char="○"/>
              <a:defRPr sz="4500"/>
            </a:lvl8pPr>
            <a:lvl9pPr lvl="8">
              <a:spcBef>
                <a:spcPts val="0"/>
              </a:spcBef>
              <a:buSzPts val="4500"/>
              <a:buChar char="■"/>
              <a:defRPr sz="45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rIns="341325" wrap="square" tIns="3413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764900" y="1920640"/>
            <a:ext cx="22923900" cy="17454000"/>
          </a:xfrm>
          <a:prstGeom prst="rect">
            <a:avLst/>
          </a:prstGeom>
        </p:spPr>
        <p:txBody>
          <a:bodyPr anchorCtr="0" anchor="ctr" bIns="341325" lIns="341325" rIns="341325" wrap="square" tIns="341325"/>
          <a:lstStyle>
            <a:lvl1pPr lvl="0">
              <a:spcBef>
                <a:spcPts val="0"/>
              </a:spcBef>
              <a:buSzPts val="17900"/>
              <a:buNone/>
              <a:defRPr sz="17900"/>
            </a:lvl1pPr>
            <a:lvl2pPr lvl="1">
              <a:spcBef>
                <a:spcPts val="0"/>
              </a:spcBef>
              <a:buSzPts val="17900"/>
              <a:buNone/>
              <a:defRPr sz="17900"/>
            </a:lvl2pPr>
            <a:lvl3pPr lvl="2">
              <a:spcBef>
                <a:spcPts val="0"/>
              </a:spcBef>
              <a:buSzPts val="17900"/>
              <a:buNone/>
              <a:defRPr sz="17900"/>
            </a:lvl3pPr>
            <a:lvl4pPr lvl="3">
              <a:spcBef>
                <a:spcPts val="0"/>
              </a:spcBef>
              <a:buSzPts val="17900"/>
              <a:buNone/>
              <a:defRPr sz="17900"/>
            </a:lvl4pPr>
            <a:lvl5pPr lvl="4">
              <a:spcBef>
                <a:spcPts val="0"/>
              </a:spcBef>
              <a:buSzPts val="17900"/>
              <a:buNone/>
              <a:defRPr sz="17900"/>
            </a:lvl5pPr>
            <a:lvl6pPr lvl="5">
              <a:spcBef>
                <a:spcPts val="0"/>
              </a:spcBef>
              <a:buSzPts val="17900"/>
              <a:buNone/>
              <a:defRPr sz="17900"/>
            </a:lvl6pPr>
            <a:lvl7pPr lvl="6">
              <a:spcBef>
                <a:spcPts val="0"/>
              </a:spcBef>
              <a:buSzPts val="17900"/>
              <a:buNone/>
              <a:defRPr sz="17900"/>
            </a:lvl7pPr>
            <a:lvl8pPr lvl="7">
              <a:spcBef>
                <a:spcPts val="0"/>
              </a:spcBef>
              <a:buSzPts val="17900"/>
              <a:buNone/>
              <a:defRPr sz="17900"/>
            </a:lvl8pPr>
            <a:lvl9pPr lvl="8">
              <a:spcBef>
                <a:spcPts val="0"/>
              </a:spcBef>
              <a:buSzPts val="17900"/>
              <a:buNone/>
              <a:defRPr sz="179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rIns="341325" wrap="square" tIns="3413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6459200" y="-533"/>
            <a:ext cx="16459200" cy="219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1325" lIns="341325" rIns="341325" wrap="square" tIns="3413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955800" y="5261547"/>
            <a:ext cx="14562900" cy="6324300"/>
          </a:xfrm>
          <a:prstGeom prst="rect">
            <a:avLst/>
          </a:prstGeom>
        </p:spPr>
        <p:txBody>
          <a:bodyPr anchorCtr="0" anchor="b" bIns="341325" lIns="341325" rIns="341325" wrap="square" tIns="341325"/>
          <a:lstStyle>
            <a:lvl1pPr lvl="0" algn="ctr">
              <a:spcBef>
                <a:spcPts val="0"/>
              </a:spcBef>
              <a:buSzPts val="15700"/>
              <a:buNone/>
              <a:defRPr sz="15700"/>
            </a:lvl1pPr>
            <a:lvl2pPr lvl="1" algn="ctr">
              <a:spcBef>
                <a:spcPts val="0"/>
              </a:spcBef>
              <a:buSzPts val="15700"/>
              <a:buNone/>
              <a:defRPr sz="15700"/>
            </a:lvl2pPr>
            <a:lvl3pPr lvl="2" algn="ctr">
              <a:spcBef>
                <a:spcPts val="0"/>
              </a:spcBef>
              <a:buSzPts val="15700"/>
              <a:buNone/>
              <a:defRPr sz="15700"/>
            </a:lvl3pPr>
            <a:lvl4pPr lvl="3" algn="ctr">
              <a:spcBef>
                <a:spcPts val="0"/>
              </a:spcBef>
              <a:buSzPts val="15700"/>
              <a:buNone/>
              <a:defRPr sz="15700"/>
            </a:lvl4pPr>
            <a:lvl5pPr lvl="4" algn="ctr">
              <a:spcBef>
                <a:spcPts val="0"/>
              </a:spcBef>
              <a:buSzPts val="15700"/>
              <a:buNone/>
              <a:defRPr sz="15700"/>
            </a:lvl5pPr>
            <a:lvl6pPr lvl="5" algn="ctr">
              <a:spcBef>
                <a:spcPts val="0"/>
              </a:spcBef>
              <a:buSzPts val="15700"/>
              <a:buNone/>
              <a:defRPr sz="15700"/>
            </a:lvl6pPr>
            <a:lvl7pPr lvl="6" algn="ctr">
              <a:spcBef>
                <a:spcPts val="0"/>
              </a:spcBef>
              <a:buSzPts val="15700"/>
              <a:buNone/>
              <a:defRPr sz="15700"/>
            </a:lvl7pPr>
            <a:lvl8pPr lvl="7" algn="ctr">
              <a:spcBef>
                <a:spcPts val="0"/>
              </a:spcBef>
              <a:buSzPts val="15700"/>
              <a:buNone/>
              <a:defRPr sz="15700"/>
            </a:lvl8pPr>
            <a:lvl9pPr lvl="8" algn="ctr">
              <a:spcBef>
                <a:spcPts val="0"/>
              </a:spcBef>
              <a:buSzPts val="15700"/>
              <a:buNone/>
              <a:defRPr sz="157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955800" y="11959787"/>
            <a:ext cx="14562900" cy="5269800"/>
          </a:xfrm>
          <a:prstGeom prst="rect">
            <a:avLst/>
          </a:prstGeom>
        </p:spPr>
        <p:txBody>
          <a:bodyPr anchorCtr="0" anchor="t" bIns="341325" lIns="341325" rIns="341325" wrap="square" tIns="3413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7782200" y="3089387"/>
            <a:ext cx="13813200" cy="15765900"/>
          </a:xfrm>
          <a:prstGeom prst="rect">
            <a:avLst/>
          </a:prstGeom>
        </p:spPr>
        <p:txBody>
          <a:bodyPr anchorCtr="0" anchor="ctr" bIns="341325" lIns="341325" rIns="341325" wrap="square" tIns="341325"/>
          <a:lstStyle>
            <a:lvl1pPr lvl="0">
              <a:spcBef>
                <a:spcPts val="0"/>
              </a:spcBef>
              <a:buSzPts val="6700"/>
              <a:buChar char="●"/>
              <a:defRPr/>
            </a:lvl1pPr>
            <a:lvl2pPr lvl="1">
              <a:spcBef>
                <a:spcPts val="0"/>
              </a:spcBef>
              <a:buSzPts val="5200"/>
              <a:buChar char="○"/>
              <a:defRPr/>
            </a:lvl2pPr>
            <a:lvl3pPr lvl="2">
              <a:spcBef>
                <a:spcPts val="0"/>
              </a:spcBef>
              <a:buSzPts val="5200"/>
              <a:buChar char="■"/>
              <a:defRPr/>
            </a:lvl3pPr>
            <a:lvl4pPr lvl="3">
              <a:spcBef>
                <a:spcPts val="0"/>
              </a:spcBef>
              <a:buSzPts val="5200"/>
              <a:buChar char="●"/>
              <a:defRPr/>
            </a:lvl4pPr>
            <a:lvl5pPr lvl="4">
              <a:spcBef>
                <a:spcPts val="0"/>
              </a:spcBef>
              <a:buSzPts val="5200"/>
              <a:buChar char="○"/>
              <a:defRPr/>
            </a:lvl5pPr>
            <a:lvl6pPr lvl="5">
              <a:spcBef>
                <a:spcPts val="0"/>
              </a:spcBef>
              <a:buSzPts val="5200"/>
              <a:buChar char="■"/>
              <a:defRPr/>
            </a:lvl6pPr>
            <a:lvl7pPr lvl="6">
              <a:spcBef>
                <a:spcPts val="0"/>
              </a:spcBef>
              <a:buSzPts val="5200"/>
              <a:buChar char="●"/>
              <a:defRPr/>
            </a:lvl7pPr>
            <a:lvl8pPr lvl="7">
              <a:spcBef>
                <a:spcPts val="0"/>
              </a:spcBef>
              <a:buSzPts val="5200"/>
              <a:buChar char="○"/>
              <a:defRPr/>
            </a:lvl8pPr>
            <a:lvl9pPr lvl="8">
              <a:spcBef>
                <a:spcPts val="0"/>
              </a:spcBef>
              <a:buSzPts val="52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rIns="341325" wrap="square" tIns="3413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122120" y="18050453"/>
            <a:ext cx="21595500" cy="2581800"/>
          </a:xfrm>
          <a:prstGeom prst="rect">
            <a:avLst/>
          </a:prstGeom>
        </p:spPr>
        <p:txBody>
          <a:bodyPr anchorCtr="0" anchor="ctr" bIns="341325" lIns="341325" rIns="341325" wrap="square" tIns="3413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rIns="341325" wrap="square" tIns="3413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22120" y="1898773"/>
            <a:ext cx="306744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rIns="341325" wrap="square" tIns="341325"/>
          <a:lstStyle>
            <a:lvl1pPr lvl="0">
              <a:spcBef>
                <a:spcPts val="0"/>
              </a:spcBef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22120" y="4917227"/>
            <a:ext cx="30674400" cy="14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rIns="341325" wrap="square" tIns="3413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ts val="6700"/>
              <a:buChar char="●"/>
              <a:defRPr sz="67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325" lIns="341325" rIns="341325" wrap="square" tIns="3413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37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7161125" y="4072600"/>
            <a:ext cx="15001500" cy="175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Tools Used: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SweetAlerts 2: pretty confirmation boxes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DOJO: border panel and live splitter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Select2: JQuery search bar framework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Microsoft C# Unit Test: controller testing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JQuery UI: Drag and drop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Challenges: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 languages as developers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Visual Studio caching and builds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Legacy, reference code was mostly unusable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Mid-project switch from component driven development to thin-thread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Representation of a workflow as a piece of data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0" y="442750"/>
            <a:ext cx="329184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200">
                <a:latin typeface="Libre Baskerville"/>
                <a:ea typeface="Libre Baskerville"/>
                <a:cs typeface="Libre Baskerville"/>
                <a:sym typeface="Libre Baskerville"/>
              </a:rPr>
              <a:t>Flairdocs Workflow Designer Tool</a:t>
            </a:r>
          </a:p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6000">
                <a:latin typeface="Libre Baskerville"/>
                <a:ea typeface="Libre Baskerville"/>
                <a:cs typeface="Libre Baskerville"/>
                <a:sym typeface="Libre Baskerville"/>
              </a:rPr>
              <a:t>By Joe Burkhart, Alex Cabello, Fan Chen, Mason Koch</a:t>
            </a:r>
          </a:p>
          <a:p>
            <a:pPr indent="0" lvl="0" mar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200">
                <a:latin typeface="Libre Baskerville"/>
                <a:ea typeface="Libre Baskerville"/>
                <a:cs typeface="Libre Baskerville"/>
                <a:sym typeface="Libre Baskerville"/>
              </a:rPr>
              <a:t>Sponsored by Flairsoft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7633300" y="21273900"/>
            <a:ext cx="52089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 sz="2400">
                <a:latin typeface="Libre Baskerville"/>
                <a:ea typeface="Libre Baskerville"/>
                <a:cs typeface="Libre Baskerville"/>
                <a:sym typeface="Libre Baskerville"/>
              </a:rPr>
              <a:t>Guided by Al Cline</a:t>
            </a:r>
          </a:p>
        </p:txBody>
      </p:sp>
      <p:graphicFrame>
        <p:nvGraphicFramePr>
          <p:cNvPr id="57" name="Shape 57"/>
          <p:cNvGraphicFramePr/>
          <p:nvPr/>
        </p:nvGraphicFramePr>
        <p:xfrm>
          <a:off x="17161125" y="48277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{9054B99A-8B88-4FA9-AF9D-24A8EDF61D9C}</a:tableStyleId>
              </a:tblPr>
              <a:tblGrid>
                <a:gridCol w="1985825"/>
                <a:gridCol w="1310150"/>
                <a:gridCol w="4017600"/>
                <a:gridCol w="5782200"/>
                <a:gridCol w="1226050"/>
              </a:tblGrid>
              <a:tr h="238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Stakeholder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Priority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Feature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Use Case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Points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8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Admin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Workflow Processing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Create a workflow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21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3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Admin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Workflow Processing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Save a workflow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13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3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Admin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Workflow Processing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Search for a workflow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3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Admin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Workflow Processing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Open a workflow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3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Admin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Workflow Designer Tool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Add a step to workflow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21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3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Admin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Workflow Designer Tool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Add reviewer to step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3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Admin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Workflow Designer Tool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Remove reviewer from step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3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Admin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Workflow Designer Tool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Add step in between steps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3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Admin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9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Workflow Designer Tool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Delete step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3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Admin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Reviewer configurations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Set person as reviewer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40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Admin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11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Reviewer configurations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Create actions for user role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Admin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Reviewer configurations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Attach XML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Admin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13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Reviewer configurations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Set prerequisites for reviewers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</a:t>
                      </a:r>
                    </a:p>
                  </a:txBody>
                  <a:tcPr marT="12700" marB="12700" marR="42875" marL="428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58" name="Shape 5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450" y="6446286"/>
            <a:ext cx="9576401" cy="592139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6982" y="11633893"/>
            <a:ext cx="5138878" cy="25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22700" y="14781720"/>
            <a:ext cx="7442400" cy="17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203300" y="3753875"/>
            <a:ext cx="14321700" cy="55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Objective: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Create a design tool help speed up creating customizable, automated workflows.  By creating this product￼, system administrators will be able to make configurable workflows without the need of a software developer.	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Usable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Configurable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Functional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Accessible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203300" y="11482800"/>
            <a:ext cx="95763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Future Steps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 reviewer roles such as PM, admin etc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 special authorization prerequisites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ibre Baskerville"/>
              <a:buChar char="●"/>
            </a:pPr>
            <a:r>
              <a:rPr lang="e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 custom rules for steps</a:t>
            </a:r>
          </a:p>
        </p:txBody>
      </p:sp>
      <p:pic>
        <p:nvPicPr>
          <p:cNvPr id="64" name="Shape 64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9075" y="13708500"/>
            <a:ext cx="13150150" cy="81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17135075" y="4072600"/>
            <a:ext cx="143739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000">
                <a:latin typeface="Libre Baskerville"/>
                <a:ea typeface="Libre Baskerville"/>
                <a:cs typeface="Libre Baskerville"/>
                <a:sym typeface="Libre Baskerville"/>
              </a:rPr>
              <a:t> Product Backlog: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