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/>
              <a:t>hi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Chuy_PC</dc:creator>
  <cp:lastModifiedBy>Chuy_PC</cp:lastModifiedBy>
  <cp:revision>2</cp:revision>
  <dcterms:created xsi:type="dcterms:W3CDTF">2019-06-18T15:39:01Z</dcterms:created>
  <dcterms:modified xsi:type="dcterms:W3CDTF">2019-06-18T16:21:52Z</dcterms:modified>
</cp:coreProperties>
</file>