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B0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2"/>
    <p:restoredTop sz="96433"/>
  </p:normalViewPr>
  <p:slideViewPr>
    <p:cSldViewPr snapToGrid="0">
      <p:cViewPr>
        <p:scale>
          <a:sx n="90" d="100"/>
          <a:sy n="90" d="100"/>
        </p:scale>
        <p:origin x="3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72E43-CF7D-970F-A68B-5D414E68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AB45C4C-5CCB-A4C1-4F49-3F42D06F7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EDBAB0-F18C-C40C-0FF0-B0E070F3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CFE3CB-E9A3-678B-B9A7-58FB0FE5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758BA3-2C44-B8A7-2294-C360631C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8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AF2C6-66A3-BD9B-2459-7DE167B6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8928284-B218-F08E-4AE4-822FB104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53862D-4246-D60A-6BD6-1698A30E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E96899C-6131-501B-EA31-A885A62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2F7366-3ADA-23A8-9C1F-4F287F96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39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52EF648-08F8-6C07-605C-6E280C20F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CFC21F3-E0F7-483A-9A83-A4F8188C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7C5908-DBD8-629D-0E28-466DC097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4DF1AE-8278-5D8B-31DB-1B152E4D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C7A97D-9C73-E21F-59F5-9624C7E8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6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F7CC3-1983-46C2-C4E9-5595DD9B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D6D10D-2929-BE86-D368-4F9E46C0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637976-BEF4-E1CB-108D-30C72463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16ACE2-94B2-9779-41E5-DCA9614A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4857E9-DFC8-F5E4-3FB5-BFD037D6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27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0DCE0-EC67-6758-B95D-44578A93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DF7A2E-190B-9047-185F-E88316980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A2178F-F93F-6C94-4AA8-AAC89C68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E11B56-53ED-12FD-F3B8-41B24897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6B7584-CC3A-26DF-8A78-8A526064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71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8E532-2C5B-81D3-C239-36B890A2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85DCA-00A4-66CD-9E71-53D0C47D5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6C181C-7686-45F9-CB1F-F719C417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93A984-0A0B-29CB-A4A0-5750D5AF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F21882-52B1-CBE9-02AA-0CF192D0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A24251-8DFF-36E7-4499-430F6842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25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3E347-225C-CC97-CCD8-888FA1C2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4D67F09-65A4-116F-0F3B-61930F29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97D44C1-3EAC-4009-BAB8-B1FB915D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AC4EFE-97DB-05DC-FB12-1F1848CA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FC0714B-0861-3449-ADE4-65CB04393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D128F76-DF7B-B12B-EEB5-BCD243AA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91536B-5EB7-BF68-2AD8-F4FFF1FD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1090170-BE23-40AF-58F2-21E807DD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09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DEACF-CDC9-2B85-32B1-0EF60D1C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3798E9D-B244-CF4C-D8CF-CD105251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092D770-FE62-6E94-7076-1B5AB540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884989-8345-27C8-F9DE-B7E42E7C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26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8BA719C-CD67-D1A9-1AD5-A218013D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62D5BCE-97DC-2CF3-FD70-EC4A2ED6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B91C21-58DA-7DD5-F5B0-E4C56169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1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5E509-2F56-28D5-C5B4-112DBB21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81EF6F-CB6B-B7B6-15B0-E6681825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FEAE526-BA4B-C70E-8D42-6A4CD4A0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16E4F5-5A0B-FA40-BA2A-309D1659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D89156-98AA-86C6-5283-889A10C4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315E35-91EA-C3BE-C3FA-C7BA3757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61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6F396-DDD4-5DAF-D53E-65855D56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8ECE34A-2B76-05E4-3CCA-E89DD328A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1057FC-C8C7-7F72-ECD3-05A931E79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69684A-204C-EDD4-E718-BA9AA5D1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BE5230-4F2F-19A7-B8AF-9486CA18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F8416B-7C52-F268-0C78-9400E071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475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0625406-6F5C-8F56-F711-E8423F1B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EDC61F-B4E7-2E7B-2677-D02E12D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546A01-BC5F-2C2E-0EF7-CE4E80759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1484-035C-B842-B16C-A180A6422AAC}" type="datetimeFigureOut">
              <a:rPr lang="nl-NL" smtClean="0"/>
              <a:t>21-04-2023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ED7B36-2C21-5BC7-532F-4BA4A9D5A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D97B15-D43B-9183-A402-563AFFD3D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6670-CEF7-EE49-94E4-B3F9A8C3AB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7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6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6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ep 456">
            <a:extLst>
              <a:ext uri="{FF2B5EF4-FFF2-40B4-BE49-F238E27FC236}">
                <a16:creationId xmlns:a16="http://schemas.microsoft.com/office/drawing/2014/main" id="{A58E0D6B-18AC-58C5-9EAC-7DF159D431DD}"/>
              </a:ext>
            </a:extLst>
          </p:cNvPr>
          <p:cNvGrpSpPr/>
          <p:nvPr/>
        </p:nvGrpSpPr>
        <p:grpSpPr>
          <a:xfrm>
            <a:off x="345687" y="47357"/>
            <a:ext cx="7143323" cy="6702297"/>
            <a:chOff x="345687" y="47357"/>
            <a:chExt cx="7143323" cy="6702297"/>
          </a:xfrm>
        </p:grpSpPr>
        <p:sp>
          <p:nvSpPr>
            <p:cNvPr id="456" name="Rechthoek 455">
              <a:extLst>
                <a:ext uri="{FF2B5EF4-FFF2-40B4-BE49-F238E27FC236}">
                  <a16:creationId xmlns:a16="http://schemas.microsoft.com/office/drawing/2014/main" id="{B864A14E-371C-B0DD-733B-1BA4DD1A5A09}"/>
                </a:ext>
              </a:extLst>
            </p:cNvPr>
            <p:cNvSpPr/>
            <p:nvPr/>
          </p:nvSpPr>
          <p:spPr>
            <a:xfrm>
              <a:off x="721634" y="406718"/>
              <a:ext cx="3244588" cy="2007298"/>
            </a:xfrm>
            <a:prstGeom prst="rect">
              <a:avLst/>
            </a:prstGeom>
            <a:pattFill prst="ltUpDiag">
              <a:fgClr>
                <a:schemeClr val="tx1">
                  <a:lumMod val="75000"/>
                  <a:lumOff val="25000"/>
                </a:schemeClr>
              </a:fgClr>
              <a:bgClr>
                <a:schemeClr val="tx1">
                  <a:lumMod val="65000"/>
                  <a:lumOff val="3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4" name="Groep 3">
              <a:extLst>
                <a:ext uri="{FF2B5EF4-FFF2-40B4-BE49-F238E27FC236}">
                  <a16:creationId xmlns:a16="http://schemas.microsoft.com/office/drawing/2014/main" id="{5BCBDCC0-9FFB-D09C-8F65-93DC69ED32BB}"/>
                </a:ext>
              </a:extLst>
            </p:cNvPr>
            <p:cNvGrpSpPr/>
            <p:nvPr/>
          </p:nvGrpSpPr>
          <p:grpSpPr>
            <a:xfrm>
              <a:off x="686843" y="1349761"/>
              <a:ext cx="863285" cy="987194"/>
              <a:chOff x="8043050" y="1606882"/>
              <a:chExt cx="1632154" cy="1803152"/>
            </a:xfrm>
          </p:grpSpPr>
          <p:cxnSp>
            <p:nvCxnSpPr>
              <p:cNvPr id="5" name="Rechte verbindingslijn met pijl 4">
                <a:extLst>
                  <a:ext uri="{FF2B5EF4-FFF2-40B4-BE49-F238E27FC236}">
                    <a16:creationId xmlns:a16="http://schemas.microsoft.com/office/drawing/2014/main" id="{6CADD079-9A29-416C-8B90-D67AA204451A}"/>
                  </a:ext>
                </a:extLst>
              </p:cNvPr>
              <p:cNvCxnSpPr>
                <a:cxnSpLocks/>
              </p:cNvCxnSpPr>
              <p:nvPr/>
            </p:nvCxnSpPr>
            <p:spPr>
              <a:xfrm rot="14449935">
                <a:off x="7792730" y="2178316"/>
                <a:ext cx="1095960" cy="595319"/>
              </a:xfrm>
              <a:prstGeom prst="straightConnector1">
                <a:avLst/>
              </a:prstGeom>
              <a:ln w="28575" cmpd="sng">
                <a:solidFill>
                  <a:schemeClr val="bg1"/>
                </a:solidFill>
                <a:prstDash val="solid"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ep 5">
                <a:extLst>
                  <a:ext uri="{FF2B5EF4-FFF2-40B4-BE49-F238E27FC236}">
                    <a16:creationId xmlns:a16="http://schemas.microsoft.com/office/drawing/2014/main" id="{688EAC30-44F1-204A-1B84-36D1E4BED522}"/>
                  </a:ext>
                </a:extLst>
              </p:cNvPr>
              <p:cNvGrpSpPr/>
              <p:nvPr/>
            </p:nvGrpSpPr>
            <p:grpSpPr>
              <a:xfrm>
                <a:off x="8399703" y="1606882"/>
                <a:ext cx="1275501" cy="1803152"/>
                <a:chOff x="6099977" y="2919596"/>
                <a:chExt cx="1275501" cy="1803152"/>
              </a:xfrm>
            </p:grpSpPr>
            <p:cxnSp>
              <p:nvCxnSpPr>
                <p:cNvPr id="7" name="Rechte verbindingslijn met pijl 6">
                  <a:extLst>
                    <a:ext uri="{FF2B5EF4-FFF2-40B4-BE49-F238E27FC236}">
                      <a16:creationId xmlns:a16="http://schemas.microsoft.com/office/drawing/2014/main" id="{AC77FCC5-8615-25B3-941A-901D7BD8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49935">
                  <a:off x="6099977" y="4127429"/>
                  <a:ext cx="1095960" cy="595319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solid"/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kstvak 7">
                      <a:extLst>
                        <a:ext uri="{FF2B5EF4-FFF2-40B4-BE49-F238E27FC236}">
                          <a16:creationId xmlns:a16="http://schemas.microsoft.com/office/drawing/2014/main" id="{553973AF-E9A7-8CB1-ED5A-DE6C9328D391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994096" y="3748454"/>
                      <a:ext cx="381382" cy="5621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Tekstvak 7">
                      <a:extLst>
                        <a:ext uri="{FF2B5EF4-FFF2-40B4-BE49-F238E27FC236}">
                          <a16:creationId xmlns:a16="http://schemas.microsoft.com/office/drawing/2014/main" id="{553973AF-E9A7-8CB1-ED5A-DE6C9328D3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994096" y="3748454"/>
                      <a:ext cx="381382" cy="56216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111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kstvak 8">
                      <a:extLst>
                        <a:ext uri="{FF2B5EF4-FFF2-40B4-BE49-F238E27FC236}">
                          <a16:creationId xmlns:a16="http://schemas.microsoft.com/office/drawing/2014/main" id="{7EF96086-91AC-5E49-250F-BB3768CBEA5A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157176" y="2919596"/>
                      <a:ext cx="390111" cy="56216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Tekstvak 8">
                      <a:extLst>
                        <a:ext uri="{FF2B5EF4-FFF2-40B4-BE49-F238E27FC236}">
                          <a16:creationId xmlns:a16="http://schemas.microsoft.com/office/drawing/2014/main" id="{7EF96086-91AC-5E49-250F-BB3768CBEA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157176" y="2919596"/>
                      <a:ext cx="390111" cy="56216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1053" r="-21053"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8FFCAE5A-5906-7714-C838-6B1E0F78FAF5}"/>
                </a:ext>
              </a:extLst>
            </p:cNvPr>
            <p:cNvGrpSpPr/>
            <p:nvPr/>
          </p:nvGrpSpPr>
          <p:grpSpPr>
            <a:xfrm>
              <a:off x="744329" y="1538950"/>
              <a:ext cx="3353124" cy="1259879"/>
              <a:chOff x="2526150" y="3967277"/>
              <a:chExt cx="6001699" cy="1489079"/>
            </a:xfrm>
          </p:grpSpPr>
          <p:sp>
            <p:nvSpPr>
              <p:cNvPr id="14" name="Afgeronde rechthoek 13">
                <a:extLst>
                  <a:ext uri="{FF2B5EF4-FFF2-40B4-BE49-F238E27FC236}">
                    <a16:creationId xmlns:a16="http://schemas.microsoft.com/office/drawing/2014/main" id="{D6B45B34-B392-442B-AB64-2C9C833E56B9}"/>
                  </a:ext>
                </a:extLst>
              </p:cNvPr>
              <p:cNvSpPr/>
              <p:nvPr/>
            </p:nvSpPr>
            <p:spPr>
              <a:xfrm flipV="1">
                <a:off x="2526150" y="4948433"/>
                <a:ext cx="5654216" cy="507923"/>
              </a:xfrm>
              <a:prstGeom prst="roundRect">
                <a:avLst/>
              </a:prstGeom>
              <a:pattFill prst="wdDnDiag">
                <a:fgClr>
                  <a:schemeClr val="bg2">
                    <a:lumMod val="75000"/>
                  </a:schemeClr>
                </a:fgClr>
                <a:bgClr>
                  <a:schemeClr val="bg1"/>
                </a:bgClr>
              </a:patt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  </a:t>
                </a:r>
              </a:p>
            </p:txBody>
          </p:sp>
          <p:sp>
            <p:nvSpPr>
              <p:cNvPr id="15" name="Afgeronde rechthoek 14">
                <a:extLst>
                  <a:ext uri="{FF2B5EF4-FFF2-40B4-BE49-F238E27FC236}">
                    <a16:creationId xmlns:a16="http://schemas.microsoft.com/office/drawing/2014/main" id="{7AAEE781-FF9C-3091-25CF-7281C6398E8F}"/>
                  </a:ext>
                </a:extLst>
              </p:cNvPr>
              <p:cNvSpPr/>
              <p:nvPr/>
            </p:nvSpPr>
            <p:spPr>
              <a:xfrm flipV="1">
                <a:off x="2526150" y="4865101"/>
                <a:ext cx="5654216" cy="163508"/>
              </a:xfrm>
              <a:prstGeom prst="roundRect">
                <a:avLst/>
              </a:prstGeom>
              <a:blipFill dpi="0" rotWithShape="1">
                <a:blip r:embed="rId4"/>
                <a:srcRect/>
                <a:tile tx="88900" ty="0" sx="100000" sy="100000" flip="none" algn="tl"/>
              </a:blip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13" name="Afgeronde rechthoek 12">
                <a:extLst>
                  <a:ext uri="{FF2B5EF4-FFF2-40B4-BE49-F238E27FC236}">
                    <a16:creationId xmlns:a16="http://schemas.microsoft.com/office/drawing/2014/main" id="{2DF1FEF5-8652-ACA5-A78E-9D34701CEA6E}"/>
                  </a:ext>
                </a:extLst>
              </p:cNvPr>
              <p:cNvSpPr/>
              <p:nvPr/>
            </p:nvSpPr>
            <p:spPr>
              <a:xfrm rot="1671032">
                <a:off x="2703882" y="3967277"/>
                <a:ext cx="5823967" cy="121669"/>
              </a:xfrm>
              <a:prstGeom prst="roundRect">
                <a:avLst/>
              </a:prstGeom>
              <a:blipFill dpi="0" rotWithShape="1">
                <a:blip r:embed="rId4"/>
                <a:srcRect/>
                <a:tile tx="88900" ty="0" sx="100000" sy="100000" flip="none" algn="tl"/>
              </a:blip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3" name="Blokboog 22">
              <a:extLst>
                <a:ext uri="{FF2B5EF4-FFF2-40B4-BE49-F238E27FC236}">
                  <a16:creationId xmlns:a16="http://schemas.microsoft.com/office/drawing/2014/main" id="{06692228-6BE0-9104-1048-19556B69EC7F}"/>
                </a:ext>
              </a:extLst>
            </p:cNvPr>
            <p:cNvSpPr/>
            <p:nvPr/>
          </p:nvSpPr>
          <p:spPr>
            <a:xfrm rot="15185624">
              <a:off x="2703284" y="1838862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bg1"/>
            </a:solidFill>
            <a:ln w="0" cmpd="sng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kstvak 23">
                  <a:extLst>
                    <a:ext uri="{FF2B5EF4-FFF2-40B4-BE49-F238E27FC236}">
                      <a16:creationId xmlns:a16="http://schemas.microsoft.com/office/drawing/2014/main" id="{642E9AD8-7D62-9411-C39F-FA799F837D3C}"/>
                    </a:ext>
                  </a:extLst>
                </p:cNvPr>
                <p:cNvSpPr txBox="1"/>
                <p:nvPr/>
              </p:nvSpPr>
              <p:spPr>
                <a:xfrm>
                  <a:off x="1896633" y="1764959"/>
                  <a:ext cx="54282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nl-NL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Tekstvak 23">
                  <a:extLst>
                    <a:ext uri="{FF2B5EF4-FFF2-40B4-BE49-F238E27FC236}">
                      <a16:creationId xmlns:a16="http://schemas.microsoft.com/office/drawing/2014/main" id="{642E9AD8-7D62-9411-C39F-FA799F837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633" y="1764959"/>
                  <a:ext cx="542822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4651" r="-2326" b="-681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ng 24">
              <a:extLst>
                <a:ext uri="{FF2B5EF4-FFF2-40B4-BE49-F238E27FC236}">
                  <a16:creationId xmlns:a16="http://schemas.microsoft.com/office/drawing/2014/main" id="{21CCA952-E214-F087-7AC5-1203D5880523}"/>
                </a:ext>
              </a:extLst>
            </p:cNvPr>
            <p:cNvSpPr/>
            <p:nvPr/>
          </p:nvSpPr>
          <p:spPr>
            <a:xfrm>
              <a:off x="1094730" y="439183"/>
              <a:ext cx="439941" cy="446046"/>
            </a:xfrm>
            <a:prstGeom prst="donut">
              <a:avLst>
                <a:gd name="adj" fmla="val 1307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429486D0-76E6-F70C-C3B8-3B53EF29808A}"/>
                </a:ext>
              </a:extLst>
            </p:cNvPr>
            <p:cNvSpPr/>
            <p:nvPr/>
          </p:nvSpPr>
          <p:spPr>
            <a:xfrm>
              <a:off x="1317156" y="501686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9" name="Ring 218">
              <a:extLst>
                <a:ext uri="{FF2B5EF4-FFF2-40B4-BE49-F238E27FC236}">
                  <a16:creationId xmlns:a16="http://schemas.microsoft.com/office/drawing/2014/main" id="{A56CDE95-2057-F2F2-2C26-2527FF165B28}"/>
                </a:ext>
              </a:extLst>
            </p:cNvPr>
            <p:cNvSpPr/>
            <p:nvPr/>
          </p:nvSpPr>
          <p:spPr>
            <a:xfrm>
              <a:off x="3216653" y="1570158"/>
              <a:ext cx="439941" cy="446046"/>
            </a:xfrm>
            <a:prstGeom prst="donut">
              <a:avLst>
                <a:gd name="adj" fmla="val 1307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sp>
          <p:nvSpPr>
            <p:cNvPr id="208" name="Vrije vorm 207">
              <a:extLst>
                <a:ext uri="{FF2B5EF4-FFF2-40B4-BE49-F238E27FC236}">
                  <a16:creationId xmlns:a16="http://schemas.microsoft.com/office/drawing/2014/main" id="{ACAFC0EA-7B14-C9C9-F9BA-41EB6D299F5D}"/>
                </a:ext>
              </a:extLst>
            </p:cNvPr>
            <p:cNvSpPr/>
            <p:nvPr/>
          </p:nvSpPr>
          <p:spPr>
            <a:xfrm>
              <a:off x="1355039" y="485155"/>
              <a:ext cx="2465854" cy="1451518"/>
            </a:xfrm>
            <a:custGeom>
              <a:avLst/>
              <a:gdLst>
                <a:gd name="connsiteX0" fmla="*/ -48 w 2465854"/>
                <a:gd name="connsiteY0" fmla="*/ 56 h 1451517"/>
                <a:gd name="connsiteX1" fmla="*/ 310 w 2465854"/>
                <a:gd name="connsiteY1" fmla="*/ -25 h 1451517"/>
                <a:gd name="connsiteX2" fmla="*/ 2442 w 2465854"/>
                <a:gd name="connsiteY2" fmla="*/ 1163 h 1451517"/>
                <a:gd name="connsiteX3" fmla="*/ 3538 w 2465854"/>
                <a:gd name="connsiteY3" fmla="*/ 1336 h 1451517"/>
                <a:gd name="connsiteX4" fmla="*/ 4953 w 2465854"/>
                <a:gd name="connsiteY4" fmla="*/ 1959 h 1451517"/>
                <a:gd name="connsiteX5" fmla="*/ 8141 w 2465854"/>
                <a:gd name="connsiteY5" fmla="*/ 3493 h 1451517"/>
                <a:gd name="connsiteX6" fmla="*/ 10771 w 2465854"/>
                <a:gd name="connsiteY6" fmla="*/ 3966 h 1451517"/>
                <a:gd name="connsiteX7" fmla="*/ 13122 w 2465854"/>
                <a:gd name="connsiteY7" fmla="*/ 5119 h 1451517"/>
                <a:gd name="connsiteX8" fmla="*/ 19319 w 2465854"/>
                <a:gd name="connsiteY8" fmla="*/ 7045 h 1451517"/>
                <a:gd name="connsiteX9" fmla="*/ 23006 w 2465854"/>
                <a:gd name="connsiteY9" fmla="*/ 8303 h 1451517"/>
                <a:gd name="connsiteX10" fmla="*/ 27130 w 2465854"/>
                <a:gd name="connsiteY10" fmla="*/ 9491 h 1451517"/>
                <a:gd name="connsiteX11" fmla="*/ 36336 w 2465854"/>
                <a:gd name="connsiteY11" fmla="*/ 13216 h 1451517"/>
                <a:gd name="connsiteX12" fmla="*/ 41477 w 2465854"/>
                <a:gd name="connsiteY12" fmla="*/ 15846 h 1451517"/>
                <a:gd name="connsiteX13" fmla="*/ 47096 w 2465854"/>
                <a:gd name="connsiteY13" fmla="*/ 17980 h 1451517"/>
                <a:gd name="connsiteX14" fmla="*/ 59171 w 2465854"/>
                <a:gd name="connsiteY14" fmla="*/ 23366 h 1451517"/>
                <a:gd name="connsiteX15" fmla="*/ 66065 w 2465854"/>
                <a:gd name="connsiteY15" fmla="*/ 26526 h 1451517"/>
                <a:gd name="connsiteX16" fmla="*/ 73059 w 2465854"/>
                <a:gd name="connsiteY16" fmla="*/ 30563 h 1451517"/>
                <a:gd name="connsiteX17" fmla="*/ 88203 w 2465854"/>
                <a:gd name="connsiteY17" fmla="*/ 39029 h 1451517"/>
                <a:gd name="connsiteX18" fmla="*/ 96332 w 2465854"/>
                <a:gd name="connsiteY18" fmla="*/ 44415 h 1451517"/>
                <a:gd name="connsiteX19" fmla="*/ 104841 w 2465854"/>
                <a:gd name="connsiteY19" fmla="*/ 49732 h 1451517"/>
                <a:gd name="connsiteX20" fmla="*/ 114425 w 2465854"/>
                <a:gd name="connsiteY20" fmla="*/ 57022 h 1451517"/>
                <a:gd name="connsiteX21" fmla="*/ 133634 w 2465854"/>
                <a:gd name="connsiteY21" fmla="*/ 72027 h 1451517"/>
                <a:gd name="connsiteX22" fmla="*/ 144752 w 2465854"/>
                <a:gd name="connsiteY22" fmla="*/ 80447 h 1451517"/>
                <a:gd name="connsiteX23" fmla="*/ 156548 w 2465854"/>
                <a:gd name="connsiteY23" fmla="*/ 87390 h 1451517"/>
                <a:gd name="connsiteX24" fmla="*/ 181077 w 2465854"/>
                <a:gd name="connsiteY24" fmla="*/ 102142 h 1451517"/>
                <a:gd name="connsiteX25" fmla="*/ 193710 w 2465854"/>
                <a:gd name="connsiteY25" fmla="*/ 111046 h 1451517"/>
                <a:gd name="connsiteX26" fmla="*/ 219912 w 2465854"/>
                <a:gd name="connsiteY26" fmla="*/ 130008 h 1451517"/>
                <a:gd name="connsiteX27" fmla="*/ 233481 w 2465854"/>
                <a:gd name="connsiteY27" fmla="*/ 139385 h 1451517"/>
                <a:gd name="connsiteX28" fmla="*/ 247210 w 2465854"/>
                <a:gd name="connsiteY28" fmla="*/ 149593 h 1451517"/>
                <a:gd name="connsiteX29" fmla="*/ 260800 w 2465854"/>
                <a:gd name="connsiteY29" fmla="*/ 160423 h 1451517"/>
                <a:gd name="connsiteX30" fmla="*/ 288576 w 2465854"/>
                <a:gd name="connsiteY30" fmla="*/ 185244 h 1451517"/>
                <a:gd name="connsiteX31" fmla="*/ 302823 w 2465854"/>
                <a:gd name="connsiteY31" fmla="*/ 197101 h 1451517"/>
                <a:gd name="connsiteX32" fmla="*/ 317509 w 2465854"/>
                <a:gd name="connsiteY32" fmla="*/ 209938 h 1451517"/>
                <a:gd name="connsiteX33" fmla="*/ 346620 w 2465854"/>
                <a:gd name="connsiteY33" fmla="*/ 238554 h 1451517"/>
                <a:gd name="connsiteX34" fmla="*/ 360827 w 2465854"/>
                <a:gd name="connsiteY34" fmla="*/ 253490 h 1451517"/>
                <a:gd name="connsiteX35" fmla="*/ 375373 w 2465854"/>
                <a:gd name="connsiteY35" fmla="*/ 268507 h 1451517"/>
                <a:gd name="connsiteX36" fmla="*/ 404365 w 2465854"/>
                <a:gd name="connsiteY36" fmla="*/ 298726 h 1451517"/>
                <a:gd name="connsiteX37" fmla="*/ 418552 w 2465854"/>
                <a:gd name="connsiteY37" fmla="*/ 316892 h 1451517"/>
                <a:gd name="connsiteX38" fmla="*/ 432341 w 2465854"/>
                <a:gd name="connsiteY38" fmla="*/ 334931 h 1451517"/>
                <a:gd name="connsiteX39" fmla="*/ 459779 w 2465854"/>
                <a:gd name="connsiteY39" fmla="*/ 370328 h 1451517"/>
                <a:gd name="connsiteX40" fmla="*/ 473428 w 2465854"/>
                <a:gd name="connsiteY40" fmla="*/ 388137 h 1451517"/>
                <a:gd name="connsiteX41" fmla="*/ 486838 w 2465854"/>
                <a:gd name="connsiteY41" fmla="*/ 406395 h 1451517"/>
                <a:gd name="connsiteX42" fmla="*/ 512582 w 2465854"/>
                <a:gd name="connsiteY42" fmla="*/ 445080 h 1451517"/>
                <a:gd name="connsiteX43" fmla="*/ 524498 w 2465854"/>
                <a:gd name="connsiteY43" fmla="*/ 463603 h 1451517"/>
                <a:gd name="connsiteX44" fmla="*/ 536712 w 2465854"/>
                <a:gd name="connsiteY44" fmla="*/ 482830 h 1451517"/>
                <a:gd name="connsiteX45" fmla="*/ 560264 w 2465854"/>
                <a:gd name="connsiteY45" fmla="*/ 520811 h 1451517"/>
                <a:gd name="connsiteX46" fmla="*/ 571443 w 2465854"/>
                <a:gd name="connsiteY46" fmla="*/ 540315 h 1451517"/>
                <a:gd name="connsiteX47" fmla="*/ 582103 w 2465854"/>
                <a:gd name="connsiteY47" fmla="*/ 558977 h 1451517"/>
                <a:gd name="connsiteX48" fmla="*/ 602049 w 2465854"/>
                <a:gd name="connsiteY48" fmla="*/ 595655 h 1451517"/>
                <a:gd name="connsiteX49" fmla="*/ 612071 w 2465854"/>
                <a:gd name="connsiteY49" fmla="*/ 612563 h 1451517"/>
                <a:gd name="connsiteX50" fmla="*/ 621357 w 2465854"/>
                <a:gd name="connsiteY50" fmla="*/ 630129 h 1451517"/>
                <a:gd name="connsiteX51" fmla="*/ 639669 w 2465854"/>
                <a:gd name="connsiteY51" fmla="*/ 662309 h 1451517"/>
                <a:gd name="connsiteX52" fmla="*/ 648097 w 2465854"/>
                <a:gd name="connsiteY52" fmla="*/ 677614 h 1451517"/>
                <a:gd name="connsiteX53" fmla="*/ 656845 w 2465854"/>
                <a:gd name="connsiteY53" fmla="*/ 691686 h 1451517"/>
                <a:gd name="connsiteX54" fmla="*/ 673542 w 2465854"/>
                <a:gd name="connsiteY54" fmla="*/ 716760 h 1451517"/>
                <a:gd name="connsiteX55" fmla="*/ 682389 w 2465854"/>
                <a:gd name="connsiteY55" fmla="*/ 728156 h 1451517"/>
                <a:gd name="connsiteX56" fmla="*/ 690679 w 2465854"/>
                <a:gd name="connsiteY56" fmla="*/ 738087 h 1451517"/>
                <a:gd name="connsiteX57" fmla="*/ 708034 w 2465854"/>
                <a:gd name="connsiteY57" fmla="*/ 755837 h 1451517"/>
                <a:gd name="connsiteX58" fmla="*/ 717598 w 2465854"/>
                <a:gd name="connsiteY58" fmla="*/ 762354 h 1451517"/>
                <a:gd name="connsiteX59" fmla="*/ 727322 w 2465854"/>
                <a:gd name="connsiteY59" fmla="*/ 767267 h 1451517"/>
                <a:gd name="connsiteX60" fmla="*/ 747945 w 2465854"/>
                <a:gd name="connsiteY60" fmla="*/ 772988 h 1451517"/>
                <a:gd name="connsiteX61" fmla="*/ 759562 w 2465854"/>
                <a:gd name="connsiteY61" fmla="*/ 774545 h 1451517"/>
                <a:gd name="connsiteX62" fmla="*/ 772295 w 2465854"/>
                <a:gd name="connsiteY62" fmla="*/ 774880 h 1451517"/>
                <a:gd name="connsiteX63" fmla="*/ 800191 w 2465854"/>
                <a:gd name="connsiteY63" fmla="*/ 770047 h 1451517"/>
                <a:gd name="connsiteX64" fmla="*/ 815713 w 2465854"/>
                <a:gd name="connsiteY64" fmla="*/ 765768 h 1451517"/>
                <a:gd name="connsiteX65" fmla="*/ 850782 w 2465854"/>
                <a:gd name="connsiteY65" fmla="*/ 756472 h 1451517"/>
                <a:gd name="connsiteX66" fmla="*/ 870548 w 2465854"/>
                <a:gd name="connsiteY66" fmla="*/ 750659 h 1451517"/>
                <a:gd name="connsiteX67" fmla="*/ 891949 w 2465854"/>
                <a:gd name="connsiteY67" fmla="*/ 744891 h 1451517"/>
                <a:gd name="connsiteX68" fmla="*/ 914863 w 2465854"/>
                <a:gd name="connsiteY68" fmla="*/ 737637 h 1451517"/>
                <a:gd name="connsiteX69" fmla="*/ 965017 w 2465854"/>
                <a:gd name="connsiteY69" fmla="*/ 726483 h 1451517"/>
                <a:gd name="connsiteX70" fmla="*/ 991996 w 2465854"/>
                <a:gd name="connsiteY70" fmla="*/ 721662 h 1451517"/>
                <a:gd name="connsiteX71" fmla="*/ 1021028 w 2465854"/>
                <a:gd name="connsiteY71" fmla="*/ 718214 h 1451517"/>
                <a:gd name="connsiteX72" fmla="*/ 1083117 w 2465854"/>
                <a:gd name="connsiteY72" fmla="*/ 711316 h 1451517"/>
                <a:gd name="connsiteX73" fmla="*/ 1115954 w 2465854"/>
                <a:gd name="connsiteY73" fmla="*/ 711536 h 1451517"/>
                <a:gd name="connsiteX74" fmla="*/ 1150027 w 2465854"/>
                <a:gd name="connsiteY74" fmla="*/ 712032 h 1451517"/>
                <a:gd name="connsiteX75" fmla="*/ 1221880 w 2465854"/>
                <a:gd name="connsiteY75" fmla="*/ 716299 h 1451517"/>
                <a:gd name="connsiteX76" fmla="*/ 1259420 w 2465854"/>
                <a:gd name="connsiteY76" fmla="*/ 721005 h 1451517"/>
                <a:gd name="connsiteX77" fmla="*/ 1298016 w 2465854"/>
                <a:gd name="connsiteY77" fmla="*/ 729425 h 1451517"/>
                <a:gd name="connsiteX78" fmla="*/ 1375866 w 2465854"/>
                <a:gd name="connsiteY78" fmla="*/ 753761 h 1451517"/>
                <a:gd name="connsiteX79" fmla="*/ 1415438 w 2465854"/>
                <a:gd name="connsiteY79" fmla="*/ 770439 h 1451517"/>
                <a:gd name="connsiteX80" fmla="*/ 1454254 w 2465854"/>
                <a:gd name="connsiteY80" fmla="*/ 789562 h 1451517"/>
                <a:gd name="connsiteX81" fmla="*/ 1493269 w 2465854"/>
                <a:gd name="connsiteY81" fmla="*/ 810346 h 1451517"/>
                <a:gd name="connsiteX82" fmla="*/ 1568847 w 2465854"/>
                <a:gd name="connsiteY82" fmla="*/ 860046 h 1451517"/>
                <a:gd name="connsiteX83" fmla="*/ 1605371 w 2465854"/>
                <a:gd name="connsiteY83" fmla="*/ 888523 h 1451517"/>
                <a:gd name="connsiteX84" fmla="*/ 1640799 w 2465854"/>
                <a:gd name="connsiteY84" fmla="*/ 918673 h 1451517"/>
                <a:gd name="connsiteX85" fmla="*/ 1707451 w 2465854"/>
                <a:gd name="connsiteY85" fmla="*/ 985304 h 1451517"/>
                <a:gd name="connsiteX86" fmla="*/ 1738734 w 2465854"/>
                <a:gd name="connsiteY86" fmla="*/ 1019352 h 1451517"/>
                <a:gd name="connsiteX87" fmla="*/ 1767826 w 2465854"/>
                <a:gd name="connsiteY87" fmla="*/ 1055753 h 1451517"/>
                <a:gd name="connsiteX88" fmla="*/ 1819653 w 2465854"/>
                <a:gd name="connsiteY88" fmla="*/ 1130377 h 1451517"/>
                <a:gd name="connsiteX89" fmla="*/ 1842548 w 2465854"/>
                <a:gd name="connsiteY89" fmla="*/ 1167309 h 1451517"/>
                <a:gd name="connsiteX90" fmla="*/ 1863032 w 2465854"/>
                <a:gd name="connsiteY90" fmla="*/ 1203398 h 1451517"/>
                <a:gd name="connsiteX91" fmla="*/ 1880944 w 2465854"/>
                <a:gd name="connsiteY91" fmla="*/ 1237458 h 1451517"/>
                <a:gd name="connsiteX92" fmla="*/ 1912746 w 2465854"/>
                <a:gd name="connsiteY92" fmla="*/ 1300975 h 1451517"/>
                <a:gd name="connsiteX93" fmla="*/ 1926614 w 2465854"/>
                <a:gd name="connsiteY93" fmla="*/ 1329729 h 1451517"/>
                <a:gd name="connsiteX94" fmla="*/ 1939945 w 2465854"/>
                <a:gd name="connsiteY94" fmla="*/ 1354112 h 1451517"/>
                <a:gd name="connsiteX95" fmla="*/ 1963876 w 2465854"/>
                <a:gd name="connsiteY95" fmla="*/ 1398344 h 1451517"/>
                <a:gd name="connsiteX96" fmla="*/ 1976170 w 2465854"/>
                <a:gd name="connsiteY96" fmla="*/ 1414538 h 1451517"/>
                <a:gd name="connsiteX97" fmla="*/ 1988544 w 2465854"/>
                <a:gd name="connsiteY97" fmla="*/ 1427444 h 1451517"/>
                <a:gd name="connsiteX98" fmla="*/ 2017795 w 2465854"/>
                <a:gd name="connsiteY98" fmla="*/ 1448874 h 1451517"/>
                <a:gd name="connsiteX99" fmla="*/ 2033457 w 2465854"/>
                <a:gd name="connsiteY99" fmla="*/ 1451492 h 1451517"/>
                <a:gd name="connsiteX100" fmla="*/ 2050314 w 2465854"/>
                <a:gd name="connsiteY100" fmla="*/ 1450604 h 1451517"/>
                <a:gd name="connsiteX101" fmla="*/ 2088950 w 2465854"/>
                <a:gd name="connsiteY101" fmla="*/ 1442092 h 1451517"/>
                <a:gd name="connsiteX102" fmla="*/ 2110629 w 2465854"/>
                <a:gd name="connsiteY102" fmla="*/ 1434907 h 1451517"/>
                <a:gd name="connsiteX103" fmla="*/ 2135416 w 2465854"/>
                <a:gd name="connsiteY103" fmla="*/ 1425449 h 1451517"/>
                <a:gd name="connsiteX104" fmla="*/ 2192245 w 2465854"/>
                <a:gd name="connsiteY104" fmla="*/ 1400593 h 1451517"/>
                <a:gd name="connsiteX105" fmla="*/ 2223987 w 2465854"/>
                <a:gd name="connsiteY105" fmla="*/ 1389659 h 1451517"/>
                <a:gd name="connsiteX106" fmla="*/ 2257602 w 2465854"/>
                <a:gd name="connsiteY106" fmla="*/ 1373812 h 1451517"/>
                <a:gd name="connsiteX107" fmla="*/ 2336468 w 2465854"/>
                <a:gd name="connsiteY107" fmla="*/ 1363454 h 1451517"/>
                <a:gd name="connsiteX108" fmla="*/ 2378451 w 2465854"/>
                <a:gd name="connsiteY108" fmla="*/ 1356511 h 1451517"/>
                <a:gd name="connsiteX109" fmla="*/ 2422368 w 2465854"/>
                <a:gd name="connsiteY109" fmla="*/ 1357676 h 1451517"/>
                <a:gd name="connsiteX110" fmla="*/ 2465806 w 2465854"/>
                <a:gd name="connsiteY110" fmla="*/ 1360905 h 145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465854" h="1451517" extrusionOk="0">
                  <a:moveTo>
                    <a:pt x="-48" y="56"/>
                  </a:moveTo>
                  <a:cubicBezTo>
                    <a:pt x="33" y="56"/>
                    <a:pt x="272" y="4"/>
                    <a:pt x="310" y="-25"/>
                  </a:cubicBezTo>
                  <a:cubicBezTo>
                    <a:pt x="827" y="297"/>
                    <a:pt x="1360" y="798"/>
                    <a:pt x="2442" y="1163"/>
                  </a:cubicBezTo>
                  <a:cubicBezTo>
                    <a:pt x="2734" y="1123"/>
                    <a:pt x="3099" y="1347"/>
                    <a:pt x="3538" y="1336"/>
                  </a:cubicBezTo>
                  <a:cubicBezTo>
                    <a:pt x="3983" y="1673"/>
                    <a:pt x="4677" y="1808"/>
                    <a:pt x="4953" y="1959"/>
                  </a:cubicBezTo>
                  <a:cubicBezTo>
                    <a:pt x="5706" y="2427"/>
                    <a:pt x="7693" y="2950"/>
                    <a:pt x="8141" y="3493"/>
                  </a:cubicBezTo>
                  <a:cubicBezTo>
                    <a:pt x="8881" y="3462"/>
                    <a:pt x="9558" y="3900"/>
                    <a:pt x="10771" y="3966"/>
                  </a:cubicBezTo>
                  <a:cubicBezTo>
                    <a:pt x="11653" y="4232"/>
                    <a:pt x="12232" y="4928"/>
                    <a:pt x="13122" y="5119"/>
                  </a:cubicBezTo>
                  <a:cubicBezTo>
                    <a:pt x="13768" y="5703"/>
                    <a:pt x="17313" y="6290"/>
                    <a:pt x="19319" y="7045"/>
                  </a:cubicBezTo>
                  <a:cubicBezTo>
                    <a:pt x="20397" y="7308"/>
                    <a:pt x="22116" y="8170"/>
                    <a:pt x="23006" y="8303"/>
                  </a:cubicBezTo>
                  <a:cubicBezTo>
                    <a:pt x="23457" y="8673"/>
                    <a:pt x="25305" y="8930"/>
                    <a:pt x="27130" y="9491"/>
                  </a:cubicBezTo>
                  <a:cubicBezTo>
                    <a:pt x="30098" y="10097"/>
                    <a:pt x="34343" y="12587"/>
                    <a:pt x="36336" y="13216"/>
                  </a:cubicBezTo>
                  <a:cubicBezTo>
                    <a:pt x="38340" y="14103"/>
                    <a:pt x="39436" y="14251"/>
                    <a:pt x="41477" y="15846"/>
                  </a:cubicBezTo>
                  <a:cubicBezTo>
                    <a:pt x="42475" y="15978"/>
                    <a:pt x="45873" y="17261"/>
                    <a:pt x="47096" y="17980"/>
                  </a:cubicBezTo>
                  <a:cubicBezTo>
                    <a:pt x="52937" y="20177"/>
                    <a:pt x="53205" y="21548"/>
                    <a:pt x="59171" y="23366"/>
                  </a:cubicBezTo>
                  <a:cubicBezTo>
                    <a:pt x="60438" y="23754"/>
                    <a:pt x="63874" y="25762"/>
                    <a:pt x="66065" y="26526"/>
                  </a:cubicBezTo>
                  <a:cubicBezTo>
                    <a:pt x="68528" y="27720"/>
                    <a:pt x="70426" y="28266"/>
                    <a:pt x="73059" y="30563"/>
                  </a:cubicBezTo>
                  <a:cubicBezTo>
                    <a:pt x="78599" y="35251"/>
                    <a:pt x="80745" y="35902"/>
                    <a:pt x="88203" y="39029"/>
                  </a:cubicBezTo>
                  <a:cubicBezTo>
                    <a:pt x="91335" y="40737"/>
                    <a:pt x="94940" y="42909"/>
                    <a:pt x="96332" y="44415"/>
                  </a:cubicBezTo>
                  <a:cubicBezTo>
                    <a:pt x="99081" y="47038"/>
                    <a:pt x="102931" y="47645"/>
                    <a:pt x="104841" y="49732"/>
                  </a:cubicBezTo>
                  <a:cubicBezTo>
                    <a:pt x="106244" y="49993"/>
                    <a:pt x="112752" y="56339"/>
                    <a:pt x="114425" y="57022"/>
                  </a:cubicBezTo>
                  <a:cubicBezTo>
                    <a:pt x="122498" y="61010"/>
                    <a:pt x="132460" y="69030"/>
                    <a:pt x="133634" y="72027"/>
                  </a:cubicBezTo>
                  <a:cubicBezTo>
                    <a:pt x="139024" y="75878"/>
                    <a:pt x="139180" y="77152"/>
                    <a:pt x="144752" y="80447"/>
                  </a:cubicBezTo>
                  <a:cubicBezTo>
                    <a:pt x="149279" y="83164"/>
                    <a:pt x="153580" y="85480"/>
                    <a:pt x="156548" y="87390"/>
                  </a:cubicBezTo>
                  <a:cubicBezTo>
                    <a:pt x="168504" y="93742"/>
                    <a:pt x="171985" y="94789"/>
                    <a:pt x="181077" y="102142"/>
                  </a:cubicBezTo>
                  <a:cubicBezTo>
                    <a:pt x="187596" y="105751"/>
                    <a:pt x="189786" y="108905"/>
                    <a:pt x="193710" y="111046"/>
                  </a:cubicBezTo>
                  <a:cubicBezTo>
                    <a:pt x="200711" y="116716"/>
                    <a:pt x="212418" y="125208"/>
                    <a:pt x="219912" y="130008"/>
                  </a:cubicBezTo>
                  <a:cubicBezTo>
                    <a:pt x="227197" y="133898"/>
                    <a:pt x="230000" y="137794"/>
                    <a:pt x="233481" y="139385"/>
                  </a:cubicBezTo>
                  <a:cubicBezTo>
                    <a:pt x="236688" y="140374"/>
                    <a:pt x="244093" y="147139"/>
                    <a:pt x="247210" y="149593"/>
                  </a:cubicBezTo>
                  <a:cubicBezTo>
                    <a:pt x="253146" y="154921"/>
                    <a:pt x="257404" y="158722"/>
                    <a:pt x="260800" y="160423"/>
                  </a:cubicBezTo>
                  <a:cubicBezTo>
                    <a:pt x="262932" y="165826"/>
                    <a:pt x="286803" y="180608"/>
                    <a:pt x="288576" y="185244"/>
                  </a:cubicBezTo>
                  <a:cubicBezTo>
                    <a:pt x="294476" y="190447"/>
                    <a:pt x="298311" y="193474"/>
                    <a:pt x="302823" y="197101"/>
                  </a:cubicBezTo>
                  <a:cubicBezTo>
                    <a:pt x="308597" y="201932"/>
                    <a:pt x="310883" y="203000"/>
                    <a:pt x="317509" y="209938"/>
                  </a:cubicBezTo>
                  <a:cubicBezTo>
                    <a:pt x="322717" y="216633"/>
                    <a:pt x="333137" y="226218"/>
                    <a:pt x="346620" y="238554"/>
                  </a:cubicBezTo>
                  <a:cubicBezTo>
                    <a:pt x="351484" y="243654"/>
                    <a:pt x="358365" y="251019"/>
                    <a:pt x="360827" y="253490"/>
                  </a:cubicBezTo>
                  <a:cubicBezTo>
                    <a:pt x="367233" y="259433"/>
                    <a:pt x="368715" y="263191"/>
                    <a:pt x="375373" y="268507"/>
                  </a:cubicBezTo>
                  <a:cubicBezTo>
                    <a:pt x="385008" y="280097"/>
                    <a:pt x="395774" y="289263"/>
                    <a:pt x="404365" y="298726"/>
                  </a:cubicBezTo>
                  <a:cubicBezTo>
                    <a:pt x="406988" y="301352"/>
                    <a:pt x="412153" y="310613"/>
                    <a:pt x="418552" y="316892"/>
                  </a:cubicBezTo>
                  <a:cubicBezTo>
                    <a:pt x="422625" y="325151"/>
                    <a:pt x="427232" y="327682"/>
                    <a:pt x="432341" y="334931"/>
                  </a:cubicBezTo>
                  <a:cubicBezTo>
                    <a:pt x="438982" y="342211"/>
                    <a:pt x="453139" y="367727"/>
                    <a:pt x="459779" y="370328"/>
                  </a:cubicBezTo>
                  <a:cubicBezTo>
                    <a:pt x="464735" y="376864"/>
                    <a:pt x="467235" y="382909"/>
                    <a:pt x="473428" y="388137"/>
                  </a:cubicBezTo>
                  <a:cubicBezTo>
                    <a:pt x="479897" y="396131"/>
                    <a:pt x="483488" y="405271"/>
                    <a:pt x="486838" y="406395"/>
                  </a:cubicBezTo>
                  <a:cubicBezTo>
                    <a:pt x="495339" y="421341"/>
                    <a:pt x="507404" y="431813"/>
                    <a:pt x="512582" y="445080"/>
                  </a:cubicBezTo>
                  <a:cubicBezTo>
                    <a:pt x="513097" y="449090"/>
                    <a:pt x="521459" y="458293"/>
                    <a:pt x="524498" y="463603"/>
                  </a:cubicBezTo>
                  <a:cubicBezTo>
                    <a:pt x="527362" y="464963"/>
                    <a:pt x="531868" y="474207"/>
                    <a:pt x="536712" y="482830"/>
                  </a:cubicBezTo>
                  <a:cubicBezTo>
                    <a:pt x="540002" y="493103"/>
                    <a:pt x="549548" y="502268"/>
                    <a:pt x="560264" y="520811"/>
                  </a:cubicBezTo>
                  <a:cubicBezTo>
                    <a:pt x="563120" y="524747"/>
                    <a:pt x="566889" y="530176"/>
                    <a:pt x="571443" y="540315"/>
                  </a:cubicBezTo>
                  <a:cubicBezTo>
                    <a:pt x="574640" y="542471"/>
                    <a:pt x="582282" y="555664"/>
                    <a:pt x="582103" y="558977"/>
                  </a:cubicBezTo>
                  <a:cubicBezTo>
                    <a:pt x="587362" y="563634"/>
                    <a:pt x="596805" y="586018"/>
                    <a:pt x="602049" y="595655"/>
                  </a:cubicBezTo>
                  <a:cubicBezTo>
                    <a:pt x="603724" y="601822"/>
                    <a:pt x="608061" y="603720"/>
                    <a:pt x="612071" y="612563"/>
                  </a:cubicBezTo>
                  <a:cubicBezTo>
                    <a:pt x="616220" y="620635"/>
                    <a:pt x="618161" y="624962"/>
                    <a:pt x="621357" y="630129"/>
                  </a:cubicBezTo>
                  <a:cubicBezTo>
                    <a:pt x="622035" y="636116"/>
                    <a:pt x="632131" y="649500"/>
                    <a:pt x="639669" y="662309"/>
                  </a:cubicBezTo>
                  <a:cubicBezTo>
                    <a:pt x="642111" y="665558"/>
                    <a:pt x="646571" y="672830"/>
                    <a:pt x="648097" y="677614"/>
                  </a:cubicBezTo>
                  <a:cubicBezTo>
                    <a:pt x="652297" y="682982"/>
                    <a:pt x="655185" y="687674"/>
                    <a:pt x="656845" y="691686"/>
                  </a:cubicBezTo>
                  <a:cubicBezTo>
                    <a:pt x="661374" y="698128"/>
                    <a:pt x="668141" y="707153"/>
                    <a:pt x="673542" y="716760"/>
                  </a:cubicBezTo>
                  <a:cubicBezTo>
                    <a:pt x="677039" y="720707"/>
                    <a:pt x="680506" y="727782"/>
                    <a:pt x="682389" y="728156"/>
                  </a:cubicBezTo>
                  <a:cubicBezTo>
                    <a:pt x="684516" y="732403"/>
                    <a:pt x="687049" y="734749"/>
                    <a:pt x="690679" y="738087"/>
                  </a:cubicBezTo>
                  <a:cubicBezTo>
                    <a:pt x="694656" y="740742"/>
                    <a:pt x="705988" y="754242"/>
                    <a:pt x="708034" y="755837"/>
                  </a:cubicBezTo>
                  <a:cubicBezTo>
                    <a:pt x="709253" y="757088"/>
                    <a:pt x="714819" y="761419"/>
                    <a:pt x="717598" y="762354"/>
                  </a:cubicBezTo>
                  <a:cubicBezTo>
                    <a:pt x="719203" y="763368"/>
                    <a:pt x="723392" y="766040"/>
                    <a:pt x="727322" y="767267"/>
                  </a:cubicBezTo>
                  <a:cubicBezTo>
                    <a:pt x="736245" y="770911"/>
                    <a:pt x="739084" y="769298"/>
                    <a:pt x="747945" y="772988"/>
                  </a:cubicBezTo>
                  <a:cubicBezTo>
                    <a:pt x="751999" y="773729"/>
                    <a:pt x="754522" y="773802"/>
                    <a:pt x="759562" y="774545"/>
                  </a:cubicBezTo>
                  <a:cubicBezTo>
                    <a:pt x="762404" y="774145"/>
                    <a:pt x="770982" y="773895"/>
                    <a:pt x="772295" y="774880"/>
                  </a:cubicBezTo>
                  <a:cubicBezTo>
                    <a:pt x="775366" y="775925"/>
                    <a:pt x="787521" y="770042"/>
                    <a:pt x="800191" y="770047"/>
                  </a:cubicBezTo>
                  <a:cubicBezTo>
                    <a:pt x="806801" y="767523"/>
                    <a:pt x="811632" y="767596"/>
                    <a:pt x="815713" y="765768"/>
                  </a:cubicBezTo>
                  <a:cubicBezTo>
                    <a:pt x="829683" y="758964"/>
                    <a:pt x="840291" y="757418"/>
                    <a:pt x="850782" y="756472"/>
                  </a:cubicBezTo>
                  <a:cubicBezTo>
                    <a:pt x="854203" y="753570"/>
                    <a:pt x="866535" y="751506"/>
                    <a:pt x="870548" y="750659"/>
                  </a:cubicBezTo>
                  <a:cubicBezTo>
                    <a:pt x="876246" y="749171"/>
                    <a:pt x="884577" y="746100"/>
                    <a:pt x="891949" y="744891"/>
                  </a:cubicBezTo>
                  <a:cubicBezTo>
                    <a:pt x="900338" y="742577"/>
                    <a:pt x="908131" y="740587"/>
                    <a:pt x="914863" y="737637"/>
                  </a:cubicBezTo>
                  <a:cubicBezTo>
                    <a:pt x="930933" y="733799"/>
                    <a:pt x="946050" y="728576"/>
                    <a:pt x="965017" y="726483"/>
                  </a:cubicBezTo>
                  <a:cubicBezTo>
                    <a:pt x="974451" y="726808"/>
                    <a:pt x="989199" y="723517"/>
                    <a:pt x="991996" y="721662"/>
                  </a:cubicBezTo>
                  <a:cubicBezTo>
                    <a:pt x="996500" y="722188"/>
                    <a:pt x="1013515" y="717166"/>
                    <a:pt x="1021028" y="718214"/>
                  </a:cubicBezTo>
                  <a:cubicBezTo>
                    <a:pt x="1051511" y="711543"/>
                    <a:pt x="1064872" y="713780"/>
                    <a:pt x="1083117" y="711316"/>
                  </a:cubicBezTo>
                  <a:cubicBezTo>
                    <a:pt x="1087287" y="713014"/>
                    <a:pt x="1104510" y="713865"/>
                    <a:pt x="1115954" y="711536"/>
                  </a:cubicBezTo>
                  <a:cubicBezTo>
                    <a:pt x="1125805" y="712343"/>
                    <a:pt x="1145502" y="712871"/>
                    <a:pt x="1150027" y="712032"/>
                  </a:cubicBezTo>
                  <a:cubicBezTo>
                    <a:pt x="1179960" y="720185"/>
                    <a:pt x="1213465" y="717654"/>
                    <a:pt x="1221880" y="716299"/>
                  </a:cubicBezTo>
                  <a:cubicBezTo>
                    <a:pt x="1228638" y="720177"/>
                    <a:pt x="1244611" y="716047"/>
                    <a:pt x="1259420" y="721005"/>
                  </a:cubicBezTo>
                  <a:cubicBezTo>
                    <a:pt x="1269254" y="725577"/>
                    <a:pt x="1284822" y="723775"/>
                    <a:pt x="1298016" y="729425"/>
                  </a:cubicBezTo>
                  <a:cubicBezTo>
                    <a:pt x="1312415" y="739469"/>
                    <a:pt x="1346784" y="747418"/>
                    <a:pt x="1375866" y="753761"/>
                  </a:cubicBezTo>
                  <a:cubicBezTo>
                    <a:pt x="1388409" y="760095"/>
                    <a:pt x="1409381" y="766719"/>
                    <a:pt x="1415438" y="770439"/>
                  </a:cubicBezTo>
                  <a:cubicBezTo>
                    <a:pt x="1425171" y="775131"/>
                    <a:pt x="1444962" y="784150"/>
                    <a:pt x="1454254" y="789562"/>
                  </a:cubicBezTo>
                  <a:cubicBezTo>
                    <a:pt x="1472430" y="801349"/>
                    <a:pt x="1476440" y="800063"/>
                    <a:pt x="1493269" y="810346"/>
                  </a:cubicBezTo>
                  <a:cubicBezTo>
                    <a:pt x="1517242" y="822355"/>
                    <a:pt x="1537886" y="848470"/>
                    <a:pt x="1568847" y="860046"/>
                  </a:cubicBezTo>
                  <a:cubicBezTo>
                    <a:pt x="1583626" y="869646"/>
                    <a:pt x="1593374" y="883294"/>
                    <a:pt x="1605371" y="888523"/>
                  </a:cubicBezTo>
                  <a:cubicBezTo>
                    <a:pt x="1609442" y="896390"/>
                    <a:pt x="1626423" y="900977"/>
                    <a:pt x="1640799" y="918673"/>
                  </a:cubicBezTo>
                  <a:cubicBezTo>
                    <a:pt x="1654153" y="924776"/>
                    <a:pt x="1678372" y="961881"/>
                    <a:pt x="1707451" y="985304"/>
                  </a:cubicBezTo>
                  <a:cubicBezTo>
                    <a:pt x="1715039" y="999701"/>
                    <a:pt x="1727013" y="1012268"/>
                    <a:pt x="1738734" y="1019352"/>
                  </a:cubicBezTo>
                  <a:cubicBezTo>
                    <a:pt x="1749514" y="1030180"/>
                    <a:pt x="1756354" y="1043554"/>
                    <a:pt x="1767826" y="1055753"/>
                  </a:cubicBezTo>
                  <a:cubicBezTo>
                    <a:pt x="1788138" y="1080026"/>
                    <a:pt x="1810041" y="1122401"/>
                    <a:pt x="1819653" y="1130377"/>
                  </a:cubicBezTo>
                  <a:cubicBezTo>
                    <a:pt x="1829846" y="1144892"/>
                    <a:pt x="1832414" y="1152966"/>
                    <a:pt x="1842548" y="1167309"/>
                  </a:cubicBezTo>
                  <a:cubicBezTo>
                    <a:pt x="1851743" y="1180927"/>
                    <a:pt x="1854678" y="1195249"/>
                    <a:pt x="1863032" y="1203398"/>
                  </a:cubicBezTo>
                  <a:cubicBezTo>
                    <a:pt x="1869111" y="1208927"/>
                    <a:pt x="1876681" y="1233033"/>
                    <a:pt x="1880944" y="1237458"/>
                  </a:cubicBezTo>
                  <a:cubicBezTo>
                    <a:pt x="1887817" y="1251388"/>
                    <a:pt x="1905298" y="1283564"/>
                    <a:pt x="1912746" y="1300975"/>
                  </a:cubicBezTo>
                  <a:cubicBezTo>
                    <a:pt x="1916503" y="1308095"/>
                    <a:pt x="1917854" y="1316883"/>
                    <a:pt x="1926614" y="1329729"/>
                  </a:cubicBezTo>
                  <a:cubicBezTo>
                    <a:pt x="1931033" y="1342062"/>
                    <a:pt x="1936253" y="1343213"/>
                    <a:pt x="1939945" y="1354112"/>
                  </a:cubicBezTo>
                  <a:cubicBezTo>
                    <a:pt x="1947064" y="1367914"/>
                    <a:pt x="1953581" y="1388723"/>
                    <a:pt x="1963876" y="1398344"/>
                  </a:cubicBezTo>
                  <a:cubicBezTo>
                    <a:pt x="1968033" y="1401118"/>
                    <a:pt x="1973156" y="1408384"/>
                    <a:pt x="1976170" y="1414538"/>
                  </a:cubicBezTo>
                  <a:cubicBezTo>
                    <a:pt x="1982264" y="1420190"/>
                    <a:pt x="1983588" y="1421848"/>
                    <a:pt x="1988544" y="1427444"/>
                  </a:cubicBezTo>
                  <a:cubicBezTo>
                    <a:pt x="2003221" y="1435501"/>
                    <a:pt x="2014588" y="1446597"/>
                    <a:pt x="2017795" y="1448874"/>
                  </a:cubicBezTo>
                  <a:cubicBezTo>
                    <a:pt x="2021247" y="1449256"/>
                    <a:pt x="2026502" y="1449097"/>
                    <a:pt x="2033457" y="1451492"/>
                  </a:cubicBezTo>
                  <a:cubicBezTo>
                    <a:pt x="2040615" y="1449839"/>
                    <a:pt x="2047104" y="1451967"/>
                    <a:pt x="2050314" y="1450604"/>
                  </a:cubicBezTo>
                  <a:cubicBezTo>
                    <a:pt x="2054718" y="1449857"/>
                    <a:pt x="2070957" y="1445143"/>
                    <a:pt x="2088950" y="1442092"/>
                  </a:cubicBezTo>
                  <a:cubicBezTo>
                    <a:pt x="2092367" y="1442371"/>
                    <a:pt x="2108091" y="1436473"/>
                    <a:pt x="2110629" y="1434907"/>
                  </a:cubicBezTo>
                  <a:cubicBezTo>
                    <a:pt x="2123055" y="1432101"/>
                    <a:pt x="2129654" y="1427050"/>
                    <a:pt x="2135416" y="1425449"/>
                  </a:cubicBezTo>
                  <a:cubicBezTo>
                    <a:pt x="2164219" y="1414031"/>
                    <a:pt x="2180417" y="1409348"/>
                    <a:pt x="2192245" y="1400593"/>
                  </a:cubicBezTo>
                  <a:cubicBezTo>
                    <a:pt x="2199500" y="1395925"/>
                    <a:pt x="2214204" y="1396180"/>
                    <a:pt x="2223987" y="1389659"/>
                  </a:cubicBezTo>
                  <a:cubicBezTo>
                    <a:pt x="2237611" y="1382737"/>
                    <a:pt x="2243230" y="1382479"/>
                    <a:pt x="2257602" y="1373812"/>
                  </a:cubicBezTo>
                  <a:cubicBezTo>
                    <a:pt x="2286946" y="1365015"/>
                    <a:pt x="2323167" y="1370663"/>
                    <a:pt x="2336468" y="1363454"/>
                  </a:cubicBezTo>
                  <a:cubicBezTo>
                    <a:pt x="2342788" y="1358947"/>
                    <a:pt x="2371703" y="1359614"/>
                    <a:pt x="2378451" y="1356511"/>
                  </a:cubicBezTo>
                  <a:cubicBezTo>
                    <a:pt x="2394149" y="1355579"/>
                    <a:pt x="2415538" y="1360713"/>
                    <a:pt x="2422368" y="1357676"/>
                  </a:cubicBezTo>
                  <a:cubicBezTo>
                    <a:pt x="2426579" y="1360073"/>
                    <a:pt x="2446134" y="1355656"/>
                    <a:pt x="2465806" y="1360905"/>
                  </a:cubicBezTo>
                </a:path>
              </a:pathLst>
            </a:custGeom>
            <a:noFill/>
            <a:ln w="25400" cap="flat">
              <a:solidFill>
                <a:srgbClr val="2FB03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-107 w 5525333"/>
                        <a:gd name="connsiteY0" fmla="*/ 218 h 5618916"/>
                        <a:gd name="connsiteX1" fmla="*/ 696 w 5525333"/>
                        <a:gd name="connsiteY1" fmla="*/ -94 h 5618916"/>
                        <a:gd name="connsiteX2" fmla="*/ 5474 w 5525333"/>
                        <a:gd name="connsiteY2" fmla="*/ 4505 h 5618916"/>
                        <a:gd name="connsiteX3" fmla="*/ 7929 w 5525333"/>
                        <a:gd name="connsiteY3" fmla="*/ 5174 h 5618916"/>
                        <a:gd name="connsiteX4" fmla="*/ 11099 w 5525333"/>
                        <a:gd name="connsiteY4" fmla="*/ 7585 h 5618916"/>
                        <a:gd name="connsiteX5" fmla="*/ 18243 w 5525333"/>
                        <a:gd name="connsiteY5" fmla="*/ 13524 h 5618916"/>
                        <a:gd name="connsiteX6" fmla="*/ 24137 w 5525333"/>
                        <a:gd name="connsiteY6" fmla="*/ 15354 h 5618916"/>
                        <a:gd name="connsiteX7" fmla="*/ 29405 w 5525333"/>
                        <a:gd name="connsiteY7" fmla="*/ 19819 h 5618916"/>
                        <a:gd name="connsiteX8" fmla="*/ 43291 w 5525333"/>
                        <a:gd name="connsiteY8" fmla="*/ 27275 h 5618916"/>
                        <a:gd name="connsiteX9" fmla="*/ 51551 w 5525333"/>
                        <a:gd name="connsiteY9" fmla="*/ 32142 h 5618916"/>
                        <a:gd name="connsiteX10" fmla="*/ 60793 w 5525333"/>
                        <a:gd name="connsiteY10" fmla="*/ 36741 h 5618916"/>
                        <a:gd name="connsiteX11" fmla="*/ 81421 w 5525333"/>
                        <a:gd name="connsiteY11" fmla="*/ 51162 h 5618916"/>
                        <a:gd name="connsiteX12" fmla="*/ 92940 w 5525333"/>
                        <a:gd name="connsiteY12" fmla="*/ 61342 h 5618916"/>
                        <a:gd name="connsiteX13" fmla="*/ 105531 w 5525333"/>
                        <a:gd name="connsiteY13" fmla="*/ 69602 h 5618916"/>
                        <a:gd name="connsiteX14" fmla="*/ 132588 w 5525333"/>
                        <a:gd name="connsiteY14" fmla="*/ 90453 h 5618916"/>
                        <a:gd name="connsiteX15" fmla="*/ 148036 w 5525333"/>
                        <a:gd name="connsiteY15" fmla="*/ 102687 h 5618916"/>
                        <a:gd name="connsiteX16" fmla="*/ 163708 w 5525333"/>
                        <a:gd name="connsiteY16" fmla="*/ 118314 h 5618916"/>
                        <a:gd name="connsiteX17" fmla="*/ 197641 w 5525333"/>
                        <a:gd name="connsiteY17" fmla="*/ 151086 h 5618916"/>
                        <a:gd name="connsiteX18" fmla="*/ 215857 w 5525333"/>
                        <a:gd name="connsiteY18" fmla="*/ 171936 h 5618916"/>
                        <a:gd name="connsiteX19" fmla="*/ 234922 w 5525333"/>
                        <a:gd name="connsiteY19" fmla="*/ 192519 h 5618916"/>
                        <a:gd name="connsiteX20" fmla="*/ 256398 w 5525333"/>
                        <a:gd name="connsiteY20" fmla="*/ 220737 h 5618916"/>
                        <a:gd name="connsiteX21" fmla="*/ 299439 w 5525333"/>
                        <a:gd name="connsiteY21" fmla="*/ 278825 h 5618916"/>
                        <a:gd name="connsiteX22" fmla="*/ 324353 w 5525333"/>
                        <a:gd name="connsiteY22" fmla="*/ 311418 h 5618916"/>
                        <a:gd name="connsiteX23" fmla="*/ 350785 w 5525333"/>
                        <a:gd name="connsiteY23" fmla="*/ 338296 h 5618916"/>
                        <a:gd name="connsiteX24" fmla="*/ 405747 w 5525333"/>
                        <a:gd name="connsiteY24" fmla="*/ 395402 h 5618916"/>
                        <a:gd name="connsiteX25" fmla="*/ 434054 w 5525333"/>
                        <a:gd name="connsiteY25" fmla="*/ 429870 h 5618916"/>
                        <a:gd name="connsiteX26" fmla="*/ 492767 w 5525333"/>
                        <a:gd name="connsiteY26" fmla="*/ 503272 h 5618916"/>
                        <a:gd name="connsiteX27" fmla="*/ 523172 w 5525333"/>
                        <a:gd name="connsiteY27" fmla="*/ 539572 h 5618916"/>
                        <a:gd name="connsiteX28" fmla="*/ 553935 w 5525333"/>
                        <a:gd name="connsiteY28" fmla="*/ 579085 h 5618916"/>
                        <a:gd name="connsiteX29" fmla="*/ 584385 w 5525333"/>
                        <a:gd name="connsiteY29" fmla="*/ 621010 h 5618916"/>
                        <a:gd name="connsiteX30" fmla="*/ 646625 w 5525333"/>
                        <a:gd name="connsiteY30" fmla="*/ 717094 h 5618916"/>
                        <a:gd name="connsiteX31" fmla="*/ 678549 w 5525333"/>
                        <a:gd name="connsiteY31" fmla="*/ 762992 h 5618916"/>
                        <a:gd name="connsiteX32" fmla="*/ 711455 w 5525333"/>
                        <a:gd name="connsiteY32" fmla="*/ 812686 h 5618916"/>
                        <a:gd name="connsiteX33" fmla="*/ 776686 w 5525333"/>
                        <a:gd name="connsiteY33" fmla="*/ 923459 h 5618916"/>
                        <a:gd name="connsiteX34" fmla="*/ 808521 w 5525333"/>
                        <a:gd name="connsiteY34" fmla="*/ 981279 h 5618916"/>
                        <a:gd name="connsiteX35" fmla="*/ 841114 w 5525333"/>
                        <a:gd name="connsiteY35" fmla="*/ 1039411 h 5618916"/>
                        <a:gd name="connsiteX36" fmla="*/ 906077 w 5525333"/>
                        <a:gd name="connsiteY36" fmla="*/ 1156390 h 5618916"/>
                        <a:gd name="connsiteX37" fmla="*/ 937867 w 5525333"/>
                        <a:gd name="connsiteY37" fmla="*/ 1226711 h 5618916"/>
                        <a:gd name="connsiteX38" fmla="*/ 968764 w 5525333"/>
                        <a:gd name="connsiteY38" fmla="*/ 1296541 h 5618916"/>
                        <a:gd name="connsiteX39" fmla="*/ 1030245 w 5525333"/>
                        <a:gd name="connsiteY39" fmla="*/ 1433567 h 5618916"/>
                        <a:gd name="connsiteX40" fmla="*/ 1060829 w 5525333"/>
                        <a:gd name="connsiteY40" fmla="*/ 1502504 h 5618916"/>
                        <a:gd name="connsiteX41" fmla="*/ 1090877 w 5525333"/>
                        <a:gd name="connsiteY41" fmla="*/ 1573183 h 5618916"/>
                        <a:gd name="connsiteX42" fmla="*/ 1148563 w 5525333"/>
                        <a:gd name="connsiteY42" fmla="*/ 1722934 h 5618916"/>
                        <a:gd name="connsiteX43" fmla="*/ 1175263 w 5525333"/>
                        <a:gd name="connsiteY43" fmla="*/ 1794639 h 5618916"/>
                        <a:gd name="connsiteX44" fmla="*/ 1202632 w 5525333"/>
                        <a:gd name="connsiteY44" fmla="*/ 1869068 h 5618916"/>
                        <a:gd name="connsiteX45" fmla="*/ 1255407 w 5525333"/>
                        <a:gd name="connsiteY45" fmla="*/ 2016095 h 5618916"/>
                        <a:gd name="connsiteX46" fmla="*/ 1280455 w 5525333"/>
                        <a:gd name="connsiteY46" fmla="*/ 2091596 h 5618916"/>
                        <a:gd name="connsiteX47" fmla="*/ 1304342 w 5525333"/>
                        <a:gd name="connsiteY47" fmla="*/ 2163837 h 5618916"/>
                        <a:gd name="connsiteX48" fmla="*/ 1349035 w 5525333"/>
                        <a:gd name="connsiteY48" fmla="*/ 2305819 h 5618916"/>
                        <a:gd name="connsiteX49" fmla="*/ 1371493 w 5525333"/>
                        <a:gd name="connsiteY49" fmla="*/ 2371274 h 5618916"/>
                        <a:gd name="connsiteX50" fmla="*/ 1392299 w 5525333"/>
                        <a:gd name="connsiteY50" fmla="*/ 2439273 h 5618916"/>
                        <a:gd name="connsiteX51" fmla="*/ 1433331 w 5525333"/>
                        <a:gd name="connsiteY51" fmla="*/ 2563843 h 5618916"/>
                        <a:gd name="connsiteX52" fmla="*/ 1452217 w 5525333"/>
                        <a:gd name="connsiteY52" fmla="*/ 2623091 h 5618916"/>
                        <a:gd name="connsiteX53" fmla="*/ 1471818 w 5525333"/>
                        <a:gd name="connsiteY53" fmla="*/ 2677562 h 5618916"/>
                        <a:gd name="connsiteX54" fmla="*/ 1509233 w 5525333"/>
                        <a:gd name="connsiteY54" fmla="*/ 2774628 h 5618916"/>
                        <a:gd name="connsiteX55" fmla="*/ 1529057 w 5525333"/>
                        <a:gd name="connsiteY55" fmla="*/ 2818740 h 5618916"/>
                        <a:gd name="connsiteX56" fmla="*/ 1547631 w 5525333"/>
                        <a:gd name="connsiteY56" fmla="*/ 2857183 h 5618916"/>
                        <a:gd name="connsiteX57" fmla="*/ 1586520 w 5525333"/>
                        <a:gd name="connsiteY57" fmla="*/ 2925897 h 5618916"/>
                        <a:gd name="connsiteX58" fmla="*/ 1607951 w 5525333"/>
                        <a:gd name="connsiteY58" fmla="*/ 2951123 h 5618916"/>
                        <a:gd name="connsiteX59" fmla="*/ 1629739 w 5525333"/>
                        <a:gd name="connsiteY59" fmla="*/ 2970143 h 5618916"/>
                        <a:gd name="connsiteX60" fmla="*/ 1675950 w 5525333"/>
                        <a:gd name="connsiteY60" fmla="*/ 2992289 h 5618916"/>
                        <a:gd name="connsiteX61" fmla="*/ 1701980 w 5525333"/>
                        <a:gd name="connsiteY61" fmla="*/ 2998316 h 5618916"/>
                        <a:gd name="connsiteX62" fmla="*/ 1730511 w 5525333"/>
                        <a:gd name="connsiteY62" fmla="*/ 2999611 h 5618916"/>
                        <a:gd name="connsiteX63" fmla="*/ 1793019 w 5525333"/>
                        <a:gd name="connsiteY63" fmla="*/ 2980904 h 5618916"/>
                        <a:gd name="connsiteX64" fmla="*/ 1827800 w 5525333"/>
                        <a:gd name="connsiteY64" fmla="*/ 2964339 h 5618916"/>
                        <a:gd name="connsiteX65" fmla="*/ 1906381 w 5525333"/>
                        <a:gd name="connsiteY65" fmla="*/ 2928352 h 5618916"/>
                        <a:gd name="connsiteX66" fmla="*/ 1950672 w 5525333"/>
                        <a:gd name="connsiteY66" fmla="*/ 2905850 h 5618916"/>
                        <a:gd name="connsiteX67" fmla="*/ 1998625 w 5525333"/>
                        <a:gd name="connsiteY67" fmla="*/ 2883525 h 5618916"/>
                        <a:gd name="connsiteX68" fmla="*/ 2049970 w 5525333"/>
                        <a:gd name="connsiteY68" fmla="*/ 2855441 h 5618916"/>
                        <a:gd name="connsiteX69" fmla="*/ 2162351 w 5525333"/>
                        <a:gd name="connsiteY69" fmla="*/ 2812266 h 5618916"/>
                        <a:gd name="connsiteX70" fmla="*/ 2222805 w 5525333"/>
                        <a:gd name="connsiteY70" fmla="*/ 2793603 h 5618916"/>
                        <a:gd name="connsiteX71" fmla="*/ 2287857 w 5525333"/>
                        <a:gd name="connsiteY71" fmla="*/ 2780253 h 5618916"/>
                        <a:gd name="connsiteX72" fmla="*/ 2426982 w 5525333"/>
                        <a:gd name="connsiteY72" fmla="*/ 2753554 h 5618916"/>
                        <a:gd name="connsiteX73" fmla="*/ 2500562 w 5525333"/>
                        <a:gd name="connsiteY73" fmla="*/ 2754402 h 5618916"/>
                        <a:gd name="connsiteX74" fmla="*/ 2576911 w 5525333"/>
                        <a:gd name="connsiteY74" fmla="*/ 2756322 h 5618916"/>
                        <a:gd name="connsiteX75" fmla="*/ 2737914 w 5525333"/>
                        <a:gd name="connsiteY75" fmla="*/ 2772842 h 5618916"/>
                        <a:gd name="connsiteX76" fmla="*/ 2822031 w 5525333"/>
                        <a:gd name="connsiteY76" fmla="*/ 2791059 h 5618916"/>
                        <a:gd name="connsiteX77" fmla="*/ 2908515 w 5525333"/>
                        <a:gd name="connsiteY77" fmla="*/ 2823652 h 5618916"/>
                        <a:gd name="connsiteX78" fmla="*/ 3082957 w 5525333"/>
                        <a:gd name="connsiteY78" fmla="*/ 2917860 h 5618916"/>
                        <a:gd name="connsiteX79" fmla="*/ 3171628 w 5525333"/>
                        <a:gd name="connsiteY79" fmla="*/ 2982422 h 5618916"/>
                        <a:gd name="connsiteX80" fmla="*/ 3258604 w 5525333"/>
                        <a:gd name="connsiteY80" fmla="*/ 3056449 h 5618916"/>
                        <a:gd name="connsiteX81" fmla="*/ 3346025 w 5525333"/>
                        <a:gd name="connsiteY81" fmla="*/ 3136905 h 5618916"/>
                        <a:gd name="connsiteX82" fmla="*/ 3515377 w 5525333"/>
                        <a:gd name="connsiteY82" fmla="*/ 3329295 h 5618916"/>
                        <a:gd name="connsiteX83" fmla="*/ 3597217 w 5525333"/>
                        <a:gd name="connsiteY83" fmla="*/ 3439532 h 5618916"/>
                        <a:gd name="connsiteX84" fmla="*/ 3676602 w 5525333"/>
                        <a:gd name="connsiteY84" fmla="*/ 3556243 h 5618916"/>
                        <a:gd name="connsiteX85" fmla="*/ 3825951 w 5525333"/>
                        <a:gd name="connsiteY85" fmla="*/ 3814177 h 5618916"/>
                        <a:gd name="connsiteX86" fmla="*/ 3896049 w 5525333"/>
                        <a:gd name="connsiteY86" fmla="*/ 3945979 h 5618916"/>
                        <a:gd name="connsiteX87" fmla="*/ 3961236 w 5525333"/>
                        <a:gd name="connsiteY87" fmla="*/ 4086890 h 5618916"/>
                        <a:gd name="connsiteX88" fmla="*/ 4077367 w 5525333"/>
                        <a:gd name="connsiteY88" fmla="*/ 4375765 h 5618916"/>
                        <a:gd name="connsiteX89" fmla="*/ 4128668 w 5525333"/>
                        <a:gd name="connsiteY89" fmla="*/ 4518730 h 5618916"/>
                        <a:gd name="connsiteX90" fmla="*/ 4174567 w 5525333"/>
                        <a:gd name="connsiteY90" fmla="*/ 4658435 h 5618916"/>
                        <a:gd name="connsiteX91" fmla="*/ 4214705 w 5525333"/>
                        <a:gd name="connsiteY91" fmla="*/ 4790282 h 5618916"/>
                        <a:gd name="connsiteX92" fmla="*/ 4285964 w 5525333"/>
                        <a:gd name="connsiteY92" fmla="*/ 5036161 h 5618916"/>
                        <a:gd name="connsiteX93" fmla="*/ 4317039 w 5525333"/>
                        <a:gd name="connsiteY93" fmla="*/ 5147469 h 5618916"/>
                        <a:gd name="connsiteX94" fmla="*/ 4346909 w 5525333"/>
                        <a:gd name="connsiteY94" fmla="*/ 5241856 h 5618916"/>
                        <a:gd name="connsiteX95" fmla="*/ 4400532 w 5525333"/>
                        <a:gd name="connsiteY95" fmla="*/ 5413083 h 5618916"/>
                        <a:gd name="connsiteX96" fmla="*/ 4428080 w 5525333"/>
                        <a:gd name="connsiteY96" fmla="*/ 5475769 h 5618916"/>
                        <a:gd name="connsiteX97" fmla="*/ 4455807 w 5525333"/>
                        <a:gd name="connsiteY97" fmla="*/ 5525731 h 5618916"/>
                        <a:gd name="connsiteX98" fmla="*/ 4521351 w 5525333"/>
                        <a:gd name="connsiteY98" fmla="*/ 5608688 h 5618916"/>
                        <a:gd name="connsiteX99" fmla="*/ 4556445 w 5525333"/>
                        <a:gd name="connsiteY99" fmla="*/ 5618823 h 5618916"/>
                        <a:gd name="connsiteX100" fmla="*/ 4594217 w 5525333"/>
                        <a:gd name="connsiteY100" fmla="*/ 5615385 h 5618916"/>
                        <a:gd name="connsiteX101" fmla="*/ 4680790 w 5525333"/>
                        <a:gd name="connsiteY101" fmla="*/ 5582434 h 5618916"/>
                        <a:gd name="connsiteX102" fmla="*/ 4729368 w 5525333"/>
                        <a:gd name="connsiteY102" fmla="*/ 5554618 h 5618916"/>
                        <a:gd name="connsiteX103" fmla="*/ 4784910 w 5525333"/>
                        <a:gd name="connsiteY103" fmla="*/ 5518007 h 5618916"/>
                        <a:gd name="connsiteX104" fmla="*/ 4912248 w 5525333"/>
                        <a:gd name="connsiteY104" fmla="*/ 5421789 h 5618916"/>
                        <a:gd name="connsiteX105" fmla="*/ 4983373 w 5525333"/>
                        <a:gd name="connsiteY105" fmla="*/ 5379463 h 5618916"/>
                        <a:gd name="connsiteX106" fmla="*/ 5058695 w 5525333"/>
                        <a:gd name="connsiteY106" fmla="*/ 5318116 h 5618916"/>
                        <a:gd name="connsiteX107" fmla="*/ 5235414 w 5525333"/>
                        <a:gd name="connsiteY107" fmla="*/ 5278021 h 5618916"/>
                        <a:gd name="connsiteX108" fmla="*/ 5329488 w 5525333"/>
                        <a:gd name="connsiteY108" fmla="*/ 5251143 h 5618916"/>
                        <a:gd name="connsiteX109" fmla="*/ 5427893 w 5525333"/>
                        <a:gd name="connsiteY109" fmla="*/ 5255652 h 5618916"/>
                        <a:gd name="connsiteX110" fmla="*/ 5525226 w 5525333"/>
                        <a:gd name="connsiteY110" fmla="*/ 5268154 h 56189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</a:cxnLst>
                      <a:rect l="l" t="t" r="r" b="b"/>
                      <a:pathLst>
                        <a:path w="5525333" h="5618916">
                          <a:moveTo>
                            <a:pt x="-107" y="218"/>
                          </a:moveTo>
                          <a:lnTo>
                            <a:pt x="696" y="-94"/>
                          </a:lnTo>
                          <a:lnTo>
                            <a:pt x="5474" y="4505"/>
                          </a:lnTo>
                          <a:lnTo>
                            <a:pt x="7929" y="5174"/>
                          </a:lnTo>
                          <a:lnTo>
                            <a:pt x="11099" y="7585"/>
                          </a:lnTo>
                          <a:lnTo>
                            <a:pt x="18243" y="13524"/>
                          </a:lnTo>
                          <a:lnTo>
                            <a:pt x="24137" y="15354"/>
                          </a:lnTo>
                          <a:lnTo>
                            <a:pt x="29405" y="19819"/>
                          </a:lnTo>
                          <a:lnTo>
                            <a:pt x="43291" y="27275"/>
                          </a:lnTo>
                          <a:lnTo>
                            <a:pt x="51551" y="32142"/>
                          </a:lnTo>
                          <a:lnTo>
                            <a:pt x="60793" y="36741"/>
                          </a:lnTo>
                          <a:lnTo>
                            <a:pt x="81421" y="51162"/>
                          </a:lnTo>
                          <a:lnTo>
                            <a:pt x="92940" y="61342"/>
                          </a:lnTo>
                          <a:lnTo>
                            <a:pt x="105531" y="69602"/>
                          </a:lnTo>
                          <a:lnTo>
                            <a:pt x="132588" y="90453"/>
                          </a:lnTo>
                          <a:lnTo>
                            <a:pt x="148036" y="102687"/>
                          </a:lnTo>
                          <a:lnTo>
                            <a:pt x="163708" y="118314"/>
                          </a:lnTo>
                          <a:lnTo>
                            <a:pt x="197641" y="151086"/>
                          </a:lnTo>
                          <a:lnTo>
                            <a:pt x="215857" y="171936"/>
                          </a:lnTo>
                          <a:lnTo>
                            <a:pt x="234922" y="192519"/>
                          </a:lnTo>
                          <a:lnTo>
                            <a:pt x="256398" y="220737"/>
                          </a:lnTo>
                          <a:lnTo>
                            <a:pt x="299439" y="278825"/>
                          </a:lnTo>
                          <a:lnTo>
                            <a:pt x="324353" y="311418"/>
                          </a:lnTo>
                          <a:lnTo>
                            <a:pt x="350785" y="338296"/>
                          </a:lnTo>
                          <a:lnTo>
                            <a:pt x="405747" y="395402"/>
                          </a:lnTo>
                          <a:lnTo>
                            <a:pt x="434054" y="429870"/>
                          </a:lnTo>
                          <a:lnTo>
                            <a:pt x="492767" y="503272"/>
                          </a:lnTo>
                          <a:lnTo>
                            <a:pt x="523172" y="539572"/>
                          </a:lnTo>
                          <a:lnTo>
                            <a:pt x="553935" y="579085"/>
                          </a:lnTo>
                          <a:lnTo>
                            <a:pt x="584385" y="621010"/>
                          </a:lnTo>
                          <a:lnTo>
                            <a:pt x="646625" y="717094"/>
                          </a:lnTo>
                          <a:lnTo>
                            <a:pt x="678549" y="762992"/>
                          </a:lnTo>
                          <a:lnTo>
                            <a:pt x="711455" y="812686"/>
                          </a:lnTo>
                          <a:lnTo>
                            <a:pt x="776686" y="923459"/>
                          </a:lnTo>
                          <a:lnTo>
                            <a:pt x="808521" y="981279"/>
                          </a:lnTo>
                          <a:lnTo>
                            <a:pt x="841114" y="1039411"/>
                          </a:lnTo>
                          <a:lnTo>
                            <a:pt x="906077" y="1156390"/>
                          </a:lnTo>
                          <a:lnTo>
                            <a:pt x="937867" y="1226711"/>
                          </a:lnTo>
                          <a:lnTo>
                            <a:pt x="968764" y="1296541"/>
                          </a:lnTo>
                          <a:lnTo>
                            <a:pt x="1030245" y="1433567"/>
                          </a:lnTo>
                          <a:lnTo>
                            <a:pt x="1060829" y="1502504"/>
                          </a:lnTo>
                          <a:lnTo>
                            <a:pt x="1090877" y="1573183"/>
                          </a:lnTo>
                          <a:lnTo>
                            <a:pt x="1148563" y="1722934"/>
                          </a:lnTo>
                          <a:lnTo>
                            <a:pt x="1175263" y="1794639"/>
                          </a:lnTo>
                          <a:lnTo>
                            <a:pt x="1202632" y="1869068"/>
                          </a:lnTo>
                          <a:lnTo>
                            <a:pt x="1255407" y="2016095"/>
                          </a:lnTo>
                          <a:lnTo>
                            <a:pt x="1280455" y="2091596"/>
                          </a:lnTo>
                          <a:lnTo>
                            <a:pt x="1304342" y="2163837"/>
                          </a:lnTo>
                          <a:lnTo>
                            <a:pt x="1349035" y="2305819"/>
                          </a:lnTo>
                          <a:lnTo>
                            <a:pt x="1371493" y="2371274"/>
                          </a:lnTo>
                          <a:lnTo>
                            <a:pt x="1392299" y="2439273"/>
                          </a:lnTo>
                          <a:lnTo>
                            <a:pt x="1433331" y="2563843"/>
                          </a:lnTo>
                          <a:lnTo>
                            <a:pt x="1452217" y="2623091"/>
                          </a:lnTo>
                          <a:lnTo>
                            <a:pt x="1471818" y="2677562"/>
                          </a:lnTo>
                          <a:lnTo>
                            <a:pt x="1509233" y="2774628"/>
                          </a:lnTo>
                          <a:lnTo>
                            <a:pt x="1529057" y="2818740"/>
                          </a:lnTo>
                          <a:lnTo>
                            <a:pt x="1547631" y="2857183"/>
                          </a:lnTo>
                          <a:lnTo>
                            <a:pt x="1586520" y="2925897"/>
                          </a:lnTo>
                          <a:lnTo>
                            <a:pt x="1607951" y="2951123"/>
                          </a:lnTo>
                          <a:lnTo>
                            <a:pt x="1629739" y="2970143"/>
                          </a:lnTo>
                          <a:lnTo>
                            <a:pt x="1675950" y="2992289"/>
                          </a:lnTo>
                          <a:lnTo>
                            <a:pt x="1701980" y="2998316"/>
                          </a:lnTo>
                          <a:lnTo>
                            <a:pt x="1730511" y="2999611"/>
                          </a:lnTo>
                          <a:lnTo>
                            <a:pt x="1793019" y="2980904"/>
                          </a:lnTo>
                          <a:lnTo>
                            <a:pt x="1827800" y="2964339"/>
                          </a:lnTo>
                          <a:lnTo>
                            <a:pt x="1906381" y="2928352"/>
                          </a:lnTo>
                          <a:lnTo>
                            <a:pt x="1950672" y="2905850"/>
                          </a:lnTo>
                          <a:lnTo>
                            <a:pt x="1998625" y="2883525"/>
                          </a:lnTo>
                          <a:lnTo>
                            <a:pt x="2049970" y="2855441"/>
                          </a:lnTo>
                          <a:lnTo>
                            <a:pt x="2162351" y="2812266"/>
                          </a:lnTo>
                          <a:lnTo>
                            <a:pt x="2222805" y="2793603"/>
                          </a:lnTo>
                          <a:lnTo>
                            <a:pt x="2287857" y="2780253"/>
                          </a:lnTo>
                          <a:lnTo>
                            <a:pt x="2426982" y="2753554"/>
                          </a:lnTo>
                          <a:lnTo>
                            <a:pt x="2500562" y="2754402"/>
                          </a:lnTo>
                          <a:lnTo>
                            <a:pt x="2576911" y="2756322"/>
                          </a:lnTo>
                          <a:lnTo>
                            <a:pt x="2737914" y="2772842"/>
                          </a:lnTo>
                          <a:lnTo>
                            <a:pt x="2822031" y="2791059"/>
                          </a:lnTo>
                          <a:lnTo>
                            <a:pt x="2908515" y="2823652"/>
                          </a:lnTo>
                          <a:lnTo>
                            <a:pt x="3082957" y="2917860"/>
                          </a:lnTo>
                          <a:lnTo>
                            <a:pt x="3171628" y="2982422"/>
                          </a:lnTo>
                          <a:lnTo>
                            <a:pt x="3258604" y="3056449"/>
                          </a:lnTo>
                          <a:lnTo>
                            <a:pt x="3346025" y="3136905"/>
                          </a:lnTo>
                          <a:lnTo>
                            <a:pt x="3515377" y="3329295"/>
                          </a:lnTo>
                          <a:lnTo>
                            <a:pt x="3597217" y="3439532"/>
                          </a:lnTo>
                          <a:lnTo>
                            <a:pt x="3676602" y="3556243"/>
                          </a:lnTo>
                          <a:lnTo>
                            <a:pt x="3825951" y="3814177"/>
                          </a:lnTo>
                          <a:lnTo>
                            <a:pt x="3896049" y="3945979"/>
                          </a:lnTo>
                          <a:lnTo>
                            <a:pt x="3961236" y="4086890"/>
                          </a:lnTo>
                          <a:lnTo>
                            <a:pt x="4077367" y="4375765"/>
                          </a:lnTo>
                          <a:lnTo>
                            <a:pt x="4128668" y="4518730"/>
                          </a:lnTo>
                          <a:lnTo>
                            <a:pt x="4174567" y="4658435"/>
                          </a:lnTo>
                          <a:lnTo>
                            <a:pt x="4214705" y="4790282"/>
                          </a:lnTo>
                          <a:lnTo>
                            <a:pt x="4285964" y="5036161"/>
                          </a:lnTo>
                          <a:lnTo>
                            <a:pt x="4317039" y="5147469"/>
                          </a:lnTo>
                          <a:lnTo>
                            <a:pt x="4346909" y="5241856"/>
                          </a:lnTo>
                          <a:lnTo>
                            <a:pt x="4400532" y="5413083"/>
                          </a:lnTo>
                          <a:lnTo>
                            <a:pt x="4428080" y="5475769"/>
                          </a:lnTo>
                          <a:lnTo>
                            <a:pt x="4455807" y="5525731"/>
                          </a:lnTo>
                          <a:lnTo>
                            <a:pt x="4521351" y="5608688"/>
                          </a:lnTo>
                          <a:lnTo>
                            <a:pt x="4556445" y="5618823"/>
                          </a:lnTo>
                          <a:lnTo>
                            <a:pt x="4594217" y="5615385"/>
                          </a:lnTo>
                          <a:lnTo>
                            <a:pt x="4680790" y="5582434"/>
                          </a:lnTo>
                          <a:lnTo>
                            <a:pt x="4729368" y="5554618"/>
                          </a:lnTo>
                          <a:lnTo>
                            <a:pt x="4784910" y="5518007"/>
                          </a:lnTo>
                          <a:lnTo>
                            <a:pt x="4912248" y="5421789"/>
                          </a:lnTo>
                          <a:lnTo>
                            <a:pt x="4983373" y="5379463"/>
                          </a:lnTo>
                          <a:lnTo>
                            <a:pt x="5058695" y="5318116"/>
                          </a:lnTo>
                          <a:lnTo>
                            <a:pt x="5235414" y="5278021"/>
                          </a:lnTo>
                          <a:lnTo>
                            <a:pt x="5329488" y="5251143"/>
                          </a:lnTo>
                          <a:lnTo>
                            <a:pt x="5427893" y="5255652"/>
                          </a:lnTo>
                          <a:lnTo>
                            <a:pt x="5525226" y="5268154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31" name="Blokboog 230">
              <a:extLst>
                <a:ext uri="{FF2B5EF4-FFF2-40B4-BE49-F238E27FC236}">
                  <a16:creationId xmlns:a16="http://schemas.microsoft.com/office/drawing/2014/main" id="{9289DB7C-D48F-6943-B103-99E081B7010F}"/>
                </a:ext>
              </a:extLst>
            </p:cNvPr>
            <p:cNvSpPr/>
            <p:nvPr/>
          </p:nvSpPr>
          <p:spPr>
            <a:xfrm rot="15185624">
              <a:off x="5912391" y="1836825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38" name="Rechthoek 237">
              <a:extLst>
                <a:ext uri="{FF2B5EF4-FFF2-40B4-BE49-F238E27FC236}">
                  <a16:creationId xmlns:a16="http://schemas.microsoft.com/office/drawing/2014/main" id="{8997B3EC-9032-66C1-A9C2-ECAD00AFEFFE}"/>
                </a:ext>
              </a:extLst>
            </p:cNvPr>
            <p:cNvSpPr/>
            <p:nvPr/>
          </p:nvSpPr>
          <p:spPr>
            <a:xfrm>
              <a:off x="4190543" y="426526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7" name="Vrije vorm 236">
              <a:extLst>
                <a:ext uri="{FF2B5EF4-FFF2-40B4-BE49-F238E27FC236}">
                  <a16:creationId xmlns:a16="http://schemas.microsoft.com/office/drawing/2014/main" id="{9D0737AF-52B0-54AA-F594-F5BCFAE0F2AC}"/>
                </a:ext>
              </a:extLst>
            </p:cNvPr>
            <p:cNvSpPr/>
            <p:nvPr/>
          </p:nvSpPr>
          <p:spPr>
            <a:xfrm>
              <a:off x="4564146" y="483118"/>
              <a:ext cx="2465854" cy="1451518"/>
            </a:xfrm>
            <a:custGeom>
              <a:avLst/>
              <a:gdLst>
                <a:gd name="connsiteX0" fmla="*/ -48 w 2465854"/>
                <a:gd name="connsiteY0" fmla="*/ 56 h 1451517"/>
                <a:gd name="connsiteX1" fmla="*/ 310 w 2465854"/>
                <a:gd name="connsiteY1" fmla="*/ -25 h 1451517"/>
                <a:gd name="connsiteX2" fmla="*/ 2442 w 2465854"/>
                <a:gd name="connsiteY2" fmla="*/ 1163 h 1451517"/>
                <a:gd name="connsiteX3" fmla="*/ 3538 w 2465854"/>
                <a:gd name="connsiteY3" fmla="*/ 1336 h 1451517"/>
                <a:gd name="connsiteX4" fmla="*/ 4953 w 2465854"/>
                <a:gd name="connsiteY4" fmla="*/ 1959 h 1451517"/>
                <a:gd name="connsiteX5" fmla="*/ 8141 w 2465854"/>
                <a:gd name="connsiteY5" fmla="*/ 3493 h 1451517"/>
                <a:gd name="connsiteX6" fmla="*/ 10771 w 2465854"/>
                <a:gd name="connsiteY6" fmla="*/ 3966 h 1451517"/>
                <a:gd name="connsiteX7" fmla="*/ 13122 w 2465854"/>
                <a:gd name="connsiteY7" fmla="*/ 5119 h 1451517"/>
                <a:gd name="connsiteX8" fmla="*/ 19319 w 2465854"/>
                <a:gd name="connsiteY8" fmla="*/ 7045 h 1451517"/>
                <a:gd name="connsiteX9" fmla="*/ 23006 w 2465854"/>
                <a:gd name="connsiteY9" fmla="*/ 8303 h 1451517"/>
                <a:gd name="connsiteX10" fmla="*/ 27130 w 2465854"/>
                <a:gd name="connsiteY10" fmla="*/ 9491 h 1451517"/>
                <a:gd name="connsiteX11" fmla="*/ 36336 w 2465854"/>
                <a:gd name="connsiteY11" fmla="*/ 13216 h 1451517"/>
                <a:gd name="connsiteX12" fmla="*/ 41477 w 2465854"/>
                <a:gd name="connsiteY12" fmla="*/ 15846 h 1451517"/>
                <a:gd name="connsiteX13" fmla="*/ 47096 w 2465854"/>
                <a:gd name="connsiteY13" fmla="*/ 17980 h 1451517"/>
                <a:gd name="connsiteX14" fmla="*/ 59171 w 2465854"/>
                <a:gd name="connsiteY14" fmla="*/ 23366 h 1451517"/>
                <a:gd name="connsiteX15" fmla="*/ 66065 w 2465854"/>
                <a:gd name="connsiteY15" fmla="*/ 26526 h 1451517"/>
                <a:gd name="connsiteX16" fmla="*/ 73059 w 2465854"/>
                <a:gd name="connsiteY16" fmla="*/ 30563 h 1451517"/>
                <a:gd name="connsiteX17" fmla="*/ 88203 w 2465854"/>
                <a:gd name="connsiteY17" fmla="*/ 39029 h 1451517"/>
                <a:gd name="connsiteX18" fmla="*/ 96332 w 2465854"/>
                <a:gd name="connsiteY18" fmla="*/ 44415 h 1451517"/>
                <a:gd name="connsiteX19" fmla="*/ 104841 w 2465854"/>
                <a:gd name="connsiteY19" fmla="*/ 49732 h 1451517"/>
                <a:gd name="connsiteX20" fmla="*/ 114425 w 2465854"/>
                <a:gd name="connsiteY20" fmla="*/ 57022 h 1451517"/>
                <a:gd name="connsiteX21" fmla="*/ 133634 w 2465854"/>
                <a:gd name="connsiteY21" fmla="*/ 72027 h 1451517"/>
                <a:gd name="connsiteX22" fmla="*/ 144752 w 2465854"/>
                <a:gd name="connsiteY22" fmla="*/ 80447 h 1451517"/>
                <a:gd name="connsiteX23" fmla="*/ 156548 w 2465854"/>
                <a:gd name="connsiteY23" fmla="*/ 87390 h 1451517"/>
                <a:gd name="connsiteX24" fmla="*/ 181077 w 2465854"/>
                <a:gd name="connsiteY24" fmla="*/ 102142 h 1451517"/>
                <a:gd name="connsiteX25" fmla="*/ 193710 w 2465854"/>
                <a:gd name="connsiteY25" fmla="*/ 111046 h 1451517"/>
                <a:gd name="connsiteX26" fmla="*/ 219912 w 2465854"/>
                <a:gd name="connsiteY26" fmla="*/ 130008 h 1451517"/>
                <a:gd name="connsiteX27" fmla="*/ 233481 w 2465854"/>
                <a:gd name="connsiteY27" fmla="*/ 139385 h 1451517"/>
                <a:gd name="connsiteX28" fmla="*/ 247210 w 2465854"/>
                <a:gd name="connsiteY28" fmla="*/ 149593 h 1451517"/>
                <a:gd name="connsiteX29" fmla="*/ 260800 w 2465854"/>
                <a:gd name="connsiteY29" fmla="*/ 160423 h 1451517"/>
                <a:gd name="connsiteX30" fmla="*/ 288576 w 2465854"/>
                <a:gd name="connsiteY30" fmla="*/ 185244 h 1451517"/>
                <a:gd name="connsiteX31" fmla="*/ 302823 w 2465854"/>
                <a:gd name="connsiteY31" fmla="*/ 197101 h 1451517"/>
                <a:gd name="connsiteX32" fmla="*/ 317509 w 2465854"/>
                <a:gd name="connsiteY32" fmla="*/ 209938 h 1451517"/>
                <a:gd name="connsiteX33" fmla="*/ 346620 w 2465854"/>
                <a:gd name="connsiteY33" fmla="*/ 238554 h 1451517"/>
                <a:gd name="connsiteX34" fmla="*/ 360827 w 2465854"/>
                <a:gd name="connsiteY34" fmla="*/ 253490 h 1451517"/>
                <a:gd name="connsiteX35" fmla="*/ 375373 w 2465854"/>
                <a:gd name="connsiteY35" fmla="*/ 268507 h 1451517"/>
                <a:gd name="connsiteX36" fmla="*/ 404365 w 2465854"/>
                <a:gd name="connsiteY36" fmla="*/ 298726 h 1451517"/>
                <a:gd name="connsiteX37" fmla="*/ 418552 w 2465854"/>
                <a:gd name="connsiteY37" fmla="*/ 316892 h 1451517"/>
                <a:gd name="connsiteX38" fmla="*/ 432341 w 2465854"/>
                <a:gd name="connsiteY38" fmla="*/ 334931 h 1451517"/>
                <a:gd name="connsiteX39" fmla="*/ 459779 w 2465854"/>
                <a:gd name="connsiteY39" fmla="*/ 370328 h 1451517"/>
                <a:gd name="connsiteX40" fmla="*/ 473428 w 2465854"/>
                <a:gd name="connsiteY40" fmla="*/ 388137 h 1451517"/>
                <a:gd name="connsiteX41" fmla="*/ 486838 w 2465854"/>
                <a:gd name="connsiteY41" fmla="*/ 406395 h 1451517"/>
                <a:gd name="connsiteX42" fmla="*/ 512582 w 2465854"/>
                <a:gd name="connsiteY42" fmla="*/ 445080 h 1451517"/>
                <a:gd name="connsiteX43" fmla="*/ 524498 w 2465854"/>
                <a:gd name="connsiteY43" fmla="*/ 463603 h 1451517"/>
                <a:gd name="connsiteX44" fmla="*/ 536712 w 2465854"/>
                <a:gd name="connsiteY44" fmla="*/ 482830 h 1451517"/>
                <a:gd name="connsiteX45" fmla="*/ 560264 w 2465854"/>
                <a:gd name="connsiteY45" fmla="*/ 520811 h 1451517"/>
                <a:gd name="connsiteX46" fmla="*/ 571443 w 2465854"/>
                <a:gd name="connsiteY46" fmla="*/ 540315 h 1451517"/>
                <a:gd name="connsiteX47" fmla="*/ 582103 w 2465854"/>
                <a:gd name="connsiteY47" fmla="*/ 558977 h 1451517"/>
                <a:gd name="connsiteX48" fmla="*/ 602049 w 2465854"/>
                <a:gd name="connsiteY48" fmla="*/ 595655 h 1451517"/>
                <a:gd name="connsiteX49" fmla="*/ 612071 w 2465854"/>
                <a:gd name="connsiteY49" fmla="*/ 612563 h 1451517"/>
                <a:gd name="connsiteX50" fmla="*/ 621357 w 2465854"/>
                <a:gd name="connsiteY50" fmla="*/ 630129 h 1451517"/>
                <a:gd name="connsiteX51" fmla="*/ 639669 w 2465854"/>
                <a:gd name="connsiteY51" fmla="*/ 662309 h 1451517"/>
                <a:gd name="connsiteX52" fmla="*/ 648097 w 2465854"/>
                <a:gd name="connsiteY52" fmla="*/ 677614 h 1451517"/>
                <a:gd name="connsiteX53" fmla="*/ 656845 w 2465854"/>
                <a:gd name="connsiteY53" fmla="*/ 691686 h 1451517"/>
                <a:gd name="connsiteX54" fmla="*/ 673542 w 2465854"/>
                <a:gd name="connsiteY54" fmla="*/ 716760 h 1451517"/>
                <a:gd name="connsiteX55" fmla="*/ 682389 w 2465854"/>
                <a:gd name="connsiteY55" fmla="*/ 728156 h 1451517"/>
                <a:gd name="connsiteX56" fmla="*/ 690679 w 2465854"/>
                <a:gd name="connsiteY56" fmla="*/ 738087 h 1451517"/>
                <a:gd name="connsiteX57" fmla="*/ 708034 w 2465854"/>
                <a:gd name="connsiteY57" fmla="*/ 755837 h 1451517"/>
                <a:gd name="connsiteX58" fmla="*/ 717598 w 2465854"/>
                <a:gd name="connsiteY58" fmla="*/ 762354 h 1451517"/>
                <a:gd name="connsiteX59" fmla="*/ 727322 w 2465854"/>
                <a:gd name="connsiteY59" fmla="*/ 767267 h 1451517"/>
                <a:gd name="connsiteX60" fmla="*/ 747945 w 2465854"/>
                <a:gd name="connsiteY60" fmla="*/ 772988 h 1451517"/>
                <a:gd name="connsiteX61" fmla="*/ 759562 w 2465854"/>
                <a:gd name="connsiteY61" fmla="*/ 774545 h 1451517"/>
                <a:gd name="connsiteX62" fmla="*/ 772295 w 2465854"/>
                <a:gd name="connsiteY62" fmla="*/ 774880 h 1451517"/>
                <a:gd name="connsiteX63" fmla="*/ 800191 w 2465854"/>
                <a:gd name="connsiteY63" fmla="*/ 770047 h 1451517"/>
                <a:gd name="connsiteX64" fmla="*/ 815713 w 2465854"/>
                <a:gd name="connsiteY64" fmla="*/ 765768 h 1451517"/>
                <a:gd name="connsiteX65" fmla="*/ 850782 w 2465854"/>
                <a:gd name="connsiteY65" fmla="*/ 756472 h 1451517"/>
                <a:gd name="connsiteX66" fmla="*/ 870548 w 2465854"/>
                <a:gd name="connsiteY66" fmla="*/ 750659 h 1451517"/>
                <a:gd name="connsiteX67" fmla="*/ 891949 w 2465854"/>
                <a:gd name="connsiteY67" fmla="*/ 744891 h 1451517"/>
                <a:gd name="connsiteX68" fmla="*/ 914863 w 2465854"/>
                <a:gd name="connsiteY68" fmla="*/ 737637 h 1451517"/>
                <a:gd name="connsiteX69" fmla="*/ 965017 w 2465854"/>
                <a:gd name="connsiteY69" fmla="*/ 726483 h 1451517"/>
                <a:gd name="connsiteX70" fmla="*/ 991996 w 2465854"/>
                <a:gd name="connsiteY70" fmla="*/ 721662 h 1451517"/>
                <a:gd name="connsiteX71" fmla="*/ 1021028 w 2465854"/>
                <a:gd name="connsiteY71" fmla="*/ 718214 h 1451517"/>
                <a:gd name="connsiteX72" fmla="*/ 1083117 w 2465854"/>
                <a:gd name="connsiteY72" fmla="*/ 711316 h 1451517"/>
                <a:gd name="connsiteX73" fmla="*/ 1115954 w 2465854"/>
                <a:gd name="connsiteY73" fmla="*/ 711536 h 1451517"/>
                <a:gd name="connsiteX74" fmla="*/ 1150027 w 2465854"/>
                <a:gd name="connsiteY74" fmla="*/ 712032 h 1451517"/>
                <a:gd name="connsiteX75" fmla="*/ 1221880 w 2465854"/>
                <a:gd name="connsiteY75" fmla="*/ 716299 h 1451517"/>
                <a:gd name="connsiteX76" fmla="*/ 1259420 w 2465854"/>
                <a:gd name="connsiteY76" fmla="*/ 721005 h 1451517"/>
                <a:gd name="connsiteX77" fmla="*/ 1298016 w 2465854"/>
                <a:gd name="connsiteY77" fmla="*/ 729425 h 1451517"/>
                <a:gd name="connsiteX78" fmla="*/ 1375866 w 2465854"/>
                <a:gd name="connsiteY78" fmla="*/ 753761 h 1451517"/>
                <a:gd name="connsiteX79" fmla="*/ 1415438 w 2465854"/>
                <a:gd name="connsiteY79" fmla="*/ 770439 h 1451517"/>
                <a:gd name="connsiteX80" fmla="*/ 1454254 w 2465854"/>
                <a:gd name="connsiteY80" fmla="*/ 789562 h 1451517"/>
                <a:gd name="connsiteX81" fmla="*/ 1493269 w 2465854"/>
                <a:gd name="connsiteY81" fmla="*/ 810346 h 1451517"/>
                <a:gd name="connsiteX82" fmla="*/ 1568847 w 2465854"/>
                <a:gd name="connsiteY82" fmla="*/ 860046 h 1451517"/>
                <a:gd name="connsiteX83" fmla="*/ 1605371 w 2465854"/>
                <a:gd name="connsiteY83" fmla="*/ 888523 h 1451517"/>
                <a:gd name="connsiteX84" fmla="*/ 1640799 w 2465854"/>
                <a:gd name="connsiteY84" fmla="*/ 918673 h 1451517"/>
                <a:gd name="connsiteX85" fmla="*/ 1707451 w 2465854"/>
                <a:gd name="connsiteY85" fmla="*/ 985304 h 1451517"/>
                <a:gd name="connsiteX86" fmla="*/ 1738734 w 2465854"/>
                <a:gd name="connsiteY86" fmla="*/ 1019352 h 1451517"/>
                <a:gd name="connsiteX87" fmla="*/ 1767826 w 2465854"/>
                <a:gd name="connsiteY87" fmla="*/ 1055753 h 1451517"/>
                <a:gd name="connsiteX88" fmla="*/ 1819653 w 2465854"/>
                <a:gd name="connsiteY88" fmla="*/ 1130377 h 1451517"/>
                <a:gd name="connsiteX89" fmla="*/ 1842548 w 2465854"/>
                <a:gd name="connsiteY89" fmla="*/ 1167309 h 1451517"/>
                <a:gd name="connsiteX90" fmla="*/ 1863032 w 2465854"/>
                <a:gd name="connsiteY90" fmla="*/ 1203398 h 1451517"/>
                <a:gd name="connsiteX91" fmla="*/ 1880944 w 2465854"/>
                <a:gd name="connsiteY91" fmla="*/ 1237458 h 1451517"/>
                <a:gd name="connsiteX92" fmla="*/ 1912746 w 2465854"/>
                <a:gd name="connsiteY92" fmla="*/ 1300975 h 1451517"/>
                <a:gd name="connsiteX93" fmla="*/ 1926614 w 2465854"/>
                <a:gd name="connsiteY93" fmla="*/ 1329729 h 1451517"/>
                <a:gd name="connsiteX94" fmla="*/ 1939945 w 2465854"/>
                <a:gd name="connsiteY94" fmla="*/ 1354112 h 1451517"/>
                <a:gd name="connsiteX95" fmla="*/ 1963876 w 2465854"/>
                <a:gd name="connsiteY95" fmla="*/ 1398344 h 1451517"/>
                <a:gd name="connsiteX96" fmla="*/ 1976170 w 2465854"/>
                <a:gd name="connsiteY96" fmla="*/ 1414538 h 1451517"/>
                <a:gd name="connsiteX97" fmla="*/ 1988544 w 2465854"/>
                <a:gd name="connsiteY97" fmla="*/ 1427444 h 1451517"/>
                <a:gd name="connsiteX98" fmla="*/ 2017795 w 2465854"/>
                <a:gd name="connsiteY98" fmla="*/ 1448874 h 1451517"/>
                <a:gd name="connsiteX99" fmla="*/ 2033457 w 2465854"/>
                <a:gd name="connsiteY99" fmla="*/ 1451492 h 1451517"/>
                <a:gd name="connsiteX100" fmla="*/ 2050314 w 2465854"/>
                <a:gd name="connsiteY100" fmla="*/ 1450604 h 1451517"/>
                <a:gd name="connsiteX101" fmla="*/ 2088950 w 2465854"/>
                <a:gd name="connsiteY101" fmla="*/ 1442092 h 1451517"/>
                <a:gd name="connsiteX102" fmla="*/ 2110629 w 2465854"/>
                <a:gd name="connsiteY102" fmla="*/ 1434907 h 1451517"/>
                <a:gd name="connsiteX103" fmla="*/ 2135416 w 2465854"/>
                <a:gd name="connsiteY103" fmla="*/ 1425449 h 1451517"/>
                <a:gd name="connsiteX104" fmla="*/ 2192245 w 2465854"/>
                <a:gd name="connsiteY104" fmla="*/ 1400593 h 1451517"/>
                <a:gd name="connsiteX105" fmla="*/ 2223987 w 2465854"/>
                <a:gd name="connsiteY105" fmla="*/ 1389659 h 1451517"/>
                <a:gd name="connsiteX106" fmla="*/ 2257602 w 2465854"/>
                <a:gd name="connsiteY106" fmla="*/ 1373812 h 1451517"/>
                <a:gd name="connsiteX107" fmla="*/ 2336468 w 2465854"/>
                <a:gd name="connsiteY107" fmla="*/ 1363454 h 1451517"/>
                <a:gd name="connsiteX108" fmla="*/ 2378451 w 2465854"/>
                <a:gd name="connsiteY108" fmla="*/ 1356511 h 1451517"/>
                <a:gd name="connsiteX109" fmla="*/ 2422368 w 2465854"/>
                <a:gd name="connsiteY109" fmla="*/ 1357676 h 1451517"/>
                <a:gd name="connsiteX110" fmla="*/ 2465806 w 2465854"/>
                <a:gd name="connsiteY110" fmla="*/ 1360905 h 145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465854" h="1451517" extrusionOk="0">
                  <a:moveTo>
                    <a:pt x="-48" y="56"/>
                  </a:moveTo>
                  <a:cubicBezTo>
                    <a:pt x="33" y="56"/>
                    <a:pt x="272" y="4"/>
                    <a:pt x="310" y="-25"/>
                  </a:cubicBezTo>
                  <a:cubicBezTo>
                    <a:pt x="827" y="297"/>
                    <a:pt x="1360" y="798"/>
                    <a:pt x="2442" y="1163"/>
                  </a:cubicBezTo>
                  <a:cubicBezTo>
                    <a:pt x="2734" y="1123"/>
                    <a:pt x="3099" y="1347"/>
                    <a:pt x="3538" y="1336"/>
                  </a:cubicBezTo>
                  <a:cubicBezTo>
                    <a:pt x="3983" y="1673"/>
                    <a:pt x="4677" y="1808"/>
                    <a:pt x="4953" y="1959"/>
                  </a:cubicBezTo>
                  <a:cubicBezTo>
                    <a:pt x="5706" y="2427"/>
                    <a:pt x="7693" y="2950"/>
                    <a:pt x="8141" y="3493"/>
                  </a:cubicBezTo>
                  <a:cubicBezTo>
                    <a:pt x="8881" y="3462"/>
                    <a:pt x="9558" y="3900"/>
                    <a:pt x="10771" y="3966"/>
                  </a:cubicBezTo>
                  <a:cubicBezTo>
                    <a:pt x="11653" y="4232"/>
                    <a:pt x="12232" y="4928"/>
                    <a:pt x="13122" y="5119"/>
                  </a:cubicBezTo>
                  <a:cubicBezTo>
                    <a:pt x="13768" y="5703"/>
                    <a:pt x="17313" y="6290"/>
                    <a:pt x="19319" y="7045"/>
                  </a:cubicBezTo>
                  <a:cubicBezTo>
                    <a:pt x="20397" y="7308"/>
                    <a:pt x="22116" y="8170"/>
                    <a:pt x="23006" y="8303"/>
                  </a:cubicBezTo>
                  <a:cubicBezTo>
                    <a:pt x="23457" y="8673"/>
                    <a:pt x="25305" y="8930"/>
                    <a:pt x="27130" y="9491"/>
                  </a:cubicBezTo>
                  <a:cubicBezTo>
                    <a:pt x="30098" y="10097"/>
                    <a:pt x="34343" y="12587"/>
                    <a:pt x="36336" y="13216"/>
                  </a:cubicBezTo>
                  <a:cubicBezTo>
                    <a:pt x="38340" y="14103"/>
                    <a:pt x="39436" y="14251"/>
                    <a:pt x="41477" y="15846"/>
                  </a:cubicBezTo>
                  <a:cubicBezTo>
                    <a:pt x="42475" y="15978"/>
                    <a:pt x="45873" y="17261"/>
                    <a:pt x="47096" y="17980"/>
                  </a:cubicBezTo>
                  <a:cubicBezTo>
                    <a:pt x="52937" y="20177"/>
                    <a:pt x="53205" y="21548"/>
                    <a:pt x="59171" y="23366"/>
                  </a:cubicBezTo>
                  <a:cubicBezTo>
                    <a:pt x="60438" y="23754"/>
                    <a:pt x="63874" y="25762"/>
                    <a:pt x="66065" y="26526"/>
                  </a:cubicBezTo>
                  <a:cubicBezTo>
                    <a:pt x="68528" y="27720"/>
                    <a:pt x="70426" y="28266"/>
                    <a:pt x="73059" y="30563"/>
                  </a:cubicBezTo>
                  <a:cubicBezTo>
                    <a:pt x="78599" y="35251"/>
                    <a:pt x="80745" y="35902"/>
                    <a:pt x="88203" y="39029"/>
                  </a:cubicBezTo>
                  <a:cubicBezTo>
                    <a:pt x="91335" y="40737"/>
                    <a:pt x="94940" y="42909"/>
                    <a:pt x="96332" y="44415"/>
                  </a:cubicBezTo>
                  <a:cubicBezTo>
                    <a:pt x="99081" y="47038"/>
                    <a:pt x="102931" y="47645"/>
                    <a:pt x="104841" y="49732"/>
                  </a:cubicBezTo>
                  <a:cubicBezTo>
                    <a:pt x="106244" y="49993"/>
                    <a:pt x="112752" y="56339"/>
                    <a:pt x="114425" y="57022"/>
                  </a:cubicBezTo>
                  <a:cubicBezTo>
                    <a:pt x="122498" y="61010"/>
                    <a:pt x="132460" y="69030"/>
                    <a:pt x="133634" y="72027"/>
                  </a:cubicBezTo>
                  <a:cubicBezTo>
                    <a:pt x="139024" y="75878"/>
                    <a:pt x="139180" y="77152"/>
                    <a:pt x="144752" y="80447"/>
                  </a:cubicBezTo>
                  <a:cubicBezTo>
                    <a:pt x="149279" y="83164"/>
                    <a:pt x="153580" y="85480"/>
                    <a:pt x="156548" y="87390"/>
                  </a:cubicBezTo>
                  <a:cubicBezTo>
                    <a:pt x="168504" y="93742"/>
                    <a:pt x="171985" y="94789"/>
                    <a:pt x="181077" y="102142"/>
                  </a:cubicBezTo>
                  <a:cubicBezTo>
                    <a:pt x="187596" y="105751"/>
                    <a:pt x="189786" y="108905"/>
                    <a:pt x="193710" y="111046"/>
                  </a:cubicBezTo>
                  <a:cubicBezTo>
                    <a:pt x="200711" y="116716"/>
                    <a:pt x="212418" y="125208"/>
                    <a:pt x="219912" y="130008"/>
                  </a:cubicBezTo>
                  <a:cubicBezTo>
                    <a:pt x="227197" y="133898"/>
                    <a:pt x="230000" y="137794"/>
                    <a:pt x="233481" y="139385"/>
                  </a:cubicBezTo>
                  <a:cubicBezTo>
                    <a:pt x="236688" y="140374"/>
                    <a:pt x="244093" y="147139"/>
                    <a:pt x="247210" y="149593"/>
                  </a:cubicBezTo>
                  <a:cubicBezTo>
                    <a:pt x="253146" y="154921"/>
                    <a:pt x="257404" y="158722"/>
                    <a:pt x="260800" y="160423"/>
                  </a:cubicBezTo>
                  <a:cubicBezTo>
                    <a:pt x="262932" y="165826"/>
                    <a:pt x="286803" y="180608"/>
                    <a:pt x="288576" y="185244"/>
                  </a:cubicBezTo>
                  <a:cubicBezTo>
                    <a:pt x="294476" y="190447"/>
                    <a:pt x="298311" y="193474"/>
                    <a:pt x="302823" y="197101"/>
                  </a:cubicBezTo>
                  <a:cubicBezTo>
                    <a:pt x="308597" y="201932"/>
                    <a:pt x="310883" y="203000"/>
                    <a:pt x="317509" y="209938"/>
                  </a:cubicBezTo>
                  <a:cubicBezTo>
                    <a:pt x="322717" y="216633"/>
                    <a:pt x="333137" y="226218"/>
                    <a:pt x="346620" y="238554"/>
                  </a:cubicBezTo>
                  <a:cubicBezTo>
                    <a:pt x="351484" y="243654"/>
                    <a:pt x="358365" y="251019"/>
                    <a:pt x="360827" y="253490"/>
                  </a:cubicBezTo>
                  <a:cubicBezTo>
                    <a:pt x="367233" y="259433"/>
                    <a:pt x="368715" y="263191"/>
                    <a:pt x="375373" y="268507"/>
                  </a:cubicBezTo>
                  <a:cubicBezTo>
                    <a:pt x="385008" y="280097"/>
                    <a:pt x="395774" y="289263"/>
                    <a:pt x="404365" y="298726"/>
                  </a:cubicBezTo>
                  <a:cubicBezTo>
                    <a:pt x="406988" y="301352"/>
                    <a:pt x="412153" y="310613"/>
                    <a:pt x="418552" y="316892"/>
                  </a:cubicBezTo>
                  <a:cubicBezTo>
                    <a:pt x="422625" y="325151"/>
                    <a:pt x="427232" y="327682"/>
                    <a:pt x="432341" y="334931"/>
                  </a:cubicBezTo>
                  <a:cubicBezTo>
                    <a:pt x="438982" y="342211"/>
                    <a:pt x="453139" y="367727"/>
                    <a:pt x="459779" y="370328"/>
                  </a:cubicBezTo>
                  <a:cubicBezTo>
                    <a:pt x="464735" y="376864"/>
                    <a:pt x="467235" y="382909"/>
                    <a:pt x="473428" y="388137"/>
                  </a:cubicBezTo>
                  <a:cubicBezTo>
                    <a:pt x="479897" y="396131"/>
                    <a:pt x="483488" y="405271"/>
                    <a:pt x="486838" y="406395"/>
                  </a:cubicBezTo>
                  <a:cubicBezTo>
                    <a:pt x="495339" y="421341"/>
                    <a:pt x="507404" y="431813"/>
                    <a:pt x="512582" y="445080"/>
                  </a:cubicBezTo>
                  <a:cubicBezTo>
                    <a:pt x="513097" y="449090"/>
                    <a:pt x="521459" y="458293"/>
                    <a:pt x="524498" y="463603"/>
                  </a:cubicBezTo>
                  <a:cubicBezTo>
                    <a:pt x="527362" y="464963"/>
                    <a:pt x="531868" y="474207"/>
                    <a:pt x="536712" y="482830"/>
                  </a:cubicBezTo>
                  <a:cubicBezTo>
                    <a:pt x="540002" y="493103"/>
                    <a:pt x="549548" y="502268"/>
                    <a:pt x="560264" y="520811"/>
                  </a:cubicBezTo>
                  <a:cubicBezTo>
                    <a:pt x="563120" y="524747"/>
                    <a:pt x="566889" y="530176"/>
                    <a:pt x="571443" y="540315"/>
                  </a:cubicBezTo>
                  <a:cubicBezTo>
                    <a:pt x="574640" y="542471"/>
                    <a:pt x="582282" y="555664"/>
                    <a:pt x="582103" y="558977"/>
                  </a:cubicBezTo>
                  <a:cubicBezTo>
                    <a:pt x="587362" y="563634"/>
                    <a:pt x="596805" y="586018"/>
                    <a:pt x="602049" y="595655"/>
                  </a:cubicBezTo>
                  <a:cubicBezTo>
                    <a:pt x="603724" y="601822"/>
                    <a:pt x="608061" y="603720"/>
                    <a:pt x="612071" y="612563"/>
                  </a:cubicBezTo>
                  <a:cubicBezTo>
                    <a:pt x="616220" y="620635"/>
                    <a:pt x="618161" y="624962"/>
                    <a:pt x="621357" y="630129"/>
                  </a:cubicBezTo>
                  <a:cubicBezTo>
                    <a:pt x="622035" y="636116"/>
                    <a:pt x="632131" y="649500"/>
                    <a:pt x="639669" y="662309"/>
                  </a:cubicBezTo>
                  <a:cubicBezTo>
                    <a:pt x="642111" y="665558"/>
                    <a:pt x="646571" y="672830"/>
                    <a:pt x="648097" y="677614"/>
                  </a:cubicBezTo>
                  <a:cubicBezTo>
                    <a:pt x="652297" y="682982"/>
                    <a:pt x="655185" y="687674"/>
                    <a:pt x="656845" y="691686"/>
                  </a:cubicBezTo>
                  <a:cubicBezTo>
                    <a:pt x="661374" y="698128"/>
                    <a:pt x="668141" y="707153"/>
                    <a:pt x="673542" y="716760"/>
                  </a:cubicBezTo>
                  <a:cubicBezTo>
                    <a:pt x="677039" y="720707"/>
                    <a:pt x="680506" y="727782"/>
                    <a:pt x="682389" y="728156"/>
                  </a:cubicBezTo>
                  <a:cubicBezTo>
                    <a:pt x="684516" y="732403"/>
                    <a:pt x="687049" y="734749"/>
                    <a:pt x="690679" y="738087"/>
                  </a:cubicBezTo>
                  <a:cubicBezTo>
                    <a:pt x="694656" y="740742"/>
                    <a:pt x="705988" y="754242"/>
                    <a:pt x="708034" y="755837"/>
                  </a:cubicBezTo>
                  <a:cubicBezTo>
                    <a:pt x="709253" y="757088"/>
                    <a:pt x="714819" y="761419"/>
                    <a:pt x="717598" y="762354"/>
                  </a:cubicBezTo>
                  <a:cubicBezTo>
                    <a:pt x="719203" y="763368"/>
                    <a:pt x="723392" y="766040"/>
                    <a:pt x="727322" y="767267"/>
                  </a:cubicBezTo>
                  <a:cubicBezTo>
                    <a:pt x="736245" y="770911"/>
                    <a:pt x="739084" y="769298"/>
                    <a:pt x="747945" y="772988"/>
                  </a:cubicBezTo>
                  <a:cubicBezTo>
                    <a:pt x="751999" y="773729"/>
                    <a:pt x="754522" y="773802"/>
                    <a:pt x="759562" y="774545"/>
                  </a:cubicBezTo>
                  <a:cubicBezTo>
                    <a:pt x="762404" y="774145"/>
                    <a:pt x="770982" y="773895"/>
                    <a:pt x="772295" y="774880"/>
                  </a:cubicBezTo>
                  <a:cubicBezTo>
                    <a:pt x="775366" y="775925"/>
                    <a:pt x="787521" y="770042"/>
                    <a:pt x="800191" y="770047"/>
                  </a:cubicBezTo>
                  <a:cubicBezTo>
                    <a:pt x="806801" y="767523"/>
                    <a:pt x="811632" y="767596"/>
                    <a:pt x="815713" y="765768"/>
                  </a:cubicBezTo>
                  <a:cubicBezTo>
                    <a:pt x="829683" y="758964"/>
                    <a:pt x="840291" y="757418"/>
                    <a:pt x="850782" y="756472"/>
                  </a:cubicBezTo>
                  <a:cubicBezTo>
                    <a:pt x="854203" y="753570"/>
                    <a:pt x="866535" y="751506"/>
                    <a:pt x="870548" y="750659"/>
                  </a:cubicBezTo>
                  <a:cubicBezTo>
                    <a:pt x="876246" y="749171"/>
                    <a:pt x="884577" y="746100"/>
                    <a:pt x="891949" y="744891"/>
                  </a:cubicBezTo>
                  <a:cubicBezTo>
                    <a:pt x="900338" y="742577"/>
                    <a:pt x="908131" y="740587"/>
                    <a:pt x="914863" y="737637"/>
                  </a:cubicBezTo>
                  <a:cubicBezTo>
                    <a:pt x="930933" y="733799"/>
                    <a:pt x="946050" y="728576"/>
                    <a:pt x="965017" y="726483"/>
                  </a:cubicBezTo>
                  <a:cubicBezTo>
                    <a:pt x="974451" y="726808"/>
                    <a:pt x="989199" y="723517"/>
                    <a:pt x="991996" y="721662"/>
                  </a:cubicBezTo>
                  <a:cubicBezTo>
                    <a:pt x="996500" y="722188"/>
                    <a:pt x="1013515" y="717166"/>
                    <a:pt x="1021028" y="718214"/>
                  </a:cubicBezTo>
                  <a:cubicBezTo>
                    <a:pt x="1051511" y="711543"/>
                    <a:pt x="1064872" y="713780"/>
                    <a:pt x="1083117" y="711316"/>
                  </a:cubicBezTo>
                  <a:cubicBezTo>
                    <a:pt x="1087287" y="713014"/>
                    <a:pt x="1104510" y="713865"/>
                    <a:pt x="1115954" y="711536"/>
                  </a:cubicBezTo>
                  <a:cubicBezTo>
                    <a:pt x="1125805" y="712343"/>
                    <a:pt x="1145502" y="712871"/>
                    <a:pt x="1150027" y="712032"/>
                  </a:cubicBezTo>
                  <a:cubicBezTo>
                    <a:pt x="1179960" y="720185"/>
                    <a:pt x="1213465" y="717654"/>
                    <a:pt x="1221880" y="716299"/>
                  </a:cubicBezTo>
                  <a:cubicBezTo>
                    <a:pt x="1228638" y="720177"/>
                    <a:pt x="1244611" y="716047"/>
                    <a:pt x="1259420" y="721005"/>
                  </a:cubicBezTo>
                  <a:cubicBezTo>
                    <a:pt x="1269254" y="725577"/>
                    <a:pt x="1284822" y="723775"/>
                    <a:pt x="1298016" y="729425"/>
                  </a:cubicBezTo>
                  <a:cubicBezTo>
                    <a:pt x="1312415" y="739469"/>
                    <a:pt x="1346784" y="747418"/>
                    <a:pt x="1375866" y="753761"/>
                  </a:cubicBezTo>
                  <a:cubicBezTo>
                    <a:pt x="1388409" y="760095"/>
                    <a:pt x="1409381" y="766719"/>
                    <a:pt x="1415438" y="770439"/>
                  </a:cubicBezTo>
                  <a:cubicBezTo>
                    <a:pt x="1425171" y="775131"/>
                    <a:pt x="1444962" y="784150"/>
                    <a:pt x="1454254" y="789562"/>
                  </a:cubicBezTo>
                  <a:cubicBezTo>
                    <a:pt x="1472430" y="801349"/>
                    <a:pt x="1476440" y="800063"/>
                    <a:pt x="1493269" y="810346"/>
                  </a:cubicBezTo>
                  <a:cubicBezTo>
                    <a:pt x="1517242" y="822355"/>
                    <a:pt x="1537886" y="848470"/>
                    <a:pt x="1568847" y="860046"/>
                  </a:cubicBezTo>
                  <a:cubicBezTo>
                    <a:pt x="1583626" y="869646"/>
                    <a:pt x="1593374" y="883294"/>
                    <a:pt x="1605371" y="888523"/>
                  </a:cubicBezTo>
                  <a:cubicBezTo>
                    <a:pt x="1609442" y="896390"/>
                    <a:pt x="1626423" y="900977"/>
                    <a:pt x="1640799" y="918673"/>
                  </a:cubicBezTo>
                  <a:cubicBezTo>
                    <a:pt x="1654153" y="924776"/>
                    <a:pt x="1678372" y="961881"/>
                    <a:pt x="1707451" y="985304"/>
                  </a:cubicBezTo>
                  <a:cubicBezTo>
                    <a:pt x="1715039" y="999701"/>
                    <a:pt x="1727013" y="1012268"/>
                    <a:pt x="1738734" y="1019352"/>
                  </a:cubicBezTo>
                  <a:cubicBezTo>
                    <a:pt x="1749514" y="1030180"/>
                    <a:pt x="1756354" y="1043554"/>
                    <a:pt x="1767826" y="1055753"/>
                  </a:cubicBezTo>
                  <a:cubicBezTo>
                    <a:pt x="1788138" y="1080026"/>
                    <a:pt x="1810041" y="1122401"/>
                    <a:pt x="1819653" y="1130377"/>
                  </a:cubicBezTo>
                  <a:cubicBezTo>
                    <a:pt x="1829846" y="1144892"/>
                    <a:pt x="1832414" y="1152966"/>
                    <a:pt x="1842548" y="1167309"/>
                  </a:cubicBezTo>
                  <a:cubicBezTo>
                    <a:pt x="1851743" y="1180927"/>
                    <a:pt x="1854678" y="1195249"/>
                    <a:pt x="1863032" y="1203398"/>
                  </a:cubicBezTo>
                  <a:cubicBezTo>
                    <a:pt x="1869111" y="1208927"/>
                    <a:pt x="1876681" y="1233033"/>
                    <a:pt x="1880944" y="1237458"/>
                  </a:cubicBezTo>
                  <a:cubicBezTo>
                    <a:pt x="1887817" y="1251388"/>
                    <a:pt x="1905298" y="1283564"/>
                    <a:pt x="1912746" y="1300975"/>
                  </a:cubicBezTo>
                  <a:cubicBezTo>
                    <a:pt x="1916503" y="1308095"/>
                    <a:pt x="1917854" y="1316883"/>
                    <a:pt x="1926614" y="1329729"/>
                  </a:cubicBezTo>
                  <a:cubicBezTo>
                    <a:pt x="1931033" y="1342062"/>
                    <a:pt x="1936253" y="1343213"/>
                    <a:pt x="1939945" y="1354112"/>
                  </a:cubicBezTo>
                  <a:cubicBezTo>
                    <a:pt x="1947064" y="1367914"/>
                    <a:pt x="1953581" y="1388723"/>
                    <a:pt x="1963876" y="1398344"/>
                  </a:cubicBezTo>
                  <a:cubicBezTo>
                    <a:pt x="1968033" y="1401118"/>
                    <a:pt x="1973156" y="1408384"/>
                    <a:pt x="1976170" y="1414538"/>
                  </a:cubicBezTo>
                  <a:cubicBezTo>
                    <a:pt x="1982264" y="1420190"/>
                    <a:pt x="1983588" y="1421848"/>
                    <a:pt x="1988544" y="1427444"/>
                  </a:cubicBezTo>
                  <a:cubicBezTo>
                    <a:pt x="2003221" y="1435501"/>
                    <a:pt x="2014588" y="1446597"/>
                    <a:pt x="2017795" y="1448874"/>
                  </a:cubicBezTo>
                  <a:cubicBezTo>
                    <a:pt x="2021247" y="1449256"/>
                    <a:pt x="2026502" y="1449097"/>
                    <a:pt x="2033457" y="1451492"/>
                  </a:cubicBezTo>
                  <a:cubicBezTo>
                    <a:pt x="2040615" y="1449839"/>
                    <a:pt x="2047104" y="1451967"/>
                    <a:pt x="2050314" y="1450604"/>
                  </a:cubicBezTo>
                  <a:cubicBezTo>
                    <a:pt x="2054718" y="1449857"/>
                    <a:pt x="2070957" y="1445143"/>
                    <a:pt x="2088950" y="1442092"/>
                  </a:cubicBezTo>
                  <a:cubicBezTo>
                    <a:pt x="2092367" y="1442371"/>
                    <a:pt x="2108091" y="1436473"/>
                    <a:pt x="2110629" y="1434907"/>
                  </a:cubicBezTo>
                  <a:cubicBezTo>
                    <a:pt x="2123055" y="1432101"/>
                    <a:pt x="2129654" y="1427050"/>
                    <a:pt x="2135416" y="1425449"/>
                  </a:cubicBezTo>
                  <a:cubicBezTo>
                    <a:pt x="2164219" y="1414031"/>
                    <a:pt x="2180417" y="1409348"/>
                    <a:pt x="2192245" y="1400593"/>
                  </a:cubicBezTo>
                  <a:cubicBezTo>
                    <a:pt x="2199500" y="1395925"/>
                    <a:pt x="2214204" y="1396180"/>
                    <a:pt x="2223987" y="1389659"/>
                  </a:cubicBezTo>
                  <a:cubicBezTo>
                    <a:pt x="2237611" y="1382737"/>
                    <a:pt x="2243230" y="1382479"/>
                    <a:pt x="2257602" y="1373812"/>
                  </a:cubicBezTo>
                  <a:cubicBezTo>
                    <a:pt x="2286946" y="1365015"/>
                    <a:pt x="2323167" y="1370663"/>
                    <a:pt x="2336468" y="1363454"/>
                  </a:cubicBezTo>
                  <a:cubicBezTo>
                    <a:pt x="2342788" y="1358947"/>
                    <a:pt x="2371703" y="1359614"/>
                    <a:pt x="2378451" y="1356511"/>
                  </a:cubicBezTo>
                  <a:cubicBezTo>
                    <a:pt x="2394149" y="1355579"/>
                    <a:pt x="2415538" y="1360713"/>
                    <a:pt x="2422368" y="1357676"/>
                  </a:cubicBezTo>
                  <a:cubicBezTo>
                    <a:pt x="2426579" y="1360073"/>
                    <a:pt x="2446134" y="1355656"/>
                    <a:pt x="2465806" y="1360905"/>
                  </a:cubicBezTo>
                </a:path>
              </a:pathLst>
            </a:custGeom>
            <a:noFill/>
            <a:ln w="25400" cap="flat">
              <a:solidFill>
                <a:srgbClr val="2FB033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-107 w 5525333"/>
                        <a:gd name="connsiteY0" fmla="*/ 218 h 5618916"/>
                        <a:gd name="connsiteX1" fmla="*/ 696 w 5525333"/>
                        <a:gd name="connsiteY1" fmla="*/ -94 h 5618916"/>
                        <a:gd name="connsiteX2" fmla="*/ 5474 w 5525333"/>
                        <a:gd name="connsiteY2" fmla="*/ 4505 h 5618916"/>
                        <a:gd name="connsiteX3" fmla="*/ 7929 w 5525333"/>
                        <a:gd name="connsiteY3" fmla="*/ 5174 h 5618916"/>
                        <a:gd name="connsiteX4" fmla="*/ 11099 w 5525333"/>
                        <a:gd name="connsiteY4" fmla="*/ 7585 h 5618916"/>
                        <a:gd name="connsiteX5" fmla="*/ 18243 w 5525333"/>
                        <a:gd name="connsiteY5" fmla="*/ 13524 h 5618916"/>
                        <a:gd name="connsiteX6" fmla="*/ 24137 w 5525333"/>
                        <a:gd name="connsiteY6" fmla="*/ 15354 h 5618916"/>
                        <a:gd name="connsiteX7" fmla="*/ 29405 w 5525333"/>
                        <a:gd name="connsiteY7" fmla="*/ 19819 h 5618916"/>
                        <a:gd name="connsiteX8" fmla="*/ 43291 w 5525333"/>
                        <a:gd name="connsiteY8" fmla="*/ 27275 h 5618916"/>
                        <a:gd name="connsiteX9" fmla="*/ 51551 w 5525333"/>
                        <a:gd name="connsiteY9" fmla="*/ 32142 h 5618916"/>
                        <a:gd name="connsiteX10" fmla="*/ 60793 w 5525333"/>
                        <a:gd name="connsiteY10" fmla="*/ 36741 h 5618916"/>
                        <a:gd name="connsiteX11" fmla="*/ 81421 w 5525333"/>
                        <a:gd name="connsiteY11" fmla="*/ 51162 h 5618916"/>
                        <a:gd name="connsiteX12" fmla="*/ 92940 w 5525333"/>
                        <a:gd name="connsiteY12" fmla="*/ 61342 h 5618916"/>
                        <a:gd name="connsiteX13" fmla="*/ 105531 w 5525333"/>
                        <a:gd name="connsiteY13" fmla="*/ 69602 h 5618916"/>
                        <a:gd name="connsiteX14" fmla="*/ 132588 w 5525333"/>
                        <a:gd name="connsiteY14" fmla="*/ 90453 h 5618916"/>
                        <a:gd name="connsiteX15" fmla="*/ 148036 w 5525333"/>
                        <a:gd name="connsiteY15" fmla="*/ 102687 h 5618916"/>
                        <a:gd name="connsiteX16" fmla="*/ 163708 w 5525333"/>
                        <a:gd name="connsiteY16" fmla="*/ 118314 h 5618916"/>
                        <a:gd name="connsiteX17" fmla="*/ 197641 w 5525333"/>
                        <a:gd name="connsiteY17" fmla="*/ 151086 h 5618916"/>
                        <a:gd name="connsiteX18" fmla="*/ 215857 w 5525333"/>
                        <a:gd name="connsiteY18" fmla="*/ 171936 h 5618916"/>
                        <a:gd name="connsiteX19" fmla="*/ 234922 w 5525333"/>
                        <a:gd name="connsiteY19" fmla="*/ 192519 h 5618916"/>
                        <a:gd name="connsiteX20" fmla="*/ 256398 w 5525333"/>
                        <a:gd name="connsiteY20" fmla="*/ 220737 h 5618916"/>
                        <a:gd name="connsiteX21" fmla="*/ 299439 w 5525333"/>
                        <a:gd name="connsiteY21" fmla="*/ 278825 h 5618916"/>
                        <a:gd name="connsiteX22" fmla="*/ 324353 w 5525333"/>
                        <a:gd name="connsiteY22" fmla="*/ 311418 h 5618916"/>
                        <a:gd name="connsiteX23" fmla="*/ 350785 w 5525333"/>
                        <a:gd name="connsiteY23" fmla="*/ 338296 h 5618916"/>
                        <a:gd name="connsiteX24" fmla="*/ 405747 w 5525333"/>
                        <a:gd name="connsiteY24" fmla="*/ 395402 h 5618916"/>
                        <a:gd name="connsiteX25" fmla="*/ 434054 w 5525333"/>
                        <a:gd name="connsiteY25" fmla="*/ 429870 h 5618916"/>
                        <a:gd name="connsiteX26" fmla="*/ 492767 w 5525333"/>
                        <a:gd name="connsiteY26" fmla="*/ 503272 h 5618916"/>
                        <a:gd name="connsiteX27" fmla="*/ 523172 w 5525333"/>
                        <a:gd name="connsiteY27" fmla="*/ 539572 h 5618916"/>
                        <a:gd name="connsiteX28" fmla="*/ 553935 w 5525333"/>
                        <a:gd name="connsiteY28" fmla="*/ 579085 h 5618916"/>
                        <a:gd name="connsiteX29" fmla="*/ 584385 w 5525333"/>
                        <a:gd name="connsiteY29" fmla="*/ 621010 h 5618916"/>
                        <a:gd name="connsiteX30" fmla="*/ 646625 w 5525333"/>
                        <a:gd name="connsiteY30" fmla="*/ 717094 h 5618916"/>
                        <a:gd name="connsiteX31" fmla="*/ 678549 w 5525333"/>
                        <a:gd name="connsiteY31" fmla="*/ 762992 h 5618916"/>
                        <a:gd name="connsiteX32" fmla="*/ 711455 w 5525333"/>
                        <a:gd name="connsiteY32" fmla="*/ 812686 h 5618916"/>
                        <a:gd name="connsiteX33" fmla="*/ 776686 w 5525333"/>
                        <a:gd name="connsiteY33" fmla="*/ 923459 h 5618916"/>
                        <a:gd name="connsiteX34" fmla="*/ 808521 w 5525333"/>
                        <a:gd name="connsiteY34" fmla="*/ 981279 h 5618916"/>
                        <a:gd name="connsiteX35" fmla="*/ 841114 w 5525333"/>
                        <a:gd name="connsiteY35" fmla="*/ 1039411 h 5618916"/>
                        <a:gd name="connsiteX36" fmla="*/ 906077 w 5525333"/>
                        <a:gd name="connsiteY36" fmla="*/ 1156390 h 5618916"/>
                        <a:gd name="connsiteX37" fmla="*/ 937867 w 5525333"/>
                        <a:gd name="connsiteY37" fmla="*/ 1226711 h 5618916"/>
                        <a:gd name="connsiteX38" fmla="*/ 968764 w 5525333"/>
                        <a:gd name="connsiteY38" fmla="*/ 1296541 h 5618916"/>
                        <a:gd name="connsiteX39" fmla="*/ 1030245 w 5525333"/>
                        <a:gd name="connsiteY39" fmla="*/ 1433567 h 5618916"/>
                        <a:gd name="connsiteX40" fmla="*/ 1060829 w 5525333"/>
                        <a:gd name="connsiteY40" fmla="*/ 1502504 h 5618916"/>
                        <a:gd name="connsiteX41" fmla="*/ 1090877 w 5525333"/>
                        <a:gd name="connsiteY41" fmla="*/ 1573183 h 5618916"/>
                        <a:gd name="connsiteX42" fmla="*/ 1148563 w 5525333"/>
                        <a:gd name="connsiteY42" fmla="*/ 1722934 h 5618916"/>
                        <a:gd name="connsiteX43" fmla="*/ 1175263 w 5525333"/>
                        <a:gd name="connsiteY43" fmla="*/ 1794639 h 5618916"/>
                        <a:gd name="connsiteX44" fmla="*/ 1202632 w 5525333"/>
                        <a:gd name="connsiteY44" fmla="*/ 1869068 h 5618916"/>
                        <a:gd name="connsiteX45" fmla="*/ 1255407 w 5525333"/>
                        <a:gd name="connsiteY45" fmla="*/ 2016095 h 5618916"/>
                        <a:gd name="connsiteX46" fmla="*/ 1280455 w 5525333"/>
                        <a:gd name="connsiteY46" fmla="*/ 2091596 h 5618916"/>
                        <a:gd name="connsiteX47" fmla="*/ 1304342 w 5525333"/>
                        <a:gd name="connsiteY47" fmla="*/ 2163837 h 5618916"/>
                        <a:gd name="connsiteX48" fmla="*/ 1349035 w 5525333"/>
                        <a:gd name="connsiteY48" fmla="*/ 2305819 h 5618916"/>
                        <a:gd name="connsiteX49" fmla="*/ 1371493 w 5525333"/>
                        <a:gd name="connsiteY49" fmla="*/ 2371274 h 5618916"/>
                        <a:gd name="connsiteX50" fmla="*/ 1392299 w 5525333"/>
                        <a:gd name="connsiteY50" fmla="*/ 2439273 h 5618916"/>
                        <a:gd name="connsiteX51" fmla="*/ 1433331 w 5525333"/>
                        <a:gd name="connsiteY51" fmla="*/ 2563843 h 5618916"/>
                        <a:gd name="connsiteX52" fmla="*/ 1452217 w 5525333"/>
                        <a:gd name="connsiteY52" fmla="*/ 2623091 h 5618916"/>
                        <a:gd name="connsiteX53" fmla="*/ 1471818 w 5525333"/>
                        <a:gd name="connsiteY53" fmla="*/ 2677562 h 5618916"/>
                        <a:gd name="connsiteX54" fmla="*/ 1509233 w 5525333"/>
                        <a:gd name="connsiteY54" fmla="*/ 2774628 h 5618916"/>
                        <a:gd name="connsiteX55" fmla="*/ 1529057 w 5525333"/>
                        <a:gd name="connsiteY55" fmla="*/ 2818740 h 5618916"/>
                        <a:gd name="connsiteX56" fmla="*/ 1547631 w 5525333"/>
                        <a:gd name="connsiteY56" fmla="*/ 2857183 h 5618916"/>
                        <a:gd name="connsiteX57" fmla="*/ 1586520 w 5525333"/>
                        <a:gd name="connsiteY57" fmla="*/ 2925897 h 5618916"/>
                        <a:gd name="connsiteX58" fmla="*/ 1607951 w 5525333"/>
                        <a:gd name="connsiteY58" fmla="*/ 2951123 h 5618916"/>
                        <a:gd name="connsiteX59" fmla="*/ 1629739 w 5525333"/>
                        <a:gd name="connsiteY59" fmla="*/ 2970143 h 5618916"/>
                        <a:gd name="connsiteX60" fmla="*/ 1675950 w 5525333"/>
                        <a:gd name="connsiteY60" fmla="*/ 2992289 h 5618916"/>
                        <a:gd name="connsiteX61" fmla="*/ 1701980 w 5525333"/>
                        <a:gd name="connsiteY61" fmla="*/ 2998316 h 5618916"/>
                        <a:gd name="connsiteX62" fmla="*/ 1730511 w 5525333"/>
                        <a:gd name="connsiteY62" fmla="*/ 2999611 h 5618916"/>
                        <a:gd name="connsiteX63" fmla="*/ 1793019 w 5525333"/>
                        <a:gd name="connsiteY63" fmla="*/ 2980904 h 5618916"/>
                        <a:gd name="connsiteX64" fmla="*/ 1827800 w 5525333"/>
                        <a:gd name="connsiteY64" fmla="*/ 2964339 h 5618916"/>
                        <a:gd name="connsiteX65" fmla="*/ 1906381 w 5525333"/>
                        <a:gd name="connsiteY65" fmla="*/ 2928352 h 5618916"/>
                        <a:gd name="connsiteX66" fmla="*/ 1950672 w 5525333"/>
                        <a:gd name="connsiteY66" fmla="*/ 2905850 h 5618916"/>
                        <a:gd name="connsiteX67" fmla="*/ 1998625 w 5525333"/>
                        <a:gd name="connsiteY67" fmla="*/ 2883525 h 5618916"/>
                        <a:gd name="connsiteX68" fmla="*/ 2049970 w 5525333"/>
                        <a:gd name="connsiteY68" fmla="*/ 2855441 h 5618916"/>
                        <a:gd name="connsiteX69" fmla="*/ 2162351 w 5525333"/>
                        <a:gd name="connsiteY69" fmla="*/ 2812266 h 5618916"/>
                        <a:gd name="connsiteX70" fmla="*/ 2222805 w 5525333"/>
                        <a:gd name="connsiteY70" fmla="*/ 2793603 h 5618916"/>
                        <a:gd name="connsiteX71" fmla="*/ 2287857 w 5525333"/>
                        <a:gd name="connsiteY71" fmla="*/ 2780253 h 5618916"/>
                        <a:gd name="connsiteX72" fmla="*/ 2426982 w 5525333"/>
                        <a:gd name="connsiteY72" fmla="*/ 2753554 h 5618916"/>
                        <a:gd name="connsiteX73" fmla="*/ 2500562 w 5525333"/>
                        <a:gd name="connsiteY73" fmla="*/ 2754402 h 5618916"/>
                        <a:gd name="connsiteX74" fmla="*/ 2576911 w 5525333"/>
                        <a:gd name="connsiteY74" fmla="*/ 2756322 h 5618916"/>
                        <a:gd name="connsiteX75" fmla="*/ 2737914 w 5525333"/>
                        <a:gd name="connsiteY75" fmla="*/ 2772842 h 5618916"/>
                        <a:gd name="connsiteX76" fmla="*/ 2822031 w 5525333"/>
                        <a:gd name="connsiteY76" fmla="*/ 2791059 h 5618916"/>
                        <a:gd name="connsiteX77" fmla="*/ 2908515 w 5525333"/>
                        <a:gd name="connsiteY77" fmla="*/ 2823652 h 5618916"/>
                        <a:gd name="connsiteX78" fmla="*/ 3082957 w 5525333"/>
                        <a:gd name="connsiteY78" fmla="*/ 2917860 h 5618916"/>
                        <a:gd name="connsiteX79" fmla="*/ 3171628 w 5525333"/>
                        <a:gd name="connsiteY79" fmla="*/ 2982422 h 5618916"/>
                        <a:gd name="connsiteX80" fmla="*/ 3258604 w 5525333"/>
                        <a:gd name="connsiteY80" fmla="*/ 3056449 h 5618916"/>
                        <a:gd name="connsiteX81" fmla="*/ 3346025 w 5525333"/>
                        <a:gd name="connsiteY81" fmla="*/ 3136905 h 5618916"/>
                        <a:gd name="connsiteX82" fmla="*/ 3515377 w 5525333"/>
                        <a:gd name="connsiteY82" fmla="*/ 3329295 h 5618916"/>
                        <a:gd name="connsiteX83" fmla="*/ 3597217 w 5525333"/>
                        <a:gd name="connsiteY83" fmla="*/ 3439532 h 5618916"/>
                        <a:gd name="connsiteX84" fmla="*/ 3676602 w 5525333"/>
                        <a:gd name="connsiteY84" fmla="*/ 3556243 h 5618916"/>
                        <a:gd name="connsiteX85" fmla="*/ 3825951 w 5525333"/>
                        <a:gd name="connsiteY85" fmla="*/ 3814177 h 5618916"/>
                        <a:gd name="connsiteX86" fmla="*/ 3896049 w 5525333"/>
                        <a:gd name="connsiteY86" fmla="*/ 3945979 h 5618916"/>
                        <a:gd name="connsiteX87" fmla="*/ 3961236 w 5525333"/>
                        <a:gd name="connsiteY87" fmla="*/ 4086890 h 5618916"/>
                        <a:gd name="connsiteX88" fmla="*/ 4077367 w 5525333"/>
                        <a:gd name="connsiteY88" fmla="*/ 4375765 h 5618916"/>
                        <a:gd name="connsiteX89" fmla="*/ 4128668 w 5525333"/>
                        <a:gd name="connsiteY89" fmla="*/ 4518730 h 5618916"/>
                        <a:gd name="connsiteX90" fmla="*/ 4174567 w 5525333"/>
                        <a:gd name="connsiteY90" fmla="*/ 4658435 h 5618916"/>
                        <a:gd name="connsiteX91" fmla="*/ 4214705 w 5525333"/>
                        <a:gd name="connsiteY91" fmla="*/ 4790282 h 5618916"/>
                        <a:gd name="connsiteX92" fmla="*/ 4285964 w 5525333"/>
                        <a:gd name="connsiteY92" fmla="*/ 5036161 h 5618916"/>
                        <a:gd name="connsiteX93" fmla="*/ 4317039 w 5525333"/>
                        <a:gd name="connsiteY93" fmla="*/ 5147469 h 5618916"/>
                        <a:gd name="connsiteX94" fmla="*/ 4346909 w 5525333"/>
                        <a:gd name="connsiteY94" fmla="*/ 5241856 h 5618916"/>
                        <a:gd name="connsiteX95" fmla="*/ 4400532 w 5525333"/>
                        <a:gd name="connsiteY95" fmla="*/ 5413083 h 5618916"/>
                        <a:gd name="connsiteX96" fmla="*/ 4428080 w 5525333"/>
                        <a:gd name="connsiteY96" fmla="*/ 5475769 h 5618916"/>
                        <a:gd name="connsiteX97" fmla="*/ 4455807 w 5525333"/>
                        <a:gd name="connsiteY97" fmla="*/ 5525731 h 5618916"/>
                        <a:gd name="connsiteX98" fmla="*/ 4521351 w 5525333"/>
                        <a:gd name="connsiteY98" fmla="*/ 5608688 h 5618916"/>
                        <a:gd name="connsiteX99" fmla="*/ 4556445 w 5525333"/>
                        <a:gd name="connsiteY99" fmla="*/ 5618823 h 5618916"/>
                        <a:gd name="connsiteX100" fmla="*/ 4594217 w 5525333"/>
                        <a:gd name="connsiteY100" fmla="*/ 5615385 h 5618916"/>
                        <a:gd name="connsiteX101" fmla="*/ 4680790 w 5525333"/>
                        <a:gd name="connsiteY101" fmla="*/ 5582434 h 5618916"/>
                        <a:gd name="connsiteX102" fmla="*/ 4729368 w 5525333"/>
                        <a:gd name="connsiteY102" fmla="*/ 5554618 h 5618916"/>
                        <a:gd name="connsiteX103" fmla="*/ 4784910 w 5525333"/>
                        <a:gd name="connsiteY103" fmla="*/ 5518007 h 5618916"/>
                        <a:gd name="connsiteX104" fmla="*/ 4912248 w 5525333"/>
                        <a:gd name="connsiteY104" fmla="*/ 5421789 h 5618916"/>
                        <a:gd name="connsiteX105" fmla="*/ 4983373 w 5525333"/>
                        <a:gd name="connsiteY105" fmla="*/ 5379463 h 5618916"/>
                        <a:gd name="connsiteX106" fmla="*/ 5058695 w 5525333"/>
                        <a:gd name="connsiteY106" fmla="*/ 5318116 h 5618916"/>
                        <a:gd name="connsiteX107" fmla="*/ 5235414 w 5525333"/>
                        <a:gd name="connsiteY107" fmla="*/ 5278021 h 5618916"/>
                        <a:gd name="connsiteX108" fmla="*/ 5329488 w 5525333"/>
                        <a:gd name="connsiteY108" fmla="*/ 5251143 h 5618916"/>
                        <a:gd name="connsiteX109" fmla="*/ 5427893 w 5525333"/>
                        <a:gd name="connsiteY109" fmla="*/ 5255652 h 5618916"/>
                        <a:gd name="connsiteX110" fmla="*/ 5525226 w 5525333"/>
                        <a:gd name="connsiteY110" fmla="*/ 5268154 h 56189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</a:cxnLst>
                      <a:rect l="l" t="t" r="r" b="b"/>
                      <a:pathLst>
                        <a:path w="5525333" h="5618916">
                          <a:moveTo>
                            <a:pt x="-107" y="218"/>
                          </a:moveTo>
                          <a:lnTo>
                            <a:pt x="696" y="-94"/>
                          </a:lnTo>
                          <a:lnTo>
                            <a:pt x="5474" y="4505"/>
                          </a:lnTo>
                          <a:lnTo>
                            <a:pt x="7929" y="5174"/>
                          </a:lnTo>
                          <a:lnTo>
                            <a:pt x="11099" y="7585"/>
                          </a:lnTo>
                          <a:lnTo>
                            <a:pt x="18243" y="13524"/>
                          </a:lnTo>
                          <a:lnTo>
                            <a:pt x="24137" y="15354"/>
                          </a:lnTo>
                          <a:lnTo>
                            <a:pt x="29405" y="19819"/>
                          </a:lnTo>
                          <a:lnTo>
                            <a:pt x="43291" y="27275"/>
                          </a:lnTo>
                          <a:lnTo>
                            <a:pt x="51551" y="32142"/>
                          </a:lnTo>
                          <a:lnTo>
                            <a:pt x="60793" y="36741"/>
                          </a:lnTo>
                          <a:lnTo>
                            <a:pt x="81421" y="51162"/>
                          </a:lnTo>
                          <a:lnTo>
                            <a:pt x="92940" y="61342"/>
                          </a:lnTo>
                          <a:lnTo>
                            <a:pt x="105531" y="69602"/>
                          </a:lnTo>
                          <a:lnTo>
                            <a:pt x="132588" y="90453"/>
                          </a:lnTo>
                          <a:lnTo>
                            <a:pt x="148036" y="102687"/>
                          </a:lnTo>
                          <a:lnTo>
                            <a:pt x="163708" y="118314"/>
                          </a:lnTo>
                          <a:lnTo>
                            <a:pt x="197641" y="151086"/>
                          </a:lnTo>
                          <a:lnTo>
                            <a:pt x="215857" y="171936"/>
                          </a:lnTo>
                          <a:lnTo>
                            <a:pt x="234922" y="192519"/>
                          </a:lnTo>
                          <a:lnTo>
                            <a:pt x="256398" y="220737"/>
                          </a:lnTo>
                          <a:lnTo>
                            <a:pt x="299439" y="278825"/>
                          </a:lnTo>
                          <a:lnTo>
                            <a:pt x="324353" y="311418"/>
                          </a:lnTo>
                          <a:lnTo>
                            <a:pt x="350785" y="338296"/>
                          </a:lnTo>
                          <a:lnTo>
                            <a:pt x="405747" y="395402"/>
                          </a:lnTo>
                          <a:lnTo>
                            <a:pt x="434054" y="429870"/>
                          </a:lnTo>
                          <a:lnTo>
                            <a:pt x="492767" y="503272"/>
                          </a:lnTo>
                          <a:lnTo>
                            <a:pt x="523172" y="539572"/>
                          </a:lnTo>
                          <a:lnTo>
                            <a:pt x="553935" y="579085"/>
                          </a:lnTo>
                          <a:lnTo>
                            <a:pt x="584385" y="621010"/>
                          </a:lnTo>
                          <a:lnTo>
                            <a:pt x="646625" y="717094"/>
                          </a:lnTo>
                          <a:lnTo>
                            <a:pt x="678549" y="762992"/>
                          </a:lnTo>
                          <a:lnTo>
                            <a:pt x="711455" y="812686"/>
                          </a:lnTo>
                          <a:lnTo>
                            <a:pt x="776686" y="923459"/>
                          </a:lnTo>
                          <a:lnTo>
                            <a:pt x="808521" y="981279"/>
                          </a:lnTo>
                          <a:lnTo>
                            <a:pt x="841114" y="1039411"/>
                          </a:lnTo>
                          <a:lnTo>
                            <a:pt x="906077" y="1156390"/>
                          </a:lnTo>
                          <a:lnTo>
                            <a:pt x="937867" y="1226711"/>
                          </a:lnTo>
                          <a:lnTo>
                            <a:pt x="968764" y="1296541"/>
                          </a:lnTo>
                          <a:lnTo>
                            <a:pt x="1030245" y="1433567"/>
                          </a:lnTo>
                          <a:lnTo>
                            <a:pt x="1060829" y="1502504"/>
                          </a:lnTo>
                          <a:lnTo>
                            <a:pt x="1090877" y="1573183"/>
                          </a:lnTo>
                          <a:lnTo>
                            <a:pt x="1148563" y="1722934"/>
                          </a:lnTo>
                          <a:lnTo>
                            <a:pt x="1175263" y="1794639"/>
                          </a:lnTo>
                          <a:lnTo>
                            <a:pt x="1202632" y="1869068"/>
                          </a:lnTo>
                          <a:lnTo>
                            <a:pt x="1255407" y="2016095"/>
                          </a:lnTo>
                          <a:lnTo>
                            <a:pt x="1280455" y="2091596"/>
                          </a:lnTo>
                          <a:lnTo>
                            <a:pt x="1304342" y="2163837"/>
                          </a:lnTo>
                          <a:lnTo>
                            <a:pt x="1349035" y="2305819"/>
                          </a:lnTo>
                          <a:lnTo>
                            <a:pt x="1371493" y="2371274"/>
                          </a:lnTo>
                          <a:lnTo>
                            <a:pt x="1392299" y="2439273"/>
                          </a:lnTo>
                          <a:lnTo>
                            <a:pt x="1433331" y="2563843"/>
                          </a:lnTo>
                          <a:lnTo>
                            <a:pt x="1452217" y="2623091"/>
                          </a:lnTo>
                          <a:lnTo>
                            <a:pt x="1471818" y="2677562"/>
                          </a:lnTo>
                          <a:lnTo>
                            <a:pt x="1509233" y="2774628"/>
                          </a:lnTo>
                          <a:lnTo>
                            <a:pt x="1529057" y="2818740"/>
                          </a:lnTo>
                          <a:lnTo>
                            <a:pt x="1547631" y="2857183"/>
                          </a:lnTo>
                          <a:lnTo>
                            <a:pt x="1586520" y="2925897"/>
                          </a:lnTo>
                          <a:lnTo>
                            <a:pt x="1607951" y="2951123"/>
                          </a:lnTo>
                          <a:lnTo>
                            <a:pt x="1629739" y="2970143"/>
                          </a:lnTo>
                          <a:lnTo>
                            <a:pt x="1675950" y="2992289"/>
                          </a:lnTo>
                          <a:lnTo>
                            <a:pt x="1701980" y="2998316"/>
                          </a:lnTo>
                          <a:lnTo>
                            <a:pt x="1730511" y="2999611"/>
                          </a:lnTo>
                          <a:lnTo>
                            <a:pt x="1793019" y="2980904"/>
                          </a:lnTo>
                          <a:lnTo>
                            <a:pt x="1827800" y="2964339"/>
                          </a:lnTo>
                          <a:lnTo>
                            <a:pt x="1906381" y="2928352"/>
                          </a:lnTo>
                          <a:lnTo>
                            <a:pt x="1950672" y="2905850"/>
                          </a:lnTo>
                          <a:lnTo>
                            <a:pt x="1998625" y="2883525"/>
                          </a:lnTo>
                          <a:lnTo>
                            <a:pt x="2049970" y="2855441"/>
                          </a:lnTo>
                          <a:lnTo>
                            <a:pt x="2162351" y="2812266"/>
                          </a:lnTo>
                          <a:lnTo>
                            <a:pt x="2222805" y="2793603"/>
                          </a:lnTo>
                          <a:lnTo>
                            <a:pt x="2287857" y="2780253"/>
                          </a:lnTo>
                          <a:lnTo>
                            <a:pt x="2426982" y="2753554"/>
                          </a:lnTo>
                          <a:lnTo>
                            <a:pt x="2500562" y="2754402"/>
                          </a:lnTo>
                          <a:lnTo>
                            <a:pt x="2576911" y="2756322"/>
                          </a:lnTo>
                          <a:lnTo>
                            <a:pt x="2737914" y="2772842"/>
                          </a:lnTo>
                          <a:lnTo>
                            <a:pt x="2822031" y="2791059"/>
                          </a:lnTo>
                          <a:lnTo>
                            <a:pt x="2908515" y="2823652"/>
                          </a:lnTo>
                          <a:lnTo>
                            <a:pt x="3082957" y="2917860"/>
                          </a:lnTo>
                          <a:lnTo>
                            <a:pt x="3171628" y="2982422"/>
                          </a:lnTo>
                          <a:lnTo>
                            <a:pt x="3258604" y="3056449"/>
                          </a:lnTo>
                          <a:lnTo>
                            <a:pt x="3346025" y="3136905"/>
                          </a:lnTo>
                          <a:lnTo>
                            <a:pt x="3515377" y="3329295"/>
                          </a:lnTo>
                          <a:lnTo>
                            <a:pt x="3597217" y="3439532"/>
                          </a:lnTo>
                          <a:lnTo>
                            <a:pt x="3676602" y="3556243"/>
                          </a:lnTo>
                          <a:lnTo>
                            <a:pt x="3825951" y="3814177"/>
                          </a:lnTo>
                          <a:lnTo>
                            <a:pt x="3896049" y="3945979"/>
                          </a:lnTo>
                          <a:lnTo>
                            <a:pt x="3961236" y="4086890"/>
                          </a:lnTo>
                          <a:lnTo>
                            <a:pt x="4077367" y="4375765"/>
                          </a:lnTo>
                          <a:lnTo>
                            <a:pt x="4128668" y="4518730"/>
                          </a:lnTo>
                          <a:lnTo>
                            <a:pt x="4174567" y="4658435"/>
                          </a:lnTo>
                          <a:lnTo>
                            <a:pt x="4214705" y="4790282"/>
                          </a:lnTo>
                          <a:lnTo>
                            <a:pt x="4285964" y="5036161"/>
                          </a:lnTo>
                          <a:lnTo>
                            <a:pt x="4317039" y="5147469"/>
                          </a:lnTo>
                          <a:lnTo>
                            <a:pt x="4346909" y="5241856"/>
                          </a:lnTo>
                          <a:lnTo>
                            <a:pt x="4400532" y="5413083"/>
                          </a:lnTo>
                          <a:lnTo>
                            <a:pt x="4428080" y="5475769"/>
                          </a:lnTo>
                          <a:lnTo>
                            <a:pt x="4455807" y="5525731"/>
                          </a:lnTo>
                          <a:lnTo>
                            <a:pt x="4521351" y="5608688"/>
                          </a:lnTo>
                          <a:lnTo>
                            <a:pt x="4556445" y="5618823"/>
                          </a:lnTo>
                          <a:lnTo>
                            <a:pt x="4594217" y="5615385"/>
                          </a:lnTo>
                          <a:lnTo>
                            <a:pt x="4680790" y="5582434"/>
                          </a:lnTo>
                          <a:lnTo>
                            <a:pt x="4729368" y="5554618"/>
                          </a:lnTo>
                          <a:lnTo>
                            <a:pt x="4784910" y="5518007"/>
                          </a:lnTo>
                          <a:lnTo>
                            <a:pt x="4912248" y="5421789"/>
                          </a:lnTo>
                          <a:lnTo>
                            <a:pt x="4983373" y="5379463"/>
                          </a:lnTo>
                          <a:lnTo>
                            <a:pt x="5058695" y="5318116"/>
                          </a:lnTo>
                          <a:lnTo>
                            <a:pt x="5235414" y="5278021"/>
                          </a:lnTo>
                          <a:lnTo>
                            <a:pt x="5329488" y="5251143"/>
                          </a:lnTo>
                          <a:lnTo>
                            <a:pt x="5427893" y="5255652"/>
                          </a:lnTo>
                          <a:lnTo>
                            <a:pt x="5525226" y="5268154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0" name="Rechthoek 239">
              <a:extLst>
                <a:ext uri="{FF2B5EF4-FFF2-40B4-BE49-F238E27FC236}">
                  <a16:creationId xmlns:a16="http://schemas.microsoft.com/office/drawing/2014/main" id="{C5DCCC43-20FA-5A9B-DEEB-BCE4F4E3E8C5}"/>
                </a:ext>
              </a:extLst>
            </p:cNvPr>
            <p:cNvSpPr/>
            <p:nvPr/>
          </p:nvSpPr>
          <p:spPr>
            <a:xfrm>
              <a:off x="7120307" y="462046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2" name="Rechthoek 241">
              <a:extLst>
                <a:ext uri="{FF2B5EF4-FFF2-40B4-BE49-F238E27FC236}">
                  <a16:creationId xmlns:a16="http://schemas.microsoft.com/office/drawing/2014/main" id="{74E3B1FD-CB25-F4CB-8AE4-8F87A2DDC5BE}"/>
                </a:ext>
              </a:extLst>
            </p:cNvPr>
            <p:cNvSpPr/>
            <p:nvPr/>
          </p:nvSpPr>
          <p:spPr>
            <a:xfrm rot="16200000">
              <a:off x="5681356" y="-1016428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7" name="Rechthoek 316">
              <a:extLst>
                <a:ext uri="{FF2B5EF4-FFF2-40B4-BE49-F238E27FC236}">
                  <a16:creationId xmlns:a16="http://schemas.microsoft.com/office/drawing/2014/main" id="{4D4777C7-81BD-4705-B8BD-C041948D4AF1}"/>
                </a:ext>
              </a:extLst>
            </p:cNvPr>
            <p:cNvSpPr/>
            <p:nvPr/>
          </p:nvSpPr>
          <p:spPr>
            <a:xfrm rot="16200000">
              <a:off x="5490573" y="1160410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14" name="Groep 313">
              <a:extLst>
                <a:ext uri="{FF2B5EF4-FFF2-40B4-BE49-F238E27FC236}">
                  <a16:creationId xmlns:a16="http://schemas.microsoft.com/office/drawing/2014/main" id="{C72550FC-F8A3-2EDC-F091-FB5D396270E2}"/>
                </a:ext>
              </a:extLst>
            </p:cNvPr>
            <p:cNvGrpSpPr/>
            <p:nvPr/>
          </p:nvGrpSpPr>
          <p:grpSpPr>
            <a:xfrm>
              <a:off x="4343530" y="2414016"/>
              <a:ext cx="2728113" cy="332672"/>
              <a:chOff x="5999598" y="3727623"/>
              <a:chExt cx="6076474" cy="3334986"/>
            </a:xfrm>
          </p:grpSpPr>
          <p:sp>
            <p:nvSpPr>
              <p:cNvPr id="220" name="Ovaal 219">
                <a:extLst>
                  <a:ext uri="{FF2B5EF4-FFF2-40B4-BE49-F238E27FC236}">
                    <a16:creationId xmlns:a16="http://schemas.microsoft.com/office/drawing/2014/main" id="{3D7267CB-EB13-63ED-96AE-42B7D77F06C9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2" name="Tekstvak 231">
                <a:extLst>
                  <a:ext uri="{FF2B5EF4-FFF2-40B4-BE49-F238E27FC236}">
                    <a16:creationId xmlns:a16="http://schemas.microsoft.com/office/drawing/2014/main" id="{B26BB8B4-B601-E1A4-3A55-2F6ADAEDDCC4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236" name="Ovaal 235">
                <a:extLst>
                  <a:ext uri="{FF2B5EF4-FFF2-40B4-BE49-F238E27FC236}">
                    <a16:creationId xmlns:a16="http://schemas.microsoft.com/office/drawing/2014/main" id="{A50D0F72-80B0-BC26-4312-A4EE7AD7418E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1" name="Rechthoek 240">
                <a:extLst>
                  <a:ext uri="{FF2B5EF4-FFF2-40B4-BE49-F238E27FC236}">
                    <a16:creationId xmlns:a16="http://schemas.microsoft.com/office/drawing/2014/main" id="{07B67301-EC33-F781-19C8-85462F53392F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4" name="Rechthoek 243">
                <a:extLst>
                  <a:ext uri="{FF2B5EF4-FFF2-40B4-BE49-F238E27FC236}">
                    <a16:creationId xmlns:a16="http://schemas.microsoft.com/office/drawing/2014/main" id="{C2236D9E-C8C9-D681-F198-18A33B2506F8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49" name="Vrije vorm 248">
                <a:extLst>
                  <a:ext uri="{FF2B5EF4-FFF2-40B4-BE49-F238E27FC236}">
                    <a16:creationId xmlns:a16="http://schemas.microsoft.com/office/drawing/2014/main" id="{7D1797F1-6DD3-FDD2-4E22-DF194C51DF11}"/>
                  </a:ext>
                </a:extLst>
              </p:cNvPr>
              <p:cNvSpPr/>
              <p:nvPr/>
            </p:nvSpPr>
            <p:spPr>
              <a:xfrm>
                <a:off x="6055320" y="3729909"/>
                <a:ext cx="6009323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250" name="Vrije vorm 249">
                <a:extLst>
                  <a:ext uri="{FF2B5EF4-FFF2-40B4-BE49-F238E27FC236}">
                    <a16:creationId xmlns:a16="http://schemas.microsoft.com/office/drawing/2014/main" id="{B4EE9403-83B5-A15C-EF5C-3FF7F36B12BF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1" name="Vrije vorm 250">
                <a:extLst>
                  <a:ext uri="{FF2B5EF4-FFF2-40B4-BE49-F238E27FC236}">
                    <a16:creationId xmlns:a16="http://schemas.microsoft.com/office/drawing/2014/main" id="{071BAA9E-28A8-CDD0-38F0-D84939727CE9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2" name="Vrije vorm 251">
                <a:extLst>
                  <a:ext uri="{FF2B5EF4-FFF2-40B4-BE49-F238E27FC236}">
                    <a16:creationId xmlns:a16="http://schemas.microsoft.com/office/drawing/2014/main" id="{5B4E13C4-DA1C-F28A-04A0-5E4FE276BA0D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3" name="Vrije vorm 252">
                <a:extLst>
                  <a:ext uri="{FF2B5EF4-FFF2-40B4-BE49-F238E27FC236}">
                    <a16:creationId xmlns:a16="http://schemas.microsoft.com/office/drawing/2014/main" id="{2396E89A-A55B-E71C-3031-CAC783B6DD42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4" name="Vrije vorm 253">
                <a:extLst>
                  <a:ext uri="{FF2B5EF4-FFF2-40B4-BE49-F238E27FC236}">
                    <a16:creationId xmlns:a16="http://schemas.microsoft.com/office/drawing/2014/main" id="{B0F6550C-4593-CD93-0ADA-ED346720DC0E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5" name="Vrije vorm 254">
                <a:extLst>
                  <a:ext uri="{FF2B5EF4-FFF2-40B4-BE49-F238E27FC236}">
                    <a16:creationId xmlns:a16="http://schemas.microsoft.com/office/drawing/2014/main" id="{B8E674C5-8EF3-A02B-739B-6B70450D3D0E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6" name="Vrije vorm 255">
                <a:extLst>
                  <a:ext uri="{FF2B5EF4-FFF2-40B4-BE49-F238E27FC236}">
                    <a16:creationId xmlns:a16="http://schemas.microsoft.com/office/drawing/2014/main" id="{6D992E19-20F0-9CD5-3402-DED28E9AC788}"/>
                  </a:ext>
                </a:extLst>
              </p:cNvPr>
              <p:cNvSpPr/>
              <p:nvPr/>
            </p:nvSpPr>
            <p:spPr>
              <a:xfrm>
                <a:off x="6055319" y="5112141"/>
                <a:ext cx="6009322" cy="6108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7" name="Vrije vorm 256">
                <a:extLst>
                  <a:ext uri="{FF2B5EF4-FFF2-40B4-BE49-F238E27FC236}">
                    <a16:creationId xmlns:a16="http://schemas.microsoft.com/office/drawing/2014/main" id="{8A4A5BBF-9620-0145-8B6D-374D2F07EB28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0" name="Vrije vorm 299">
                <a:extLst>
                  <a:ext uri="{FF2B5EF4-FFF2-40B4-BE49-F238E27FC236}">
                    <a16:creationId xmlns:a16="http://schemas.microsoft.com/office/drawing/2014/main" id="{0E1D11E7-1DA4-632D-2F52-6EDFED0F4181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1" name="Vrije vorm 300">
                <a:extLst>
                  <a:ext uri="{FF2B5EF4-FFF2-40B4-BE49-F238E27FC236}">
                    <a16:creationId xmlns:a16="http://schemas.microsoft.com/office/drawing/2014/main" id="{68169B27-53CB-A8D8-C950-590DDBC56E46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2" name="Vrije vorm 301">
                <a:extLst>
                  <a:ext uri="{FF2B5EF4-FFF2-40B4-BE49-F238E27FC236}">
                    <a16:creationId xmlns:a16="http://schemas.microsoft.com/office/drawing/2014/main" id="{72FEA622-A1EC-6CB8-8FF4-EAD49A1940A5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3" name="Vrije vorm 302">
                <a:extLst>
                  <a:ext uri="{FF2B5EF4-FFF2-40B4-BE49-F238E27FC236}">
                    <a16:creationId xmlns:a16="http://schemas.microsoft.com/office/drawing/2014/main" id="{B5961D36-51CD-8745-6CCB-CB8F066C7460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4" name="Vrije vorm 303">
                <a:extLst>
                  <a:ext uri="{FF2B5EF4-FFF2-40B4-BE49-F238E27FC236}">
                    <a16:creationId xmlns:a16="http://schemas.microsoft.com/office/drawing/2014/main" id="{0F8687FD-3163-5CB4-938D-2AEE54A2EF11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5" name="Vrije vorm 304">
                <a:extLst>
                  <a:ext uri="{FF2B5EF4-FFF2-40B4-BE49-F238E27FC236}">
                    <a16:creationId xmlns:a16="http://schemas.microsoft.com/office/drawing/2014/main" id="{21DFEA45-7D82-23C4-021B-17989C46811B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6" name="Vrije vorm 305">
                <a:extLst>
                  <a:ext uri="{FF2B5EF4-FFF2-40B4-BE49-F238E27FC236}">
                    <a16:creationId xmlns:a16="http://schemas.microsoft.com/office/drawing/2014/main" id="{D481EEF3-44CA-D603-EC0E-4A47317C3373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7" name="Vrije vorm 306">
                <a:extLst>
                  <a:ext uri="{FF2B5EF4-FFF2-40B4-BE49-F238E27FC236}">
                    <a16:creationId xmlns:a16="http://schemas.microsoft.com/office/drawing/2014/main" id="{DC05B599-1880-867A-0012-05E43C4BDAB2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8" name="Vrije vorm 307">
                <a:extLst>
                  <a:ext uri="{FF2B5EF4-FFF2-40B4-BE49-F238E27FC236}">
                    <a16:creationId xmlns:a16="http://schemas.microsoft.com/office/drawing/2014/main" id="{636172EC-6D56-5228-1BE7-26DE2573851B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9" name="Vrije vorm 308">
                <a:extLst>
                  <a:ext uri="{FF2B5EF4-FFF2-40B4-BE49-F238E27FC236}">
                    <a16:creationId xmlns:a16="http://schemas.microsoft.com/office/drawing/2014/main" id="{CE73E1BF-652B-19F3-A7E9-8F47920352E4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0" name="Vrije vorm 309">
                <a:extLst>
                  <a:ext uri="{FF2B5EF4-FFF2-40B4-BE49-F238E27FC236}">
                    <a16:creationId xmlns:a16="http://schemas.microsoft.com/office/drawing/2014/main" id="{7C5836BE-7E65-E61A-9671-55D4B42F1F17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1" name="Vrije vorm 310">
                <a:extLst>
                  <a:ext uri="{FF2B5EF4-FFF2-40B4-BE49-F238E27FC236}">
                    <a16:creationId xmlns:a16="http://schemas.microsoft.com/office/drawing/2014/main" id="{1301F1A8-CE1D-8AB3-7AFB-A58E22C718B9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Tekstvak 315">
                  <a:extLst>
                    <a:ext uri="{FF2B5EF4-FFF2-40B4-BE49-F238E27FC236}">
                      <a16:creationId xmlns:a16="http://schemas.microsoft.com/office/drawing/2014/main" id="{87BF884A-7604-2A45-2615-D70688362B30}"/>
                    </a:ext>
                  </a:extLst>
                </p:cNvPr>
                <p:cNvSpPr txBox="1"/>
                <p:nvPr/>
              </p:nvSpPr>
              <p:spPr>
                <a:xfrm>
                  <a:off x="4414953" y="2401064"/>
                  <a:ext cx="230975" cy="118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316" name="Tekstvak 315">
                  <a:extLst>
                    <a:ext uri="{FF2B5EF4-FFF2-40B4-BE49-F238E27FC236}">
                      <a16:creationId xmlns:a16="http://schemas.microsoft.com/office/drawing/2014/main" id="{87BF884A-7604-2A45-2615-D70688362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53" y="2401064"/>
                  <a:ext cx="230975" cy="118969"/>
                </a:xfrm>
                <a:prstGeom prst="rect">
                  <a:avLst/>
                </a:prstGeom>
                <a:blipFill>
                  <a:blip r:embed="rId6"/>
                  <a:stretch>
                    <a:fillRect l="-10526" r="-36842" b="-3000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3215270E-8904-A21F-E7B9-B86493027E80}"/>
                </a:ext>
              </a:extLst>
            </p:cNvPr>
            <p:cNvSpPr/>
            <p:nvPr/>
          </p:nvSpPr>
          <p:spPr>
            <a:xfrm>
              <a:off x="4203359" y="462046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4F9BFBEB-A8B9-8452-609B-110CEAC99B3D}"/>
                </a:ext>
              </a:extLst>
            </p:cNvPr>
            <p:cNvSpPr/>
            <p:nvPr/>
          </p:nvSpPr>
          <p:spPr>
            <a:xfrm>
              <a:off x="4526263" y="464023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8" name="Ovaal 437">
              <a:extLst>
                <a:ext uri="{FF2B5EF4-FFF2-40B4-BE49-F238E27FC236}">
                  <a16:creationId xmlns:a16="http://schemas.microsoft.com/office/drawing/2014/main" id="{33C77D65-6AFC-788E-B073-B0AD3565175A}"/>
                </a:ext>
              </a:extLst>
            </p:cNvPr>
            <p:cNvSpPr/>
            <p:nvPr/>
          </p:nvSpPr>
          <p:spPr>
            <a:xfrm>
              <a:off x="3275012" y="1900874"/>
              <a:ext cx="108076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9" name="Ovaal 438">
              <a:extLst>
                <a:ext uri="{FF2B5EF4-FFF2-40B4-BE49-F238E27FC236}">
                  <a16:creationId xmlns:a16="http://schemas.microsoft.com/office/drawing/2014/main" id="{B5D538CD-59BD-784B-4E26-7785D13DCE2F}"/>
                </a:ext>
              </a:extLst>
            </p:cNvPr>
            <p:cNvSpPr/>
            <p:nvPr/>
          </p:nvSpPr>
          <p:spPr>
            <a:xfrm>
              <a:off x="6524478" y="1898628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4" name="Tekstvak 443">
                  <a:extLst>
                    <a:ext uri="{FF2B5EF4-FFF2-40B4-BE49-F238E27FC236}">
                      <a16:creationId xmlns:a16="http://schemas.microsoft.com/office/drawing/2014/main" id="{0139414F-E7EC-6D0F-FFB0-E983C4D8A42C}"/>
                    </a:ext>
                  </a:extLst>
                </p:cNvPr>
                <p:cNvSpPr txBox="1"/>
                <p:nvPr/>
              </p:nvSpPr>
              <p:spPr>
                <a:xfrm>
                  <a:off x="427387" y="93743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444" name="Tekstvak 443">
                  <a:extLst>
                    <a:ext uri="{FF2B5EF4-FFF2-40B4-BE49-F238E27FC236}">
                      <a16:creationId xmlns:a16="http://schemas.microsoft.com/office/drawing/2014/main" id="{0139414F-E7EC-6D0F-FFB0-E983C4D8A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93743"/>
                  <a:ext cx="399993" cy="391715"/>
                </a:xfrm>
                <a:prstGeom prst="rect">
                  <a:avLst/>
                </a:prstGeom>
                <a:blipFill>
                  <a:blip r:embed="rId7"/>
                  <a:stretch>
                    <a:fillRect l="-15152" t="-3125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5" name="Tekstvak 444">
                  <a:extLst>
                    <a:ext uri="{FF2B5EF4-FFF2-40B4-BE49-F238E27FC236}">
                      <a16:creationId xmlns:a16="http://schemas.microsoft.com/office/drawing/2014/main" id="{53404857-F45F-3930-5677-936F90CD6478}"/>
                    </a:ext>
                  </a:extLst>
                </p:cNvPr>
                <p:cNvSpPr txBox="1"/>
                <p:nvPr/>
              </p:nvSpPr>
              <p:spPr>
                <a:xfrm>
                  <a:off x="3802226" y="93743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5" name="Tekstvak 444">
                  <a:extLst>
                    <a:ext uri="{FF2B5EF4-FFF2-40B4-BE49-F238E27FC236}">
                      <a16:creationId xmlns:a16="http://schemas.microsoft.com/office/drawing/2014/main" id="{53404857-F45F-3930-5677-936F90CD6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226" y="93743"/>
                  <a:ext cx="43268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20000" t="-2857" r="-28571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8" name="Groep 447">
              <a:extLst>
                <a:ext uri="{FF2B5EF4-FFF2-40B4-BE49-F238E27FC236}">
                  <a16:creationId xmlns:a16="http://schemas.microsoft.com/office/drawing/2014/main" id="{4D0AC77D-EBCF-CC29-A8E5-4BE80F028B24}"/>
                </a:ext>
              </a:extLst>
            </p:cNvPr>
            <p:cNvGrpSpPr/>
            <p:nvPr/>
          </p:nvGrpSpPr>
          <p:grpSpPr>
            <a:xfrm>
              <a:off x="436843" y="2937366"/>
              <a:ext cx="6750892" cy="3772994"/>
              <a:chOff x="96434" y="2760023"/>
              <a:chExt cx="7425981" cy="4150293"/>
            </a:xfrm>
          </p:grpSpPr>
          <p:sp>
            <p:nvSpPr>
              <p:cNvPr id="378" name="Vrije vorm 377">
                <a:extLst>
                  <a:ext uri="{FF2B5EF4-FFF2-40B4-BE49-F238E27FC236}">
                    <a16:creationId xmlns:a16="http://schemas.microsoft.com/office/drawing/2014/main" id="{546D9D2A-4403-A6ED-C263-FC1A8357DB4F}"/>
                  </a:ext>
                </a:extLst>
              </p:cNvPr>
              <p:cNvSpPr/>
              <p:nvPr/>
            </p:nvSpPr>
            <p:spPr>
              <a:xfrm>
                <a:off x="964288" y="3318844"/>
                <a:ext cx="2867025" cy="3057525"/>
              </a:xfrm>
              <a:custGeom>
                <a:avLst/>
                <a:gdLst>
                  <a:gd name="connsiteX0" fmla="*/ 0 w 2867025"/>
                  <a:gd name="connsiteY0" fmla="*/ 3057525 h 3057525"/>
                  <a:gd name="connsiteX1" fmla="*/ 2867025 w 2867025"/>
                  <a:gd name="connsiteY1" fmla="*/ 3057525 h 3057525"/>
                  <a:gd name="connsiteX2" fmla="*/ 2867025 w 2867025"/>
                  <a:gd name="connsiteY2" fmla="*/ 0 h 3057525"/>
                  <a:gd name="connsiteX3" fmla="*/ 0 w 2867025"/>
                  <a:gd name="connsiteY3" fmla="*/ 0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7025" h="3057525">
                    <a:moveTo>
                      <a:pt x="0" y="3057525"/>
                    </a:moveTo>
                    <a:lnTo>
                      <a:pt x="2867025" y="3057525"/>
                    </a:lnTo>
                    <a:lnTo>
                      <a:pt x="28670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9" name="Vrije vorm 378">
                <a:extLst>
                  <a:ext uri="{FF2B5EF4-FFF2-40B4-BE49-F238E27FC236}">
                    <a16:creationId xmlns:a16="http://schemas.microsoft.com/office/drawing/2014/main" id="{9B2D91BA-02DD-4EA1-990B-03411B4655C3}"/>
                  </a:ext>
                </a:extLst>
              </p:cNvPr>
              <p:cNvSpPr/>
              <p:nvPr/>
            </p:nvSpPr>
            <p:spPr>
              <a:xfrm>
                <a:off x="1638876" y="3318844"/>
                <a:ext cx="12700" cy="3057525"/>
              </a:xfrm>
              <a:custGeom>
                <a:avLst/>
                <a:gdLst>
                  <a:gd name="connsiteX0" fmla="*/ -38 w 12700"/>
                  <a:gd name="connsiteY0" fmla="*/ 3057481 h 3057525"/>
                  <a:gd name="connsiteX1" fmla="*/ -38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38" y="3057481"/>
                    </a:moveTo>
                    <a:lnTo>
                      <a:pt x="-38" y="-4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0" name="Vrije vorm 379">
                <a:extLst>
                  <a:ext uri="{FF2B5EF4-FFF2-40B4-BE49-F238E27FC236}">
                    <a16:creationId xmlns:a16="http://schemas.microsoft.com/office/drawing/2014/main" id="{FEE6DCBB-6858-053A-2351-F67D9D1DC6B7}"/>
                  </a:ext>
                </a:extLst>
              </p:cNvPr>
              <p:cNvSpPr/>
              <p:nvPr/>
            </p:nvSpPr>
            <p:spPr>
              <a:xfrm>
                <a:off x="2482136" y="3318844"/>
                <a:ext cx="12700" cy="3057525"/>
              </a:xfrm>
              <a:custGeom>
                <a:avLst/>
                <a:gdLst>
                  <a:gd name="connsiteX0" fmla="*/ -61 w 12700"/>
                  <a:gd name="connsiteY0" fmla="*/ 3057481 h 3057525"/>
                  <a:gd name="connsiteX1" fmla="*/ -61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61" y="3057481"/>
                    </a:moveTo>
                    <a:lnTo>
                      <a:pt x="-61" y="-4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1" name="Vrije vorm 380">
                <a:extLst>
                  <a:ext uri="{FF2B5EF4-FFF2-40B4-BE49-F238E27FC236}">
                    <a16:creationId xmlns:a16="http://schemas.microsoft.com/office/drawing/2014/main" id="{0E2843C0-2C35-1DCA-9BEA-FED1FE347333}"/>
                  </a:ext>
                </a:extLst>
              </p:cNvPr>
              <p:cNvSpPr/>
              <p:nvPr/>
            </p:nvSpPr>
            <p:spPr>
              <a:xfrm>
                <a:off x="3325347" y="3318844"/>
                <a:ext cx="12700" cy="3057525"/>
              </a:xfrm>
              <a:custGeom>
                <a:avLst/>
                <a:gdLst>
                  <a:gd name="connsiteX0" fmla="*/ -83 w 12700"/>
                  <a:gd name="connsiteY0" fmla="*/ 3057481 h 3057525"/>
                  <a:gd name="connsiteX1" fmla="*/ -83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83" y="3057481"/>
                    </a:moveTo>
                    <a:lnTo>
                      <a:pt x="-83" y="-4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2" name="Vrije vorm 381">
                <a:extLst>
                  <a:ext uri="{FF2B5EF4-FFF2-40B4-BE49-F238E27FC236}">
                    <a16:creationId xmlns:a16="http://schemas.microsoft.com/office/drawing/2014/main" id="{15F9862F-3FA1-EC58-2773-8B3DFF45EA8B}"/>
                  </a:ext>
                </a:extLst>
              </p:cNvPr>
              <p:cNvSpPr/>
              <p:nvPr/>
            </p:nvSpPr>
            <p:spPr>
              <a:xfrm>
                <a:off x="964288" y="6376369"/>
                <a:ext cx="2867025" cy="12700"/>
              </a:xfrm>
              <a:custGeom>
                <a:avLst/>
                <a:gdLst>
                  <a:gd name="connsiteX0" fmla="*/ -58 w 2867025"/>
                  <a:gd name="connsiteY0" fmla="*/ -84 h 12700"/>
                  <a:gd name="connsiteX1" fmla="*/ 2866967 w 2867025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67025" h="12700">
                    <a:moveTo>
                      <a:pt x="-58" y="-84"/>
                    </a:moveTo>
                    <a:lnTo>
                      <a:pt x="2866967" y="-8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3" name="Vrije vorm 382">
                <a:extLst>
                  <a:ext uri="{FF2B5EF4-FFF2-40B4-BE49-F238E27FC236}">
                    <a16:creationId xmlns:a16="http://schemas.microsoft.com/office/drawing/2014/main" id="{AA019215-C0D3-FA26-8F5A-7CC0FC9BB520}"/>
                  </a:ext>
                </a:extLst>
              </p:cNvPr>
              <p:cNvSpPr/>
              <p:nvPr/>
            </p:nvSpPr>
            <p:spPr>
              <a:xfrm>
                <a:off x="964288" y="5357194"/>
                <a:ext cx="2867025" cy="12700"/>
              </a:xfrm>
              <a:custGeom>
                <a:avLst/>
                <a:gdLst>
                  <a:gd name="connsiteX0" fmla="*/ -58 w 2867025"/>
                  <a:gd name="connsiteY0" fmla="*/ -58 h 12700"/>
                  <a:gd name="connsiteX1" fmla="*/ 2866967 w 2867025"/>
                  <a:gd name="connsiteY1" fmla="*/ -5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67025" h="12700">
                    <a:moveTo>
                      <a:pt x="-58" y="-58"/>
                    </a:moveTo>
                    <a:lnTo>
                      <a:pt x="2866967" y="-58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4" name="Vrije vorm 383">
                <a:extLst>
                  <a:ext uri="{FF2B5EF4-FFF2-40B4-BE49-F238E27FC236}">
                    <a16:creationId xmlns:a16="http://schemas.microsoft.com/office/drawing/2014/main" id="{A02B08CA-DB7E-5E0A-8834-8F358D0D7D16}"/>
                  </a:ext>
                </a:extLst>
              </p:cNvPr>
              <p:cNvSpPr/>
              <p:nvPr/>
            </p:nvSpPr>
            <p:spPr>
              <a:xfrm>
                <a:off x="964288" y="4338019"/>
                <a:ext cx="2867025" cy="12700"/>
              </a:xfrm>
              <a:custGeom>
                <a:avLst/>
                <a:gdLst>
                  <a:gd name="connsiteX0" fmla="*/ -58 w 2867025"/>
                  <a:gd name="connsiteY0" fmla="*/ -31 h 12700"/>
                  <a:gd name="connsiteX1" fmla="*/ 2866967 w 2867025"/>
                  <a:gd name="connsiteY1" fmla="*/ -3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67025" h="12700">
                    <a:moveTo>
                      <a:pt x="-58" y="-31"/>
                    </a:moveTo>
                    <a:lnTo>
                      <a:pt x="2866967" y="-31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5" name="Vrije vorm 384">
                <a:extLst>
                  <a:ext uri="{FF2B5EF4-FFF2-40B4-BE49-F238E27FC236}">
                    <a16:creationId xmlns:a16="http://schemas.microsoft.com/office/drawing/2014/main" id="{C9FE0848-D112-046F-8DC1-DC94E5E89F4F}"/>
                  </a:ext>
                </a:extLst>
              </p:cNvPr>
              <p:cNvSpPr/>
              <p:nvPr/>
            </p:nvSpPr>
            <p:spPr>
              <a:xfrm>
                <a:off x="964288" y="3318844"/>
                <a:ext cx="2867025" cy="12700"/>
              </a:xfrm>
              <a:custGeom>
                <a:avLst/>
                <a:gdLst>
                  <a:gd name="connsiteX0" fmla="*/ -58 w 2867025"/>
                  <a:gd name="connsiteY0" fmla="*/ -4 h 12700"/>
                  <a:gd name="connsiteX1" fmla="*/ 2866967 w 2867025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67025" h="12700">
                    <a:moveTo>
                      <a:pt x="-58" y="-4"/>
                    </a:moveTo>
                    <a:lnTo>
                      <a:pt x="2866967" y="-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0" name="Vrije vorm 389">
                <a:extLst>
                  <a:ext uri="{FF2B5EF4-FFF2-40B4-BE49-F238E27FC236}">
                    <a16:creationId xmlns:a16="http://schemas.microsoft.com/office/drawing/2014/main" id="{A30D1DD5-46D2-A7C2-530A-A9EB52C7ADFA}"/>
                  </a:ext>
                </a:extLst>
              </p:cNvPr>
              <p:cNvSpPr/>
              <p:nvPr/>
            </p:nvSpPr>
            <p:spPr>
              <a:xfrm>
                <a:off x="1497145" y="6498268"/>
                <a:ext cx="70643" cy="110529"/>
              </a:xfrm>
              <a:custGeom>
                <a:avLst/>
                <a:gdLst>
                  <a:gd name="connsiteX0" fmla="*/ 70747 w 70643"/>
                  <a:gd name="connsiteY0" fmla="*/ 56429 h 110529"/>
                  <a:gd name="connsiteX1" fmla="*/ 35426 w 70643"/>
                  <a:gd name="connsiteY1" fmla="*/ 110801 h 110529"/>
                  <a:gd name="connsiteX2" fmla="*/ 104 w 70643"/>
                  <a:gd name="connsiteY2" fmla="*/ 55635 h 110529"/>
                  <a:gd name="connsiteX3" fmla="*/ 35426 w 70643"/>
                  <a:gd name="connsiteY3" fmla="*/ 271 h 110529"/>
                  <a:gd name="connsiteX4" fmla="*/ 70747 w 70643"/>
                  <a:gd name="connsiteY4" fmla="*/ 56429 h 110529"/>
                  <a:gd name="connsiteX5" fmla="*/ 57055 w 70643"/>
                  <a:gd name="connsiteY5" fmla="*/ 55238 h 110529"/>
                  <a:gd name="connsiteX6" fmla="*/ 35426 w 70643"/>
                  <a:gd name="connsiteY6" fmla="*/ 12177 h 110529"/>
                  <a:gd name="connsiteX7" fmla="*/ 13796 w 70643"/>
                  <a:gd name="connsiteY7" fmla="*/ 55635 h 110529"/>
                  <a:gd name="connsiteX8" fmla="*/ 35227 w 70643"/>
                  <a:gd name="connsiteY8" fmla="*/ 99490 h 110529"/>
                  <a:gd name="connsiteX9" fmla="*/ 57055 w 70643"/>
                  <a:gd name="connsiteY9" fmla="*/ 55238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747" y="56429"/>
                    </a:moveTo>
                    <a:cubicBezTo>
                      <a:pt x="70747" y="91949"/>
                      <a:pt x="58246" y="110801"/>
                      <a:pt x="35426" y="110801"/>
                    </a:cubicBezTo>
                    <a:cubicBezTo>
                      <a:pt x="12208" y="110801"/>
                      <a:pt x="104" y="91949"/>
                      <a:pt x="104" y="55635"/>
                    </a:cubicBezTo>
                    <a:cubicBezTo>
                      <a:pt x="104" y="19321"/>
                      <a:pt x="12208" y="271"/>
                      <a:pt x="35426" y="271"/>
                    </a:cubicBezTo>
                    <a:cubicBezTo>
                      <a:pt x="58841" y="271"/>
                      <a:pt x="70747" y="18924"/>
                      <a:pt x="70747" y="56429"/>
                    </a:cubicBezTo>
                    <a:close/>
                    <a:moveTo>
                      <a:pt x="57055" y="55238"/>
                    </a:moveTo>
                    <a:cubicBezTo>
                      <a:pt x="57055" y="26266"/>
                      <a:pt x="49912" y="12177"/>
                      <a:pt x="35426" y="12177"/>
                    </a:cubicBezTo>
                    <a:cubicBezTo>
                      <a:pt x="20940" y="12177"/>
                      <a:pt x="13796" y="26068"/>
                      <a:pt x="13796" y="55635"/>
                    </a:cubicBezTo>
                    <a:cubicBezTo>
                      <a:pt x="13796" y="85202"/>
                      <a:pt x="20940" y="99490"/>
                      <a:pt x="35227" y="99490"/>
                    </a:cubicBezTo>
                    <a:cubicBezTo>
                      <a:pt x="50110" y="99490"/>
                      <a:pt x="57055" y="85797"/>
                      <a:pt x="57055" y="55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1" name="Vrije vorm 390">
                <a:extLst>
                  <a:ext uri="{FF2B5EF4-FFF2-40B4-BE49-F238E27FC236}">
                    <a16:creationId xmlns:a16="http://schemas.microsoft.com/office/drawing/2014/main" id="{DFC1F0E3-EA3B-B5E8-91DA-86EC8F8A4970}"/>
                  </a:ext>
                </a:extLst>
              </p:cNvPr>
              <p:cNvSpPr/>
              <p:nvPr/>
            </p:nvSpPr>
            <p:spPr>
              <a:xfrm>
                <a:off x="1588626" y="6590541"/>
                <a:ext cx="15875" cy="15875"/>
              </a:xfrm>
              <a:custGeom>
                <a:avLst/>
                <a:gdLst>
                  <a:gd name="connsiteX0" fmla="*/ 15985 w 15875"/>
                  <a:gd name="connsiteY0" fmla="*/ 16146 h 15875"/>
                  <a:gd name="connsiteX1" fmla="*/ 110 w 15875"/>
                  <a:gd name="connsiteY1" fmla="*/ 16146 h 15875"/>
                  <a:gd name="connsiteX2" fmla="*/ 110 w 15875"/>
                  <a:gd name="connsiteY2" fmla="*/ 271 h 15875"/>
                  <a:gd name="connsiteX3" fmla="*/ 15985 w 15875"/>
                  <a:gd name="connsiteY3" fmla="*/ 271 h 15875"/>
                  <a:gd name="connsiteX4" fmla="*/ 15985 w 15875"/>
                  <a:gd name="connsiteY4" fmla="*/ 16146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85" y="16146"/>
                    </a:moveTo>
                    <a:cubicBezTo>
                      <a:pt x="15985" y="16146"/>
                      <a:pt x="110" y="16146"/>
                      <a:pt x="110" y="16146"/>
                    </a:cubicBezTo>
                    <a:cubicBezTo>
                      <a:pt x="110" y="16146"/>
                      <a:pt x="110" y="271"/>
                      <a:pt x="110" y="271"/>
                    </a:cubicBezTo>
                    <a:cubicBezTo>
                      <a:pt x="110" y="271"/>
                      <a:pt x="15985" y="271"/>
                      <a:pt x="15985" y="271"/>
                    </a:cubicBezTo>
                    <a:cubicBezTo>
                      <a:pt x="15985" y="271"/>
                      <a:pt x="15985" y="16146"/>
                      <a:pt x="15985" y="16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2" name="Vrije vorm 391">
                <a:extLst>
                  <a:ext uri="{FF2B5EF4-FFF2-40B4-BE49-F238E27FC236}">
                    <a16:creationId xmlns:a16="http://schemas.microsoft.com/office/drawing/2014/main" id="{28900001-054A-A412-C40E-80BFAB1569C4}"/>
                  </a:ext>
                </a:extLst>
              </p:cNvPr>
              <p:cNvSpPr/>
              <p:nvPr/>
            </p:nvSpPr>
            <p:spPr>
              <a:xfrm>
                <a:off x="1624644" y="6500649"/>
                <a:ext cx="72231" cy="105767"/>
              </a:xfrm>
              <a:custGeom>
                <a:avLst/>
                <a:gdLst>
                  <a:gd name="connsiteX0" fmla="*/ 72345 w 72231"/>
                  <a:gd name="connsiteY0" fmla="*/ 11582 h 105767"/>
                  <a:gd name="connsiteX1" fmla="*/ 28490 w 72231"/>
                  <a:gd name="connsiteY1" fmla="*/ 106038 h 105767"/>
                  <a:gd name="connsiteX2" fmla="*/ 14203 w 72231"/>
                  <a:gd name="connsiteY2" fmla="*/ 106038 h 105767"/>
                  <a:gd name="connsiteX3" fmla="*/ 58454 w 72231"/>
                  <a:gd name="connsiteY3" fmla="*/ 13566 h 105767"/>
                  <a:gd name="connsiteX4" fmla="*/ 114 w 72231"/>
                  <a:gd name="connsiteY4" fmla="*/ 13566 h 105767"/>
                  <a:gd name="connsiteX5" fmla="*/ 114 w 72231"/>
                  <a:gd name="connsiteY5" fmla="*/ 271 h 105767"/>
                  <a:gd name="connsiteX6" fmla="*/ 72345 w 72231"/>
                  <a:gd name="connsiteY6" fmla="*/ 271 h 105767"/>
                  <a:gd name="connsiteX7" fmla="*/ 72345 w 72231"/>
                  <a:gd name="connsiteY7" fmla="*/ 11582 h 10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231" h="105767">
                    <a:moveTo>
                      <a:pt x="72345" y="11582"/>
                    </a:moveTo>
                    <a:cubicBezTo>
                      <a:pt x="49723" y="38569"/>
                      <a:pt x="34443" y="71113"/>
                      <a:pt x="28490" y="106038"/>
                    </a:cubicBezTo>
                    <a:cubicBezTo>
                      <a:pt x="28490" y="106038"/>
                      <a:pt x="14203" y="106038"/>
                      <a:pt x="14203" y="106038"/>
                    </a:cubicBezTo>
                    <a:cubicBezTo>
                      <a:pt x="21743" y="72304"/>
                      <a:pt x="37023" y="40752"/>
                      <a:pt x="58454" y="13566"/>
                    </a:cubicBezTo>
                    <a:cubicBezTo>
                      <a:pt x="58454" y="13566"/>
                      <a:pt x="114" y="13566"/>
                      <a:pt x="114" y="13566"/>
                    </a:cubicBezTo>
                    <a:cubicBezTo>
                      <a:pt x="114" y="13566"/>
                      <a:pt x="114" y="271"/>
                      <a:pt x="114" y="271"/>
                    </a:cubicBezTo>
                    <a:cubicBezTo>
                      <a:pt x="114" y="271"/>
                      <a:pt x="72345" y="271"/>
                      <a:pt x="72345" y="271"/>
                    </a:cubicBezTo>
                    <a:cubicBezTo>
                      <a:pt x="72345" y="271"/>
                      <a:pt x="72345" y="11582"/>
                      <a:pt x="72345" y="115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3" name="Vrije vorm 392">
                <a:extLst>
                  <a:ext uri="{FF2B5EF4-FFF2-40B4-BE49-F238E27FC236}">
                    <a16:creationId xmlns:a16="http://schemas.microsoft.com/office/drawing/2014/main" id="{6B5D6622-A7D6-5132-A6A1-125C568B1EC5}"/>
                  </a:ext>
                </a:extLst>
              </p:cNvPr>
              <p:cNvSpPr/>
              <p:nvPr/>
            </p:nvSpPr>
            <p:spPr>
              <a:xfrm>
                <a:off x="1707790" y="6500649"/>
                <a:ext cx="72826" cy="108148"/>
              </a:xfrm>
              <a:custGeom>
                <a:avLst/>
                <a:gdLst>
                  <a:gd name="connsiteX0" fmla="*/ 72947 w 72826"/>
                  <a:gd name="connsiteY0" fmla="*/ 70319 h 108148"/>
                  <a:gd name="connsiteX1" fmla="*/ 35839 w 72826"/>
                  <a:gd name="connsiteY1" fmla="*/ 108419 h 108148"/>
                  <a:gd name="connsiteX2" fmla="*/ 120 w 72826"/>
                  <a:gd name="connsiteY2" fmla="*/ 78257 h 108148"/>
                  <a:gd name="connsiteX3" fmla="*/ 13416 w 72826"/>
                  <a:gd name="connsiteY3" fmla="*/ 78257 h 108148"/>
                  <a:gd name="connsiteX4" fmla="*/ 35641 w 72826"/>
                  <a:gd name="connsiteY4" fmla="*/ 96513 h 108148"/>
                  <a:gd name="connsiteX5" fmla="*/ 59255 w 72826"/>
                  <a:gd name="connsiteY5" fmla="*/ 72105 h 108148"/>
                  <a:gd name="connsiteX6" fmla="*/ 35641 w 72826"/>
                  <a:gd name="connsiteY6" fmla="*/ 46705 h 108148"/>
                  <a:gd name="connsiteX7" fmla="*/ 15797 w 72826"/>
                  <a:gd name="connsiteY7" fmla="*/ 56826 h 108148"/>
                  <a:gd name="connsiteX8" fmla="*/ 3494 w 72826"/>
                  <a:gd name="connsiteY8" fmla="*/ 56826 h 108148"/>
                  <a:gd name="connsiteX9" fmla="*/ 11431 w 72826"/>
                  <a:gd name="connsiteY9" fmla="*/ 271 h 108148"/>
                  <a:gd name="connsiteX10" fmla="*/ 67391 w 72826"/>
                  <a:gd name="connsiteY10" fmla="*/ 271 h 108148"/>
                  <a:gd name="connsiteX11" fmla="*/ 67391 w 72826"/>
                  <a:gd name="connsiteY11" fmla="*/ 13566 h 108148"/>
                  <a:gd name="connsiteX12" fmla="*/ 22345 w 72826"/>
                  <a:gd name="connsiteY12" fmla="*/ 13566 h 108148"/>
                  <a:gd name="connsiteX13" fmla="*/ 18178 w 72826"/>
                  <a:gd name="connsiteY13" fmla="*/ 41347 h 108148"/>
                  <a:gd name="connsiteX14" fmla="*/ 38022 w 72826"/>
                  <a:gd name="connsiteY14" fmla="*/ 34799 h 108148"/>
                  <a:gd name="connsiteX15" fmla="*/ 72947 w 72826"/>
                  <a:gd name="connsiteY15" fmla="*/ 703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2947" y="70319"/>
                    </a:moveTo>
                    <a:cubicBezTo>
                      <a:pt x="72947" y="93140"/>
                      <a:pt x="57667" y="108419"/>
                      <a:pt x="35839" y="108419"/>
                    </a:cubicBezTo>
                    <a:cubicBezTo>
                      <a:pt x="16789" y="108419"/>
                      <a:pt x="4486" y="99886"/>
                      <a:pt x="120" y="78257"/>
                    </a:cubicBezTo>
                    <a:cubicBezTo>
                      <a:pt x="120" y="78257"/>
                      <a:pt x="13416" y="78257"/>
                      <a:pt x="13416" y="78257"/>
                    </a:cubicBezTo>
                    <a:cubicBezTo>
                      <a:pt x="16789" y="90560"/>
                      <a:pt x="23933" y="96513"/>
                      <a:pt x="35641" y="96513"/>
                    </a:cubicBezTo>
                    <a:cubicBezTo>
                      <a:pt x="50325" y="96513"/>
                      <a:pt x="59255" y="87583"/>
                      <a:pt x="59255" y="72105"/>
                    </a:cubicBezTo>
                    <a:cubicBezTo>
                      <a:pt x="59255" y="56032"/>
                      <a:pt x="50127" y="46705"/>
                      <a:pt x="35641" y="46705"/>
                    </a:cubicBezTo>
                    <a:cubicBezTo>
                      <a:pt x="27306" y="46705"/>
                      <a:pt x="21948" y="49285"/>
                      <a:pt x="15797" y="56826"/>
                    </a:cubicBezTo>
                    <a:cubicBezTo>
                      <a:pt x="15797" y="56826"/>
                      <a:pt x="3494" y="56826"/>
                      <a:pt x="3494" y="56826"/>
                    </a:cubicBezTo>
                    <a:cubicBezTo>
                      <a:pt x="3494" y="56826"/>
                      <a:pt x="11431" y="271"/>
                      <a:pt x="11431" y="271"/>
                    </a:cubicBezTo>
                    <a:cubicBezTo>
                      <a:pt x="11431" y="271"/>
                      <a:pt x="67391" y="271"/>
                      <a:pt x="67391" y="271"/>
                    </a:cubicBezTo>
                    <a:cubicBezTo>
                      <a:pt x="67391" y="271"/>
                      <a:pt x="67391" y="13566"/>
                      <a:pt x="67391" y="13566"/>
                    </a:cubicBezTo>
                    <a:cubicBezTo>
                      <a:pt x="67391" y="13566"/>
                      <a:pt x="22345" y="13566"/>
                      <a:pt x="22345" y="13566"/>
                    </a:cubicBezTo>
                    <a:cubicBezTo>
                      <a:pt x="22345" y="13566"/>
                      <a:pt x="18178" y="41347"/>
                      <a:pt x="18178" y="41347"/>
                    </a:cubicBezTo>
                    <a:cubicBezTo>
                      <a:pt x="24330" y="36783"/>
                      <a:pt x="30481" y="34799"/>
                      <a:pt x="38022" y="34799"/>
                    </a:cubicBezTo>
                    <a:cubicBezTo>
                      <a:pt x="58858" y="34799"/>
                      <a:pt x="72947" y="48888"/>
                      <a:pt x="72947" y="70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4" name="Vrije vorm 393">
                <a:extLst>
                  <a:ext uri="{FF2B5EF4-FFF2-40B4-BE49-F238E27FC236}">
                    <a16:creationId xmlns:a16="http://schemas.microsoft.com/office/drawing/2014/main" id="{D42078CD-C3D0-DFF7-1F31-54531B6238FC}"/>
                  </a:ext>
                </a:extLst>
              </p:cNvPr>
              <p:cNvSpPr/>
              <p:nvPr/>
            </p:nvSpPr>
            <p:spPr>
              <a:xfrm>
                <a:off x="2349317" y="6498268"/>
                <a:ext cx="37306" cy="108148"/>
              </a:xfrm>
              <a:custGeom>
                <a:avLst/>
                <a:gdLst>
                  <a:gd name="connsiteX0" fmla="*/ 37476 w 37306"/>
                  <a:gd name="connsiteY0" fmla="*/ 108419 h 108148"/>
                  <a:gd name="connsiteX1" fmla="*/ 24181 w 37306"/>
                  <a:gd name="connsiteY1" fmla="*/ 108419 h 108148"/>
                  <a:gd name="connsiteX2" fmla="*/ 24181 w 37306"/>
                  <a:gd name="connsiteY2" fmla="*/ 31426 h 108148"/>
                  <a:gd name="connsiteX3" fmla="*/ 170 w 37306"/>
                  <a:gd name="connsiteY3" fmla="*/ 31426 h 108148"/>
                  <a:gd name="connsiteX4" fmla="*/ 170 w 37306"/>
                  <a:gd name="connsiteY4" fmla="*/ 21901 h 108148"/>
                  <a:gd name="connsiteX5" fmla="*/ 28745 w 37306"/>
                  <a:gd name="connsiteY5" fmla="*/ 271 h 108148"/>
                  <a:gd name="connsiteX6" fmla="*/ 37476 w 37306"/>
                  <a:gd name="connsiteY6" fmla="*/ 271 h 108148"/>
                  <a:gd name="connsiteX7" fmla="*/ 37476 w 37306"/>
                  <a:gd name="connsiteY7" fmla="*/ 1084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476" y="108419"/>
                    </a:moveTo>
                    <a:cubicBezTo>
                      <a:pt x="37476" y="108419"/>
                      <a:pt x="24181" y="108419"/>
                      <a:pt x="24181" y="108419"/>
                    </a:cubicBezTo>
                    <a:cubicBezTo>
                      <a:pt x="24181" y="108419"/>
                      <a:pt x="24181" y="31426"/>
                      <a:pt x="24181" y="31426"/>
                    </a:cubicBezTo>
                    <a:cubicBezTo>
                      <a:pt x="24181" y="31426"/>
                      <a:pt x="170" y="31426"/>
                      <a:pt x="170" y="31426"/>
                    </a:cubicBezTo>
                    <a:cubicBezTo>
                      <a:pt x="170" y="31426"/>
                      <a:pt x="170" y="21901"/>
                      <a:pt x="170" y="21901"/>
                    </a:cubicBezTo>
                    <a:cubicBezTo>
                      <a:pt x="21006" y="19321"/>
                      <a:pt x="23983" y="16940"/>
                      <a:pt x="28745" y="271"/>
                    </a:cubicBezTo>
                    <a:cubicBezTo>
                      <a:pt x="28745" y="271"/>
                      <a:pt x="37476" y="271"/>
                      <a:pt x="37476" y="271"/>
                    </a:cubicBezTo>
                    <a:cubicBezTo>
                      <a:pt x="37476" y="271"/>
                      <a:pt x="37476" y="108419"/>
                      <a:pt x="37476" y="108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5" name="Vrije vorm 394">
                <a:extLst>
                  <a:ext uri="{FF2B5EF4-FFF2-40B4-BE49-F238E27FC236}">
                    <a16:creationId xmlns:a16="http://schemas.microsoft.com/office/drawing/2014/main" id="{489AE633-9F48-129D-6FC4-793A073A4337}"/>
                  </a:ext>
                </a:extLst>
              </p:cNvPr>
              <p:cNvSpPr/>
              <p:nvPr/>
            </p:nvSpPr>
            <p:spPr>
              <a:xfrm>
                <a:off x="2431869" y="6590541"/>
                <a:ext cx="15875" cy="15875"/>
              </a:xfrm>
              <a:custGeom>
                <a:avLst/>
                <a:gdLst>
                  <a:gd name="connsiteX0" fmla="*/ 16052 w 15875"/>
                  <a:gd name="connsiteY0" fmla="*/ 16146 h 15875"/>
                  <a:gd name="connsiteX1" fmla="*/ 177 w 15875"/>
                  <a:gd name="connsiteY1" fmla="*/ 16146 h 15875"/>
                  <a:gd name="connsiteX2" fmla="*/ 177 w 15875"/>
                  <a:gd name="connsiteY2" fmla="*/ 271 h 15875"/>
                  <a:gd name="connsiteX3" fmla="*/ 16052 w 15875"/>
                  <a:gd name="connsiteY3" fmla="*/ 271 h 15875"/>
                  <a:gd name="connsiteX4" fmla="*/ 16052 w 15875"/>
                  <a:gd name="connsiteY4" fmla="*/ 16146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052" y="16146"/>
                    </a:moveTo>
                    <a:cubicBezTo>
                      <a:pt x="16052" y="16146"/>
                      <a:pt x="177" y="16146"/>
                      <a:pt x="177" y="16146"/>
                    </a:cubicBezTo>
                    <a:cubicBezTo>
                      <a:pt x="177" y="16146"/>
                      <a:pt x="177" y="271"/>
                      <a:pt x="177" y="271"/>
                    </a:cubicBezTo>
                    <a:cubicBezTo>
                      <a:pt x="177" y="271"/>
                      <a:pt x="16052" y="271"/>
                      <a:pt x="16052" y="271"/>
                    </a:cubicBezTo>
                    <a:cubicBezTo>
                      <a:pt x="16052" y="271"/>
                      <a:pt x="16052" y="16146"/>
                      <a:pt x="16052" y="16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6" name="Vrije vorm 395">
                <a:extLst>
                  <a:ext uri="{FF2B5EF4-FFF2-40B4-BE49-F238E27FC236}">
                    <a16:creationId xmlns:a16="http://schemas.microsoft.com/office/drawing/2014/main" id="{5FCA1AEE-934B-3F79-C8D1-16F0A97D970E}"/>
                  </a:ext>
                </a:extLst>
              </p:cNvPr>
              <p:cNvSpPr/>
              <p:nvPr/>
            </p:nvSpPr>
            <p:spPr>
              <a:xfrm>
                <a:off x="2467489" y="6498268"/>
                <a:ext cx="70643" cy="110529"/>
              </a:xfrm>
              <a:custGeom>
                <a:avLst/>
                <a:gdLst>
                  <a:gd name="connsiteX0" fmla="*/ 70824 w 70643"/>
                  <a:gd name="connsiteY0" fmla="*/ 56429 h 110529"/>
                  <a:gd name="connsiteX1" fmla="*/ 35502 w 70643"/>
                  <a:gd name="connsiteY1" fmla="*/ 110801 h 110529"/>
                  <a:gd name="connsiteX2" fmla="*/ 180 w 70643"/>
                  <a:gd name="connsiteY2" fmla="*/ 55635 h 110529"/>
                  <a:gd name="connsiteX3" fmla="*/ 35502 w 70643"/>
                  <a:gd name="connsiteY3" fmla="*/ 271 h 110529"/>
                  <a:gd name="connsiteX4" fmla="*/ 70824 w 70643"/>
                  <a:gd name="connsiteY4" fmla="*/ 56429 h 110529"/>
                  <a:gd name="connsiteX5" fmla="*/ 57132 w 70643"/>
                  <a:gd name="connsiteY5" fmla="*/ 55238 h 110529"/>
                  <a:gd name="connsiteX6" fmla="*/ 35502 w 70643"/>
                  <a:gd name="connsiteY6" fmla="*/ 12177 h 110529"/>
                  <a:gd name="connsiteX7" fmla="*/ 13872 w 70643"/>
                  <a:gd name="connsiteY7" fmla="*/ 55635 h 110529"/>
                  <a:gd name="connsiteX8" fmla="*/ 35304 w 70643"/>
                  <a:gd name="connsiteY8" fmla="*/ 99490 h 110529"/>
                  <a:gd name="connsiteX9" fmla="*/ 57132 w 70643"/>
                  <a:gd name="connsiteY9" fmla="*/ 55238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24" y="56429"/>
                    </a:moveTo>
                    <a:cubicBezTo>
                      <a:pt x="70824" y="91949"/>
                      <a:pt x="58322" y="110801"/>
                      <a:pt x="35502" y="110801"/>
                    </a:cubicBezTo>
                    <a:cubicBezTo>
                      <a:pt x="12285" y="110801"/>
                      <a:pt x="180" y="91949"/>
                      <a:pt x="180" y="55635"/>
                    </a:cubicBezTo>
                    <a:cubicBezTo>
                      <a:pt x="180" y="19321"/>
                      <a:pt x="12285" y="271"/>
                      <a:pt x="35502" y="271"/>
                    </a:cubicBezTo>
                    <a:cubicBezTo>
                      <a:pt x="58918" y="271"/>
                      <a:pt x="70824" y="18924"/>
                      <a:pt x="70824" y="56429"/>
                    </a:cubicBezTo>
                    <a:close/>
                    <a:moveTo>
                      <a:pt x="57132" y="55238"/>
                    </a:moveTo>
                    <a:cubicBezTo>
                      <a:pt x="57132" y="26266"/>
                      <a:pt x="49988" y="12177"/>
                      <a:pt x="35502" y="12177"/>
                    </a:cubicBezTo>
                    <a:cubicBezTo>
                      <a:pt x="21016" y="12177"/>
                      <a:pt x="13872" y="26068"/>
                      <a:pt x="13872" y="55635"/>
                    </a:cubicBezTo>
                    <a:cubicBezTo>
                      <a:pt x="13872" y="85202"/>
                      <a:pt x="21016" y="99490"/>
                      <a:pt x="35304" y="99490"/>
                    </a:cubicBezTo>
                    <a:cubicBezTo>
                      <a:pt x="50186" y="99490"/>
                      <a:pt x="57132" y="85797"/>
                      <a:pt x="57132" y="55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7" name="Vrije vorm 396">
                <a:extLst>
                  <a:ext uri="{FF2B5EF4-FFF2-40B4-BE49-F238E27FC236}">
                    <a16:creationId xmlns:a16="http://schemas.microsoft.com/office/drawing/2014/main" id="{115BEB79-C0C0-760F-5E7B-A7CF65A57FFF}"/>
                  </a:ext>
                </a:extLst>
              </p:cNvPr>
              <p:cNvSpPr/>
              <p:nvPr/>
            </p:nvSpPr>
            <p:spPr>
              <a:xfrm>
                <a:off x="2552224" y="6498268"/>
                <a:ext cx="70643" cy="110529"/>
              </a:xfrm>
              <a:custGeom>
                <a:avLst/>
                <a:gdLst>
                  <a:gd name="connsiteX0" fmla="*/ 70831 w 70643"/>
                  <a:gd name="connsiteY0" fmla="*/ 56429 h 110529"/>
                  <a:gd name="connsiteX1" fmla="*/ 35509 w 70643"/>
                  <a:gd name="connsiteY1" fmla="*/ 110801 h 110529"/>
                  <a:gd name="connsiteX2" fmla="*/ 187 w 70643"/>
                  <a:gd name="connsiteY2" fmla="*/ 55635 h 110529"/>
                  <a:gd name="connsiteX3" fmla="*/ 35509 w 70643"/>
                  <a:gd name="connsiteY3" fmla="*/ 271 h 110529"/>
                  <a:gd name="connsiteX4" fmla="*/ 70831 w 70643"/>
                  <a:gd name="connsiteY4" fmla="*/ 56429 h 110529"/>
                  <a:gd name="connsiteX5" fmla="*/ 57138 w 70643"/>
                  <a:gd name="connsiteY5" fmla="*/ 55238 h 110529"/>
                  <a:gd name="connsiteX6" fmla="*/ 35509 w 70643"/>
                  <a:gd name="connsiteY6" fmla="*/ 12177 h 110529"/>
                  <a:gd name="connsiteX7" fmla="*/ 13879 w 70643"/>
                  <a:gd name="connsiteY7" fmla="*/ 55635 h 110529"/>
                  <a:gd name="connsiteX8" fmla="*/ 35310 w 70643"/>
                  <a:gd name="connsiteY8" fmla="*/ 99490 h 110529"/>
                  <a:gd name="connsiteX9" fmla="*/ 57138 w 70643"/>
                  <a:gd name="connsiteY9" fmla="*/ 55238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31" y="56429"/>
                    </a:moveTo>
                    <a:cubicBezTo>
                      <a:pt x="70831" y="91949"/>
                      <a:pt x="58329" y="110801"/>
                      <a:pt x="35509" y="110801"/>
                    </a:cubicBezTo>
                    <a:cubicBezTo>
                      <a:pt x="12291" y="110801"/>
                      <a:pt x="187" y="91949"/>
                      <a:pt x="187" y="55635"/>
                    </a:cubicBezTo>
                    <a:cubicBezTo>
                      <a:pt x="187" y="19321"/>
                      <a:pt x="12291" y="271"/>
                      <a:pt x="35509" y="271"/>
                    </a:cubicBezTo>
                    <a:cubicBezTo>
                      <a:pt x="58924" y="271"/>
                      <a:pt x="70831" y="18924"/>
                      <a:pt x="70831" y="56429"/>
                    </a:cubicBezTo>
                    <a:close/>
                    <a:moveTo>
                      <a:pt x="57138" y="55238"/>
                    </a:moveTo>
                    <a:cubicBezTo>
                      <a:pt x="57138" y="26266"/>
                      <a:pt x="49995" y="12177"/>
                      <a:pt x="35509" y="12177"/>
                    </a:cubicBezTo>
                    <a:cubicBezTo>
                      <a:pt x="21023" y="12177"/>
                      <a:pt x="13879" y="26068"/>
                      <a:pt x="13879" y="55635"/>
                    </a:cubicBezTo>
                    <a:cubicBezTo>
                      <a:pt x="13879" y="85202"/>
                      <a:pt x="21023" y="99490"/>
                      <a:pt x="35310" y="99490"/>
                    </a:cubicBezTo>
                    <a:cubicBezTo>
                      <a:pt x="50193" y="99490"/>
                      <a:pt x="57138" y="85797"/>
                      <a:pt x="57138" y="55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8" name="Vrije vorm 397">
                <a:extLst>
                  <a:ext uri="{FF2B5EF4-FFF2-40B4-BE49-F238E27FC236}">
                    <a16:creationId xmlns:a16="http://schemas.microsoft.com/office/drawing/2014/main" id="{7B72E203-1F57-5F14-F18A-DDA5B8FD88F7}"/>
                  </a:ext>
                </a:extLst>
              </p:cNvPr>
              <p:cNvSpPr/>
              <p:nvPr/>
            </p:nvSpPr>
            <p:spPr>
              <a:xfrm>
                <a:off x="3192560" y="6498268"/>
                <a:ext cx="37306" cy="108148"/>
              </a:xfrm>
              <a:custGeom>
                <a:avLst/>
                <a:gdLst>
                  <a:gd name="connsiteX0" fmla="*/ 37543 w 37306"/>
                  <a:gd name="connsiteY0" fmla="*/ 108419 h 108148"/>
                  <a:gd name="connsiteX1" fmla="*/ 24247 w 37306"/>
                  <a:gd name="connsiteY1" fmla="*/ 108419 h 108148"/>
                  <a:gd name="connsiteX2" fmla="*/ 24247 w 37306"/>
                  <a:gd name="connsiteY2" fmla="*/ 31426 h 108148"/>
                  <a:gd name="connsiteX3" fmla="*/ 236 w 37306"/>
                  <a:gd name="connsiteY3" fmla="*/ 31426 h 108148"/>
                  <a:gd name="connsiteX4" fmla="*/ 236 w 37306"/>
                  <a:gd name="connsiteY4" fmla="*/ 21901 h 108148"/>
                  <a:gd name="connsiteX5" fmla="*/ 28811 w 37306"/>
                  <a:gd name="connsiteY5" fmla="*/ 271 h 108148"/>
                  <a:gd name="connsiteX6" fmla="*/ 37543 w 37306"/>
                  <a:gd name="connsiteY6" fmla="*/ 271 h 108148"/>
                  <a:gd name="connsiteX7" fmla="*/ 37543 w 37306"/>
                  <a:gd name="connsiteY7" fmla="*/ 1084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543" y="108419"/>
                    </a:moveTo>
                    <a:cubicBezTo>
                      <a:pt x="37543" y="108419"/>
                      <a:pt x="24247" y="108419"/>
                      <a:pt x="24247" y="108419"/>
                    </a:cubicBezTo>
                    <a:cubicBezTo>
                      <a:pt x="24247" y="108419"/>
                      <a:pt x="24247" y="31426"/>
                      <a:pt x="24247" y="31426"/>
                    </a:cubicBezTo>
                    <a:cubicBezTo>
                      <a:pt x="24247" y="31426"/>
                      <a:pt x="236" y="31426"/>
                      <a:pt x="236" y="31426"/>
                    </a:cubicBezTo>
                    <a:cubicBezTo>
                      <a:pt x="236" y="31426"/>
                      <a:pt x="236" y="21901"/>
                      <a:pt x="236" y="21901"/>
                    </a:cubicBezTo>
                    <a:cubicBezTo>
                      <a:pt x="21072" y="19321"/>
                      <a:pt x="24049" y="16940"/>
                      <a:pt x="28811" y="271"/>
                    </a:cubicBezTo>
                    <a:cubicBezTo>
                      <a:pt x="28811" y="271"/>
                      <a:pt x="37543" y="271"/>
                      <a:pt x="37543" y="271"/>
                    </a:cubicBezTo>
                    <a:cubicBezTo>
                      <a:pt x="37543" y="271"/>
                      <a:pt x="37543" y="108419"/>
                      <a:pt x="37543" y="108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9" name="Vrije vorm 398">
                <a:extLst>
                  <a:ext uri="{FF2B5EF4-FFF2-40B4-BE49-F238E27FC236}">
                    <a16:creationId xmlns:a16="http://schemas.microsoft.com/office/drawing/2014/main" id="{6540C126-0A37-79D2-325F-2A11DF4B0FDF}"/>
                  </a:ext>
                </a:extLst>
              </p:cNvPr>
              <p:cNvSpPr/>
              <p:nvPr/>
            </p:nvSpPr>
            <p:spPr>
              <a:xfrm>
                <a:off x="3275112" y="6590541"/>
                <a:ext cx="15875" cy="15875"/>
              </a:xfrm>
              <a:custGeom>
                <a:avLst/>
                <a:gdLst>
                  <a:gd name="connsiteX0" fmla="*/ 16118 w 15875"/>
                  <a:gd name="connsiteY0" fmla="*/ 16146 h 15875"/>
                  <a:gd name="connsiteX1" fmla="*/ 243 w 15875"/>
                  <a:gd name="connsiteY1" fmla="*/ 16146 h 15875"/>
                  <a:gd name="connsiteX2" fmla="*/ 243 w 15875"/>
                  <a:gd name="connsiteY2" fmla="*/ 271 h 15875"/>
                  <a:gd name="connsiteX3" fmla="*/ 16118 w 15875"/>
                  <a:gd name="connsiteY3" fmla="*/ 271 h 15875"/>
                  <a:gd name="connsiteX4" fmla="*/ 16118 w 15875"/>
                  <a:gd name="connsiteY4" fmla="*/ 16146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118" y="16146"/>
                    </a:moveTo>
                    <a:cubicBezTo>
                      <a:pt x="16118" y="16146"/>
                      <a:pt x="243" y="16146"/>
                      <a:pt x="243" y="16146"/>
                    </a:cubicBezTo>
                    <a:cubicBezTo>
                      <a:pt x="243" y="16146"/>
                      <a:pt x="243" y="271"/>
                      <a:pt x="243" y="271"/>
                    </a:cubicBezTo>
                    <a:cubicBezTo>
                      <a:pt x="243" y="271"/>
                      <a:pt x="16118" y="271"/>
                      <a:pt x="16118" y="271"/>
                    </a:cubicBezTo>
                    <a:cubicBezTo>
                      <a:pt x="16118" y="271"/>
                      <a:pt x="16118" y="16146"/>
                      <a:pt x="16118" y="16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0" name="Vrije vorm 399">
                <a:extLst>
                  <a:ext uri="{FF2B5EF4-FFF2-40B4-BE49-F238E27FC236}">
                    <a16:creationId xmlns:a16="http://schemas.microsoft.com/office/drawing/2014/main" id="{C70F7E0B-F5D2-6C20-5166-F8636FD224DC}"/>
                  </a:ext>
                </a:extLst>
              </p:cNvPr>
              <p:cNvSpPr/>
              <p:nvPr/>
            </p:nvSpPr>
            <p:spPr>
              <a:xfrm>
                <a:off x="3309343" y="6498268"/>
                <a:ext cx="72628" cy="108148"/>
              </a:xfrm>
              <a:custGeom>
                <a:avLst/>
                <a:gdLst>
                  <a:gd name="connsiteX0" fmla="*/ 72875 w 72628"/>
                  <a:gd name="connsiteY0" fmla="*/ 32021 h 108148"/>
                  <a:gd name="connsiteX1" fmla="*/ 50054 w 72628"/>
                  <a:gd name="connsiteY1" fmla="*/ 64763 h 108148"/>
                  <a:gd name="connsiteX2" fmla="*/ 34775 w 72628"/>
                  <a:gd name="connsiteY2" fmla="*/ 72899 h 108148"/>
                  <a:gd name="connsiteX3" fmla="*/ 15328 w 72628"/>
                  <a:gd name="connsiteY3" fmla="*/ 95124 h 108148"/>
                  <a:gd name="connsiteX4" fmla="*/ 72279 w 72628"/>
                  <a:gd name="connsiteY4" fmla="*/ 95124 h 108148"/>
                  <a:gd name="connsiteX5" fmla="*/ 72279 w 72628"/>
                  <a:gd name="connsiteY5" fmla="*/ 108419 h 108148"/>
                  <a:gd name="connsiteX6" fmla="*/ 246 w 72628"/>
                  <a:gd name="connsiteY6" fmla="*/ 108419 h 108148"/>
                  <a:gd name="connsiteX7" fmla="*/ 30607 w 72628"/>
                  <a:gd name="connsiteY7" fmla="*/ 61588 h 108148"/>
                  <a:gd name="connsiteX8" fmla="*/ 44696 w 72628"/>
                  <a:gd name="connsiteY8" fmla="*/ 53651 h 108148"/>
                  <a:gd name="connsiteX9" fmla="*/ 59182 w 72628"/>
                  <a:gd name="connsiteY9" fmla="*/ 32418 h 108148"/>
                  <a:gd name="connsiteX10" fmla="*/ 37950 w 72628"/>
                  <a:gd name="connsiteY10" fmla="*/ 12177 h 108148"/>
                  <a:gd name="connsiteX11" fmla="*/ 16121 w 72628"/>
                  <a:gd name="connsiteY11" fmla="*/ 37776 h 108148"/>
                  <a:gd name="connsiteX12" fmla="*/ 2628 w 72628"/>
                  <a:gd name="connsiteY12" fmla="*/ 37776 h 108148"/>
                  <a:gd name="connsiteX13" fmla="*/ 38346 w 72628"/>
                  <a:gd name="connsiteY13" fmla="*/ 271 h 108148"/>
                  <a:gd name="connsiteX14" fmla="*/ 72875 w 72628"/>
                  <a:gd name="connsiteY14" fmla="*/ 32021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875" y="32021"/>
                    </a:moveTo>
                    <a:cubicBezTo>
                      <a:pt x="72875" y="45316"/>
                      <a:pt x="65136" y="56627"/>
                      <a:pt x="50054" y="64763"/>
                    </a:cubicBezTo>
                    <a:cubicBezTo>
                      <a:pt x="50054" y="64763"/>
                      <a:pt x="34775" y="72899"/>
                      <a:pt x="34775" y="72899"/>
                    </a:cubicBezTo>
                    <a:cubicBezTo>
                      <a:pt x="21678" y="80638"/>
                      <a:pt x="16717" y="86393"/>
                      <a:pt x="15328" y="95124"/>
                    </a:cubicBezTo>
                    <a:cubicBezTo>
                      <a:pt x="15328" y="95124"/>
                      <a:pt x="72279" y="95124"/>
                      <a:pt x="72279" y="95124"/>
                    </a:cubicBezTo>
                    <a:cubicBezTo>
                      <a:pt x="72279" y="95124"/>
                      <a:pt x="72279" y="108419"/>
                      <a:pt x="72279" y="108419"/>
                    </a:cubicBezTo>
                    <a:cubicBezTo>
                      <a:pt x="72279" y="108419"/>
                      <a:pt x="246" y="108419"/>
                      <a:pt x="246" y="108419"/>
                    </a:cubicBezTo>
                    <a:cubicBezTo>
                      <a:pt x="1437" y="84607"/>
                      <a:pt x="7986" y="74486"/>
                      <a:pt x="30607" y="61588"/>
                    </a:cubicBezTo>
                    <a:cubicBezTo>
                      <a:pt x="30607" y="61588"/>
                      <a:pt x="44696" y="53651"/>
                      <a:pt x="44696" y="53651"/>
                    </a:cubicBezTo>
                    <a:cubicBezTo>
                      <a:pt x="54221" y="48293"/>
                      <a:pt x="59182" y="40951"/>
                      <a:pt x="59182" y="32418"/>
                    </a:cubicBezTo>
                    <a:cubicBezTo>
                      <a:pt x="59182" y="20710"/>
                      <a:pt x="50054" y="12177"/>
                      <a:pt x="37950" y="12177"/>
                    </a:cubicBezTo>
                    <a:cubicBezTo>
                      <a:pt x="24654" y="12177"/>
                      <a:pt x="17114" y="19718"/>
                      <a:pt x="16121" y="37776"/>
                    </a:cubicBezTo>
                    <a:cubicBezTo>
                      <a:pt x="16121" y="37776"/>
                      <a:pt x="2628" y="37776"/>
                      <a:pt x="2628" y="37776"/>
                    </a:cubicBezTo>
                    <a:cubicBezTo>
                      <a:pt x="3421" y="11582"/>
                      <a:pt x="16320" y="271"/>
                      <a:pt x="38346" y="271"/>
                    </a:cubicBezTo>
                    <a:cubicBezTo>
                      <a:pt x="58786" y="271"/>
                      <a:pt x="72875" y="13765"/>
                      <a:pt x="72875" y="3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1" name="Vrije vorm 400">
                <a:extLst>
                  <a:ext uri="{FF2B5EF4-FFF2-40B4-BE49-F238E27FC236}">
                    <a16:creationId xmlns:a16="http://schemas.microsoft.com/office/drawing/2014/main" id="{871444C2-853C-875A-E5D6-D9F383BD27BC}"/>
                  </a:ext>
                </a:extLst>
              </p:cNvPr>
              <p:cNvSpPr/>
              <p:nvPr/>
            </p:nvSpPr>
            <p:spPr>
              <a:xfrm>
                <a:off x="3394276" y="6500649"/>
                <a:ext cx="72826" cy="108148"/>
              </a:xfrm>
              <a:custGeom>
                <a:avLst/>
                <a:gdLst>
                  <a:gd name="connsiteX0" fmla="*/ 73080 w 72826"/>
                  <a:gd name="connsiteY0" fmla="*/ 70319 h 108148"/>
                  <a:gd name="connsiteX1" fmla="*/ 35972 w 72826"/>
                  <a:gd name="connsiteY1" fmla="*/ 108419 h 108148"/>
                  <a:gd name="connsiteX2" fmla="*/ 253 w 72826"/>
                  <a:gd name="connsiteY2" fmla="*/ 78257 h 108148"/>
                  <a:gd name="connsiteX3" fmla="*/ 13548 w 72826"/>
                  <a:gd name="connsiteY3" fmla="*/ 78257 h 108148"/>
                  <a:gd name="connsiteX4" fmla="*/ 35773 w 72826"/>
                  <a:gd name="connsiteY4" fmla="*/ 96513 h 108148"/>
                  <a:gd name="connsiteX5" fmla="*/ 59388 w 72826"/>
                  <a:gd name="connsiteY5" fmla="*/ 72105 h 108148"/>
                  <a:gd name="connsiteX6" fmla="*/ 35773 w 72826"/>
                  <a:gd name="connsiteY6" fmla="*/ 46705 h 108148"/>
                  <a:gd name="connsiteX7" fmla="*/ 15930 w 72826"/>
                  <a:gd name="connsiteY7" fmla="*/ 56826 h 108148"/>
                  <a:gd name="connsiteX8" fmla="*/ 3627 w 72826"/>
                  <a:gd name="connsiteY8" fmla="*/ 56826 h 108148"/>
                  <a:gd name="connsiteX9" fmla="*/ 11564 w 72826"/>
                  <a:gd name="connsiteY9" fmla="*/ 271 h 108148"/>
                  <a:gd name="connsiteX10" fmla="*/ 67523 w 72826"/>
                  <a:gd name="connsiteY10" fmla="*/ 271 h 108148"/>
                  <a:gd name="connsiteX11" fmla="*/ 67523 w 72826"/>
                  <a:gd name="connsiteY11" fmla="*/ 13566 h 108148"/>
                  <a:gd name="connsiteX12" fmla="*/ 22478 w 72826"/>
                  <a:gd name="connsiteY12" fmla="*/ 13566 h 108148"/>
                  <a:gd name="connsiteX13" fmla="*/ 18311 w 72826"/>
                  <a:gd name="connsiteY13" fmla="*/ 41347 h 108148"/>
                  <a:gd name="connsiteX14" fmla="*/ 38155 w 72826"/>
                  <a:gd name="connsiteY14" fmla="*/ 34799 h 108148"/>
                  <a:gd name="connsiteX15" fmla="*/ 73080 w 72826"/>
                  <a:gd name="connsiteY15" fmla="*/ 703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3080" y="70319"/>
                    </a:moveTo>
                    <a:cubicBezTo>
                      <a:pt x="73080" y="93140"/>
                      <a:pt x="57800" y="108419"/>
                      <a:pt x="35972" y="108419"/>
                    </a:cubicBezTo>
                    <a:cubicBezTo>
                      <a:pt x="16922" y="108419"/>
                      <a:pt x="4619" y="99886"/>
                      <a:pt x="253" y="78257"/>
                    </a:cubicBezTo>
                    <a:cubicBezTo>
                      <a:pt x="253" y="78257"/>
                      <a:pt x="13548" y="78257"/>
                      <a:pt x="13548" y="78257"/>
                    </a:cubicBezTo>
                    <a:cubicBezTo>
                      <a:pt x="16922" y="90560"/>
                      <a:pt x="24066" y="96513"/>
                      <a:pt x="35773" y="96513"/>
                    </a:cubicBezTo>
                    <a:cubicBezTo>
                      <a:pt x="50458" y="96513"/>
                      <a:pt x="59388" y="87583"/>
                      <a:pt x="59388" y="72105"/>
                    </a:cubicBezTo>
                    <a:cubicBezTo>
                      <a:pt x="59388" y="56032"/>
                      <a:pt x="50259" y="46705"/>
                      <a:pt x="35773" y="46705"/>
                    </a:cubicBezTo>
                    <a:cubicBezTo>
                      <a:pt x="27439" y="46705"/>
                      <a:pt x="22081" y="49285"/>
                      <a:pt x="15930" y="56826"/>
                    </a:cubicBezTo>
                    <a:cubicBezTo>
                      <a:pt x="15930" y="56826"/>
                      <a:pt x="3627" y="56826"/>
                      <a:pt x="3627" y="56826"/>
                    </a:cubicBezTo>
                    <a:cubicBezTo>
                      <a:pt x="3627" y="56826"/>
                      <a:pt x="11564" y="271"/>
                      <a:pt x="11564" y="271"/>
                    </a:cubicBezTo>
                    <a:cubicBezTo>
                      <a:pt x="11564" y="271"/>
                      <a:pt x="67523" y="271"/>
                      <a:pt x="67523" y="271"/>
                    </a:cubicBezTo>
                    <a:cubicBezTo>
                      <a:pt x="67523" y="271"/>
                      <a:pt x="67523" y="13566"/>
                      <a:pt x="67523" y="13566"/>
                    </a:cubicBezTo>
                    <a:cubicBezTo>
                      <a:pt x="67523" y="13566"/>
                      <a:pt x="22478" y="13566"/>
                      <a:pt x="22478" y="13566"/>
                    </a:cubicBezTo>
                    <a:cubicBezTo>
                      <a:pt x="22478" y="13566"/>
                      <a:pt x="18311" y="41347"/>
                      <a:pt x="18311" y="41347"/>
                    </a:cubicBezTo>
                    <a:cubicBezTo>
                      <a:pt x="24463" y="36783"/>
                      <a:pt x="30614" y="34799"/>
                      <a:pt x="38155" y="34799"/>
                    </a:cubicBezTo>
                    <a:cubicBezTo>
                      <a:pt x="58991" y="34799"/>
                      <a:pt x="73080" y="48888"/>
                      <a:pt x="73080" y="70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" name="Vrije vorm 409">
                <a:extLst>
                  <a:ext uri="{FF2B5EF4-FFF2-40B4-BE49-F238E27FC236}">
                    <a16:creationId xmlns:a16="http://schemas.microsoft.com/office/drawing/2014/main" id="{DA73382F-E7AF-A2B2-5DD9-BB5136D70B8A}"/>
                  </a:ext>
                </a:extLst>
              </p:cNvPr>
              <p:cNvSpPr/>
              <p:nvPr/>
            </p:nvSpPr>
            <p:spPr>
              <a:xfrm>
                <a:off x="610667" y="6326151"/>
                <a:ext cx="72826" cy="108148"/>
              </a:xfrm>
              <a:custGeom>
                <a:avLst/>
                <a:gdLst>
                  <a:gd name="connsiteX0" fmla="*/ 72861 w 72826"/>
                  <a:gd name="connsiteY0" fmla="*/ 70306 h 108148"/>
                  <a:gd name="connsiteX1" fmla="*/ 35753 w 72826"/>
                  <a:gd name="connsiteY1" fmla="*/ 108406 h 108148"/>
                  <a:gd name="connsiteX2" fmla="*/ 34 w 72826"/>
                  <a:gd name="connsiteY2" fmla="*/ 78243 h 108148"/>
                  <a:gd name="connsiteX3" fmla="*/ 13329 w 72826"/>
                  <a:gd name="connsiteY3" fmla="*/ 78243 h 108148"/>
                  <a:gd name="connsiteX4" fmla="*/ 35554 w 72826"/>
                  <a:gd name="connsiteY4" fmla="*/ 96499 h 108148"/>
                  <a:gd name="connsiteX5" fmla="*/ 59168 w 72826"/>
                  <a:gd name="connsiteY5" fmla="*/ 72092 h 108148"/>
                  <a:gd name="connsiteX6" fmla="*/ 35554 w 72826"/>
                  <a:gd name="connsiteY6" fmla="*/ 46692 h 108148"/>
                  <a:gd name="connsiteX7" fmla="*/ 15711 w 72826"/>
                  <a:gd name="connsiteY7" fmla="*/ 56812 h 108148"/>
                  <a:gd name="connsiteX8" fmla="*/ 3407 w 72826"/>
                  <a:gd name="connsiteY8" fmla="*/ 56812 h 108148"/>
                  <a:gd name="connsiteX9" fmla="*/ 11345 w 72826"/>
                  <a:gd name="connsiteY9" fmla="*/ 257 h 108148"/>
                  <a:gd name="connsiteX10" fmla="*/ 67304 w 72826"/>
                  <a:gd name="connsiteY10" fmla="*/ 257 h 108148"/>
                  <a:gd name="connsiteX11" fmla="*/ 67304 w 72826"/>
                  <a:gd name="connsiteY11" fmla="*/ 13552 h 108148"/>
                  <a:gd name="connsiteX12" fmla="*/ 22259 w 72826"/>
                  <a:gd name="connsiteY12" fmla="*/ 13552 h 108148"/>
                  <a:gd name="connsiteX13" fmla="*/ 18092 w 72826"/>
                  <a:gd name="connsiteY13" fmla="*/ 41334 h 108148"/>
                  <a:gd name="connsiteX14" fmla="*/ 37936 w 72826"/>
                  <a:gd name="connsiteY14" fmla="*/ 34785 h 108148"/>
                  <a:gd name="connsiteX15" fmla="*/ 72861 w 72826"/>
                  <a:gd name="connsiteY15" fmla="*/ 70306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2861" y="70306"/>
                    </a:moveTo>
                    <a:cubicBezTo>
                      <a:pt x="72861" y="93126"/>
                      <a:pt x="57581" y="108406"/>
                      <a:pt x="35753" y="108406"/>
                    </a:cubicBezTo>
                    <a:cubicBezTo>
                      <a:pt x="16703" y="108406"/>
                      <a:pt x="4400" y="99873"/>
                      <a:pt x="34" y="78243"/>
                    </a:cubicBezTo>
                    <a:cubicBezTo>
                      <a:pt x="34" y="78243"/>
                      <a:pt x="13329" y="78243"/>
                      <a:pt x="13329" y="78243"/>
                    </a:cubicBezTo>
                    <a:cubicBezTo>
                      <a:pt x="16703" y="90546"/>
                      <a:pt x="23846" y="96499"/>
                      <a:pt x="35554" y="96499"/>
                    </a:cubicBezTo>
                    <a:cubicBezTo>
                      <a:pt x="50239" y="96499"/>
                      <a:pt x="59168" y="87570"/>
                      <a:pt x="59168" y="72092"/>
                    </a:cubicBezTo>
                    <a:cubicBezTo>
                      <a:pt x="59168" y="56018"/>
                      <a:pt x="50040" y="46692"/>
                      <a:pt x="35554" y="46692"/>
                    </a:cubicBezTo>
                    <a:cubicBezTo>
                      <a:pt x="27220" y="46692"/>
                      <a:pt x="21862" y="49271"/>
                      <a:pt x="15711" y="56812"/>
                    </a:cubicBezTo>
                    <a:cubicBezTo>
                      <a:pt x="15711" y="56812"/>
                      <a:pt x="3407" y="56812"/>
                      <a:pt x="3407" y="56812"/>
                    </a:cubicBezTo>
                    <a:cubicBezTo>
                      <a:pt x="3407" y="56812"/>
                      <a:pt x="11345" y="257"/>
                      <a:pt x="11345" y="257"/>
                    </a:cubicBezTo>
                    <a:cubicBezTo>
                      <a:pt x="11345" y="257"/>
                      <a:pt x="67304" y="257"/>
                      <a:pt x="67304" y="257"/>
                    </a:cubicBezTo>
                    <a:cubicBezTo>
                      <a:pt x="67304" y="257"/>
                      <a:pt x="67304" y="13552"/>
                      <a:pt x="67304" y="13552"/>
                    </a:cubicBezTo>
                    <a:cubicBezTo>
                      <a:pt x="67304" y="13552"/>
                      <a:pt x="22259" y="13552"/>
                      <a:pt x="22259" y="13552"/>
                    </a:cubicBezTo>
                    <a:cubicBezTo>
                      <a:pt x="22259" y="13552"/>
                      <a:pt x="18092" y="41334"/>
                      <a:pt x="18092" y="41334"/>
                    </a:cubicBezTo>
                    <a:cubicBezTo>
                      <a:pt x="24243" y="36770"/>
                      <a:pt x="30395" y="34785"/>
                      <a:pt x="37936" y="34785"/>
                    </a:cubicBezTo>
                    <a:cubicBezTo>
                      <a:pt x="58771" y="34785"/>
                      <a:pt x="72861" y="48874"/>
                      <a:pt x="72861" y="703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1" name="Vrije vorm 410">
                <a:extLst>
                  <a:ext uri="{FF2B5EF4-FFF2-40B4-BE49-F238E27FC236}">
                    <a16:creationId xmlns:a16="http://schemas.microsoft.com/office/drawing/2014/main" id="{0E4BED36-855A-73A7-05D7-F7A2046246AD}"/>
                  </a:ext>
                </a:extLst>
              </p:cNvPr>
              <p:cNvSpPr/>
              <p:nvPr/>
            </p:nvSpPr>
            <p:spPr>
              <a:xfrm>
                <a:off x="696592" y="6323770"/>
                <a:ext cx="70643" cy="110529"/>
              </a:xfrm>
              <a:custGeom>
                <a:avLst/>
                <a:gdLst>
                  <a:gd name="connsiteX0" fmla="*/ 70684 w 70643"/>
                  <a:gd name="connsiteY0" fmla="*/ 56415 h 110529"/>
                  <a:gd name="connsiteX1" fmla="*/ 35363 w 70643"/>
                  <a:gd name="connsiteY1" fmla="*/ 110787 h 110529"/>
                  <a:gd name="connsiteX2" fmla="*/ 41 w 70643"/>
                  <a:gd name="connsiteY2" fmla="*/ 55621 h 110529"/>
                  <a:gd name="connsiteX3" fmla="*/ 35363 w 70643"/>
                  <a:gd name="connsiteY3" fmla="*/ 257 h 110529"/>
                  <a:gd name="connsiteX4" fmla="*/ 70684 w 70643"/>
                  <a:gd name="connsiteY4" fmla="*/ 56415 h 110529"/>
                  <a:gd name="connsiteX5" fmla="*/ 56992 w 70643"/>
                  <a:gd name="connsiteY5" fmla="*/ 55224 h 110529"/>
                  <a:gd name="connsiteX6" fmla="*/ 35363 w 70643"/>
                  <a:gd name="connsiteY6" fmla="*/ 12163 h 110529"/>
                  <a:gd name="connsiteX7" fmla="*/ 13733 w 70643"/>
                  <a:gd name="connsiteY7" fmla="*/ 55621 h 110529"/>
                  <a:gd name="connsiteX8" fmla="*/ 35164 w 70643"/>
                  <a:gd name="connsiteY8" fmla="*/ 99476 h 110529"/>
                  <a:gd name="connsiteX9" fmla="*/ 56992 w 70643"/>
                  <a:gd name="connsiteY9" fmla="*/ 5522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4" y="56415"/>
                    </a:moveTo>
                    <a:cubicBezTo>
                      <a:pt x="70684" y="91935"/>
                      <a:pt x="58183" y="110787"/>
                      <a:pt x="35363" y="110787"/>
                    </a:cubicBezTo>
                    <a:cubicBezTo>
                      <a:pt x="12145" y="110787"/>
                      <a:pt x="41" y="91935"/>
                      <a:pt x="41" y="55621"/>
                    </a:cubicBezTo>
                    <a:cubicBezTo>
                      <a:pt x="41" y="19307"/>
                      <a:pt x="12145" y="257"/>
                      <a:pt x="35363" y="257"/>
                    </a:cubicBezTo>
                    <a:cubicBezTo>
                      <a:pt x="58778" y="257"/>
                      <a:pt x="70684" y="18910"/>
                      <a:pt x="70684" y="56415"/>
                    </a:cubicBezTo>
                    <a:close/>
                    <a:moveTo>
                      <a:pt x="56992" y="55224"/>
                    </a:moveTo>
                    <a:cubicBezTo>
                      <a:pt x="56992" y="26252"/>
                      <a:pt x="49848" y="12163"/>
                      <a:pt x="35363" y="12163"/>
                    </a:cubicBezTo>
                    <a:cubicBezTo>
                      <a:pt x="20877" y="12163"/>
                      <a:pt x="13733" y="26054"/>
                      <a:pt x="13733" y="55621"/>
                    </a:cubicBezTo>
                    <a:cubicBezTo>
                      <a:pt x="13733" y="85188"/>
                      <a:pt x="20877" y="99476"/>
                      <a:pt x="35164" y="99476"/>
                    </a:cubicBezTo>
                    <a:cubicBezTo>
                      <a:pt x="50047" y="99476"/>
                      <a:pt x="56992" y="85784"/>
                      <a:pt x="56992" y="552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2" name="Vrije vorm 411">
                <a:extLst>
                  <a:ext uri="{FF2B5EF4-FFF2-40B4-BE49-F238E27FC236}">
                    <a16:creationId xmlns:a16="http://schemas.microsoft.com/office/drawing/2014/main" id="{24F8C27A-6093-5DA1-3718-40D3B0199F16}"/>
                  </a:ext>
                </a:extLst>
              </p:cNvPr>
              <p:cNvSpPr/>
              <p:nvPr/>
            </p:nvSpPr>
            <p:spPr>
              <a:xfrm>
                <a:off x="781327" y="6323770"/>
                <a:ext cx="70643" cy="110529"/>
              </a:xfrm>
              <a:custGeom>
                <a:avLst/>
                <a:gdLst>
                  <a:gd name="connsiteX0" fmla="*/ 70691 w 70643"/>
                  <a:gd name="connsiteY0" fmla="*/ 56415 h 110529"/>
                  <a:gd name="connsiteX1" fmla="*/ 35369 w 70643"/>
                  <a:gd name="connsiteY1" fmla="*/ 110787 h 110529"/>
                  <a:gd name="connsiteX2" fmla="*/ 47 w 70643"/>
                  <a:gd name="connsiteY2" fmla="*/ 55621 h 110529"/>
                  <a:gd name="connsiteX3" fmla="*/ 35369 w 70643"/>
                  <a:gd name="connsiteY3" fmla="*/ 257 h 110529"/>
                  <a:gd name="connsiteX4" fmla="*/ 70691 w 70643"/>
                  <a:gd name="connsiteY4" fmla="*/ 56415 h 110529"/>
                  <a:gd name="connsiteX5" fmla="*/ 56999 w 70643"/>
                  <a:gd name="connsiteY5" fmla="*/ 55224 h 110529"/>
                  <a:gd name="connsiteX6" fmla="*/ 35369 w 70643"/>
                  <a:gd name="connsiteY6" fmla="*/ 12163 h 110529"/>
                  <a:gd name="connsiteX7" fmla="*/ 13740 w 70643"/>
                  <a:gd name="connsiteY7" fmla="*/ 55621 h 110529"/>
                  <a:gd name="connsiteX8" fmla="*/ 35171 w 70643"/>
                  <a:gd name="connsiteY8" fmla="*/ 99476 h 110529"/>
                  <a:gd name="connsiteX9" fmla="*/ 56999 w 70643"/>
                  <a:gd name="connsiteY9" fmla="*/ 5522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1" y="56415"/>
                    </a:moveTo>
                    <a:cubicBezTo>
                      <a:pt x="70691" y="91935"/>
                      <a:pt x="58190" y="110787"/>
                      <a:pt x="35369" y="110787"/>
                    </a:cubicBezTo>
                    <a:cubicBezTo>
                      <a:pt x="12152" y="110787"/>
                      <a:pt x="47" y="91935"/>
                      <a:pt x="47" y="55621"/>
                    </a:cubicBezTo>
                    <a:cubicBezTo>
                      <a:pt x="47" y="19307"/>
                      <a:pt x="12152" y="257"/>
                      <a:pt x="35369" y="257"/>
                    </a:cubicBezTo>
                    <a:cubicBezTo>
                      <a:pt x="58785" y="257"/>
                      <a:pt x="70691" y="18910"/>
                      <a:pt x="70691" y="56415"/>
                    </a:cubicBezTo>
                    <a:close/>
                    <a:moveTo>
                      <a:pt x="56999" y="55224"/>
                    </a:moveTo>
                    <a:cubicBezTo>
                      <a:pt x="56999" y="26252"/>
                      <a:pt x="49855" y="12163"/>
                      <a:pt x="35369" y="12163"/>
                    </a:cubicBezTo>
                    <a:cubicBezTo>
                      <a:pt x="20883" y="12163"/>
                      <a:pt x="13740" y="26054"/>
                      <a:pt x="13740" y="55621"/>
                    </a:cubicBezTo>
                    <a:cubicBezTo>
                      <a:pt x="13740" y="85188"/>
                      <a:pt x="20883" y="99476"/>
                      <a:pt x="35171" y="99476"/>
                    </a:cubicBezTo>
                    <a:cubicBezTo>
                      <a:pt x="50054" y="99476"/>
                      <a:pt x="56999" y="85784"/>
                      <a:pt x="56999" y="552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3" name="Vrije vorm 412">
                <a:extLst>
                  <a:ext uri="{FF2B5EF4-FFF2-40B4-BE49-F238E27FC236}">
                    <a16:creationId xmlns:a16="http://schemas.microsoft.com/office/drawing/2014/main" id="{0C2D23FC-26D4-6F2E-FFBF-16657EB58099}"/>
                  </a:ext>
                </a:extLst>
              </p:cNvPr>
              <p:cNvSpPr/>
              <p:nvPr/>
            </p:nvSpPr>
            <p:spPr>
              <a:xfrm>
                <a:off x="536053" y="5304595"/>
                <a:ext cx="37306" cy="108148"/>
              </a:xfrm>
              <a:custGeom>
                <a:avLst/>
                <a:gdLst>
                  <a:gd name="connsiteX0" fmla="*/ 37334 w 37306"/>
                  <a:gd name="connsiteY0" fmla="*/ 108325 h 108148"/>
                  <a:gd name="connsiteX1" fmla="*/ 24038 w 37306"/>
                  <a:gd name="connsiteY1" fmla="*/ 108325 h 108148"/>
                  <a:gd name="connsiteX2" fmla="*/ 24038 w 37306"/>
                  <a:gd name="connsiteY2" fmla="*/ 31332 h 108148"/>
                  <a:gd name="connsiteX3" fmla="*/ 27 w 37306"/>
                  <a:gd name="connsiteY3" fmla="*/ 31332 h 108148"/>
                  <a:gd name="connsiteX4" fmla="*/ 27 w 37306"/>
                  <a:gd name="connsiteY4" fmla="*/ 21807 h 108148"/>
                  <a:gd name="connsiteX5" fmla="*/ 28602 w 37306"/>
                  <a:gd name="connsiteY5" fmla="*/ 177 h 108148"/>
                  <a:gd name="connsiteX6" fmla="*/ 37334 w 37306"/>
                  <a:gd name="connsiteY6" fmla="*/ 177 h 108148"/>
                  <a:gd name="connsiteX7" fmla="*/ 37334 w 37306"/>
                  <a:gd name="connsiteY7" fmla="*/ 10832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334" y="108325"/>
                    </a:moveTo>
                    <a:cubicBezTo>
                      <a:pt x="37334" y="108325"/>
                      <a:pt x="24038" y="108325"/>
                      <a:pt x="24038" y="108325"/>
                    </a:cubicBezTo>
                    <a:cubicBezTo>
                      <a:pt x="24038" y="108325"/>
                      <a:pt x="24038" y="31332"/>
                      <a:pt x="24038" y="31332"/>
                    </a:cubicBezTo>
                    <a:cubicBezTo>
                      <a:pt x="24038" y="31332"/>
                      <a:pt x="27" y="31332"/>
                      <a:pt x="27" y="31332"/>
                    </a:cubicBezTo>
                    <a:cubicBezTo>
                      <a:pt x="27" y="31332"/>
                      <a:pt x="27" y="21807"/>
                      <a:pt x="27" y="21807"/>
                    </a:cubicBezTo>
                    <a:cubicBezTo>
                      <a:pt x="20863" y="19227"/>
                      <a:pt x="23840" y="16846"/>
                      <a:pt x="28602" y="177"/>
                    </a:cubicBezTo>
                    <a:cubicBezTo>
                      <a:pt x="28602" y="177"/>
                      <a:pt x="37334" y="177"/>
                      <a:pt x="37334" y="177"/>
                    </a:cubicBezTo>
                    <a:cubicBezTo>
                      <a:pt x="37334" y="177"/>
                      <a:pt x="37334" y="108325"/>
                      <a:pt x="37334" y="108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4" name="Vrije vorm 413">
                <a:extLst>
                  <a:ext uri="{FF2B5EF4-FFF2-40B4-BE49-F238E27FC236}">
                    <a16:creationId xmlns:a16="http://schemas.microsoft.com/office/drawing/2014/main" id="{E74A198F-E4F3-BB52-34F7-C1695B090A23}"/>
                  </a:ext>
                </a:extLst>
              </p:cNvPr>
              <p:cNvSpPr/>
              <p:nvPr/>
            </p:nvSpPr>
            <p:spPr>
              <a:xfrm>
                <a:off x="611858" y="5304595"/>
                <a:ext cx="70643" cy="110529"/>
              </a:xfrm>
              <a:custGeom>
                <a:avLst/>
                <a:gdLst>
                  <a:gd name="connsiteX0" fmla="*/ 70678 w 70643"/>
                  <a:gd name="connsiteY0" fmla="*/ 56335 h 110529"/>
                  <a:gd name="connsiteX1" fmla="*/ 35356 w 70643"/>
                  <a:gd name="connsiteY1" fmla="*/ 110707 h 110529"/>
                  <a:gd name="connsiteX2" fmla="*/ 34 w 70643"/>
                  <a:gd name="connsiteY2" fmla="*/ 55541 h 110529"/>
                  <a:gd name="connsiteX3" fmla="*/ 35356 w 70643"/>
                  <a:gd name="connsiteY3" fmla="*/ 177 h 110529"/>
                  <a:gd name="connsiteX4" fmla="*/ 70678 w 70643"/>
                  <a:gd name="connsiteY4" fmla="*/ 56335 h 110529"/>
                  <a:gd name="connsiteX5" fmla="*/ 56986 w 70643"/>
                  <a:gd name="connsiteY5" fmla="*/ 55144 h 110529"/>
                  <a:gd name="connsiteX6" fmla="*/ 35356 w 70643"/>
                  <a:gd name="connsiteY6" fmla="*/ 12083 h 110529"/>
                  <a:gd name="connsiteX7" fmla="*/ 13726 w 70643"/>
                  <a:gd name="connsiteY7" fmla="*/ 55541 h 110529"/>
                  <a:gd name="connsiteX8" fmla="*/ 35157 w 70643"/>
                  <a:gd name="connsiteY8" fmla="*/ 99396 h 110529"/>
                  <a:gd name="connsiteX9" fmla="*/ 56986 w 70643"/>
                  <a:gd name="connsiteY9" fmla="*/ 5514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8" y="56335"/>
                    </a:moveTo>
                    <a:cubicBezTo>
                      <a:pt x="70678" y="91855"/>
                      <a:pt x="58176" y="110707"/>
                      <a:pt x="35356" y="110707"/>
                    </a:cubicBezTo>
                    <a:cubicBezTo>
                      <a:pt x="12139" y="110707"/>
                      <a:pt x="34" y="91855"/>
                      <a:pt x="34" y="55541"/>
                    </a:cubicBezTo>
                    <a:cubicBezTo>
                      <a:pt x="34" y="19227"/>
                      <a:pt x="12139" y="177"/>
                      <a:pt x="35356" y="177"/>
                    </a:cubicBezTo>
                    <a:cubicBezTo>
                      <a:pt x="58771" y="177"/>
                      <a:pt x="70678" y="18830"/>
                      <a:pt x="70678" y="56335"/>
                    </a:cubicBezTo>
                    <a:close/>
                    <a:moveTo>
                      <a:pt x="56986" y="55144"/>
                    </a:moveTo>
                    <a:cubicBezTo>
                      <a:pt x="56986" y="26172"/>
                      <a:pt x="49842" y="12083"/>
                      <a:pt x="35356" y="12083"/>
                    </a:cubicBezTo>
                    <a:cubicBezTo>
                      <a:pt x="20870" y="12083"/>
                      <a:pt x="13726" y="25974"/>
                      <a:pt x="13726" y="55541"/>
                    </a:cubicBezTo>
                    <a:cubicBezTo>
                      <a:pt x="13726" y="85108"/>
                      <a:pt x="20870" y="99396"/>
                      <a:pt x="35157" y="99396"/>
                    </a:cubicBezTo>
                    <a:cubicBezTo>
                      <a:pt x="50040" y="99396"/>
                      <a:pt x="56986" y="85703"/>
                      <a:pt x="56986" y="55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5" name="Vrije vorm 414">
                <a:extLst>
                  <a:ext uri="{FF2B5EF4-FFF2-40B4-BE49-F238E27FC236}">
                    <a16:creationId xmlns:a16="http://schemas.microsoft.com/office/drawing/2014/main" id="{F5C1FB27-1CB2-487F-FB08-0F81FC8788A2}"/>
                  </a:ext>
                </a:extLst>
              </p:cNvPr>
              <p:cNvSpPr/>
              <p:nvPr/>
            </p:nvSpPr>
            <p:spPr>
              <a:xfrm>
                <a:off x="696592" y="5304595"/>
                <a:ext cx="70643" cy="110529"/>
              </a:xfrm>
              <a:custGeom>
                <a:avLst/>
                <a:gdLst>
                  <a:gd name="connsiteX0" fmla="*/ 70684 w 70643"/>
                  <a:gd name="connsiteY0" fmla="*/ 56335 h 110529"/>
                  <a:gd name="connsiteX1" fmla="*/ 35363 w 70643"/>
                  <a:gd name="connsiteY1" fmla="*/ 110707 h 110529"/>
                  <a:gd name="connsiteX2" fmla="*/ 41 w 70643"/>
                  <a:gd name="connsiteY2" fmla="*/ 55541 h 110529"/>
                  <a:gd name="connsiteX3" fmla="*/ 35363 w 70643"/>
                  <a:gd name="connsiteY3" fmla="*/ 177 h 110529"/>
                  <a:gd name="connsiteX4" fmla="*/ 70684 w 70643"/>
                  <a:gd name="connsiteY4" fmla="*/ 56335 h 110529"/>
                  <a:gd name="connsiteX5" fmla="*/ 56992 w 70643"/>
                  <a:gd name="connsiteY5" fmla="*/ 55144 h 110529"/>
                  <a:gd name="connsiteX6" fmla="*/ 35363 w 70643"/>
                  <a:gd name="connsiteY6" fmla="*/ 12083 h 110529"/>
                  <a:gd name="connsiteX7" fmla="*/ 13733 w 70643"/>
                  <a:gd name="connsiteY7" fmla="*/ 55541 h 110529"/>
                  <a:gd name="connsiteX8" fmla="*/ 35164 w 70643"/>
                  <a:gd name="connsiteY8" fmla="*/ 99396 h 110529"/>
                  <a:gd name="connsiteX9" fmla="*/ 56992 w 70643"/>
                  <a:gd name="connsiteY9" fmla="*/ 5514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4" y="56335"/>
                    </a:moveTo>
                    <a:cubicBezTo>
                      <a:pt x="70684" y="91855"/>
                      <a:pt x="58183" y="110707"/>
                      <a:pt x="35363" y="110707"/>
                    </a:cubicBezTo>
                    <a:cubicBezTo>
                      <a:pt x="12145" y="110707"/>
                      <a:pt x="41" y="91855"/>
                      <a:pt x="41" y="55541"/>
                    </a:cubicBezTo>
                    <a:cubicBezTo>
                      <a:pt x="41" y="19227"/>
                      <a:pt x="12145" y="177"/>
                      <a:pt x="35363" y="177"/>
                    </a:cubicBezTo>
                    <a:cubicBezTo>
                      <a:pt x="58778" y="177"/>
                      <a:pt x="70684" y="18830"/>
                      <a:pt x="70684" y="56335"/>
                    </a:cubicBezTo>
                    <a:close/>
                    <a:moveTo>
                      <a:pt x="56992" y="55144"/>
                    </a:moveTo>
                    <a:cubicBezTo>
                      <a:pt x="56992" y="26172"/>
                      <a:pt x="49848" y="12083"/>
                      <a:pt x="35363" y="12083"/>
                    </a:cubicBezTo>
                    <a:cubicBezTo>
                      <a:pt x="20877" y="12083"/>
                      <a:pt x="13733" y="25974"/>
                      <a:pt x="13733" y="55541"/>
                    </a:cubicBezTo>
                    <a:cubicBezTo>
                      <a:pt x="13733" y="85108"/>
                      <a:pt x="20877" y="99396"/>
                      <a:pt x="35164" y="99396"/>
                    </a:cubicBezTo>
                    <a:cubicBezTo>
                      <a:pt x="50047" y="99396"/>
                      <a:pt x="56992" y="85703"/>
                      <a:pt x="56992" y="55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6" name="Vrije vorm 415">
                <a:extLst>
                  <a:ext uri="{FF2B5EF4-FFF2-40B4-BE49-F238E27FC236}">
                    <a16:creationId xmlns:a16="http://schemas.microsoft.com/office/drawing/2014/main" id="{962C47DE-EFAB-4081-BE21-593A1351DB5F}"/>
                  </a:ext>
                </a:extLst>
              </p:cNvPr>
              <p:cNvSpPr/>
              <p:nvPr/>
            </p:nvSpPr>
            <p:spPr>
              <a:xfrm>
                <a:off x="781327" y="5304595"/>
                <a:ext cx="70643" cy="110529"/>
              </a:xfrm>
              <a:custGeom>
                <a:avLst/>
                <a:gdLst>
                  <a:gd name="connsiteX0" fmla="*/ 70691 w 70643"/>
                  <a:gd name="connsiteY0" fmla="*/ 56335 h 110529"/>
                  <a:gd name="connsiteX1" fmla="*/ 35369 w 70643"/>
                  <a:gd name="connsiteY1" fmla="*/ 110707 h 110529"/>
                  <a:gd name="connsiteX2" fmla="*/ 47 w 70643"/>
                  <a:gd name="connsiteY2" fmla="*/ 55541 h 110529"/>
                  <a:gd name="connsiteX3" fmla="*/ 35369 w 70643"/>
                  <a:gd name="connsiteY3" fmla="*/ 177 h 110529"/>
                  <a:gd name="connsiteX4" fmla="*/ 70691 w 70643"/>
                  <a:gd name="connsiteY4" fmla="*/ 56335 h 110529"/>
                  <a:gd name="connsiteX5" fmla="*/ 56999 w 70643"/>
                  <a:gd name="connsiteY5" fmla="*/ 55144 h 110529"/>
                  <a:gd name="connsiteX6" fmla="*/ 35369 w 70643"/>
                  <a:gd name="connsiteY6" fmla="*/ 12083 h 110529"/>
                  <a:gd name="connsiteX7" fmla="*/ 13740 w 70643"/>
                  <a:gd name="connsiteY7" fmla="*/ 55541 h 110529"/>
                  <a:gd name="connsiteX8" fmla="*/ 35171 w 70643"/>
                  <a:gd name="connsiteY8" fmla="*/ 99396 h 110529"/>
                  <a:gd name="connsiteX9" fmla="*/ 56999 w 70643"/>
                  <a:gd name="connsiteY9" fmla="*/ 5514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1" y="56335"/>
                    </a:moveTo>
                    <a:cubicBezTo>
                      <a:pt x="70691" y="91855"/>
                      <a:pt x="58190" y="110707"/>
                      <a:pt x="35369" y="110707"/>
                    </a:cubicBezTo>
                    <a:cubicBezTo>
                      <a:pt x="12152" y="110707"/>
                      <a:pt x="47" y="91855"/>
                      <a:pt x="47" y="55541"/>
                    </a:cubicBezTo>
                    <a:cubicBezTo>
                      <a:pt x="47" y="19227"/>
                      <a:pt x="12152" y="177"/>
                      <a:pt x="35369" y="177"/>
                    </a:cubicBezTo>
                    <a:cubicBezTo>
                      <a:pt x="58785" y="177"/>
                      <a:pt x="70691" y="18830"/>
                      <a:pt x="70691" y="56335"/>
                    </a:cubicBezTo>
                    <a:close/>
                    <a:moveTo>
                      <a:pt x="56999" y="55144"/>
                    </a:moveTo>
                    <a:cubicBezTo>
                      <a:pt x="56999" y="26172"/>
                      <a:pt x="49855" y="12083"/>
                      <a:pt x="35369" y="12083"/>
                    </a:cubicBezTo>
                    <a:cubicBezTo>
                      <a:pt x="20883" y="12083"/>
                      <a:pt x="13740" y="25974"/>
                      <a:pt x="13740" y="55541"/>
                    </a:cubicBezTo>
                    <a:cubicBezTo>
                      <a:pt x="13740" y="85108"/>
                      <a:pt x="20883" y="99396"/>
                      <a:pt x="35171" y="99396"/>
                    </a:cubicBezTo>
                    <a:cubicBezTo>
                      <a:pt x="50054" y="99396"/>
                      <a:pt x="56999" y="85703"/>
                      <a:pt x="56999" y="55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7" name="Vrije vorm 416">
                <a:extLst>
                  <a:ext uri="{FF2B5EF4-FFF2-40B4-BE49-F238E27FC236}">
                    <a16:creationId xmlns:a16="http://schemas.microsoft.com/office/drawing/2014/main" id="{9465848A-873B-5DC5-9CE6-68AFBB4E1854}"/>
                  </a:ext>
                </a:extLst>
              </p:cNvPr>
              <p:cNvSpPr/>
              <p:nvPr/>
            </p:nvSpPr>
            <p:spPr>
              <a:xfrm>
                <a:off x="536053" y="4285420"/>
                <a:ext cx="37306" cy="108148"/>
              </a:xfrm>
              <a:custGeom>
                <a:avLst/>
                <a:gdLst>
                  <a:gd name="connsiteX0" fmla="*/ 37334 w 37306"/>
                  <a:gd name="connsiteY0" fmla="*/ 108245 h 108148"/>
                  <a:gd name="connsiteX1" fmla="*/ 24038 w 37306"/>
                  <a:gd name="connsiteY1" fmla="*/ 108245 h 108148"/>
                  <a:gd name="connsiteX2" fmla="*/ 24038 w 37306"/>
                  <a:gd name="connsiteY2" fmla="*/ 31251 h 108148"/>
                  <a:gd name="connsiteX3" fmla="*/ 27 w 37306"/>
                  <a:gd name="connsiteY3" fmla="*/ 31251 h 108148"/>
                  <a:gd name="connsiteX4" fmla="*/ 27 w 37306"/>
                  <a:gd name="connsiteY4" fmla="*/ 21726 h 108148"/>
                  <a:gd name="connsiteX5" fmla="*/ 28602 w 37306"/>
                  <a:gd name="connsiteY5" fmla="*/ 97 h 108148"/>
                  <a:gd name="connsiteX6" fmla="*/ 37334 w 37306"/>
                  <a:gd name="connsiteY6" fmla="*/ 97 h 108148"/>
                  <a:gd name="connsiteX7" fmla="*/ 37334 w 37306"/>
                  <a:gd name="connsiteY7" fmla="*/ 10824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334" y="108245"/>
                    </a:moveTo>
                    <a:cubicBezTo>
                      <a:pt x="37334" y="108245"/>
                      <a:pt x="24038" y="108245"/>
                      <a:pt x="24038" y="108245"/>
                    </a:cubicBezTo>
                    <a:cubicBezTo>
                      <a:pt x="24038" y="108245"/>
                      <a:pt x="24038" y="31251"/>
                      <a:pt x="24038" y="31251"/>
                    </a:cubicBezTo>
                    <a:cubicBezTo>
                      <a:pt x="24038" y="31251"/>
                      <a:pt x="27" y="31251"/>
                      <a:pt x="27" y="31251"/>
                    </a:cubicBezTo>
                    <a:cubicBezTo>
                      <a:pt x="27" y="31251"/>
                      <a:pt x="27" y="21726"/>
                      <a:pt x="27" y="21726"/>
                    </a:cubicBezTo>
                    <a:cubicBezTo>
                      <a:pt x="20863" y="19147"/>
                      <a:pt x="23840" y="16765"/>
                      <a:pt x="28602" y="97"/>
                    </a:cubicBezTo>
                    <a:cubicBezTo>
                      <a:pt x="28602" y="97"/>
                      <a:pt x="37334" y="97"/>
                      <a:pt x="37334" y="97"/>
                    </a:cubicBezTo>
                    <a:cubicBezTo>
                      <a:pt x="37334" y="97"/>
                      <a:pt x="37334" y="108245"/>
                      <a:pt x="37334" y="10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8" name="Vrije vorm 417">
                <a:extLst>
                  <a:ext uri="{FF2B5EF4-FFF2-40B4-BE49-F238E27FC236}">
                    <a16:creationId xmlns:a16="http://schemas.microsoft.com/office/drawing/2014/main" id="{A448B530-06B3-B7F4-633B-D38AFE46210F}"/>
                  </a:ext>
                </a:extLst>
              </p:cNvPr>
              <p:cNvSpPr/>
              <p:nvPr/>
            </p:nvSpPr>
            <p:spPr>
              <a:xfrm>
                <a:off x="610667" y="4287801"/>
                <a:ext cx="72826" cy="108148"/>
              </a:xfrm>
              <a:custGeom>
                <a:avLst/>
                <a:gdLst>
                  <a:gd name="connsiteX0" fmla="*/ 72861 w 72826"/>
                  <a:gd name="connsiteY0" fmla="*/ 70145 h 108148"/>
                  <a:gd name="connsiteX1" fmla="*/ 35753 w 72826"/>
                  <a:gd name="connsiteY1" fmla="*/ 108245 h 108148"/>
                  <a:gd name="connsiteX2" fmla="*/ 34 w 72826"/>
                  <a:gd name="connsiteY2" fmla="*/ 78083 h 108148"/>
                  <a:gd name="connsiteX3" fmla="*/ 13329 w 72826"/>
                  <a:gd name="connsiteY3" fmla="*/ 78083 h 108148"/>
                  <a:gd name="connsiteX4" fmla="*/ 35554 w 72826"/>
                  <a:gd name="connsiteY4" fmla="*/ 96339 h 108148"/>
                  <a:gd name="connsiteX5" fmla="*/ 59168 w 72826"/>
                  <a:gd name="connsiteY5" fmla="*/ 71931 h 108148"/>
                  <a:gd name="connsiteX6" fmla="*/ 35554 w 72826"/>
                  <a:gd name="connsiteY6" fmla="*/ 46531 h 108148"/>
                  <a:gd name="connsiteX7" fmla="*/ 15711 w 72826"/>
                  <a:gd name="connsiteY7" fmla="*/ 56651 h 108148"/>
                  <a:gd name="connsiteX8" fmla="*/ 3407 w 72826"/>
                  <a:gd name="connsiteY8" fmla="*/ 56651 h 108148"/>
                  <a:gd name="connsiteX9" fmla="*/ 11345 w 72826"/>
                  <a:gd name="connsiteY9" fmla="*/ 97 h 108148"/>
                  <a:gd name="connsiteX10" fmla="*/ 67304 w 72826"/>
                  <a:gd name="connsiteY10" fmla="*/ 97 h 108148"/>
                  <a:gd name="connsiteX11" fmla="*/ 67304 w 72826"/>
                  <a:gd name="connsiteY11" fmla="*/ 13392 h 108148"/>
                  <a:gd name="connsiteX12" fmla="*/ 22259 w 72826"/>
                  <a:gd name="connsiteY12" fmla="*/ 13392 h 108148"/>
                  <a:gd name="connsiteX13" fmla="*/ 18092 w 72826"/>
                  <a:gd name="connsiteY13" fmla="*/ 41173 h 108148"/>
                  <a:gd name="connsiteX14" fmla="*/ 37936 w 72826"/>
                  <a:gd name="connsiteY14" fmla="*/ 34625 h 108148"/>
                  <a:gd name="connsiteX15" fmla="*/ 72861 w 72826"/>
                  <a:gd name="connsiteY15" fmla="*/ 7014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2861" y="70145"/>
                    </a:moveTo>
                    <a:cubicBezTo>
                      <a:pt x="72861" y="92965"/>
                      <a:pt x="57581" y="108245"/>
                      <a:pt x="35753" y="108245"/>
                    </a:cubicBezTo>
                    <a:cubicBezTo>
                      <a:pt x="16703" y="108245"/>
                      <a:pt x="4400" y="99712"/>
                      <a:pt x="34" y="78083"/>
                    </a:cubicBezTo>
                    <a:cubicBezTo>
                      <a:pt x="34" y="78083"/>
                      <a:pt x="13329" y="78083"/>
                      <a:pt x="13329" y="78083"/>
                    </a:cubicBezTo>
                    <a:cubicBezTo>
                      <a:pt x="16703" y="90386"/>
                      <a:pt x="23846" y="96339"/>
                      <a:pt x="35554" y="96339"/>
                    </a:cubicBezTo>
                    <a:cubicBezTo>
                      <a:pt x="50239" y="96339"/>
                      <a:pt x="59168" y="87409"/>
                      <a:pt x="59168" y="71931"/>
                    </a:cubicBezTo>
                    <a:cubicBezTo>
                      <a:pt x="59168" y="55858"/>
                      <a:pt x="50040" y="46531"/>
                      <a:pt x="35554" y="46531"/>
                    </a:cubicBezTo>
                    <a:cubicBezTo>
                      <a:pt x="27220" y="46531"/>
                      <a:pt x="21862" y="49111"/>
                      <a:pt x="15711" y="56651"/>
                    </a:cubicBezTo>
                    <a:cubicBezTo>
                      <a:pt x="15711" y="56651"/>
                      <a:pt x="3407" y="56651"/>
                      <a:pt x="3407" y="56651"/>
                    </a:cubicBezTo>
                    <a:cubicBezTo>
                      <a:pt x="3407" y="56651"/>
                      <a:pt x="11345" y="97"/>
                      <a:pt x="11345" y="97"/>
                    </a:cubicBezTo>
                    <a:cubicBezTo>
                      <a:pt x="11345" y="97"/>
                      <a:pt x="67304" y="97"/>
                      <a:pt x="67304" y="97"/>
                    </a:cubicBezTo>
                    <a:cubicBezTo>
                      <a:pt x="67304" y="97"/>
                      <a:pt x="67304" y="13392"/>
                      <a:pt x="67304" y="13392"/>
                    </a:cubicBezTo>
                    <a:cubicBezTo>
                      <a:pt x="67304" y="13392"/>
                      <a:pt x="22259" y="13392"/>
                      <a:pt x="22259" y="13392"/>
                    </a:cubicBezTo>
                    <a:cubicBezTo>
                      <a:pt x="22259" y="13392"/>
                      <a:pt x="18092" y="41173"/>
                      <a:pt x="18092" y="41173"/>
                    </a:cubicBezTo>
                    <a:cubicBezTo>
                      <a:pt x="24243" y="36609"/>
                      <a:pt x="30395" y="34625"/>
                      <a:pt x="37936" y="34625"/>
                    </a:cubicBezTo>
                    <a:cubicBezTo>
                      <a:pt x="58771" y="34625"/>
                      <a:pt x="72861" y="48714"/>
                      <a:pt x="72861" y="70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9" name="Vrije vorm 418">
                <a:extLst>
                  <a:ext uri="{FF2B5EF4-FFF2-40B4-BE49-F238E27FC236}">
                    <a16:creationId xmlns:a16="http://schemas.microsoft.com/office/drawing/2014/main" id="{CEEB53CF-E6D3-21C8-5A9D-2267378172D5}"/>
                  </a:ext>
                </a:extLst>
              </p:cNvPr>
              <p:cNvSpPr/>
              <p:nvPr/>
            </p:nvSpPr>
            <p:spPr>
              <a:xfrm>
                <a:off x="696592" y="4285420"/>
                <a:ext cx="70643" cy="110529"/>
              </a:xfrm>
              <a:custGeom>
                <a:avLst/>
                <a:gdLst>
                  <a:gd name="connsiteX0" fmla="*/ 70684 w 70643"/>
                  <a:gd name="connsiteY0" fmla="*/ 56254 h 110529"/>
                  <a:gd name="connsiteX1" fmla="*/ 35363 w 70643"/>
                  <a:gd name="connsiteY1" fmla="*/ 110626 h 110529"/>
                  <a:gd name="connsiteX2" fmla="*/ 41 w 70643"/>
                  <a:gd name="connsiteY2" fmla="*/ 55461 h 110529"/>
                  <a:gd name="connsiteX3" fmla="*/ 35363 w 70643"/>
                  <a:gd name="connsiteY3" fmla="*/ 97 h 110529"/>
                  <a:gd name="connsiteX4" fmla="*/ 70684 w 70643"/>
                  <a:gd name="connsiteY4" fmla="*/ 56254 h 110529"/>
                  <a:gd name="connsiteX5" fmla="*/ 56992 w 70643"/>
                  <a:gd name="connsiteY5" fmla="*/ 55064 h 110529"/>
                  <a:gd name="connsiteX6" fmla="*/ 35363 w 70643"/>
                  <a:gd name="connsiteY6" fmla="*/ 12003 h 110529"/>
                  <a:gd name="connsiteX7" fmla="*/ 13733 w 70643"/>
                  <a:gd name="connsiteY7" fmla="*/ 55461 h 110529"/>
                  <a:gd name="connsiteX8" fmla="*/ 35164 w 70643"/>
                  <a:gd name="connsiteY8" fmla="*/ 99315 h 110529"/>
                  <a:gd name="connsiteX9" fmla="*/ 56992 w 70643"/>
                  <a:gd name="connsiteY9" fmla="*/ 5506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4" y="56254"/>
                    </a:moveTo>
                    <a:cubicBezTo>
                      <a:pt x="70684" y="91775"/>
                      <a:pt x="58183" y="110626"/>
                      <a:pt x="35363" y="110626"/>
                    </a:cubicBezTo>
                    <a:cubicBezTo>
                      <a:pt x="12145" y="110626"/>
                      <a:pt x="41" y="91775"/>
                      <a:pt x="41" y="55461"/>
                    </a:cubicBezTo>
                    <a:cubicBezTo>
                      <a:pt x="41" y="19147"/>
                      <a:pt x="12145" y="97"/>
                      <a:pt x="35363" y="97"/>
                    </a:cubicBezTo>
                    <a:cubicBezTo>
                      <a:pt x="58778" y="97"/>
                      <a:pt x="70684" y="18750"/>
                      <a:pt x="70684" y="56254"/>
                    </a:cubicBezTo>
                    <a:close/>
                    <a:moveTo>
                      <a:pt x="56992" y="55064"/>
                    </a:moveTo>
                    <a:cubicBezTo>
                      <a:pt x="56992" y="26092"/>
                      <a:pt x="49848" y="12003"/>
                      <a:pt x="35363" y="12003"/>
                    </a:cubicBezTo>
                    <a:cubicBezTo>
                      <a:pt x="20877" y="12003"/>
                      <a:pt x="13733" y="25893"/>
                      <a:pt x="13733" y="55461"/>
                    </a:cubicBezTo>
                    <a:cubicBezTo>
                      <a:pt x="13733" y="85028"/>
                      <a:pt x="20877" y="99315"/>
                      <a:pt x="35164" y="99315"/>
                    </a:cubicBezTo>
                    <a:cubicBezTo>
                      <a:pt x="50047" y="99315"/>
                      <a:pt x="56992" y="85623"/>
                      <a:pt x="56992" y="550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0" name="Vrije vorm 419">
                <a:extLst>
                  <a:ext uri="{FF2B5EF4-FFF2-40B4-BE49-F238E27FC236}">
                    <a16:creationId xmlns:a16="http://schemas.microsoft.com/office/drawing/2014/main" id="{DC0BC0F1-6D37-1D24-A976-24AFF8BAA82C}"/>
                  </a:ext>
                </a:extLst>
              </p:cNvPr>
              <p:cNvSpPr/>
              <p:nvPr/>
            </p:nvSpPr>
            <p:spPr>
              <a:xfrm>
                <a:off x="781327" y="4285420"/>
                <a:ext cx="70643" cy="110529"/>
              </a:xfrm>
              <a:custGeom>
                <a:avLst/>
                <a:gdLst>
                  <a:gd name="connsiteX0" fmla="*/ 70691 w 70643"/>
                  <a:gd name="connsiteY0" fmla="*/ 56254 h 110529"/>
                  <a:gd name="connsiteX1" fmla="*/ 35369 w 70643"/>
                  <a:gd name="connsiteY1" fmla="*/ 110626 h 110529"/>
                  <a:gd name="connsiteX2" fmla="*/ 47 w 70643"/>
                  <a:gd name="connsiteY2" fmla="*/ 55461 h 110529"/>
                  <a:gd name="connsiteX3" fmla="*/ 35369 w 70643"/>
                  <a:gd name="connsiteY3" fmla="*/ 97 h 110529"/>
                  <a:gd name="connsiteX4" fmla="*/ 70691 w 70643"/>
                  <a:gd name="connsiteY4" fmla="*/ 56254 h 110529"/>
                  <a:gd name="connsiteX5" fmla="*/ 56999 w 70643"/>
                  <a:gd name="connsiteY5" fmla="*/ 55064 h 110529"/>
                  <a:gd name="connsiteX6" fmla="*/ 35369 w 70643"/>
                  <a:gd name="connsiteY6" fmla="*/ 12003 h 110529"/>
                  <a:gd name="connsiteX7" fmla="*/ 13740 w 70643"/>
                  <a:gd name="connsiteY7" fmla="*/ 55461 h 110529"/>
                  <a:gd name="connsiteX8" fmla="*/ 35171 w 70643"/>
                  <a:gd name="connsiteY8" fmla="*/ 99315 h 110529"/>
                  <a:gd name="connsiteX9" fmla="*/ 56999 w 70643"/>
                  <a:gd name="connsiteY9" fmla="*/ 5506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1" y="56254"/>
                    </a:moveTo>
                    <a:cubicBezTo>
                      <a:pt x="70691" y="91775"/>
                      <a:pt x="58190" y="110626"/>
                      <a:pt x="35369" y="110626"/>
                    </a:cubicBezTo>
                    <a:cubicBezTo>
                      <a:pt x="12152" y="110626"/>
                      <a:pt x="47" y="91775"/>
                      <a:pt x="47" y="55461"/>
                    </a:cubicBezTo>
                    <a:cubicBezTo>
                      <a:pt x="47" y="19147"/>
                      <a:pt x="12152" y="97"/>
                      <a:pt x="35369" y="97"/>
                    </a:cubicBezTo>
                    <a:cubicBezTo>
                      <a:pt x="58785" y="97"/>
                      <a:pt x="70691" y="18750"/>
                      <a:pt x="70691" y="56254"/>
                    </a:cubicBezTo>
                    <a:close/>
                    <a:moveTo>
                      <a:pt x="56999" y="55064"/>
                    </a:moveTo>
                    <a:cubicBezTo>
                      <a:pt x="56999" y="26092"/>
                      <a:pt x="49855" y="12003"/>
                      <a:pt x="35369" y="12003"/>
                    </a:cubicBezTo>
                    <a:cubicBezTo>
                      <a:pt x="20883" y="12003"/>
                      <a:pt x="13740" y="25893"/>
                      <a:pt x="13740" y="55461"/>
                    </a:cubicBezTo>
                    <a:cubicBezTo>
                      <a:pt x="13740" y="85028"/>
                      <a:pt x="20883" y="99315"/>
                      <a:pt x="35171" y="99315"/>
                    </a:cubicBezTo>
                    <a:cubicBezTo>
                      <a:pt x="50054" y="99315"/>
                      <a:pt x="56999" y="85623"/>
                      <a:pt x="56999" y="550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1" name="Vrije vorm 420">
                <a:extLst>
                  <a:ext uri="{FF2B5EF4-FFF2-40B4-BE49-F238E27FC236}">
                    <a16:creationId xmlns:a16="http://schemas.microsoft.com/office/drawing/2014/main" id="{2A64F411-031C-8BDE-3A9E-F03149430D00}"/>
                  </a:ext>
                </a:extLst>
              </p:cNvPr>
              <p:cNvSpPr/>
              <p:nvPr/>
            </p:nvSpPr>
            <p:spPr>
              <a:xfrm>
                <a:off x="525734" y="3266245"/>
                <a:ext cx="72628" cy="108148"/>
              </a:xfrm>
              <a:custGeom>
                <a:avLst/>
                <a:gdLst>
                  <a:gd name="connsiteX0" fmla="*/ 72655 w 72628"/>
                  <a:gd name="connsiteY0" fmla="*/ 31766 h 108148"/>
                  <a:gd name="connsiteX1" fmla="*/ 49835 w 72628"/>
                  <a:gd name="connsiteY1" fmla="*/ 64509 h 108148"/>
                  <a:gd name="connsiteX2" fmla="*/ 34555 w 72628"/>
                  <a:gd name="connsiteY2" fmla="*/ 72645 h 108148"/>
                  <a:gd name="connsiteX3" fmla="*/ 15109 w 72628"/>
                  <a:gd name="connsiteY3" fmla="*/ 94870 h 108148"/>
                  <a:gd name="connsiteX4" fmla="*/ 72060 w 72628"/>
                  <a:gd name="connsiteY4" fmla="*/ 94870 h 108148"/>
                  <a:gd name="connsiteX5" fmla="*/ 72060 w 72628"/>
                  <a:gd name="connsiteY5" fmla="*/ 108165 h 108148"/>
                  <a:gd name="connsiteX6" fmla="*/ 27 w 72628"/>
                  <a:gd name="connsiteY6" fmla="*/ 108165 h 108148"/>
                  <a:gd name="connsiteX7" fmla="*/ 30388 w 72628"/>
                  <a:gd name="connsiteY7" fmla="*/ 61334 h 108148"/>
                  <a:gd name="connsiteX8" fmla="*/ 44477 w 72628"/>
                  <a:gd name="connsiteY8" fmla="*/ 53396 h 108148"/>
                  <a:gd name="connsiteX9" fmla="*/ 58963 w 72628"/>
                  <a:gd name="connsiteY9" fmla="*/ 32163 h 108148"/>
                  <a:gd name="connsiteX10" fmla="*/ 37730 w 72628"/>
                  <a:gd name="connsiteY10" fmla="*/ 11923 h 108148"/>
                  <a:gd name="connsiteX11" fmla="*/ 15902 w 72628"/>
                  <a:gd name="connsiteY11" fmla="*/ 37521 h 108148"/>
                  <a:gd name="connsiteX12" fmla="*/ 2409 w 72628"/>
                  <a:gd name="connsiteY12" fmla="*/ 37521 h 108148"/>
                  <a:gd name="connsiteX13" fmla="*/ 38127 w 72628"/>
                  <a:gd name="connsiteY13" fmla="*/ 16 h 108148"/>
                  <a:gd name="connsiteX14" fmla="*/ 72655 w 72628"/>
                  <a:gd name="connsiteY14" fmla="*/ 31766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655" y="31766"/>
                    </a:moveTo>
                    <a:cubicBezTo>
                      <a:pt x="72655" y="45062"/>
                      <a:pt x="64916" y="56373"/>
                      <a:pt x="49835" y="64509"/>
                    </a:cubicBezTo>
                    <a:cubicBezTo>
                      <a:pt x="49835" y="64509"/>
                      <a:pt x="34555" y="72645"/>
                      <a:pt x="34555" y="72645"/>
                    </a:cubicBezTo>
                    <a:cubicBezTo>
                      <a:pt x="21459" y="80384"/>
                      <a:pt x="16498" y="86138"/>
                      <a:pt x="15109" y="94870"/>
                    </a:cubicBezTo>
                    <a:cubicBezTo>
                      <a:pt x="15109" y="94870"/>
                      <a:pt x="72060" y="94870"/>
                      <a:pt x="72060" y="94870"/>
                    </a:cubicBezTo>
                    <a:cubicBezTo>
                      <a:pt x="72060" y="94870"/>
                      <a:pt x="72060" y="108165"/>
                      <a:pt x="72060" y="108165"/>
                    </a:cubicBezTo>
                    <a:cubicBezTo>
                      <a:pt x="72060" y="108165"/>
                      <a:pt x="27" y="108165"/>
                      <a:pt x="27" y="108165"/>
                    </a:cubicBezTo>
                    <a:cubicBezTo>
                      <a:pt x="1218" y="84352"/>
                      <a:pt x="7766" y="74232"/>
                      <a:pt x="30388" y="61334"/>
                    </a:cubicBezTo>
                    <a:cubicBezTo>
                      <a:pt x="30388" y="61334"/>
                      <a:pt x="44477" y="53396"/>
                      <a:pt x="44477" y="53396"/>
                    </a:cubicBezTo>
                    <a:cubicBezTo>
                      <a:pt x="54002" y="48038"/>
                      <a:pt x="58963" y="40696"/>
                      <a:pt x="58963" y="32163"/>
                    </a:cubicBezTo>
                    <a:cubicBezTo>
                      <a:pt x="58963" y="20455"/>
                      <a:pt x="49835" y="11923"/>
                      <a:pt x="37730" y="11923"/>
                    </a:cubicBezTo>
                    <a:cubicBezTo>
                      <a:pt x="24435" y="11923"/>
                      <a:pt x="16895" y="19463"/>
                      <a:pt x="15902" y="37521"/>
                    </a:cubicBezTo>
                    <a:cubicBezTo>
                      <a:pt x="15902" y="37521"/>
                      <a:pt x="2409" y="37521"/>
                      <a:pt x="2409" y="37521"/>
                    </a:cubicBezTo>
                    <a:cubicBezTo>
                      <a:pt x="3202" y="11327"/>
                      <a:pt x="16101" y="16"/>
                      <a:pt x="38127" y="16"/>
                    </a:cubicBezTo>
                    <a:cubicBezTo>
                      <a:pt x="58566" y="16"/>
                      <a:pt x="72655" y="13510"/>
                      <a:pt x="72655" y="317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2" name="Vrije vorm 421">
                <a:extLst>
                  <a:ext uri="{FF2B5EF4-FFF2-40B4-BE49-F238E27FC236}">
                    <a16:creationId xmlns:a16="http://schemas.microsoft.com/office/drawing/2014/main" id="{93E7C862-9910-F8F9-D914-FF125D8A348D}"/>
                  </a:ext>
                </a:extLst>
              </p:cNvPr>
              <p:cNvSpPr/>
              <p:nvPr/>
            </p:nvSpPr>
            <p:spPr>
              <a:xfrm>
                <a:off x="611858" y="3266245"/>
                <a:ext cx="70643" cy="110529"/>
              </a:xfrm>
              <a:custGeom>
                <a:avLst/>
                <a:gdLst>
                  <a:gd name="connsiteX0" fmla="*/ 70678 w 70643"/>
                  <a:gd name="connsiteY0" fmla="*/ 56174 h 110529"/>
                  <a:gd name="connsiteX1" fmla="*/ 35356 w 70643"/>
                  <a:gd name="connsiteY1" fmla="*/ 110546 h 110529"/>
                  <a:gd name="connsiteX2" fmla="*/ 34 w 70643"/>
                  <a:gd name="connsiteY2" fmla="*/ 55380 h 110529"/>
                  <a:gd name="connsiteX3" fmla="*/ 35356 w 70643"/>
                  <a:gd name="connsiteY3" fmla="*/ 16 h 110529"/>
                  <a:gd name="connsiteX4" fmla="*/ 70678 w 70643"/>
                  <a:gd name="connsiteY4" fmla="*/ 56174 h 110529"/>
                  <a:gd name="connsiteX5" fmla="*/ 56986 w 70643"/>
                  <a:gd name="connsiteY5" fmla="*/ 54984 h 110529"/>
                  <a:gd name="connsiteX6" fmla="*/ 35356 w 70643"/>
                  <a:gd name="connsiteY6" fmla="*/ 11923 h 110529"/>
                  <a:gd name="connsiteX7" fmla="*/ 13726 w 70643"/>
                  <a:gd name="connsiteY7" fmla="*/ 55380 h 110529"/>
                  <a:gd name="connsiteX8" fmla="*/ 35157 w 70643"/>
                  <a:gd name="connsiteY8" fmla="*/ 99235 h 110529"/>
                  <a:gd name="connsiteX9" fmla="*/ 56986 w 70643"/>
                  <a:gd name="connsiteY9" fmla="*/ 549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8" y="56174"/>
                    </a:moveTo>
                    <a:cubicBezTo>
                      <a:pt x="70678" y="91695"/>
                      <a:pt x="58176" y="110546"/>
                      <a:pt x="35356" y="110546"/>
                    </a:cubicBezTo>
                    <a:cubicBezTo>
                      <a:pt x="12139" y="110546"/>
                      <a:pt x="34" y="91695"/>
                      <a:pt x="34" y="55380"/>
                    </a:cubicBezTo>
                    <a:cubicBezTo>
                      <a:pt x="34" y="19066"/>
                      <a:pt x="12139" y="16"/>
                      <a:pt x="35356" y="16"/>
                    </a:cubicBezTo>
                    <a:cubicBezTo>
                      <a:pt x="58771" y="16"/>
                      <a:pt x="70678" y="18669"/>
                      <a:pt x="70678" y="56174"/>
                    </a:cubicBezTo>
                    <a:close/>
                    <a:moveTo>
                      <a:pt x="56986" y="54984"/>
                    </a:moveTo>
                    <a:cubicBezTo>
                      <a:pt x="56986" y="26012"/>
                      <a:pt x="49842" y="11923"/>
                      <a:pt x="35356" y="11923"/>
                    </a:cubicBezTo>
                    <a:cubicBezTo>
                      <a:pt x="20870" y="11923"/>
                      <a:pt x="13726" y="25813"/>
                      <a:pt x="13726" y="55380"/>
                    </a:cubicBezTo>
                    <a:cubicBezTo>
                      <a:pt x="13726" y="84948"/>
                      <a:pt x="20870" y="99235"/>
                      <a:pt x="35157" y="99235"/>
                    </a:cubicBezTo>
                    <a:cubicBezTo>
                      <a:pt x="50040" y="99235"/>
                      <a:pt x="56986" y="85543"/>
                      <a:pt x="56986" y="54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3" name="Vrije vorm 422">
                <a:extLst>
                  <a:ext uri="{FF2B5EF4-FFF2-40B4-BE49-F238E27FC236}">
                    <a16:creationId xmlns:a16="http://schemas.microsoft.com/office/drawing/2014/main" id="{21AEE15D-679B-CFE8-AAE1-9CF8044E47B1}"/>
                  </a:ext>
                </a:extLst>
              </p:cNvPr>
              <p:cNvSpPr/>
              <p:nvPr/>
            </p:nvSpPr>
            <p:spPr>
              <a:xfrm>
                <a:off x="696592" y="3266245"/>
                <a:ext cx="70643" cy="110529"/>
              </a:xfrm>
              <a:custGeom>
                <a:avLst/>
                <a:gdLst>
                  <a:gd name="connsiteX0" fmla="*/ 70684 w 70643"/>
                  <a:gd name="connsiteY0" fmla="*/ 56174 h 110529"/>
                  <a:gd name="connsiteX1" fmla="*/ 35363 w 70643"/>
                  <a:gd name="connsiteY1" fmla="*/ 110546 h 110529"/>
                  <a:gd name="connsiteX2" fmla="*/ 41 w 70643"/>
                  <a:gd name="connsiteY2" fmla="*/ 55380 h 110529"/>
                  <a:gd name="connsiteX3" fmla="*/ 35363 w 70643"/>
                  <a:gd name="connsiteY3" fmla="*/ 16 h 110529"/>
                  <a:gd name="connsiteX4" fmla="*/ 70684 w 70643"/>
                  <a:gd name="connsiteY4" fmla="*/ 56174 h 110529"/>
                  <a:gd name="connsiteX5" fmla="*/ 56992 w 70643"/>
                  <a:gd name="connsiteY5" fmla="*/ 54984 h 110529"/>
                  <a:gd name="connsiteX6" fmla="*/ 35363 w 70643"/>
                  <a:gd name="connsiteY6" fmla="*/ 11923 h 110529"/>
                  <a:gd name="connsiteX7" fmla="*/ 13733 w 70643"/>
                  <a:gd name="connsiteY7" fmla="*/ 55380 h 110529"/>
                  <a:gd name="connsiteX8" fmla="*/ 35164 w 70643"/>
                  <a:gd name="connsiteY8" fmla="*/ 99235 h 110529"/>
                  <a:gd name="connsiteX9" fmla="*/ 56992 w 70643"/>
                  <a:gd name="connsiteY9" fmla="*/ 549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4" y="56174"/>
                    </a:moveTo>
                    <a:cubicBezTo>
                      <a:pt x="70684" y="91695"/>
                      <a:pt x="58183" y="110546"/>
                      <a:pt x="35363" y="110546"/>
                    </a:cubicBezTo>
                    <a:cubicBezTo>
                      <a:pt x="12145" y="110546"/>
                      <a:pt x="41" y="91695"/>
                      <a:pt x="41" y="55380"/>
                    </a:cubicBezTo>
                    <a:cubicBezTo>
                      <a:pt x="41" y="19066"/>
                      <a:pt x="12145" y="16"/>
                      <a:pt x="35363" y="16"/>
                    </a:cubicBezTo>
                    <a:cubicBezTo>
                      <a:pt x="58778" y="16"/>
                      <a:pt x="70684" y="18669"/>
                      <a:pt x="70684" y="56174"/>
                    </a:cubicBezTo>
                    <a:close/>
                    <a:moveTo>
                      <a:pt x="56992" y="54984"/>
                    </a:moveTo>
                    <a:cubicBezTo>
                      <a:pt x="56992" y="26012"/>
                      <a:pt x="49848" y="11923"/>
                      <a:pt x="35363" y="11923"/>
                    </a:cubicBezTo>
                    <a:cubicBezTo>
                      <a:pt x="20877" y="11923"/>
                      <a:pt x="13733" y="25813"/>
                      <a:pt x="13733" y="55380"/>
                    </a:cubicBezTo>
                    <a:cubicBezTo>
                      <a:pt x="13733" y="84948"/>
                      <a:pt x="20877" y="99235"/>
                      <a:pt x="35164" y="99235"/>
                    </a:cubicBezTo>
                    <a:cubicBezTo>
                      <a:pt x="50047" y="99235"/>
                      <a:pt x="56992" y="85543"/>
                      <a:pt x="56992" y="54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4" name="Vrije vorm 423">
                <a:extLst>
                  <a:ext uri="{FF2B5EF4-FFF2-40B4-BE49-F238E27FC236}">
                    <a16:creationId xmlns:a16="http://schemas.microsoft.com/office/drawing/2014/main" id="{A84AE410-7B88-7340-B182-7E48CB94FC7D}"/>
                  </a:ext>
                </a:extLst>
              </p:cNvPr>
              <p:cNvSpPr/>
              <p:nvPr/>
            </p:nvSpPr>
            <p:spPr>
              <a:xfrm>
                <a:off x="781327" y="3266245"/>
                <a:ext cx="70643" cy="110529"/>
              </a:xfrm>
              <a:custGeom>
                <a:avLst/>
                <a:gdLst>
                  <a:gd name="connsiteX0" fmla="*/ 70691 w 70643"/>
                  <a:gd name="connsiteY0" fmla="*/ 56174 h 110529"/>
                  <a:gd name="connsiteX1" fmla="*/ 35369 w 70643"/>
                  <a:gd name="connsiteY1" fmla="*/ 110546 h 110529"/>
                  <a:gd name="connsiteX2" fmla="*/ 47 w 70643"/>
                  <a:gd name="connsiteY2" fmla="*/ 55380 h 110529"/>
                  <a:gd name="connsiteX3" fmla="*/ 35369 w 70643"/>
                  <a:gd name="connsiteY3" fmla="*/ 16 h 110529"/>
                  <a:gd name="connsiteX4" fmla="*/ 70691 w 70643"/>
                  <a:gd name="connsiteY4" fmla="*/ 56174 h 110529"/>
                  <a:gd name="connsiteX5" fmla="*/ 56999 w 70643"/>
                  <a:gd name="connsiteY5" fmla="*/ 54984 h 110529"/>
                  <a:gd name="connsiteX6" fmla="*/ 35369 w 70643"/>
                  <a:gd name="connsiteY6" fmla="*/ 11923 h 110529"/>
                  <a:gd name="connsiteX7" fmla="*/ 13740 w 70643"/>
                  <a:gd name="connsiteY7" fmla="*/ 55380 h 110529"/>
                  <a:gd name="connsiteX8" fmla="*/ 35171 w 70643"/>
                  <a:gd name="connsiteY8" fmla="*/ 99235 h 110529"/>
                  <a:gd name="connsiteX9" fmla="*/ 56999 w 70643"/>
                  <a:gd name="connsiteY9" fmla="*/ 549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1" y="56174"/>
                    </a:moveTo>
                    <a:cubicBezTo>
                      <a:pt x="70691" y="91695"/>
                      <a:pt x="58190" y="110546"/>
                      <a:pt x="35369" y="110546"/>
                    </a:cubicBezTo>
                    <a:cubicBezTo>
                      <a:pt x="12152" y="110546"/>
                      <a:pt x="47" y="91695"/>
                      <a:pt x="47" y="55380"/>
                    </a:cubicBezTo>
                    <a:cubicBezTo>
                      <a:pt x="47" y="19066"/>
                      <a:pt x="12152" y="16"/>
                      <a:pt x="35369" y="16"/>
                    </a:cubicBezTo>
                    <a:cubicBezTo>
                      <a:pt x="58785" y="16"/>
                      <a:pt x="70691" y="18669"/>
                      <a:pt x="70691" y="56174"/>
                    </a:cubicBezTo>
                    <a:close/>
                    <a:moveTo>
                      <a:pt x="56999" y="54984"/>
                    </a:moveTo>
                    <a:cubicBezTo>
                      <a:pt x="56999" y="26012"/>
                      <a:pt x="49855" y="11923"/>
                      <a:pt x="35369" y="11923"/>
                    </a:cubicBezTo>
                    <a:cubicBezTo>
                      <a:pt x="20883" y="11923"/>
                      <a:pt x="13740" y="25813"/>
                      <a:pt x="13740" y="55380"/>
                    </a:cubicBezTo>
                    <a:cubicBezTo>
                      <a:pt x="13740" y="84948"/>
                      <a:pt x="20883" y="99235"/>
                      <a:pt x="35171" y="99235"/>
                    </a:cubicBezTo>
                    <a:cubicBezTo>
                      <a:pt x="50054" y="99235"/>
                      <a:pt x="56999" y="85543"/>
                      <a:pt x="56999" y="54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5" name="Vrije vorm 424">
                <a:extLst>
                  <a:ext uri="{FF2B5EF4-FFF2-40B4-BE49-F238E27FC236}">
                    <a16:creationId xmlns:a16="http://schemas.microsoft.com/office/drawing/2014/main" id="{1502749E-CD16-D3F5-B7D1-D76EE3D77670}"/>
                  </a:ext>
                </a:extLst>
              </p:cNvPr>
              <p:cNvSpPr/>
              <p:nvPr/>
            </p:nvSpPr>
            <p:spPr>
              <a:xfrm>
                <a:off x="927378" y="3312692"/>
                <a:ext cx="2898675" cy="2498774"/>
              </a:xfrm>
              <a:custGeom>
                <a:avLst/>
                <a:gdLst>
                  <a:gd name="connsiteX0" fmla="*/ -58 w 2898675"/>
                  <a:gd name="connsiteY0" fmla="*/ 2498738 h 2498774"/>
                  <a:gd name="connsiteX1" fmla="*/ 26334 w 2898675"/>
                  <a:gd name="connsiteY1" fmla="*/ 2498391 h 2498774"/>
                  <a:gd name="connsiteX2" fmla="*/ 52677 w 2898675"/>
                  <a:gd name="connsiteY2" fmla="*/ 2496208 h 2498774"/>
                  <a:gd name="connsiteX3" fmla="*/ 79020 w 2898675"/>
                  <a:gd name="connsiteY3" fmla="*/ 2495117 h 2498774"/>
                  <a:gd name="connsiteX4" fmla="*/ 105362 w 2898675"/>
                  <a:gd name="connsiteY4" fmla="*/ 2493678 h 2498774"/>
                  <a:gd name="connsiteX5" fmla="*/ 131705 w 2898675"/>
                  <a:gd name="connsiteY5" fmla="*/ 2490453 h 2498774"/>
                  <a:gd name="connsiteX6" fmla="*/ 158047 w 2898675"/>
                  <a:gd name="connsiteY6" fmla="*/ 2487774 h 2498774"/>
                  <a:gd name="connsiteX7" fmla="*/ 184439 w 2898675"/>
                  <a:gd name="connsiteY7" fmla="*/ 2485393 h 2498774"/>
                  <a:gd name="connsiteX8" fmla="*/ 210782 w 2898675"/>
                  <a:gd name="connsiteY8" fmla="*/ 2479093 h 2498774"/>
                  <a:gd name="connsiteX9" fmla="*/ 237125 w 2898675"/>
                  <a:gd name="connsiteY9" fmla="*/ 2475372 h 2498774"/>
                  <a:gd name="connsiteX10" fmla="*/ 263467 w 2898675"/>
                  <a:gd name="connsiteY10" fmla="*/ 2471205 h 2498774"/>
                  <a:gd name="connsiteX11" fmla="*/ 289810 w 2898675"/>
                  <a:gd name="connsiteY11" fmla="*/ 2461878 h 2498774"/>
                  <a:gd name="connsiteX12" fmla="*/ 316202 w 2898675"/>
                  <a:gd name="connsiteY12" fmla="*/ 2456669 h 2498774"/>
                  <a:gd name="connsiteX13" fmla="*/ 342545 w 2898675"/>
                  <a:gd name="connsiteY13" fmla="*/ 2450964 h 2498774"/>
                  <a:gd name="connsiteX14" fmla="*/ 368887 w 2898675"/>
                  <a:gd name="connsiteY14" fmla="*/ 2438711 h 2498774"/>
                  <a:gd name="connsiteX15" fmla="*/ 395230 w 2898675"/>
                  <a:gd name="connsiteY15" fmla="*/ 2431766 h 2498774"/>
                  <a:gd name="connsiteX16" fmla="*/ 421572 w 2898675"/>
                  <a:gd name="connsiteY16" fmla="*/ 2424671 h 2498774"/>
                  <a:gd name="connsiteX17" fmla="*/ 447915 w 2898675"/>
                  <a:gd name="connsiteY17" fmla="*/ 2409342 h 2498774"/>
                  <a:gd name="connsiteX18" fmla="*/ 474307 w 2898675"/>
                  <a:gd name="connsiteY18" fmla="*/ 2401107 h 2498774"/>
                  <a:gd name="connsiteX19" fmla="*/ 500650 w 2898675"/>
                  <a:gd name="connsiteY19" fmla="*/ 2392475 h 2498774"/>
                  <a:gd name="connsiteX20" fmla="*/ 526992 w 2898675"/>
                  <a:gd name="connsiteY20" fmla="*/ 2382751 h 2498774"/>
                  <a:gd name="connsiteX21" fmla="*/ 553335 w 2898675"/>
                  <a:gd name="connsiteY21" fmla="*/ 2363255 h 2498774"/>
                  <a:gd name="connsiteX22" fmla="*/ 579677 w 2898675"/>
                  <a:gd name="connsiteY22" fmla="*/ 2351994 h 2498774"/>
                  <a:gd name="connsiteX23" fmla="*/ 606020 w 2898675"/>
                  <a:gd name="connsiteY23" fmla="*/ 2340038 h 2498774"/>
                  <a:gd name="connsiteX24" fmla="*/ 632412 w 2898675"/>
                  <a:gd name="connsiteY24" fmla="*/ 2315183 h 2498774"/>
                  <a:gd name="connsiteX25" fmla="*/ 658755 w 2898675"/>
                  <a:gd name="connsiteY25" fmla="*/ 2302384 h 2498774"/>
                  <a:gd name="connsiteX26" fmla="*/ 685097 w 2898675"/>
                  <a:gd name="connsiteY26" fmla="*/ 2275843 h 2498774"/>
                  <a:gd name="connsiteX27" fmla="*/ 711440 w 2898675"/>
                  <a:gd name="connsiteY27" fmla="*/ 2262101 h 2498774"/>
                  <a:gd name="connsiteX28" fmla="*/ 737782 w 2898675"/>
                  <a:gd name="connsiteY28" fmla="*/ 2248211 h 2498774"/>
                  <a:gd name="connsiteX29" fmla="*/ 764125 w 2898675"/>
                  <a:gd name="connsiteY29" fmla="*/ 2234419 h 2498774"/>
                  <a:gd name="connsiteX30" fmla="*/ 790517 w 2898675"/>
                  <a:gd name="connsiteY30" fmla="*/ 2206291 h 2498774"/>
                  <a:gd name="connsiteX31" fmla="*/ 816860 w 2898675"/>
                  <a:gd name="connsiteY31" fmla="*/ 2191805 h 2498774"/>
                  <a:gd name="connsiteX32" fmla="*/ 843202 w 2898675"/>
                  <a:gd name="connsiteY32" fmla="*/ 2176972 h 2498774"/>
                  <a:gd name="connsiteX33" fmla="*/ 869545 w 2898675"/>
                  <a:gd name="connsiteY33" fmla="*/ 2147454 h 2498774"/>
                  <a:gd name="connsiteX34" fmla="*/ 895888 w 2898675"/>
                  <a:gd name="connsiteY34" fmla="*/ 2133067 h 2498774"/>
                  <a:gd name="connsiteX35" fmla="*/ 922280 w 2898675"/>
                  <a:gd name="connsiteY35" fmla="*/ 2118333 h 2498774"/>
                  <a:gd name="connsiteX36" fmla="*/ 948622 w 2898675"/>
                  <a:gd name="connsiteY36" fmla="*/ 2088915 h 2498774"/>
                  <a:gd name="connsiteX37" fmla="*/ 974965 w 2898675"/>
                  <a:gd name="connsiteY37" fmla="*/ 2074528 h 2498774"/>
                  <a:gd name="connsiteX38" fmla="*/ 1001307 w 2898675"/>
                  <a:gd name="connsiteY38" fmla="*/ 2060588 h 2498774"/>
                  <a:gd name="connsiteX39" fmla="*/ 1027650 w 2898675"/>
                  <a:gd name="connsiteY39" fmla="*/ 2032807 h 2498774"/>
                  <a:gd name="connsiteX40" fmla="*/ 1053993 w 2898675"/>
                  <a:gd name="connsiteY40" fmla="*/ 2018916 h 2498774"/>
                  <a:gd name="connsiteX41" fmla="*/ 1080385 w 2898675"/>
                  <a:gd name="connsiteY41" fmla="*/ 2005373 h 2498774"/>
                  <a:gd name="connsiteX42" fmla="*/ 1106727 w 2898675"/>
                  <a:gd name="connsiteY42" fmla="*/ 1979278 h 2498774"/>
                  <a:gd name="connsiteX43" fmla="*/ 1133070 w 2898675"/>
                  <a:gd name="connsiteY43" fmla="*/ 1967174 h 2498774"/>
                  <a:gd name="connsiteX44" fmla="*/ 1159413 w 2898675"/>
                  <a:gd name="connsiteY44" fmla="*/ 1954821 h 2498774"/>
                  <a:gd name="connsiteX45" fmla="*/ 1185755 w 2898675"/>
                  <a:gd name="connsiteY45" fmla="*/ 1930959 h 2498774"/>
                  <a:gd name="connsiteX46" fmla="*/ 1212147 w 2898675"/>
                  <a:gd name="connsiteY46" fmla="*/ 1919598 h 2498774"/>
                  <a:gd name="connsiteX47" fmla="*/ 1238490 w 2898675"/>
                  <a:gd name="connsiteY47" fmla="*/ 1908833 h 2498774"/>
                  <a:gd name="connsiteX48" fmla="*/ 1264832 w 2898675"/>
                  <a:gd name="connsiteY48" fmla="*/ 1888592 h 2498774"/>
                  <a:gd name="connsiteX49" fmla="*/ 1291175 w 2898675"/>
                  <a:gd name="connsiteY49" fmla="*/ 1878472 h 2498774"/>
                  <a:gd name="connsiteX50" fmla="*/ 1317518 w 2898675"/>
                  <a:gd name="connsiteY50" fmla="*/ 1869046 h 2498774"/>
                  <a:gd name="connsiteX51" fmla="*/ 1343860 w 2898675"/>
                  <a:gd name="connsiteY51" fmla="*/ 1850492 h 2498774"/>
                  <a:gd name="connsiteX52" fmla="*/ 1370252 w 2898675"/>
                  <a:gd name="connsiteY52" fmla="*/ 1841959 h 2498774"/>
                  <a:gd name="connsiteX53" fmla="*/ 1396595 w 2898675"/>
                  <a:gd name="connsiteY53" fmla="*/ 1833079 h 2498774"/>
                  <a:gd name="connsiteX54" fmla="*/ 1422938 w 2898675"/>
                  <a:gd name="connsiteY54" fmla="*/ 1816163 h 2498774"/>
                  <a:gd name="connsiteX55" fmla="*/ 1449280 w 2898675"/>
                  <a:gd name="connsiteY55" fmla="*/ 1807183 h 2498774"/>
                  <a:gd name="connsiteX56" fmla="*/ 1475623 w 2898675"/>
                  <a:gd name="connsiteY56" fmla="*/ 1798799 h 2498774"/>
                  <a:gd name="connsiteX57" fmla="*/ 1501965 w 2898675"/>
                  <a:gd name="connsiteY57" fmla="*/ 1781188 h 2498774"/>
                  <a:gd name="connsiteX58" fmla="*/ 1528358 w 2898675"/>
                  <a:gd name="connsiteY58" fmla="*/ 1771514 h 2498774"/>
                  <a:gd name="connsiteX59" fmla="*/ 1554700 w 2898675"/>
                  <a:gd name="connsiteY59" fmla="*/ 1761642 h 2498774"/>
                  <a:gd name="connsiteX60" fmla="*/ 1581043 w 2898675"/>
                  <a:gd name="connsiteY60" fmla="*/ 1740756 h 2498774"/>
                  <a:gd name="connsiteX61" fmla="*/ 1607385 w 2898675"/>
                  <a:gd name="connsiteY61" fmla="*/ 1728999 h 2498774"/>
                  <a:gd name="connsiteX62" fmla="*/ 1633728 w 2898675"/>
                  <a:gd name="connsiteY62" fmla="*/ 1716101 h 2498774"/>
                  <a:gd name="connsiteX63" fmla="*/ 1660070 w 2898675"/>
                  <a:gd name="connsiteY63" fmla="*/ 1687823 h 2498774"/>
                  <a:gd name="connsiteX64" fmla="*/ 1686463 w 2898675"/>
                  <a:gd name="connsiteY64" fmla="*/ 1672097 h 2498774"/>
                  <a:gd name="connsiteX65" fmla="*/ 1712805 w 2898675"/>
                  <a:gd name="connsiteY65" fmla="*/ 1636577 h 2498774"/>
                  <a:gd name="connsiteX66" fmla="*/ 1739148 w 2898675"/>
                  <a:gd name="connsiteY66" fmla="*/ 1616535 h 2498774"/>
                  <a:gd name="connsiteX67" fmla="*/ 1765490 w 2898675"/>
                  <a:gd name="connsiteY67" fmla="*/ 1594855 h 2498774"/>
                  <a:gd name="connsiteX68" fmla="*/ 1791833 w 2898675"/>
                  <a:gd name="connsiteY68" fmla="*/ 1571588 h 2498774"/>
                  <a:gd name="connsiteX69" fmla="*/ 1818225 w 2898675"/>
                  <a:gd name="connsiteY69" fmla="*/ 1520788 h 2498774"/>
                  <a:gd name="connsiteX70" fmla="*/ 1844568 w 2898675"/>
                  <a:gd name="connsiteY70" fmla="*/ 1493454 h 2498774"/>
                  <a:gd name="connsiteX71" fmla="*/ 1870910 w 2898675"/>
                  <a:gd name="connsiteY71" fmla="*/ 1464035 h 2498774"/>
                  <a:gd name="connsiteX72" fmla="*/ 1897253 w 2898675"/>
                  <a:gd name="connsiteY72" fmla="*/ 1401131 h 2498774"/>
                  <a:gd name="connsiteX73" fmla="*/ 1923595 w 2898675"/>
                  <a:gd name="connsiteY73" fmla="*/ 1367843 h 2498774"/>
                  <a:gd name="connsiteX74" fmla="*/ 1949938 w 2898675"/>
                  <a:gd name="connsiteY74" fmla="*/ 1333315 h 2498774"/>
                  <a:gd name="connsiteX75" fmla="*/ 1976330 w 2898675"/>
                  <a:gd name="connsiteY75" fmla="*/ 1260488 h 2498774"/>
                  <a:gd name="connsiteX76" fmla="*/ 2002673 w 2898675"/>
                  <a:gd name="connsiteY76" fmla="*/ 1222438 h 2498774"/>
                  <a:gd name="connsiteX77" fmla="*/ 2029015 w 2898675"/>
                  <a:gd name="connsiteY77" fmla="*/ 1183345 h 2498774"/>
                  <a:gd name="connsiteX78" fmla="*/ 2055358 w 2898675"/>
                  <a:gd name="connsiteY78" fmla="*/ 1104467 h 2498774"/>
                  <a:gd name="connsiteX79" fmla="*/ 2081700 w 2898675"/>
                  <a:gd name="connsiteY79" fmla="*/ 1064333 h 2498774"/>
                  <a:gd name="connsiteX80" fmla="*/ 2108093 w 2898675"/>
                  <a:gd name="connsiteY80" fmla="*/ 1024992 h 2498774"/>
                  <a:gd name="connsiteX81" fmla="*/ 2134435 w 2898675"/>
                  <a:gd name="connsiteY81" fmla="*/ 985503 h 2498774"/>
                  <a:gd name="connsiteX82" fmla="*/ 2160778 w 2898675"/>
                  <a:gd name="connsiteY82" fmla="*/ 908906 h 2498774"/>
                  <a:gd name="connsiteX83" fmla="*/ 2187120 w 2898675"/>
                  <a:gd name="connsiteY83" fmla="*/ 871898 h 2498774"/>
                  <a:gd name="connsiteX84" fmla="*/ 2213463 w 2898675"/>
                  <a:gd name="connsiteY84" fmla="*/ 835981 h 2498774"/>
                  <a:gd name="connsiteX85" fmla="*/ 2239806 w 2898675"/>
                  <a:gd name="connsiteY85" fmla="*/ 768413 h 2498774"/>
                  <a:gd name="connsiteX86" fmla="*/ 2266198 w 2898675"/>
                  <a:gd name="connsiteY86" fmla="*/ 736762 h 2498774"/>
                  <a:gd name="connsiteX87" fmla="*/ 2292540 w 2898675"/>
                  <a:gd name="connsiteY87" fmla="*/ 707244 h 2498774"/>
                  <a:gd name="connsiteX88" fmla="*/ 2318883 w 2898675"/>
                  <a:gd name="connsiteY88" fmla="*/ 654708 h 2498774"/>
                  <a:gd name="connsiteX89" fmla="*/ 2345226 w 2898675"/>
                  <a:gd name="connsiteY89" fmla="*/ 631540 h 2498774"/>
                  <a:gd name="connsiteX90" fmla="*/ 2371568 w 2898675"/>
                  <a:gd name="connsiteY90" fmla="*/ 610804 h 2498774"/>
                  <a:gd name="connsiteX91" fmla="*/ 2397911 w 2898675"/>
                  <a:gd name="connsiteY91" fmla="*/ 592597 h 2498774"/>
                  <a:gd name="connsiteX92" fmla="*/ 2424303 w 2898675"/>
                  <a:gd name="connsiteY92" fmla="*/ 560401 h 2498774"/>
                  <a:gd name="connsiteX93" fmla="*/ 2450645 w 2898675"/>
                  <a:gd name="connsiteY93" fmla="*/ 546361 h 2498774"/>
                  <a:gd name="connsiteX94" fmla="*/ 2476988 w 2898675"/>
                  <a:gd name="connsiteY94" fmla="*/ 532818 h 2498774"/>
                  <a:gd name="connsiteX95" fmla="*/ 2503330 w 2898675"/>
                  <a:gd name="connsiteY95" fmla="*/ 508608 h 2498774"/>
                  <a:gd name="connsiteX96" fmla="*/ 2556016 w 2898675"/>
                  <a:gd name="connsiteY96" fmla="*/ 483605 h 2498774"/>
                  <a:gd name="connsiteX97" fmla="*/ 2582408 w 2898675"/>
                  <a:gd name="connsiteY97" fmla="*/ 453939 h 2498774"/>
                  <a:gd name="connsiteX98" fmla="*/ 2608751 w 2898675"/>
                  <a:gd name="connsiteY98" fmla="*/ 438064 h 2498774"/>
                  <a:gd name="connsiteX99" fmla="*/ 2635093 w 2898675"/>
                  <a:gd name="connsiteY99" fmla="*/ 420998 h 2498774"/>
                  <a:gd name="connsiteX100" fmla="*/ 2661436 w 2898675"/>
                  <a:gd name="connsiteY100" fmla="*/ 381856 h 2498774"/>
                  <a:gd name="connsiteX101" fmla="*/ 2687778 w 2898675"/>
                  <a:gd name="connsiteY101" fmla="*/ 359879 h 2498774"/>
                  <a:gd name="connsiteX102" fmla="*/ 2714171 w 2898675"/>
                  <a:gd name="connsiteY102" fmla="*/ 334727 h 2498774"/>
                  <a:gd name="connsiteX103" fmla="*/ 2740513 w 2898675"/>
                  <a:gd name="connsiteY103" fmla="*/ 277181 h 2498774"/>
                  <a:gd name="connsiteX104" fmla="*/ 2766856 w 2898675"/>
                  <a:gd name="connsiteY104" fmla="*/ 244984 h 2498774"/>
                  <a:gd name="connsiteX105" fmla="*/ 2793198 w 2898675"/>
                  <a:gd name="connsiteY105" fmla="*/ 210952 h 2498774"/>
                  <a:gd name="connsiteX106" fmla="*/ 2819541 w 2898675"/>
                  <a:gd name="connsiteY106" fmla="*/ 131031 h 2498774"/>
                  <a:gd name="connsiteX107" fmla="*/ 2845883 w 2898675"/>
                  <a:gd name="connsiteY107" fmla="*/ 88466 h 2498774"/>
                  <a:gd name="connsiteX108" fmla="*/ 2872275 w 2898675"/>
                  <a:gd name="connsiteY108" fmla="*/ 43967 h 2498774"/>
                  <a:gd name="connsiteX109" fmla="*/ 2898618 w 2898675"/>
                  <a:gd name="connsiteY109" fmla="*/ -37 h 24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898675" h="2498774">
                    <a:moveTo>
                      <a:pt x="-58" y="2498738"/>
                    </a:moveTo>
                    <a:lnTo>
                      <a:pt x="26334" y="2498391"/>
                    </a:lnTo>
                    <a:lnTo>
                      <a:pt x="52677" y="2496208"/>
                    </a:lnTo>
                    <a:lnTo>
                      <a:pt x="79020" y="2495117"/>
                    </a:lnTo>
                    <a:lnTo>
                      <a:pt x="105362" y="2493678"/>
                    </a:lnTo>
                    <a:lnTo>
                      <a:pt x="131705" y="2490453"/>
                    </a:lnTo>
                    <a:lnTo>
                      <a:pt x="158047" y="2487774"/>
                    </a:lnTo>
                    <a:lnTo>
                      <a:pt x="184439" y="2485393"/>
                    </a:lnTo>
                    <a:lnTo>
                      <a:pt x="210782" y="2479093"/>
                    </a:lnTo>
                    <a:lnTo>
                      <a:pt x="237125" y="2475372"/>
                    </a:lnTo>
                    <a:lnTo>
                      <a:pt x="263467" y="2471205"/>
                    </a:lnTo>
                    <a:lnTo>
                      <a:pt x="289810" y="2461878"/>
                    </a:lnTo>
                    <a:lnTo>
                      <a:pt x="316202" y="2456669"/>
                    </a:lnTo>
                    <a:lnTo>
                      <a:pt x="342545" y="2450964"/>
                    </a:lnTo>
                    <a:lnTo>
                      <a:pt x="368887" y="2438711"/>
                    </a:lnTo>
                    <a:lnTo>
                      <a:pt x="395230" y="2431766"/>
                    </a:lnTo>
                    <a:lnTo>
                      <a:pt x="421572" y="2424671"/>
                    </a:lnTo>
                    <a:lnTo>
                      <a:pt x="447915" y="2409342"/>
                    </a:lnTo>
                    <a:lnTo>
                      <a:pt x="474307" y="2401107"/>
                    </a:lnTo>
                    <a:lnTo>
                      <a:pt x="500650" y="2392475"/>
                    </a:lnTo>
                    <a:lnTo>
                      <a:pt x="526992" y="2382751"/>
                    </a:lnTo>
                    <a:lnTo>
                      <a:pt x="553335" y="2363255"/>
                    </a:lnTo>
                    <a:lnTo>
                      <a:pt x="579677" y="2351994"/>
                    </a:lnTo>
                    <a:lnTo>
                      <a:pt x="606020" y="2340038"/>
                    </a:lnTo>
                    <a:lnTo>
                      <a:pt x="632412" y="2315183"/>
                    </a:lnTo>
                    <a:lnTo>
                      <a:pt x="658755" y="2302384"/>
                    </a:lnTo>
                    <a:lnTo>
                      <a:pt x="685097" y="2275843"/>
                    </a:lnTo>
                    <a:lnTo>
                      <a:pt x="711440" y="2262101"/>
                    </a:lnTo>
                    <a:lnTo>
                      <a:pt x="737782" y="2248211"/>
                    </a:lnTo>
                    <a:lnTo>
                      <a:pt x="764125" y="2234419"/>
                    </a:lnTo>
                    <a:lnTo>
                      <a:pt x="790517" y="2206291"/>
                    </a:lnTo>
                    <a:lnTo>
                      <a:pt x="816860" y="2191805"/>
                    </a:lnTo>
                    <a:lnTo>
                      <a:pt x="843202" y="2176972"/>
                    </a:lnTo>
                    <a:lnTo>
                      <a:pt x="869545" y="2147454"/>
                    </a:lnTo>
                    <a:lnTo>
                      <a:pt x="895888" y="2133067"/>
                    </a:lnTo>
                    <a:lnTo>
                      <a:pt x="922280" y="2118333"/>
                    </a:lnTo>
                    <a:lnTo>
                      <a:pt x="948622" y="2088915"/>
                    </a:lnTo>
                    <a:lnTo>
                      <a:pt x="974965" y="2074528"/>
                    </a:lnTo>
                    <a:lnTo>
                      <a:pt x="1001307" y="2060588"/>
                    </a:lnTo>
                    <a:lnTo>
                      <a:pt x="1027650" y="2032807"/>
                    </a:lnTo>
                    <a:lnTo>
                      <a:pt x="1053993" y="2018916"/>
                    </a:lnTo>
                    <a:lnTo>
                      <a:pt x="1080385" y="2005373"/>
                    </a:lnTo>
                    <a:lnTo>
                      <a:pt x="1106727" y="1979278"/>
                    </a:lnTo>
                    <a:lnTo>
                      <a:pt x="1133070" y="1967174"/>
                    </a:lnTo>
                    <a:lnTo>
                      <a:pt x="1159413" y="1954821"/>
                    </a:lnTo>
                    <a:lnTo>
                      <a:pt x="1185755" y="1930959"/>
                    </a:lnTo>
                    <a:lnTo>
                      <a:pt x="1212147" y="1919598"/>
                    </a:lnTo>
                    <a:lnTo>
                      <a:pt x="1238490" y="1908833"/>
                    </a:lnTo>
                    <a:lnTo>
                      <a:pt x="1264832" y="1888592"/>
                    </a:lnTo>
                    <a:lnTo>
                      <a:pt x="1291175" y="1878472"/>
                    </a:lnTo>
                    <a:lnTo>
                      <a:pt x="1317518" y="1869046"/>
                    </a:lnTo>
                    <a:lnTo>
                      <a:pt x="1343860" y="1850492"/>
                    </a:lnTo>
                    <a:lnTo>
                      <a:pt x="1370252" y="1841959"/>
                    </a:lnTo>
                    <a:lnTo>
                      <a:pt x="1396595" y="1833079"/>
                    </a:lnTo>
                    <a:lnTo>
                      <a:pt x="1422938" y="1816163"/>
                    </a:lnTo>
                    <a:lnTo>
                      <a:pt x="1449280" y="1807183"/>
                    </a:lnTo>
                    <a:lnTo>
                      <a:pt x="1475623" y="1798799"/>
                    </a:lnTo>
                    <a:lnTo>
                      <a:pt x="1501965" y="1781188"/>
                    </a:lnTo>
                    <a:lnTo>
                      <a:pt x="1528358" y="1771514"/>
                    </a:lnTo>
                    <a:lnTo>
                      <a:pt x="1554700" y="1761642"/>
                    </a:lnTo>
                    <a:lnTo>
                      <a:pt x="1581043" y="1740756"/>
                    </a:lnTo>
                    <a:lnTo>
                      <a:pt x="1607385" y="1728999"/>
                    </a:lnTo>
                    <a:lnTo>
                      <a:pt x="1633728" y="1716101"/>
                    </a:lnTo>
                    <a:lnTo>
                      <a:pt x="1660070" y="1687823"/>
                    </a:lnTo>
                    <a:lnTo>
                      <a:pt x="1686463" y="1672097"/>
                    </a:lnTo>
                    <a:lnTo>
                      <a:pt x="1712805" y="1636577"/>
                    </a:lnTo>
                    <a:lnTo>
                      <a:pt x="1739148" y="1616535"/>
                    </a:lnTo>
                    <a:lnTo>
                      <a:pt x="1765490" y="1594855"/>
                    </a:lnTo>
                    <a:lnTo>
                      <a:pt x="1791833" y="1571588"/>
                    </a:lnTo>
                    <a:lnTo>
                      <a:pt x="1818225" y="1520788"/>
                    </a:lnTo>
                    <a:lnTo>
                      <a:pt x="1844568" y="1493454"/>
                    </a:lnTo>
                    <a:lnTo>
                      <a:pt x="1870910" y="1464035"/>
                    </a:lnTo>
                    <a:lnTo>
                      <a:pt x="1897253" y="1401131"/>
                    </a:lnTo>
                    <a:lnTo>
                      <a:pt x="1923595" y="1367843"/>
                    </a:lnTo>
                    <a:lnTo>
                      <a:pt x="1949938" y="1333315"/>
                    </a:lnTo>
                    <a:lnTo>
                      <a:pt x="1976330" y="1260488"/>
                    </a:lnTo>
                    <a:lnTo>
                      <a:pt x="2002673" y="1222438"/>
                    </a:lnTo>
                    <a:lnTo>
                      <a:pt x="2029015" y="1183345"/>
                    </a:lnTo>
                    <a:lnTo>
                      <a:pt x="2055358" y="1104467"/>
                    </a:lnTo>
                    <a:lnTo>
                      <a:pt x="2081700" y="1064333"/>
                    </a:lnTo>
                    <a:lnTo>
                      <a:pt x="2108093" y="1024992"/>
                    </a:lnTo>
                    <a:lnTo>
                      <a:pt x="2134435" y="985503"/>
                    </a:lnTo>
                    <a:lnTo>
                      <a:pt x="2160778" y="908906"/>
                    </a:lnTo>
                    <a:lnTo>
                      <a:pt x="2187120" y="871898"/>
                    </a:lnTo>
                    <a:lnTo>
                      <a:pt x="2213463" y="835981"/>
                    </a:lnTo>
                    <a:lnTo>
                      <a:pt x="2239806" y="768413"/>
                    </a:lnTo>
                    <a:lnTo>
                      <a:pt x="2266198" y="736762"/>
                    </a:lnTo>
                    <a:lnTo>
                      <a:pt x="2292540" y="707244"/>
                    </a:lnTo>
                    <a:lnTo>
                      <a:pt x="2318883" y="654708"/>
                    </a:lnTo>
                    <a:lnTo>
                      <a:pt x="2345226" y="631540"/>
                    </a:lnTo>
                    <a:lnTo>
                      <a:pt x="2371568" y="610804"/>
                    </a:lnTo>
                    <a:lnTo>
                      <a:pt x="2397911" y="592597"/>
                    </a:lnTo>
                    <a:lnTo>
                      <a:pt x="2424303" y="560401"/>
                    </a:lnTo>
                    <a:lnTo>
                      <a:pt x="2450645" y="546361"/>
                    </a:lnTo>
                    <a:lnTo>
                      <a:pt x="2476988" y="532818"/>
                    </a:lnTo>
                    <a:lnTo>
                      <a:pt x="2503330" y="508608"/>
                    </a:lnTo>
                    <a:lnTo>
                      <a:pt x="2556016" y="483605"/>
                    </a:lnTo>
                    <a:lnTo>
                      <a:pt x="2582408" y="453939"/>
                    </a:lnTo>
                    <a:lnTo>
                      <a:pt x="2608751" y="438064"/>
                    </a:lnTo>
                    <a:lnTo>
                      <a:pt x="2635093" y="420998"/>
                    </a:lnTo>
                    <a:lnTo>
                      <a:pt x="2661436" y="381856"/>
                    </a:lnTo>
                    <a:lnTo>
                      <a:pt x="2687778" y="359879"/>
                    </a:lnTo>
                    <a:lnTo>
                      <a:pt x="2714171" y="334727"/>
                    </a:lnTo>
                    <a:lnTo>
                      <a:pt x="2740513" y="277181"/>
                    </a:lnTo>
                    <a:lnTo>
                      <a:pt x="2766856" y="244984"/>
                    </a:lnTo>
                    <a:lnTo>
                      <a:pt x="2793198" y="210952"/>
                    </a:lnTo>
                    <a:lnTo>
                      <a:pt x="2819541" y="131031"/>
                    </a:lnTo>
                    <a:lnTo>
                      <a:pt x="2845883" y="88466"/>
                    </a:lnTo>
                    <a:lnTo>
                      <a:pt x="2872275" y="43967"/>
                    </a:lnTo>
                    <a:lnTo>
                      <a:pt x="2898618" y="-37"/>
                    </a:lnTo>
                  </a:path>
                </a:pathLst>
              </a:custGeom>
              <a:noFill/>
              <a:ln w="47625" cap="flat">
                <a:solidFill>
                  <a:srgbClr val="2FB0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6" name="Vrije vorm 425">
                <a:extLst>
                  <a:ext uri="{FF2B5EF4-FFF2-40B4-BE49-F238E27FC236}">
                    <a16:creationId xmlns:a16="http://schemas.microsoft.com/office/drawing/2014/main" id="{1D38B065-C822-F709-C3CB-56D004893954}"/>
                  </a:ext>
                </a:extLst>
              </p:cNvPr>
              <p:cNvSpPr/>
              <p:nvPr/>
            </p:nvSpPr>
            <p:spPr>
              <a:xfrm>
                <a:off x="927378" y="3251077"/>
                <a:ext cx="2898675" cy="2604045"/>
              </a:xfrm>
              <a:custGeom>
                <a:avLst/>
                <a:gdLst>
                  <a:gd name="connsiteX0" fmla="*/ -58 w 2898675"/>
                  <a:gd name="connsiteY0" fmla="*/ 2604009 h 2604045"/>
                  <a:gd name="connsiteX1" fmla="*/ 26334 w 2898675"/>
                  <a:gd name="connsiteY1" fmla="*/ 2599991 h 2604045"/>
                  <a:gd name="connsiteX2" fmla="*/ 52677 w 2898675"/>
                  <a:gd name="connsiteY2" fmla="*/ 2595377 h 2604045"/>
                  <a:gd name="connsiteX3" fmla="*/ 79020 w 2898675"/>
                  <a:gd name="connsiteY3" fmla="*/ 2590168 h 2604045"/>
                  <a:gd name="connsiteX4" fmla="*/ 105362 w 2898675"/>
                  <a:gd name="connsiteY4" fmla="*/ 2584364 h 2604045"/>
                  <a:gd name="connsiteX5" fmla="*/ 131705 w 2898675"/>
                  <a:gd name="connsiteY5" fmla="*/ 2577964 h 2604045"/>
                  <a:gd name="connsiteX6" fmla="*/ 158047 w 2898675"/>
                  <a:gd name="connsiteY6" fmla="*/ 2570969 h 2604045"/>
                  <a:gd name="connsiteX7" fmla="*/ 184439 w 2898675"/>
                  <a:gd name="connsiteY7" fmla="*/ 2563429 h 2604045"/>
                  <a:gd name="connsiteX8" fmla="*/ 210782 w 2898675"/>
                  <a:gd name="connsiteY8" fmla="*/ 2555293 h 2604045"/>
                  <a:gd name="connsiteX9" fmla="*/ 237125 w 2898675"/>
                  <a:gd name="connsiteY9" fmla="*/ 2546562 h 2604045"/>
                  <a:gd name="connsiteX10" fmla="*/ 263467 w 2898675"/>
                  <a:gd name="connsiteY10" fmla="*/ 2537235 h 2604045"/>
                  <a:gd name="connsiteX11" fmla="*/ 289810 w 2898675"/>
                  <a:gd name="connsiteY11" fmla="*/ 2527363 h 2604045"/>
                  <a:gd name="connsiteX12" fmla="*/ 316202 w 2898675"/>
                  <a:gd name="connsiteY12" fmla="*/ 2516895 h 2604045"/>
                  <a:gd name="connsiteX13" fmla="*/ 342545 w 2898675"/>
                  <a:gd name="connsiteY13" fmla="*/ 2505832 h 2604045"/>
                  <a:gd name="connsiteX14" fmla="*/ 368887 w 2898675"/>
                  <a:gd name="connsiteY14" fmla="*/ 2494274 h 2604045"/>
                  <a:gd name="connsiteX15" fmla="*/ 395230 w 2898675"/>
                  <a:gd name="connsiteY15" fmla="*/ 2482119 h 2604045"/>
                  <a:gd name="connsiteX16" fmla="*/ 421572 w 2898675"/>
                  <a:gd name="connsiteY16" fmla="*/ 2469419 h 2604045"/>
                  <a:gd name="connsiteX17" fmla="*/ 447915 w 2898675"/>
                  <a:gd name="connsiteY17" fmla="*/ 2456223 h 2604045"/>
                  <a:gd name="connsiteX18" fmla="*/ 474307 w 2898675"/>
                  <a:gd name="connsiteY18" fmla="*/ 2442481 h 2604045"/>
                  <a:gd name="connsiteX19" fmla="*/ 500650 w 2898675"/>
                  <a:gd name="connsiteY19" fmla="*/ 2428293 h 2604045"/>
                  <a:gd name="connsiteX20" fmla="*/ 526992 w 2898675"/>
                  <a:gd name="connsiteY20" fmla="*/ 2413609 h 2604045"/>
                  <a:gd name="connsiteX21" fmla="*/ 553335 w 2898675"/>
                  <a:gd name="connsiteY21" fmla="*/ 2398428 h 2604045"/>
                  <a:gd name="connsiteX22" fmla="*/ 579677 w 2898675"/>
                  <a:gd name="connsiteY22" fmla="*/ 2382851 h 2604045"/>
                  <a:gd name="connsiteX23" fmla="*/ 606020 w 2898675"/>
                  <a:gd name="connsiteY23" fmla="*/ 2366877 h 2604045"/>
                  <a:gd name="connsiteX24" fmla="*/ 632412 w 2898675"/>
                  <a:gd name="connsiteY24" fmla="*/ 2350555 h 2604045"/>
                  <a:gd name="connsiteX25" fmla="*/ 658755 w 2898675"/>
                  <a:gd name="connsiteY25" fmla="*/ 2333886 h 2604045"/>
                  <a:gd name="connsiteX26" fmla="*/ 685097 w 2898675"/>
                  <a:gd name="connsiteY26" fmla="*/ 2316870 h 2604045"/>
                  <a:gd name="connsiteX27" fmla="*/ 711440 w 2898675"/>
                  <a:gd name="connsiteY27" fmla="*/ 2299656 h 2604045"/>
                  <a:gd name="connsiteX28" fmla="*/ 737782 w 2898675"/>
                  <a:gd name="connsiteY28" fmla="*/ 2282144 h 2604045"/>
                  <a:gd name="connsiteX29" fmla="*/ 764125 w 2898675"/>
                  <a:gd name="connsiteY29" fmla="*/ 2264533 h 2604045"/>
                  <a:gd name="connsiteX30" fmla="*/ 790517 w 2898675"/>
                  <a:gd name="connsiteY30" fmla="*/ 2246723 h 2604045"/>
                  <a:gd name="connsiteX31" fmla="*/ 816860 w 2898675"/>
                  <a:gd name="connsiteY31" fmla="*/ 2228913 h 2604045"/>
                  <a:gd name="connsiteX32" fmla="*/ 843202 w 2898675"/>
                  <a:gd name="connsiteY32" fmla="*/ 2211004 h 2604045"/>
                  <a:gd name="connsiteX33" fmla="*/ 869545 w 2898675"/>
                  <a:gd name="connsiteY33" fmla="*/ 2193145 h 2604045"/>
                  <a:gd name="connsiteX34" fmla="*/ 895888 w 2898675"/>
                  <a:gd name="connsiteY34" fmla="*/ 2175335 h 2604045"/>
                  <a:gd name="connsiteX35" fmla="*/ 922280 w 2898675"/>
                  <a:gd name="connsiteY35" fmla="*/ 2157674 h 2604045"/>
                  <a:gd name="connsiteX36" fmla="*/ 948622 w 2898675"/>
                  <a:gd name="connsiteY36" fmla="*/ 2140162 h 2604045"/>
                  <a:gd name="connsiteX37" fmla="*/ 974965 w 2898675"/>
                  <a:gd name="connsiteY37" fmla="*/ 2122898 h 2604045"/>
                  <a:gd name="connsiteX38" fmla="*/ 1001307 w 2898675"/>
                  <a:gd name="connsiteY38" fmla="*/ 2105931 h 2604045"/>
                  <a:gd name="connsiteX39" fmla="*/ 1027650 w 2898675"/>
                  <a:gd name="connsiteY39" fmla="*/ 2089262 h 2604045"/>
                  <a:gd name="connsiteX40" fmla="*/ 1053993 w 2898675"/>
                  <a:gd name="connsiteY40" fmla="*/ 2072991 h 2604045"/>
                  <a:gd name="connsiteX41" fmla="*/ 1080385 w 2898675"/>
                  <a:gd name="connsiteY41" fmla="*/ 2057116 h 2604045"/>
                  <a:gd name="connsiteX42" fmla="*/ 1106727 w 2898675"/>
                  <a:gd name="connsiteY42" fmla="*/ 2041637 h 2604045"/>
                  <a:gd name="connsiteX43" fmla="*/ 1133070 w 2898675"/>
                  <a:gd name="connsiteY43" fmla="*/ 2026655 h 2604045"/>
                  <a:gd name="connsiteX44" fmla="*/ 1159413 w 2898675"/>
                  <a:gd name="connsiteY44" fmla="*/ 2012120 h 2604045"/>
                  <a:gd name="connsiteX45" fmla="*/ 1185755 w 2898675"/>
                  <a:gd name="connsiteY45" fmla="*/ 1998130 h 2604045"/>
                  <a:gd name="connsiteX46" fmla="*/ 1212147 w 2898675"/>
                  <a:gd name="connsiteY46" fmla="*/ 1984537 h 2604045"/>
                  <a:gd name="connsiteX47" fmla="*/ 1238490 w 2898675"/>
                  <a:gd name="connsiteY47" fmla="*/ 1971440 h 2604045"/>
                  <a:gd name="connsiteX48" fmla="*/ 1264832 w 2898675"/>
                  <a:gd name="connsiteY48" fmla="*/ 1958790 h 2604045"/>
                  <a:gd name="connsiteX49" fmla="*/ 1291175 w 2898675"/>
                  <a:gd name="connsiteY49" fmla="*/ 1946487 h 2604045"/>
                  <a:gd name="connsiteX50" fmla="*/ 1317518 w 2898675"/>
                  <a:gd name="connsiteY50" fmla="*/ 1934481 h 2604045"/>
                  <a:gd name="connsiteX51" fmla="*/ 1343860 w 2898675"/>
                  <a:gd name="connsiteY51" fmla="*/ 1922773 h 2604045"/>
                  <a:gd name="connsiteX52" fmla="*/ 1370252 w 2898675"/>
                  <a:gd name="connsiteY52" fmla="*/ 1911214 h 2604045"/>
                  <a:gd name="connsiteX53" fmla="*/ 1422938 w 2898675"/>
                  <a:gd name="connsiteY53" fmla="*/ 1888096 h 2604045"/>
                  <a:gd name="connsiteX54" fmla="*/ 1449280 w 2898675"/>
                  <a:gd name="connsiteY54" fmla="*/ 1876289 h 2604045"/>
                  <a:gd name="connsiteX55" fmla="*/ 1475623 w 2898675"/>
                  <a:gd name="connsiteY55" fmla="*/ 1864135 h 2604045"/>
                  <a:gd name="connsiteX56" fmla="*/ 1501965 w 2898675"/>
                  <a:gd name="connsiteY56" fmla="*/ 1851435 h 2604045"/>
                  <a:gd name="connsiteX57" fmla="*/ 1528358 w 2898675"/>
                  <a:gd name="connsiteY57" fmla="*/ 1838041 h 2604045"/>
                  <a:gd name="connsiteX58" fmla="*/ 1554700 w 2898675"/>
                  <a:gd name="connsiteY58" fmla="*/ 1823753 h 2604045"/>
                  <a:gd name="connsiteX59" fmla="*/ 1581043 w 2898675"/>
                  <a:gd name="connsiteY59" fmla="*/ 1808424 h 2604045"/>
                  <a:gd name="connsiteX60" fmla="*/ 1607385 w 2898675"/>
                  <a:gd name="connsiteY60" fmla="*/ 1791854 h 2604045"/>
                  <a:gd name="connsiteX61" fmla="*/ 1633728 w 2898675"/>
                  <a:gd name="connsiteY61" fmla="*/ 1773796 h 2604045"/>
                  <a:gd name="connsiteX62" fmla="*/ 1660070 w 2898675"/>
                  <a:gd name="connsiteY62" fmla="*/ 1754102 h 2604045"/>
                  <a:gd name="connsiteX63" fmla="*/ 1686463 w 2898675"/>
                  <a:gd name="connsiteY63" fmla="*/ 1732571 h 2604045"/>
                  <a:gd name="connsiteX64" fmla="*/ 1712805 w 2898675"/>
                  <a:gd name="connsiteY64" fmla="*/ 1709106 h 2604045"/>
                  <a:gd name="connsiteX65" fmla="*/ 1739148 w 2898675"/>
                  <a:gd name="connsiteY65" fmla="*/ 1683507 h 2604045"/>
                  <a:gd name="connsiteX66" fmla="*/ 1765490 w 2898675"/>
                  <a:gd name="connsiteY66" fmla="*/ 1655726 h 2604045"/>
                  <a:gd name="connsiteX67" fmla="*/ 1791833 w 2898675"/>
                  <a:gd name="connsiteY67" fmla="*/ 1625564 h 2604045"/>
                  <a:gd name="connsiteX68" fmla="*/ 1818225 w 2898675"/>
                  <a:gd name="connsiteY68" fmla="*/ 1593070 h 2604045"/>
                  <a:gd name="connsiteX69" fmla="*/ 1844568 w 2898675"/>
                  <a:gd name="connsiteY69" fmla="*/ 1558144 h 2604045"/>
                  <a:gd name="connsiteX70" fmla="*/ 1870910 w 2898675"/>
                  <a:gd name="connsiteY70" fmla="*/ 1520937 h 2604045"/>
                  <a:gd name="connsiteX71" fmla="*/ 1897253 w 2898675"/>
                  <a:gd name="connsiteY71" fmla="*/ 1481349 h 2604045"/>
                  <a:gd name="connsiteX72" fmla="*/ 1923595 w 2898675"/>
                  <a:gd name="connsiteY72" fmla="*/ 1439677 h 2604045"/>
                  <a:gd name="connsiteX73" fmla="*/ 1949938 w 2898675"/>
                  <a:gd name="connsiteY73" fmla="*/ 1395972 h 2604045"/>
                  <a:gd name="connsiteX74" fmla="*/ 1976330 w 2898675"/>
                  <a:gd name="connsiteY74" fmla="*/ 1350480 h 2604045"/>
                  <a:gd name="connsiteX75" fmla="*/ 2002673 w 2898675"/>
                  <a:gd name="connsiteY75" fmla="*/ 1303450 h 2604045"/>
                  <a:gd name="connsiteX76" fmla="*/ 2029015 w 2898675"/>
                  <a:gd name="connsiteY76" fmla="*/ 1255230 h 2604045"/>
                  <a:gd name="connsiteX77" fmla="*/ 2055358 w 2898675"/>
                  <a:gd name="connsiteY77" fmla="*/ 1206116 h 2604045"/>
                  <a:gd name="connsiteX78" fmla="*/ 2081700 w 2898675"/>
                  <a:gd name="connsiteY78" fmla="*/ 1156557 h 2604045"/>
                  <a:gd name="connsiteX79" fmla="*/ 2108093 w 2898675"/>
                  <a:gd name="connsiteY79" fmla="*/ 1106898 h 2604045"/>
                  <a:gd name="connsiteX80" fmla="*/ 2134435 w 2898675"/>
                  <a:gd name="connsiteY80" fmla="*/ 1057586 h 2604045"/>
                  <a:gd name="connsiteX81" fmla="*/ 2160778 w 2898675"/>
                  <a:gd name="connsiteY81" fmla="*/ 1009068 h 2604045"/>
                  <a:gd name="connsiteX82" fmla="*/ 2187120 w 2898675"/>
                  <a:gd name="connsiteY82" fmla="*/ 961691 h 2604045"/>
                  <a:gd name="connsiteX83" fmla="*/ 2213463 w 2898675"/>
                  <a:gd name="connsiteY83" fmla="*/ 915951 h 2604045"/>
                  <a:gd name="connsiteX84" fmla="*/ 2239806 w 2898675"/>
                  <a:gd name="connsiteY84" fmla="*/ 872096 h 2604045"/>
                  <a:gd name="connsiteX85" fmla="*/ 2266198 w 2898675"/>
                  <a:gd name="connsiteY85" fmla="*/ 830573 h 2604045"/>
                  <a:gd name="connsiteX86" fmla="*/ 2292540 w 2898675"/>
                  <a:gd name="connsiteY86" fmla="*/ 791531 h 2604045"/>
                  <a:gd name="connsiteX87" fmla="*/ 2318883 w 2898675"/>
                  <a:gd name="connsiteY87" fmla="*/ 755217 h 2604045"/>
                  <a:gd name="connsiteX88" fmla="*/ 2345226 w 2898675"/>
                  <a:gd name="connsiteY88" fmla="*/ 721681 h 2604045"/>
                  <a:gd name="connsiteX89" fmla="*/ 2371568 w 2898675"/>
                  <a:gd name="connsiteY89" fmla="*/ 690923 h 2604045"/>
                  <a:gd name="connsiteX90" fmla="*/ 2397911 w 2898675"/>
                  <a:gd name="connsiteY90" fmla="*/ 662894 h 2604045"/>
                  <a:gd name="connsiteX91" fmla="*/ 2424303 w 2898675"/>
                  <a:gd name="connsiteY91" fmla="*/ 637295 h 2604045"/>
                  <a:gd name="connsiteX92" fmla="*/ 2450645 w 2898675"/>
                  <a:gd name="connsiteY92" fmla="*/ 613880 h 2604045"/>
                  <a:gd name="connsiteX93" fmla="*/ 2476988 w 2898675"/>
                  <a:gd name="connsiteY93" fmla="*/ 592151 h 2604045"/>
                  <a:gd name="connsiteX94" fmla="*/ 2503330 w 2898675"/>
                  <a:gd name="connsiteY94" fmla="*/ 571662 h 2604045"/>
                  <a:gd name="connsiteX95" fmla="*/ 2529673 w 2898675"/>
                  <a:gd name="connsiteY95" fmla="*/ 551769 h 2604045"/>
                  <a:gd name="connsiteX96" fmla="*/ 2556016 w 2898675"/>
                  <a:gd name="connsiteY96" fmla="*/ 531826 h 2604045"/>
                  <a:gd name="connsiteX97" fmla="*/ 2582408 w 2898675"/>
                  <a:gd name="connsiteY97" fmla="*/ 511089 h 2604045"/>
                  <a:gd name="connsiteX98" fmla="*/ 2608751 w 2898675"/>
                  <a:gd name="connsiteY98" fmla="*/ 488864 h 2604045"/>
                  <a:gd name="connsiteX99" fmla="*/ 2635093 w 2898675"/>
                  <a:gd name="connsiteY99" fmla="*/ 464456 h 2604045"/>
                  <a:gd name="connsiteX100" fmla="*/ 2661436 w 2898675"/>
                  <a:gd name="connsiteY100" fmla="*/ 437072 h 2604045"/>
                  <a:gd name="connsiteX101" fmla="*/ 2687778 w 2898675"/>
                  <a:gd name="connsiteY101" fmla="*/ 406165 h 2604045"/>
                  <a:gd name="connsiteX102" fmla="*/ 2714171 w 2898675"/>
                  <a:gd name="connsiteY102" fmla="*/ 371191 h 2604045"/>
                  <a:gd name="connsiteX103" fmla="*/ 2740513 w 2898675"/>
                  <a:gd name="connsiteY103" fmla="*/ 331751 h 2604045"/>
                  <a:gd name="connsiteX104" fmla="*/ 2766856 w 2898675"/>
                  <a:gd name="connsiteY104" fmla="*/ 287599 h 2604045"/>
                  <a:gd name="connsiteX105" fmla="*/ 2793198 w 2898675"/>
                  <a:gd name="connsiteY105" fmla="*/ 238634 h 2604045"/>
                  <a:gd name="connsiteX106" fmla="*/ 2819541 w 2898675"/>
                  <a:gd name="connsiteY106" fmla="*/ 185007 h 2604045"/>
                  <a:gd name="connsiteX107" fmla="*/ 2845883 w 2898675"/>
                  <a:gd name="connsiteY107" fmla="*/ 126964 h 2604045"/>
                  <a:gd name="connsiteX108" fmla="*/ 2872275 w 2898675"/>
                  <a:gd name="connsiteY108" fmla="*/ 65051 h 2604045"/>
                  <a:gd name="connsiteX109" fmla="*/ 2898618 w 2898675"/>
                  <a:gd name="connsiteY109" fmla="*/ -36 h 260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898675" h="2604045">
                    <a:moveTo>
                      <a:pt x="-58" y="2604009"/>
                    </a:moveTo>
                    <a:lnTo>
                      <a:pt x="26334" y="2599991"/>
                    </a:lnTo>
                    <a:lnTo>
                      <a:pt x="52677" y="2595377"/>
                    </a:lnTo>
                    <a:lnTo>
                      <a:pt x="79020" y="2590168"/>
                    </a:lnTo>
                    <a:lnTo>
                      <a:pt x="105362" y="2584364"/>
                    </a:lnTo>
                    <a:lnTo>
                      <a:pt x="131705" y="2577964"/>
                    </a:lnTo>
                    <a:lnTo>
                      <a:pt x="158047" y="2570969"/>
                    </a:lnTo>
                    <a:lnTo>
                      <a:pt x="184439" y="2563429"/>
                    </a:lnTo>
                    <a:lnTo>
                      <a:pt x="210782" y="2555293"/>
                    </a:lnTo>
                    <a:lnTo>
                      <a:pt x="237125" y="2546562"/>
                    </a:lnTo>
                    <a:lnTo>
                      <a:pt x="263467" y="2537235"/>
                    </a:lnTo>
                    <a:lnTo>
                      <a:pt x="289810" y="2527363"/>
                    </a:lnTo>
                    <a:lnTo>
                      <a:pt x="316202" y="2516895"/>
                    </a:lnTo>
                    <a:lnTo>
                      <a:pt x="342545" y="2505832"/>
                    </a:lnTo>
                    <a:lnTo>
                      <a:pt x="368887" y="2494274"/>
                    </a:lnTo>
                    <a:lnTo>
                      <a:pt x="395230" y="2482119"/>
                    </a:lnTo>
                    <a:lnTo>
                      <a:pt x="421572" y="2469419"/>
                    </a:lnTo>
                    <a:lnTo>
                      <a:pt x="447915" y="2456223"/>
                    </a:lnTo>
                    <a:lnTo>
                      <a:pt x="474307" y="2442481"/>
                    </a:lnTo>
                    <a:lnTo>
                      <a:pt x="500650" y="2428293"/>
                    </a:lnTo>
                    <a:lnTo>
                      <a:pt x="526992" y="2413609"/>
                    </a:lnTo>
                    <a:lnTo>
                      <a:pt x="553335" y="2398428"/>
                    </a:lnTo>
                    <a:lnTo>
                      <a:pt x="579677" y="2382851"/>
                    </a:lnTo>
                    <a:lnTo>
                      <a:pt x="606020" y="2366877"/>
                    </a:lnTo>
                    <a:lnTo>
                      <a:pt x="632412" y="2350555"/>
                    </a:lnTo>
                    <a:lnTo>
                      <a:pt x="658755" y="2333886"/>
                    </a:lnTo>
                    <a:lnTo>
                      <a:pt x="685097" y="2316870"/>
                    </a:lnTo>
                    <a:lnTo>
                      <a:pt x="711440" y="2299656"/>
                    </a:lnTo>
                    <a:lnTo>
                      <a:pt x="737782" y="2282144"/>
                    </a:lnTo>
                    <a:lnTo>
                      <a:pt x="764125" y="2264533"/>
                    </a:lnTo>
                    <a:lnTo>
                      <a:pt x="790517" y="2246723"/>
                    </a:lnTo>
                    <a:lnTo>
                      <a:pt x="816860" y="2228913"/>
                    </a:lnTo>
                    <a:lnTo>
                      <a:pt x="843202" y="2211004"/>
                    </a:lnTo>
                    <a:lnTo>
                      <a:pt x="869545" y="2193145"/>
                    </a:lnTo>
                    <a:lnTo>
                      <a:pt x="895888" y="2175335"/>
                    </a:lnTo>
                    <a:lnTo>
                      <a:pt x="922280" y="2157674"/>
                    </a:lnTo>
                    <a:lnTo>
                      <a:pt x="948622" y="2140162"/>
                    </a:lnTo>
                    <a:lnTo>
                      <a:pt x="974965" y="2122898"/>
                    </a:lnTo>
                    <a:lnTo>
                      <a:pt x="1001307" y="2105931"/>
                    </a:lnTo>
                    <a:lnTo>
                      <a:pt x="1027650" y="2089262"/>
                    </a:lnTo>
                    <a:lnTo>
                      <a:pt x="1053993" y="2072991"/>
                    </a:lnTo>
                    <a:lnTo>
                      <a:pt x="1080385" y="2057116"/>
                    </a:lnTo>
                    <a:lnTo>
                      <a:pt x="1106727" y="2041637"/>
                    </a:lnTo>
                    <a:lnTo>
                      <a:pt x="1133070" y="2026655"/>
                    </a:lnTo>
                    <a:lnTo>
                      <a:pt x="1159413" y="2012120"/>
                    </a:lnTo>
                    <a:lnTo>
                      <a:pt x="1185755" y="1998130"/>
                    </a:lnTo>
                    <a:lnTo>
                      <a:pt x="1212147" y="1984537"/>
                    </a:lnTo>
                    <a:lnTo>
                      <a:pt x="1238490" y="1971440"/>
                    </a:lnTo>
                    <a:lnTo>
                      <a:pt x="1264832" y="1958790"/>
                    </a:lnTo>
                    <a:lnTo>
                      <a:pt x="1291175" y="1946487"/>
                    </a:lnTo>
                    <a:lnTo>
                      <a:pt x="1317518" y="1934481"/>
                    </a:lnTo>
                    <a:lnTo>
                      <a:pt x="1343860" y="1922773"/>
                    </a:lnTo>
                    <a:lnTo>
                      <a:pt x="1370252" y="1911214"/>
                    </a:lnTo>
                    <a:lnTo>
                      <a:pt x="1422938" y="1888096"/>
                    </a:lnTo>
                    <a:lnTo>
                      <a:pt x="1449280" y="1876289"/>
                    </a:lnTo>
                    <a:lnTo>
                      <a:pt x="1475623" y="1864135"/>
                    </a:lnTo>
                    <a:lnTo>
                      <a:pt x="1501965" y="1851435"/>
                    </a:lnTo>
                    <a:lnTo>
                      <a:pt x="1528358" y="1838041"/>
                    </a:lnTo>
                    <a:lnTo>
                      <a:pt x="1554700" y="1823753"/>
                    </a:lnTo>
                    <a:lnTo>
                      <a:pt x="1581043" y="1808424"/>
                    </a:lnTo>
                    <a:lnTo>
                      <a:pt x="1607385" y="1791854"/>
                    </a:lnTo>
                    <a:lnTo>
                      <a:pt x="1633728" y="1773796"/>
                    </a:lnTo>
                    <a:lnTo>
                      <a:pt x="1660070" y="1754102"/>
                    </a:lnTo>
                    <a:lnTo>
                      <a:pt x="1686463" y="1732571"/>
                    </a:lnTo>
                    <a:lnTo>
                      <a:pt x="1712805" y="1709106"/>
                    </a:lnTo>
                    <a:lnTo>
                      <a:pt x="1739148" y="1683507"/>
                    </a:lnTo>
                    <a:lnTo>
                      <a:pt x="1765490" y="1655726"/>
                    </a:lnTo>
                    <a:lnTo>
                      <a:pt x="1791833" y="1625564"/>
                    </a:lnTo>
                    <a:lnTo>
                      <a:pt x="1818225" y="1593070"/>
                    </a:lnTo>
                    <a:lnTo>
                      <a:pt x="1844568" y="1558144"/>
                    </a:lnTo>
                    <a:lnTo>
                      <a:pt x="1870910" y="1520937"/>
                    </a:lnTo>
                    <a:lnTo>
                      <a:pt x="1897253" y="1481349"/>
                    </a:lnTo>
                    <a:lnTo>
                      <a:pt x="1923595" y="1439677"/>
                    </a:lnTo>
                    <a:lnTo>
                      <a:pt x="1949938" y="1395972"/>
                    </a:lnTo>
                    <a:lnTo>
                      <a:pt x="1976330" y="1350480"/>
                    </a:lnTo>
                    <a:lnTo>
                      <a:pt x="2002673" y="1303450"/>
                    </a:lnTo>
                    <a:lnTo>
                      <a:pt x="2029015" y="1255230"/>
                    </a:lnTo>
                    <a:lnTo>
                      <a:pt x="2055358" y="1206116"/>
                    </a:lnTo>
                    <a:lnTo>
                      <a:pt x="2081700" y="1156557"/>
                    </a:lnTo>
                    <a:lnTo>
                      <a:pt x="2108093" y="1106898"/>
                    </a:lnTo>
                    <a:lnTo>
                      <a:pt x="2134435" y="1057586"/>
                    </a:lnTo>
                    <a:lnTo>
                      <a:pt x="2160778" y="1009068"/>
                    </a:lnTo>
                    <a:lnTo>
                      <a:pt x="2187120" y="961691"/>
                    </a:lnTo>
                    <a:lnTo>
                      <a:pt x="2213463" y="915951"/>
                    </a:lnTo>
                    <a:lnTo>
                      <a:pt x="2239806" y="872096"/>
                    </a:lnTo>
                    <a:lnTo>
                      <a:pt x="2266198" y="830573"/>
                    </a:lnTo>
                    <a:lnTo>
                      <a:pt x="2292540" y="791531"/>
                    </a:lnTo>
                    <a:lnTo>
                      <a:pt x="2318883" y="755217"/>
                    </a:lnTo>
                    <a:lnTo>
                      <a:pt x="2345226" y="721681"/>
                    </a:lnTo>
                    <a:lnTo>
                      <a:pt x="2371568" y="690923"/>
                    </a:lnTo>
                    <a:lnTo>
                      <a:pt x="2397911" y="662894"/>
                    </a:lnTo>
                    <a:lnTo>
                      <a:pt x="2424303" y="637295"/>
                    </a:lnTo>
                    <a:lnTo>
                      <a:pt x="2450645" y="613880"/>
                    </a:lnTo>
                    <a:lnTo>
                      <a:pt x="2476988" y="592151"/>
                    </a:lnTo>
                    <a:lnTo>
                      <a:pt x="2503330" y="571662"/>
                    </a:lnTo>
                    <a:lnTo>
                      <a:pt x="2529673" y="551769"/>
                    </a:lnTo>
                    <a:lnTo>
                      <a:pt x="2556016" y="531826"/>
                    </a:lnTo>
                    <a:lnTo>
                      <a:pt x="2582408" y="511089"/>
                    </a:lnTo>
                    <a:lnTo>
                      <a:pt x="2608751" y="488864"/>
                    </a:lnTo>
                    <a:lnTo>
                      <a:pt x="2635093" y="464456"/>
                    </a:lnTo>
                    <a:lnTo>
                      <a:pt x="2661436" y="437072"/>
                    </a:lnTo>
                    <a:lnTo>
                      <a:pt x="2687778" y="406165"/>
                    </a:lnTo>
                    <a:lnTo>
                      <a:pt x="2714171" y="371191"/>
                    </a:lnTo>
                    <a:lnTo>
                      <a:pt x="2740513" y="331751"/>
                    </a:lnTo>
                    <a:lnTo>
                      <a:pt x="2766856" y="287599"/>
                    </a:lnTo>
                    <a:lnTo>
                      <a:pt x="2793198" y="238634"/>
                    </a:lnTo>
                    <a:lnTo>
                      <a:pt x="2819541" y="185007"/>
                    </a:lnTo>
                    <a:lnTo>
                      <a:pt x="2845883" y="126964"/>
                    </a:lnTo>
                    <a:lnTo>
                      <a:pt x="2872275" y="65051"/>
                    </a:lnTo>
                    <a:lnTo>
                      <a:pt x="2898618" y="-36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7" name="Vrije vorm 426">
                <a:extLst>
                  <a:ext uri="{FF2B5EF4-FFF2-40B4-BE49-F238E27FC236}">
                    <a16:creationId xmlns:a16="http://schemas.microsoft.com/office/drawing/2014/main" id="{E26070AD-4DCC-803A-786B-F358F4C825A3}"/>
                  </a:ext>
                </a:extLst>
              </p:cNvPr>
              <p:cNvSpPr/>
              <p:nvPr/>
            </p:nvSpPr>
            <p:spPr>
              <a:xfrm>
                <a:off x="1638876" y="6381131"/>
                <a:ext cx="12700" cy="57150"/>
              </a:xfrm>
              <a:custGeom>
                <a:avLst/>
                <a:gdLst>
                  <a:gd name="connsiteX0" fmla="*/ -38 w 12700"/>
                  <a:gd name="connsiteY0" fmla="*/ -85 h 57150"/>
                  <a:gd name="connsiteX1" fmla="*/ -38 w 12700"/>
                  <a:gd name="connsiteY1" fmla="*/ 5706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38" y="-85"/>
                    </a:moveTo>
                    <a:lnTo>
                      <a:pt x="-38" y="570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8" name="Vrije vorm 427">
                <a:extLst>
                  <a:ext uri="{FF2B5EF4-FFF2-40B4-BE49-F238E27FC236}">
                    <a16:creationId xmlns:a16="http://schemas.microsoft.com/office/drawing/2014/main" id="{FBA23926-748E-F270-B83C-6B8356B56202}"/>
                  </a:ext>
                </a:extLst>
              </p:cNvPr>
              <p:cNvSpPr/>
              <p:nvPr/>
            </p:nvSpPr>
            <p:spPr>
              <a:xfrm>
                <a:off x="2482136" y="6381131"/>
                <a:ext cx="12700" cy="57150"/>
              </a:xfrm>
              <a:custGeom>
                <a:avLst/>
                <a:gdLst>
                  <a:gd name="connsiteX0" fmla="*/ -61 w 12700"/>
                  <a:gd name="connsiteY0" fmla="*/ -85 h 57150"/>
                  <a:gd name="connsiteX1" fmla="*/ -61 w 12700"/>
                  <a:gd name="connsiteY1" fmla="*/ 5706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61" y="-85"/>
                    </a:moveTo>
                    <a:lnTo>
                      <a:pt x="-61" y="570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9" name="Vrije vorm 428">
                <a:extLst>
                  <a:ext uri="{FF2B5EF4-FFF2-40B4-BE49-F238E27FC236}">
                    <a16:creationId xmlns:a16="http://schemas.microsoft.com/office/drawing/2014/main" id="{A771BD61-8EC3-2028-C446-FEEF8320F1CD}"/>
                  </a:ext>
                </a:extLst>
              </p:cNvPr>
              <p:cNvSpPr/>
              <p:nvPr/>
            </p:nvSpPr>
            <p:spPr>
              <a:xfrm>
                <a:off x="3325347" y="6381131"/>
                <a:ext cx="12700" cy="57150"/>
              </a:xfrm>
              <a:custGeom>
                <a:avLst/>
                <a:gdLst>
                  <a:gd name="connsiteX0" fmla="*/ -83 w 12700"/>
                  <a:gd name="connsiteY0" fmla="*/ -85 h 57150"/>
                  <a:gd name="connsiteX1" fmla="*/ -83 w 12700"/>
                  <a:gd name="connsiteY1" fmla="*/ 5706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83" y="-85"/>
                    </a:moveTo>
                    <a:lnTo>
                      <a:pt x="-83" y="570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0" name="Vrije vorm 429">
                <a:extLst>
                  <a:ext uri="{FF2B5EF4-FFF2-40B4-BE49-F238E27FC236}">
                    <a16:creationId xmlns:a16="http://schemas.microsoft.com/office/drawing/2014/main" id="{E2A8F9DB-E0A7-0D6F-E5EC-98F16D73B80B}"/>
                  </a:ext>
                </a:extLst>
              </p:cNvPr>
              <p:cNvSpPr/>
              <p:nvPr/>
            </p:nvSpPr>
            <p:spPr>
              <a:xfrm>
                <a:off x="902375" y="6376369"/>
                <a:ext cx="57150" cy="12700"/>
              </a:xfrm>
              <a:custGeom>
                <a:avLst/>
                <a:gdLst>
                  <a:gd name="connsiteX0" fmla="*/ 57130 w 57150"/>
                  <a:gd name="connsiteY0" fmla="*/ -84 h 12700"/>
                  <a:gd name="connsiteX1" fmla="*/ -20 w 57150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0" y="-84"/>
                    </a:moveTo>
                    <a:lnTo>
                      <a:pt x="-20" y="-8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1" name="Vrije vorm 430">
                <a:extLst>
                  <a:ext uri="{FF2B5EF4-FFF2-40B4-BE49-F238E27FC236}">
                    <a16:creationId xmlns:a16="http://schemas.microsoft.com/office/drawing/2014/main" id="{CC6DB4CB-18E5-5CAF-8ED5-6521C130F552}"/>
                  </a:ext>
                </a:extLst>
              </p:cNvPr>
              <p:cNvSpPr/>
              <p:nvPr/>
            </p:nvSpPr>
            <p:spPr>
              <a:xfrm>
                <a:off x="902375" y="5357194"/>
                <a:ext cx="57150" cy="12700"/>
              </a:xfrm>
              <a:custGeom>
                <a:avLst/>
                <a:gdLst>
                  <a:gd name="connsiteX0" fmla="*/ 57130 w 57150"/>
                  <a:gd name="connsiteY0" fmla="*/ -58 h 12700"/>
                  <a:gd name="connsiteX1" fmla="*/ -20 w 57150"/>
                  <a:gd name="connsiteY1" fmla="*/ -5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0" y="-58"/>
                    </a:moveTo>
                    <a:lnTo>
                      <a:pt x="-20" y="-58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2" name="Vrije vorm 431">
                <a:extLst>
                  <a:ext uri="{FF2B5EF4-FFF2-40B4-BE49-F238E27FC236}">
                    <a16:creationId xmlns:a16="http://schemas.microsoft.com/office/drawing/2014/main" id="{71F4C68B-D665-E2D0-EE28-3438C1FB7A4F}"/>
                  </a:ext>
                </a:extLst>
              </p:cNvPr>
              <p:cNvSpPr/>
              <p:nvPr/>
            </p:nvSpPr>
            <p:spPr>
              <a:xfrm>
                <a:off x="902375" y="4338019"/>
                <a:ext cx="57150" cy="12700"/>
              </a:xfrm>
              <a:custGeom>
                <a:avLst/>
                <a:gdLst>
                  <a:gd name="connsiteX0" fmla="*/ 57130 w 57150"/>
                  <a:gd name="connsiteY0" fmla="*/ -31 h 12700"/>
                  <a:gd name="connsiteX1" fmla="*/ -20 w 57150"/>
                  <a:gd name="connsiteY1" fmla="*/ -3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0" y="-31"/>
                    </a:moveTo>
                    <a:lnTo>
                      <a:pt x="-20" y="-3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3" name="Vrije vorm 432">
                <a:extLst>
                  <a:ext uri="{FF2B5EF4-FFF2-40B4-BE49-F238E27FC236}">
                    <a16:creationId xmlns:a16="http://schemas.microsoft.com/office/drawing/2014/main" id="{D18C182A-DEEE-C853-9E69-9422DAFE4FF4}"/>
                  </a:ext>
                </a:extLst>
              </p:cNvPr>
              <p:cNvSpPr/>
              <p:nvPr/>
            </p:nvSpPr>
            <p:spPr>
              <a:xfrm>
                <a:off x="902375" y="3318844"/>
                <a:ext cx="57150" cy="12700"/>
              </a:xfrm>
              <a:custGeom>
                <a:avLst/>
                <a:gdLst>
                  <a:gd name="connsiteX0" fmla="*/ 57130 w 57150"/>
                  <a:gd name="connsiteY0" fmla="*/ -4 h 12700"/>
                  <a:gd name="connsiteX1" fmla="*/ -20 w 57150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0" y="-4"/>
                    </a:moveTo>
                    <a:lnTo>
                      <a:pt x="-20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4" name="Vrije vorm 433">
                <a:extLst>
                  <a:ext uri="{FF2B5EF4-FFF2-40B4-BE49-F238E27FC236}">
                    <a16:creationId xmlns:a16="http://schemas.microsoft.com/office/drawing/2014/main" id="{4BBF82FB-CC2C-D370-6D0F-015231CA2F1F}"/>
                  </a:ext>
                </a:extLst>
              </p:cNvPr>
              <p:cNvSpPr/>
              <p:nvPr/>
            </p:nvSpPr>
            <p:spPr>
              <a:xfrm>
                <a:off x="959525" y="6376369"/>
                <a:ext cx="2876550" cy="12700"/>
              </a:xfrm>
              <a:custGeom>
                <a:avLst/>
                <a:gdLst>
                  <a:gd name="connsiteX0" fmla="*/ -58 w 2876550"/>
                  <a:gd name="connsiteY0" fmla="*/ -84 h 12700"/>
                  <a:gd name="connsiteX1" fmla="*/ 2876492 w 2876550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6550" h="12700">
                    <a:moveTo>
                      <a:pt x="-58" y="-84"/>
                    </a:moveTo>
                    <a:lnTo>
                      <a:pt x="2876492" y="-8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5" name="Vrije vorm 434">
                <a:extLst>
                  <a:ext uri="{FF2B5EF4-FFF2-40B4-BE49-F238E27FC236}">
                    <a16:creationId xmlns:a16="http://schemas.microsoft.com/office/drawing/2014/main" id="{638EDBC9-218A-B2E5-D05D-9FE41F500092}"/>
                  </a:ext>
                </a:extLst>
              </p:cNvPr>
              <p:cNvSpPr/>
              <p:nvPr/>
            </p:nvSpPr>
            <p:spPr>
              <a:xfrm>
                <a:off x="964288" y="3314081"/>
                <a:ext cx="12700" cy="3067050"/>
              </a:xfrm>
              <a:custGeom>
                <a:avLst/>
                <a:gdLst>
                  <a:gd name="connsiteX0" fmla="*/ -21 w 12700"/>
                  <a:gd name="connsiteY0" fmla="*/ 3067006 h 3067050"/>
                  <a:gd name="connsiteX1" fmla="*/ -21 w 12700"/>
                  <a:gd name="connsiteY1" fmla="*/ -44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67050">
                    <a:moveTo>
                      <a:pt x="-21" y="3067006"/>
                    </a:moveTo>
                    <a:lnTo>
                      <a:pt x="-21" y="-4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6" name="Vrije vorm 435">
                <a:extLst>
                  <a:ext uri="{FF2B5EF4-FFF2-40B4-BE49-F238E27FC236}">
                    <a16:creationId xmlns:a16="http://schemas.microsoft.com/office/drawing/2014/main" id="{EA0A2D69-DC8D-818A-194A-37D3789A4EF4}"/>
                  </a:ext>
                </a:extLst>
              </p:cNvPr>
              <p:cNvSpPr/>
              <p:nvPr/>
            </p:nvSpPr>
            <p:spPr>
              <a:xfrm>
                <a:off x="959525" y="3318844"/>
                <a:ext cx="2876550" cy="12700"/>
              </a:xfrm>
              <a:custGeom>
                <a:avLst/>
                <a:gdLst>
                  <a:gd name="connsiteX0" fmla="*/ -58 w 2876550"/>
                  <a:gd name="connsiteY0" fmla="*/ -4 h 12700"/>
                  <a:gd name="connsiteX1" fmla="*/ 2876492 w 2876550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6550" h="12700">
                    <a:moveTo>
                      <a:pt x="-58" y="-4"/>
                    </a:moveTo>
                    <a:lnTo>
                      <a:pt x="2876492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7" name="Vrije vorm 436">
                <a:extLst>
                  <a:ext uri="{FF2B5EF4-FFF2-40B4-BE49-F238E27FC236}">
                    <a16:creationId xmlns:a16="http://schemas.microsoft.com/office/drawing/2014/main" id="{D392C713-0250-07F4-6A3A-EA47D2305B80}"/>
                  </a:ext>
                </a:extLst>
              </p:cNvPr>
              <p:cNvSpPr/>
              <p:nvPr/>
            </p:nvSpPr>
            <p:spPr>
              <a:xfrm>
                <a:off x="3831313" y="3314081"/>
                <a:ext cx="12700" cy="3067050"/>
              </a:xfrm>
              <a:custGeom>
                <a:avLst/>
                <a:gdLst>
                  <a:gd name="connsiteX0" fmla="*/ -96 w 12700"/>
                  <a:gd name="connsiteY0" fmla="*/ 3067006 h 3067050"/>
                  <a:gd name="connsiteX1" fmla="*/ -96 w 12700"/>
                  <a:gd name="connsiteY1" fmla="*/ -44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67050">
                    <a:moveTo>
                      <a:pt x="-96" y="3067006"/>
                    </a:moveTo>
                    <a:lnTo>
                      <a:pt x="-96" y="-4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5" name="Vrije vorm 324">
                <a:extLst>
                  <a:ext uri="{FF2B5EF4-FFF2-40B4-BE49-F238E27FC236}">
                    <a16:creationId xmlns:a16="http://schemas.microsoft.com/office/drawing/2014/main" id="{B3299733-4600-832E-C84F-47CF10483548}"/>
                  </a:ext>
                </a:extLst>
              </p:cNvPr>
              <p:cNvSpPr/>
              <p:nvPr/>
            </p:nvSpPr>
            <p:spPr>
              <a:xfrm>
                <a:off x="4642690" y="3382084"/>
                <a:ext cx="2867025" cy="3057525"/>
              </a:xfrm>
              <a:custGeom>
                <a:avLst/>
                <a:gdLst>
                  <a:gd name="connsiteX0" fmla="*/ 0 w 2867025"/>
                  <a:gd name="connsiteY0" fmla="*/ 3057525 h 3057525"/>
                  <a:gd name="connsiteX1" fmla="*/ 2867025 w 2867025"/>
                  <a:gd name="connsiteY1" fmla="*/ 3057525 h 3057525"/>
                  <a:gd name="connsiteX2" fmla="*/ 2867025 w 2867025"/>
                  <a:gd name="connsiteY2" fmla="*/ 0 h 3057525"/>
                  <a:gd name="connsiteX3" fmla="*/ 0 w 2867025"/>
                  <a:gd name="connsiteY3" fmla="*/ 0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7025" h="3057525">
                    <a:moveTo>
                      <a:pt x="0" y="3057525"/>
                    </a:moveTo>
                    <a:lnTo>
                      <a:pt x="2867025" y="3057525"/>
                    </a:lnTo>
                    <a:lnTo>
                      <a:pt x="28670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6" name="Vrije vorm 325">
                <a:extLst>
                  <a:ext uri="{FF2B5EF4-FFF2-40B4-BE49-F238E27FC236}">
                    <a16:creationId xmlns:a16="http://schemas.microsoft.com/office/drawing/2014/main" id="{AFC8F942-C41D-0D93-9744-F0D6326292A0}"/>
                  </a:ext>
                </a:extLst>
              </p:cNvPr>
              <p:cNvSpPr/>
              <p:nvPr/>
            </p:nvSpPr>
            <p:spPr>
              <a:xfrm>
                <a:off x="5317278" y="3382084"/>
                <a:ext cx="12700" cy="3057525"/>
              </a:xfrm>
              <a:custGeom>
                <a:avLst/>
                <a:gdLst>
                  <a:gd name="connsiteX0" fmla="*/ -38 w 12700"/>
                  <a:gd name="connsiteY0" fmla="*/ 3057481 h 3057525"/>
                  <a:gd name="connsiteX1" fmla="*/ -38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38" y="3057481"/>
                    </a:moveTo>
                    <a:lnTo>
                      <a:pt x="-38" y="-4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7" name="Vrije vorm 326">
                <a:extLst>
                  <a:ext uri="{FF2B5EF4-FFF2-40B4-BE49-F238E27FC236}">
                    <a16:creationId xmlns:a16="http://schemas.microsoft.com/office/drawing/2014/main" id="{7776FC33-F099-EC4A-1622-E2CD152BD831}"/>
                  </a:ext>
                </a:extLst>
              </p:cNvPr>
              <p:cNvSpPr/>
              <p:nvPr/>
            </p:nvSpPr>
            <p:spPr>
              <a:xfrm>
                <a:off x="6160538" y="3382084"/>
                <a:ext cx="12700" cy="3057525"/>
              </a:xfrm>
              <a:custGeom>
                <a:avLst/>
                <a:gdLst>
                  <a:gd name="connsiteX0" fmla="*/ -61 w 12700"/>
                  <a:gd name="connsiteY0" fmla="*/ 3057481 h 3057525"/>
                  <a:gd name="connsiteX1" fmla="*/ -61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61" y="3057481"/>
                    </a:moveTo>
                    <a:lnTo>
                      <a:pt x="-61" y="-4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8" name="Vrije vorm 327">
                <a:extLst>
                  <a:ext uri="{FF2B5EF4-FFF2-40B4-BE49-F238E27FC236}">
                    <a16:creationId xmlns:a16="http://schemas.microsoft.com/office/drawing/2014/main" id="{CEC85F21-6B47-08D7-1E04-107C7FACC742}"/>
                  </a:ext>
                </a:extLst>
              </p:cNvPr>
              <p:cNvSpPr/>
              <p:nvPr/>
            </p:nvSpPr>
            <p:spPr>
              <a:xfrm>
                <a:off x="7003749" y="3382084"/>
                <a:ext cx="12700" cy="3057525"/>
              </a:xfrm>
              <a:custGeom>
                <a:avLst/>
                <a:gdLst>
                  <a:gd name="connsiteX0" fmla="*/ -83 w 12700"/>
                  <a:gd name="connsiteY0" fmla="*/ 3057481 h 3057525"/>
                  <a:gd name="connsiteX1" fmla="*/ -83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83" y="3057481"/>
                    </a:moveTo>
                    <a:lnTo>
                      <a:pt x="-83" y="-4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9" name="Vrije vorm 328">
                <a:extLst>
                  <a:ext uri="{FF2B5EF4-FFF2-40B4-BE49-F238E27FC236}">
                    <a16:creationId xmlns:a16="http://schemas.microsoft.com/office/drawing/2014/main" id="{514127B1-A333-893A-C643-F4A393F094A9}"/>
                  </a:ext>
                </a:extLst>
              </p:cNvPr>
              <p:cNvSpPr/>
              <p:nvPr/>
            </p:nvSpPr>
            <p:spPr>
              <a:xfrm>
                <a:off x="4642690" y="6439609"/>
                <a:ext cx="2867025" cy="12700"/>
              </a:xfrm>
              <a:custGeom>
                <a:avLst/>
                <a:gdLst>
                  <a:gd name="connsiteX0" fmla="*/ -58 w 2867025"/>
                  <a:gd name="connsiteY0" fmla="*/ -84 h 12700"/>
                  <a:gd name="connsiteX1" fmla="*/ 2866967 w 2867025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67025" h="12700">
                    <a:moveTo>
                      <a:pt x="-58" y="-84"/>
                    </a:moveTo>
                    <a:lnTo>
                      <a:pt x="2866967" y="-8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0" name="Vrije vorm 329">
                <a:extLst>
                  <a:ext uri="{FF2B5EF4-FFF2-40B4-BE49-F238E27FC236}">
                    <a16:creationId xmlns:a16="http://schemas.microsoft.com/office/drawing/2014/main" id="{837AF80C-48B8-61A8-97F6-B611B6E54564}"/>
                  </a:ext>
                </a:extLst>
              </p:cNvPr>
              <p:cNvSpPr/>
              <p:nvPr/>
            </p:nvSpPr>
            <p:spPr>
              <a:xfrm>
                <a:off x="4642690" y="4910846"/>
                <a:ext cx="2867025" cy="12700"/>
              </a:xfrm>
              <a:custGeom>
                <a:avLst/>
                <a:gdLst>
                  <a:gd name="connsiteX0" fmla="*/ -58 w 2867025"/>
                  <a:gd name="connsiteY0" fmla="*/ -44 h 12700"/>
                  <a:gd name="connsiteX1" fmla="*/ 2866967 w 2867025"/>
                  <a:gd name="connsiteY1" fmla="*/ -4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67025" h="12700">
                    <a:moveTo>
                      <a:pt x="-58" y="-44"/>
                    </a:moveTo>
                    <a:lnTo>
                      <a:pt x="2866967" y="-4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1" name="Vrije vorm 330">
                <a:extLst>
                  <a:ext uri="{FF2B5EF4-FFF2-40B4-BE49-F238E27FC236}">
                    <a16:creationId xmlns:a16="http://schemas.microsoft.com/office/drawing/2014/main" id="{F18BE4AC-9AD9-65EE-F7EF-39D2FDC21B5F}"/>
                  </a:ext>
                </a:extLst>
              </p:cNvPr>
              <p:cNvSpPr/>
              <p:nvPr/>
            </p:nvSpPr>
            <p:spPr>
              <a:xfrm>
                <a:off x="4642690" y="3382084"/>
                <a:ext cx="2867025" cy="12700"/>
              </a:xfrm>
              <a:custGeom>
                <a:avLst/>
                <a:gdLst>
                  <a:gd name="connsiteX0" fmla="*/ -58 w 2867025"/>
                  <a:gd name="connsiteY0" fmla="*/ -4 h 12700"/>
                  <a:gd name="connsiteX1" fmla="*/ 2866967 w 2867025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67025" h="12700">
                    <a:moveTo>
                      <a:pt x="-58" y="-4"/>
                    </a:moveTo>
                    <a:lnTo>
                      <a:pt x="2866967" y="-4"/>
                    </a:lnTo>
                  </a:path>
                </a:pathLst>
              </a:custGeom>
              <a:noFill/>
              <a:ln w="9525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6" name="Vrije vorm 335">
                <a:extLst>
                  <a:ext uri="{FF2B5EF4-FFF2-40B4-BE49-F238E27FC236}">
                    <a16:creationId xmlns:a16="http://schemas.microsoft.com/office/drawing/2014/main" id="{7743FA15-84F4-B6F7-102F-822D1F99D3CA}"/>
                  </a:ext>
                </a:extLst>
              </p:cNvPr>
              <p:cNvSpPr/>
              <p:nvPr/>
            </p:nvSpPr>
            <p:spPr>
              <a:xfrm>
                <a:off x="5175547" y="6561508"/>
                <a:ext cx="70643" cy="110529"/>
              </a:xfrm>
              <a:custGeom>
                <a:avLst/>
                <a:gdLst>
                  <a:gd name="connsiteX0" fmla="*/ 70747 w 70643"/>
                  <a:gd name="connsiteY0" fmla="*/ 56429 h 110529"/>
                  <a:gd name="connsiteX1" fmla="*/ 35426 w 70643"/>
                  <a:gd name="connsiteY1" fmla="*/ 110801 h 110529"/>
                  <a:gd name="connsiteX2" fmla="*/ 104 w 70643"/>
                  <a:gd name="connsiteY2" fmla="*/ 55635 h 110529"/>
                  <a:gd name="connsiteX3" fmla="*/ 35426 w 70643"/>
                  <a:gd name="connsiteY3" fmla="*/ 271 h 110529"/>
                  <a:gd name="connsiteX4" fmla="*/ 70747 w 70643"/>
                  <a:gd name="connsiteY4" fmla="*/ 56429 h 110529"/>
                  <a:gd name="connsiteX5" fmla="*/ 57055 w 70643"/>
                  <a:gd name="connsiteY5" fmla="*/ 55238 h 110529"/>
                  <a:gd name="connsiteX6" fmla="*/ 35426 w 70643"/>
                  <a:gd name="connsiteY6" fmla="*/ 12177 h 110529"/>
                  <a:gd name="connsiteX7" fmla="*/ 13796 w 70643"/>
                  <a:gd name="connsiteY7" fmla="*/ 55635 h 110529"/>
                  <a:gd name="connsiteX8" fmla="*/ 35227 w 70643"/>
                  <a:gd name="connsiteY8" fmla="*/ 99490 h 110529"/>
                  <a:gd name="connsiteX9" fmla="*/ 57055 w 70643"/>
                  <a:gd name="connsiteY9" fmla="*/ 55238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747" y="56429"/>
                    </a:moveTo>
                    <a:cubicBezTo>
                      <a:pt x="70747" y="91949"/>
                      <a:pt x="58246" y="110801"/>
                      <a:pt x="35426" y="110801"/>
                    </a:cubicBezTo>
                    <a:cubicBezTo>
                      <a:pt x="12208" y="110801"/>
                      <a:pt x="104" y="91949"/>
                      <a:pt x="104" y="55635"/>
                    </a:cubicBezTo>
                    <a:cubicBezTo>
                      <a:pt x="104" y="19321"/>
                      <a:pt x="12208" y="271"/>
                      <a:pt x="35426" y="271"/>
                    </a:cubicBezTo>
                    <a:cubicBezTo>
                      <a:pt x="58841" y="271"/>
                      <a:pt x="70747" y="18924"/>
                      <a:pt x="70747" y="56429"/>
                    </a:cubicBezTo>
                    <a:close/>
                    <a:moveTo>
                      <a:pt x="57055" y="55238"/>
                    </a:moveTo>
                    <a:cubicBezTo>
                      <a:pt x="57055" y="26266"/>
                      <a:pt x="49912" y="12177"/>
                      <a:pt x="35426" y="12177"/>
                    </a:cubicBezTo>
                    <a:cubicBezTo>
                      <a:pt x="20940" y="12177"/>
                      <a:pt x="13796" y="26068"/>
                      <a:pt x="13796" y="55635"/>
                    </a:cubicBezTo>
                    <a:cubicBezTo>
                      <a:pt x="13796" y="85202"/>
                      <a:pt x="20940" y="99490"/>
                      <a:pt x="35227" y="99490"/>
                    </a:cubicBezTo>
                    <a:cubicBezTo>
                      <a:pt x="50110" y="99490"/>
                      <a:pt x="57055" y="85797"/>
                      <a:pt x="57055" y="55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7" name="Vrije vorm 336">
                <a:extLst>
                  <a:ext uri="{FF2B5EF4-FFF2-40B4-BE49-F238E27FC236}">
                    <a16:creationId xmlns:a16="http://schemas.microsoft.com/office/drawing/2014/main" id="{DC743FBC-7CDC-A373-AB0B-B4514CFC5FB2}"/>
                  </a:ext>
                </a:extLst>
              </p:cNvPr>
              <p:cNvSpPr/>
              <p:nvPr/>
            </p:nvSpPr>
            <p:spPr>
              <a:xfrm>
                <a:off x="5267028" y="6653781"/>
                <a:ext cx="15875" cy="15875"/>
              </a:xfrm>
              <a:custGeom>
                <a:avLst/>
                <a:gdLst>
                  <a:gd name="connsiteX0" fmla="*/ 15985 w 15875"/>
                  <a:gd name="connsiteY0" fmla="*/ 16146 h 15875"/>
                  <a:gd name="connsiteX1" fmla="*/ 110 w 15875"/>
                  <a:gd name="connsiteY1" fmla="*/ 16146 h 15875"/>
                  <a:gd name="connsiteX2" fmla="*/ 110 w 15875"/>
                  <a:gd name="connsiteY2" fmla="*/ 271 h 15875"/>
                  <a:gd name="connsiteX3" fmla="*/ 15985 w 15875"/>
                  <a:gd name="connsiteY3" fmla="*/ 271 h 15875"/>
                  <a:gd name="connsiteX4" fmla="*/ 15985 w 15875"/>
                  <a:gd name="connsiteY4" fmla="*/ 16146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85" y="16146"/>
                    </a:moveTo>
                    <a:cubicBezTo>
                      <a:pt x="15985" y="16146"/>
                      <a:pt x="110" y="16146"/>
                      <a:pt x="110" y="16146"/>
                    </a:cubicBezTo>
                    <a:cubicBezTo>
                      <a:pt x="110" y="16146"/>
                      <a:pt x="110" y="271"/>
                      <a:pt x="110" y="271"/>
                    </a:cubicBezTo>
                    <a:cubicBezTo>
                      <a:pt x="110" y="271"/>
                      <a:pt x="15985" y="271"/>
                      <a:pt x="15985" y="271"/>
                    </a:cubicBezTo>
                    <a:cubicBezTo>
                      <a:pt x="15985" y="271"/>
                      <a:pt x="15985" y="16146"/>
                      <a:pt x="15985" y="16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8" name="Vrije vorm 337">
                <a:extLst>
                  <a:ext uri="{FF2B5EF4-FFF2-40B4-BE49-F238E27FC236}">
                    <a16:creationId xmlns:a16="http://schemas.microsoft.com/office/drawing/2014/main" id="{A2A30921-800B-9C9D-B8EE-7704BAF13A19}"/>
                  </a:ext>
                </a:extLst>
              </p:cNvPr>
              <p:cNvSpPr/>
              <p:nvPr/>
            </p:nvSpPr>
            <p:spPr>
              <a:xfrm>
                <a:off x="5303046" y="6563889"/>
                <a:ext cx="72231" cy="105767"/>
              </a:xfrm>
              <a:custGeom>
                <a:avLst/>
                <a:gdLst>
                  <a:gd name="connsiteX0" fmla="*/ 72345 w 72231"/>
                  <a:gd name="connsiteY0" fmla="*/ 11582 h 105767"/>
                  <a:gd name="connsiteX1" fmla="*/ 28490 w 72231"/>
                  <a:gd name="connsiteY1" fmla="*/ 106038 h 105767"/>
                  <a:gd name="connsiteX2" fmla="*/ 14203 w 72231"/>
                  <a:gd name="connsiteY2" fmla="*/ 106038 h 105767"/>
                  <a:gd name="connsiteX3" fmla="*/ 58454 w 72231"/>
                  <a:gd name="connsiteY3" fmla="*/ 13566 h 105767"/>
                  <a:gd name="connsiteX4" fmla="*/ 114 w 72231"/>
                  <a:gd name="connsiteY4" fmla="*/ 13566 h 105767"/>
                  <a:gd name="connsiteX5" fmla="*/ 114 w 72231"/>
                  <a:gd name="connsiteY5" fmla="*/ 271 h 105767"/>
                  <a:gd name="connsiteX6" fmla="*/ 72345 w 72231"/>
                  <a:gd name="connsiteY6" fmla="*/ 271 h 105767"/>
                  <a:gd name="connsiteX7" fmla="*/ 72345 w 72231"/>
                  <a:gd name="connsiteY7" fmla="*/ 11582 h 10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231" h="105767">
                    <a:moveTo>
                      <a:pt x="72345" y="11582"/>
                    </a:moveTo>
                    <a:cubicBezTo>
                      <a:pt x="49723" y="38569"/>
                      <a:pt x="34443" y="71113"/>
                      <a:pt x="28490" y="106038"/>
                    </a:cubicBezTo>
                    <a:cubicBezTo>
                      <a:pt x="28490" y="106038"/>
                      <a:pt x="14203" y="106038"/>
                      <a:pt x="14203" y="106038"/>
                    </a:cubicBezTo>
                    <a:cubicBezTo>
                      <a:pt x="21743" y="72304"/>
                      <a:pt x="37023" y="40752"/>
                      <a:pt x="58454" y="13566"/>
                    </a:cubicBezTo>
                    <a:cubicBezTo>
                      <a:pt x="58454" y="13566"/>
                      <a:pt x="114" y="13566"/>
                      <a:pt x="114" y="13566"/>
                    </a:cubicBezTo>
                    <a:cubicBezTo>
                      <a:pt x="114" y="13566"/>
                      <a:pt x="114" y="271"/>
                      <a:pt x="114" y="271"/>
                    </a:cubicBezTo>
                    <a:cubicBezTo>
                      <a:pt x="114" y="271"/>
                      <a:pt x="72345" y="271"/>
                      <a:pt x="72345" y="271"/>
                    </a:cubicBezTo>
                    <a:cubicBezTo>
                      <a:pt x="72345" y="271"/>
                      <a:pt x="72345" y="11582"/>
                      <a:pt x="72345" y="115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9" name="Vrije vorm 338">
                <a:extLst>
                  <a:ext uri="{FF2B5EF4-FFF2-40B4-BE49-F238E27FC236}">
                    <a16:creationId xmlns:a16="http://schemas.microsoft.com/office/drawing/2014/main" id="{E113AB27-64FE-8172-9DB3-C47FCCB7E63C}"/>
                  </a:ext>
                </a:extLst>
              </p:cNvPr>
              <p:cNvSpPr/>
              <p:nvPr/>
            </p:nvSpPr>
            <p:spPr>
              <a:xfrm>
                <a:off x="5386192" y="6563889"/>
                <a:ext cx="72826" cy="108148"/>
              </a:xfrm>
              <a:custGeom>
                <a:avLst/>
                <a:gdLst>
                  <a:gd name="connsiteX0" fmla="*/ 72947 w 72826"/>
                  <a:gd name="connsiteY0" fmla="*/ 70319 h 108148"/>
                  <a:gd name="connsiteX1" fmla="*/ 35839 w 72826"/>
                  <a:gd name="connsiteY1" fmla="*/ 108419 h 108148"/>
                  <a:gd name="connsiteX2" fmla="*/ 120 w 72826"/>
                  <a:gd name="connsiteY2" fmla="*/ 78257 h 108148"/>
                  <a:gd name="connsiteX3" fmla="*/ 13416 w 72826"/>
                  <a:gd name="connsiteY3" fmla="*/ 78257 h 108148"/>
                  <a:gd name="connsiteX4" fmla="*/ 35641 w 72826"/>
                  <a:gd name="connsiteY4" fmla="*/ 96513 h 108148"/>
                  <a:gd name="connsiteX5" fmla="*/ 59255 w 72826"/>
                  <a:gd name="connsiteY5" fmla="*/ 72105 h 108148"/>
                  <a:gd name="connsiteX6" fmla="*/ 35641 w 72826"/>
                  <a:gd name="connsiteY6" fmla="*/ 46705 h 108148"/>
                  <a:gd name="connsiteX7" fmla="*/ 15797 w 72826"/>
                  <a:gd name="connsiteY7" fmla="*/ 56826 h 108148"/>
                  <a:gd name="connsiteX8" fmla="*/ 3494 w 72826"/>
                  <a:gd name="connsiteY8" fmla="*/ 56826 h 108148"/>
                  <a:gd name="connsiteX9" fmla="*/ 11431 w 72826"/>
                  <a:gd name="connsiteY9" fmla="*/ 271 h 108148"/>
                  <a:gd name="connsiteX10" fmla="*/ 67391 w 72826"/>
                  <a:gd name="connsiteY10" fmla="*/ 271 h 108148"/>
                  <a:gd name="connsiteX11" fmla="*/ 67391 w 72826"/>
                  <a:gd name="connsiteY11" fmla="*/ 13566 h 108148"/>
                  <a:gd name="connsiteX12" fmla="*/ 22345 w 72826"/>
                  <a:gd name="connsiteY12" fmla="*/ 13566 h 108148"/>
                  <a:gd name="connsiteX13" fmla="*/ 18178 w 72826"/>
                  <a:gd name="connsiteY13" fmla="*/ 41347 h 108148"/>
                  <a:gd name="connsiteX14" fmla="*/ 38022 w 72826"/>
                  <a:gd name="connsiteY14" fmla="*/ 34799 h 108148"/>
                  <a:gd name="connsiteX15" fmla="*/ 72947 w 72826"/>
                  <a:gd name="connsiteY15" fmla="*/ 703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2947" y="70319"/>
                    </a:moveTo>
                    <a:cubicBezTo>
                      <a:pt x="72947" y="93140"/>
                      <a:pt x="57667" y="108419"/>
                      <a:pt x="35839" y="108419"/>
                    </a:cubicBezTo>
                    <a:cubicBezTo>
                      <a:pt x="16789" y="108419"/>
                      <a:pt x="4486" y="99886"/>
                      <a:pt x="120" y="78257"/>
                    </a:cubicBezTo>
                    <a:cubicBezTo>
                      <a:pt x="120" y="78257"/>
                      <a:pt x="13416" y="78257"/>
                      <a:pt x="13416" y="78257"/>
                    </a:cubicBezTo>
                    <a:cubicBezTo>
                      <a:pt x="16789" y="90560"/>
                      <a:pt x="23933" y="96513"/>
                      <a:pt x="35641" y="96513"/>
                    </a:cubicBezTo>
                    <a:cubicBezTo>
                      <a:pt x="50325" y="96513"/>
                      <a:pt x="59255" y="87583"/>
                      <a:pt x="59255" y="72105"/>
                    </a:cubicBezTo>
                    <a:cubicBezTo>
                      <a:pt x="59255" y="56032"/>
                      <a:pt x="50127" y="46705"/>
                      <a:pt x="35641" y="46705"/>
                    </a:cubicBezTo>
                    <a:cubicBezTo>
                      <a:pt x="27306" y="46705"/>
                      <a:pt x="21948" y="49285"/>
                      <a:pt x="15797" y="56826"/>
                    </a:cubicBezTo>
                    <a:cubicBezTo>
                      <a:pt x="15797" y="56826"/>
                      <a:pt x="3494" y="56826"/>
                      <a:pt x="3494" y="56826"/>
                    </a:cubicBezTo>
                    <a:cubicBezTo>
                      <a:pt x="3494" y="56826"/>
                      <a:pt x="11431" y="271"/>
                      <a:pt x="11431" y="271"/>
                    </a:cubicBezTo>
                    <a:cubicBezTo>
                      <a:pt x="11431" y="271"/>
                      <a:pt x="67391" y="271"/>
                      <a:pt x="67391" y="271"/>
                    </a:cubicBezTo>
                    <a:cubicBezTo>
                      <a:pt x="67391" y="271"/>
                      <a:pt x="67391" y="13566"/>
                      <a:pt x="67391" y="13566"/>
                    </a:cubicBezTo>
                    <a:cubicBezTo>
                      <a:pt x="67391" y="13566"/>
                      <a:pt x="22345" y="13566"/>
                      <a:pt x="22345" y="13566"/>
                    </a:cubicBezTo>
                    <a:cubicBezTo>
                      <a:pt x="22345" y="13566"/>
                      <a:pt x="18178" y="41347"/>
                      <a:pt x="18178" y="41347"/>
                    </a:cubicBezTo>
                    <a:cubicBezTo>
                      <a:pt x="24330" y="36783"/>
                      <a:pt x="30481" y="34799"/>
                      <a:pt x="38022" y="34799"/>
                    </a:cubicBezTo>
                    <a:cubicBezTo>
                      <a:pt x="58858" y="34799"/>
                      <a:pt x="72947" y="48888"/>
                      <a:pt x="72947" y="70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0" name="Vrije vorm 339">
                <a:extLst>
                  <a:ext uri="{FF2B5EF4-FFF2-40B4-BE49-F238E27FC236}">
                    <a16:creationId xmlns:a16="http://schemas.microsoft.com/office/drawing/2014/main" id="{CDCB4176-C817-E144-C636-283236F77C4B}"/>
                  </a:ext>
                </a:extLst>
              </p:cNvPr>
              <p:cNvSpPr/>
              <p:nvPr/>
            </p:nvSpPr>
            <p:spPr>
              <a:xfrm>
                <a:off x="6027719" y="6561508"/>
                <a:ext cx="37306" cy="108148"/>
              </a:xfrm>
              <a:custGeom>
                <a:avLst/>
                <a:gdLst>
                  <a:gd name="connsiteX0" fmla="*/ 37476 w 37306"/>
                  <a:gd name="connsiteY0" fmla="*/ 108419 h 108148"/>
                  <a:gd name="connsiteX1" fmla="*/ 24181 w 37306"/>
                  <a:gd name="connsiteY1" fmla="*/ 108419 h 108148"/>
                  <a:gd name="connsiteX2" fmla="*/ 24181 w 37306"/>
                  <a:gd name="connsiteY2" fmla="*/ 31426 h 108148"/>
                  <a:gd name="connsiteX3" fmla="*/ 170 w 37306"/>
                  <a:gd name="connsiteY3" fmla="*/ 31426 h 108148"/>
                  <a:gd name="connsiteX4" fmla="*/ 170 w 37306"/>
                  <a:gd name="connsiteY4" fmla="*/ 21901 h 108148"/>
                  <a:gd name="connsiteX5" fmla="*/ 28745 w 37306"/>
                  <a:gd name="connsiteY5" fmla="*/ 271 h 108148"/>
                  <a:gd name="connsiteX6" fmla="*/ 37476 w 37306"/>
                  <a:gd name="connsiteY6" fmla="*/ 271 h 108148"/>
                  <a:gd name="connsiteX7" fmla="*/ 37476 w 37306"/>
                  <a:gd name="connsiteY7" fmla="*/ 1084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476" y="108419"/>
                    </a:moveTo>
                    <a:cubicBezTo>
                      <a:pt x="37476" y="108419"/>
                      <a:pt x="24181" y="108419"/>
                      <a:pt x="24181" y="108419"/>
                    </a:cubicBezTo>
                    <a:cubicBezTo>
                      <a:pt x="24181" y="108419"/>
                      <a:pt x="24181" y="31426"/>
                      <a:pt x="24181" y="31426"/>
                    </a:cubicBezTo>
                    <a:cubicBezTo>
                      <a:pt x="24181" y="31426"/>
                      <a:pt x="170" y="31426"/>
                      <a:pt x="170" y="31426"/>
                    </a:cubicBezTo>
                    <a:cubicBezTo>
                      <a:pt x="170" y="31426"/>
                      <a:pt x="170" y="21901"/>
                      <a:pt x="170" y="21901"/>
                    </a:cubicBezTo>
                    <a:cubicBezTo>
                      <a:pt x="21006" y="19321"/>
                      <a:pt x="23983" y="16940"/>
                      <a:pt x="28745" y="271"/>
                    </a:cubicBezTo>
                    <a:cubicBezTo>
                      <a:pt x="28745" y="271"/>
                      <a:pt x="37476" y="271"/>
                      <a:pt x="37476" y="271"/>
                    </a:cubicBezTo>
                    <a:cubicBezTo>
                      <a:pt x="37476" y="271"/>
                      <a:pt x="37476" y="108419"/>
                      <a:pt x="37476" y="108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1" name="Vrije vorm 340">
                <a:extLst>
                  <a:ext uri="{FF2B5EF4-FFF2-40B4-BE49-F238E27FC236}">
                    <a16:creationId xmlns:a16="http://schemas.microsoft.com/office/drawing/2014/main" id="{D8F471E9-5276-23CC-4C55-19E4DB54956B}"/>
                  </a:ext>
                </a:extLst>
              </p:cNvPr>
              <p:cNvSpPr/>
              <p:nvPr/>
            </p:nvSpPr>
            <p:spPr>
              <a:xfrm>
                <a:off x="6110271" y="6653781"/>
                <a:ext cx="15875" cy="15875"/>
              </a:xfrm>
              <a:custGeom>
                <a:avLst/>
                <a:gdLst>
                  <a:gd name="connsiteX0" fmla="*/ 16052 w 15875"/>
                  <a:gd name="connsiteY0" fmla="*/ 16146 h 15875"/>
                  <a:gd name="connsiteX1" fmla="*/ 177 w 15875"/>
                  <a:gd name="connsiteY1" fmla="*/ 16146 h 15875"/>
                  <a:gd name="connsiteX2" fmla="*/ 177 w 15875"/>
                  <a:gd name="connsiteY2" fmla="*/ 271 h 15875"/>
                  <a:gd name="connsiteX3" fmla="*/ 16052 w 15875"/>
                  <a:gd name="connsiteY3" fmla="*/ 271 h 15875"/>
                  <a:gd name="connsiteX4" fmla="*/ 16052 w 15875"/>
                  <a:gd name="connsiteY4" fmla="*/ 16146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052" y="16146"/>
                    </a:moveTo>
                    <a:cubicBezTo>
                      <a:pt x="16052" y="16146"/>
                      <a:pt x="177" y="16146"/>
                      <a:pt x="177" y="16146"/>
                    </a:cubicBezTo>
                    <a:cubicBezTo>
                      <a:pt x="177" y="16146"/>
                      <a:pt x="177" y="271"/>
                      <a:pt x="177" y="271"/>
                    </a:cubicBezTo>
                    <a:cubicBezTo>
                      <a:pt x="177" y="271"/>
                      <a:pt x="16052" y="271"/>
                      <a:pt x="16052" y="271"/>
                    </a:cubicBezTo>
                    <a:cubicBezTo>
                      <a:pt x="16052" y="271"/>
                      <a:pt x="16052" y="16146"/>
                      <a:pt x="16052" y="16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2" name="Vrije vorm 341">
                <a:extLst>
                  <a:ext uri="{FF2B5EF4-FFF2-40B4-BE49-F238E27FC236}">
                    <a16:creationId xmlns:a16="http://schemas.microsoft.com/office/drawing/2014/main" id="{31400E26-E521-4456-4E58-CC975DF9493F}"/>
                  </a:ext>
                </a:extLst>
              </p:cNvPr>
              <p:cNvSpPr/>
              <p:nvPr/>
            </p:nvSpPr>
            <p:spPr>
              <a:xfrm>
                <a:off x="6145891" y="6561508"/>
                <a:ext cx="70643" cy="110529"/>
              </a:xfrm>
              <a:custGeom>
                <a:avLst/>
                <a:gdLst>
                  <a:gd name="connsiteX0" fmla="*/ 70824 w 70643"/>
                  <a:gd name="connsiteY0" fmla="*/ 56429 h 110529"/>
                  <a:gd name="connsiteX1" fmla="*/ 35502 w 70643"/>
                  <a:gd name="connsiteY1" fmla="*/ 110801 h 110529"/>
                  <a:gd name="connsiteX2" fmla="*/ 180 w 70643"/>
                  <a:gd name="connsiteY2" fmla="*/ 55635 h 110529"/>
                  <a:gd name="connsiteX3" fmla="*/ 35502 w 70643"/>
                  <a:gd name="connsiteY3" fmla="*/ 271 h 110529"/>
                  <a:gd name="connsiteX4" fmla="*/ 70824 w 70643"/>
                  <a:gd name="connsiteY4" fmla="*/ 56429 h 110529"/>
                  <a:gd name="connsiteX5" fmla="*/ 57132 w 70643"/>
                  <a:gd name="connsiteY5" fmla="*/ 55238 h 110529"/>
                  <a:gd name="connsiteX6" fmla="*/ 35502 w 70643"/>
                  <a:gd name="connsiteY6" fmla="*/ 12177 h 110529"/>
                  <a:gd name="connsiteX7" fmla="*/ 13872 w 70643"/>
                  <a:gd name="connsiteY7" fmla="*/ 55635 h 110529"/>
                  <a:gd name="connsiteX8" fmla="*/ 35304 w 70643"/>
                  <a:gd name="connsiteY8" fmla="*/ 99490 h 110529"/>
                  <a:gd name="connsiteX9" fmla="*/ 57132 w 70643"/>
                  <a:gd name="connsiteY9" fmla="*/ 55238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24" y="56429"/>
                    </a:moveTo>
                    <a:cubicBezTo>
                      <a:pt x="70824" y="91949"/>
                      <a:pt x="58322" y="110801"/>
                      <a:pt x="35502" y="110801"/>
                    </a:cubicBezTo>
                    <a:cubicBezTo>
                      <a:pt x="12285" y="110801"/>
                      <a:pt x="180" y="91949"/>
                      <a:pt x="180" y="55635"/>
                    </a:cubicBezTo>
                    <a:cubicBezTo>
                      <a:pt x="180" y="19321"/>
                      <a:pt x="12285" y="271"/>
                      <a:pt x="35502" y="271"/>
                    </a:cubicBezTo>
                    <a:cubicBezTo>
                      <a:pt x="58918" y="271"/>
                      <a:pt x="70824" y="18924"/>
                      <a:pt x="70824" y="56429"/>
                    </a:cubicBezTo>
                    <a:close/>
                    <a:moveTo>
                      <a:pt x="57132" y="55238"/>
                    </a:moveTo>
                    <a:cubicBezTo>
                      <a:pt x="57132" y="26266"/>
                      <a:pt x="49988" y="12177"/>
                      <a:pt x="35502" y="12177"/>
                    </a:cubicBezTo>
                    <a:cubicBezTo>
                      <a:pt x="21016" y="12177"/>
                      <a:pt x="13872" y="26068"/>
                      <a:pt x="13872" y="55635"/>
                    </a:cubicBezTo>
                    <a:cubicBezTo>
                      <a:pt x="13872" y="85202"/>
                      <a:pt x="21016" y="99490"/>
                      <a:pt x="35304" y="99490"/>
                    </a:cubicBezTo>
                    <a:cubicBezTo>
                      <a:pt x="50186" y="99490"/>
                      <a:pt x="57132" y="85797"/>
                      <a:pt x="57132" y="55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3" name="Vrije vorm 342">
                <a:extLst>
                  <a:ext uri="{FF2B5EF4-FFF2-40B4-BE49-F238E27FC236}">
                    <a16:creationId xmlns:a16="http://schemas.microsoft.com/office/drawing/2014/main" id="{35C655CA-36EE-F515-25DC-E536A093AF29}"/>
                  </a:ext>
                </a:extLst>
              </p:cNvPr>
              <p:cNvSpPr/>
              <p:nvPr/>
            </p:nvSpPr>
            <p:spPr>
              <a:xfrm>
                <a:off x="6230626" y="6561508"/>
                <a:ext cx="70643" cy="110529"/>
              </a:xfrm>
              <a:custGeom>
                <a:avLst/>
                <a:gdLst>
                  <a:gd name="connsiteX0" fmla="*/ 70831 w 70643"/>
                  <a:gd name="connsiteY0" fmla="*/ 56429 h 110529"/>
                  <a:gd name="connsiteX1" fmla="*/ 35509 w 70643"/>
                  <a:gd name="connsiteY1" fmla="*/ 110801 h 110529"/>
                  <a:gd name="connsiteX2" fmla="*/ 187 w 70643"/>
                  <a:gd name="connsiteY2" fmla="*/ 55635 h 110529"/>
                  <a:gd name="connsiteX3" fmla="*/ 35509 w 70643"/>
                  <a:gd name="connsiteY3" fmla="*/ 271 h 110529"/>
                  <a:gd name="connsiteX4" fmla="*/ 70831 w 70643"/>
                  <a:gd name="connsiteY4" fmla="*/ 56429 h 110529"/>
                  <a:gd name="connsiteX5" fmla="*/ 57138 w 70643"/>
                  <a:gd name="connsiteY5" fmla="*/ 55238 h 110529"/>
                  <a:gd name="connsiteX6" fmla="*/ 35509 w 70643"/>
                  <a:gd name="connsiteY6" fmla="*/ 12177 h 110529"/>
                  <a:gd name="connsiteX7" fmla="*/ 13879 w 70643"/>
                  <a:gd name="connsiteY7" fmla="*/ 55635 h 110529"/>
                  <a:gd name="connsiteX8" fmla="*/ 35310 w 70643"/>
                  <a:gd name="connsiteY8" fmla="*/ 99490 h 110529"/>
                  <a:gd name="connsiteX9" fmla="*/ 57138 w 70643"/>
                  <a:gd name="connsiteY9" fmla="*/ 55238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31" y="56429"/>
                    </a:moveTo>
                    <a:cubicBezTo>
                      <a:pt x="70831" y="91949"/>
                      <a:pt x="58329" y="110801"/>
                      <a:pt x="35509" y="110801"/>
                    </a:cubicBezTo>
                    <a:cubicBezTo>
                      <a:pt x="12291" y="110801"/>
                      <a:pt x="187" y="91949"/>
                      <a:pt x="187" y="55635"/>
                    </a:cubicBezTo>
                    <a:cubicBezTo>
                      <a:pt x="187" y="19321"/>
                      <a:pt x="12291" y="271"/>
                      <a:pt x="35509" y="271"/>
                    </a:cubicBezTo>
                    <a:cubicBezTo>
                      <a:pt x="58924" y="271"/>
                      <a:pt x="70831" y="18924"/>
                      <a:pt x="70831" y="56429"/>
                    </a:cubicBezTo>
                    <a:close/>
                    <a:moveTo>
                      <a:pt x="57138" y="55238"/>
                    </a:moveTo>
                    <a:cubicBezTo>
                      <a:pt x="57138" y="26266"/>
                      <a:pt x="49995" y="12177"/>
                      <a:pt x="35509" y="12177"/>
                    </a:cubicBezTo>
                    <a:cubicBezTo>
                      <a:pt x="21023" y="12177"/>
                      <a:pt x="13879" y="26068"/>
                      <a:pt x="13879" y="55635"/>
                    </a:cubicBezTo>
                    <a:cubicBezTo>
                      <a:pt x="13879" y="85202"/>
                      <a:pt x="21023" y="99490"/>
                      <a:pt x="35310" y="99490"/>
                    </a:cubicBezTo>
                    <a:cubicBezTo>
                      <a:pt x="50193" y="99490"/>
                      <a:pt x="57138" y="85797"/>
                      <a:pt x="57138" y="55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4" name="Vrije vorm 343">
                <a:extLst>
                  <a:ext uri="{FF2B5EF4-FFF2-40B4-BE49-F238E27FC236}">
                    <a16:creationId xmlns:a16="http://schemas.microsoft.com/office/drawing/2014/main" id="{86D80DEF-30F4-D3E1-1276-A2F2B81BE685}"/>
                  </a:ext>
                </a:extLst>
              </p:cNvPr>
              <p:cNvSpPr/>
              <p:nvPr/>
            </p:nvSpPr>
            <p:spPr>
              <a:xfrm>
                <a:off x="6870962" y="6561508"/>
                <a:ext cx="37306" cy="108148"/>
              </a:xfrm>
              <a:custGeom>
                <a:avLst/>
                <a:gdLst>
                  <a:gd name="connsiteX0" fmla="*/ 37543 w 37306"/>
                  <a:gd name="connsiteY0" fmla="*/ 108419 h 108148"/>
                  <a:gd name="connsiteX1" fmla="*/ 24247 w 37306"/>
                  <a:gd name="connsiteY1" fmla="*/ 108419 h 108148"/>
                  <a:gd name="connsiteX2" fmla="*/ 24247 w 37306"/>
                  <a:gd name="connsiteY2" fmla="*/ 31426 h 108148"/>
                  <a:gd name="connsiteX3" fmla="*/ 236 w 37306"/>
                  <a:gd name="connsiteY3" fmla="*/ 31426 h 108148"/>
                  <a:gd name="connsiteX4" fmla="*/ 236 w 37306"/>
                  <a:gd name="connsiteY4" fmla="*/ 21901 h 108148"/>
                  <a:gd name="connsiteX5" fmla="*/ 28811 w 37306"/>
                  <a:gd name="connsiteY5" fmla="*/ 271 h 108148"/>
                  <a:gd name="connsiteX6" fmla="*/ 37543 w 37306"/>
                  <a:gd name="connsiteY6" fmla="*/ 271 h 108148"/>
                  <a:gd name="connsiteX7" fmla="*/ 37543 w 37306"/>
                  <a:gd name="connsiteY7" fmla="*/ 1084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543" y="108419"/>
                    </a:moveTo>
                    <a:cubicBezTo>
                      <a:pt x="37543" y="108419"/>
                      <a:pt x="24247" y="108419"/>
                      <a:pt x="24247" y="108419"/>
                    </a:cubicBezTo>
                    <a:cubicBezTo>
                      <a:pt x="24247" y="108419"/>
                      <a:pt x="24247" y="31426"/>
                      <a:pt x="24247" y="31426"/>
                    </a:cubicBezTo>
                    <a:cubicBezTo>
                      <a:pt x="24247" y="31426"/>
                      <a:pt x="236" y="31426"/>
                      <a:pt x="236" y="31426"/>
                    </a:cubicBezTo>
                    <a:cubicBezTo>
                      <a:pt x="236" y="31426"/>
                      <a:pt x="236" y="21901"/>
                      <a:pt x="236" y="21901"/>
                    </a:cubicBezTo>
                    <a:cubicBezTo>
                      <a:pt x="21072" y="19321"/>
                      <a:pt x="24049" y="16940"/>
                      <a:pt x="28811" y="271"/>
                    </a:cubicBezTo>
                    <a:cubicBezTo>
                      <a:pt x="28811" y="271"/>
                      <a:pt x="37543" y="271"/>
                      <a:pt x="37543" y="271"/>
                    </a:cubicBezTo>
                    <a:cubicBezTo>
                      <a:pt x="37543" y="271"/>
                      <a:pt x="37543" y="108419"/>
                      <a:pt x="37543" y="1084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5" name="Vrije vorm 344">
                <a:extLst>
                  <a:ext uri="{FF2B5EF4-FFF2-40B4-BE49-F238E27FC236}">
                    <a16:creationId xmlns:a16="http://schemas.microsoft.com/office/drawing/2014/main" id="{F06044A6-2048-48D9-EE89-CF76E844110D}"/>
                  </a:ext>
                </a:extLst>
              </p:cNvPr>
              <p:cNvSpPr/>
              <p:nvPr/>
            </p:nvSpPr>
            <p:spPr>
              <a:xfrm>
                <a:off x="6953514" y="6653781"/>
                <a:ext cx="15875" cy="15875"/>
              </a:xfrm>
              <a:custGeom>
                <a:avLst/>
                <a:gdLst>
                  <a:gd name="connsiteX0" fmla="*/ 16118 w 15875"/>
                  <a:gd name="connsiteY0" fmla="*/ 16146 h 15875"/>
                  <a:gd name="connsiteX1" fmla="*/ 243 w 15875"/>
                  <a:gd name="connsiteY1" fmla="*/ 16146 h 15875"/>
                  <a:gd name="connsiteX2" fmla="*/ 243 w 15875"/>
                  <a:gd name="connsiteY2" fmla="*/ 271 h 15875"/>
                  <a:gd name="connsiteX3" fmla="*/ 16118 w 15875"/>
                  <a:gd name="connsiteY3" fmla="*/ 271 h 15875"/>
                  <a:gd name="connsiteX4" fmla="*/ 16118 w 15875"/>
                  <a:gd name="connsiteY4" fmla="*/ 16146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118" y="16146"/>
                    </a:moveTo>
                    <a:cubicBezTo>
                      <a:pt x="16118" y="16146"/>
                      <a:pt x="243" y="16146"/>
                      <a:pt x="243" y="16146"/>
                    </a:cubicBezTo>
                    <a:cubicBezTo>
                      <a:pt x="243" y="16146"/>
                      <a:pt x="243" y="271"/>
                      <a:pt x="243" y="271"/>
                    </a:cubicBezTo>
                    <a:cubicBezTo>
                      <a:pt x="243" y="271"/>
                      <a:pt x="16118" y="271"/>
                      <a:pt x="16118" y="271"/>
                    </a:cubicBezTo>
                    <a:cubicBezTo>
                      <a:pt x="16118" y="271"/>
                      <a:pt x="16118" y="16146"/>
                      <a:pt x="16118" y="16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6" name="Vrije vorm 345">
                <a:extLst>
                  <a:ext uri="{FF2B5EF4-FFF2-40B4-BE49-F238E27FC236}">
                    <a16:creationId xmlns:a16="http://schemas.microsoft.com/office/drawing/2014/main" id="{9AFE2E8D-85ED-13B1-A96B-727C22301BD2}"/>
                  </a:ext>
                </a:extLst>
              </p:cNvPr>
              <p:cNvSpPr/>
              <p:nvPr/>
            </p:nvSpPr>
            <p:spPr>
              <a:xfrm>
                <a:off x="6987745" y="6561508"/>
                <a:ext cx="72628" cy="108148"/>
              </a:xfrm>
              <a:custGeom>
                <a:avLst/>
                <a:gdLst>
                  <a:gd name="connsiteX0" fmla="*/ 72875 w 72628"/>
                  <a:gd name="connsiteY0" fmla="*/ 32021 h 108148"/>
                  <a:gd name="connsiteX1" fmla="*/ 50054 w 72628"/>
                  <a:gd name="connsiteY1" fmla="*/ 64763 h 108148"/>
                  <a:gd name="connsiteX2" fmla="*/ 34775 w 72628"/>
                  <a:gd name="connsiteY2" fmla="*/ 72899 h 108148"/>
                  <a:gd name="connsiteX3" fmla="*/ 15328 w 72628"/>
                  <a:gd name="connsiteY3" fmla="*/ 95124 h 108148"/>
                  <a:gd name="connsiteX4" fmla="*/ 72279 w 72628"/>
                  <a:gd name="connsiteY4" fmla="*/ 95124 h 108148"/>
                  <a:gd name="connsiteX5" fmla="*/ 72279 w 72628"/>
                  <a:gd name="connsiteY5" fmla="*/ 108419 h 108148"/>
                  <a:gd name="connsiteX6" fmla="*/ 246 w 72628"/>
                  <a:gd name="connsiteY6" fmla="*/ 108419 h 108148"/>
                  <a:gd name="connsiteX7" fmla="*/ 30607 w 72628"/>
                  <a:gd name="connsiteY7" fmla="*/ 61588 h 108148"/>
                  <a:gd name="connsiteX8" fmla="*/ 44696 w 72628"/>
                  <a:gd name="connsiteY8" fmla="*/ 53651 h 108148"/>
                  <a:gd name="connsiteX9" fmla="*/ 59182 w 72628"/>
                  <a:gd name="connsiteY9" fmla="*/ 32418 h 108148"/>
                  <a:gd name="connsiteX10" fmla="*/ 37950 w 72628"/>
                  <a:gd name="connsiteY10" fmla="*/ 12177 h 108148"/>
                  <a:gd name="connsiteX11" fmla="*/ 16121 w 72628"/>
                  <a:gd name="connsiteY11" fmla="*/ 37776 h 108148"/>
                  <a:gd name="connsiteX12" fmla="*/ 2628 w 72628"/>
                  <a:gd name="connsiteY12" fmla="*/ 37776 h 108148"/>
                  <a:gd name="connsiteX13" fmla="*/ 38346 w 72628"/>
                  <a:gd name="connsiteY13" fmla="*/ 271 h 108148"/>
                  <a:gd name="connsiteX14" fmla="*/ 72875 w 72628"/>
                  <a:gd name="connsiteY14" fmla="*/ 32021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875" y="32021"/>
                    </a:moveTo>
                    <a:cubicBezTo>
                      <a:pt x="72875" y="45316"/>
                      <a:pt x="65136" y="56627"/>
                      <a:pt x="50054" y="64763"/>
                    </a:cubicBezTo>
                    <a:cubicBezTo>
                      <a:pt x="50054" y="64763"/>
                      <a:pt x="34775" y="72899"/>
                      <a:pt x="34775" y="72899"/>
                    </a:cubicBezTo>
                    <a:cubicBezTo>
                      <a:pt x="21678" y="80638"/>
                      <a:pt x="16717" y="86393"/>
                      <a:pt x="15328" y="95124"/>
                    </a:cubicBezTo>
                    <a:cubicBezTo>
                      <a:pt x="15328" y="95124"/>
                      <a:pt x="72279" y="95124"/>
                      <a:pt x="72279" y="95124"/>
                    </a:cubicBezTo>
                    <a:cubicBezTo>
                      <a:pt x="72279" y="95124"/>
                      <a:pt x="72279" y="108419"/>
                      <a:pt x="72279" y="108419"/>
                    </a:cubicBezTo>
                    <a:cubicBezTo>
                      <a:pt x="72279" y="108419"/>
                      <a:pt x="246" y="108419"/>
                      <a:pt x="246" y="108419"/>
                    </a:cubicBezTo>
                    <a:cubicBezTo>
                      <a:pt x="1437" y="84607"/>
                      <a:pt x="7986" y="74486"/>
                      <a:pt x="30607" y="61588"/>
                    </a:cubicBezTo>
                    <a:cubicBezTo>
                      <a:pt x="30607" y="61588"/>
                      <a:pt x="44696" y="53651"/>
                      <a:pt x="44696" y="53651"/>
                    </a:cubicBezTo>
                    <a:cubicBezTo>
                      <a:pt x="54221" y="48293"/>
                      <a:pt x="59182" y="40951"/>
                      <a:pt x="59182" y="32418"/>
                    </a:cubicBezTo>
                    <a:cubicBezTo>
                      <a:pt x="59182" y="20710"/>
                      <a:pt x="50054" y="12177"/>
                      <a:pt x="37950" y="12177"/>
                    </a:cubicBezTo>
                    <a:cubicBezTo>
                      <a:pt x="24654" y="12177"/>
                      <a:pt x="17114" y="19718"/>
                      <a:pt x="16121" y="37776"/>
                    </a:cubicBezTo>
                    <a:cubicBezTo>
                      <a:pt x="16121" y="37776"/>
                      <a:pt x="2628" y="37776"/>
                      <a:pt x="2628" y="37776"/>
                    </a:cubicBezTo>
                    <a:cubicBezTo>
                      <a:pt x="3421" y="11582"/>
                      <a:pt x="16320" y="271"/>
                      <a:pt x="38346" y="271"/>
                    </a:cubicBezTo>
                    <a:cubicBezTo>
                      <a:pt x="58786" y="271"/>
                      <a:pt x="72875" y="13765"/>
                      <a:pt x="72875" y="320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7" name="Vrije vorm 346">
                <a:extLst>
                  <a:ext uri="{FF2B5EF4-FFF2-40B4-BE49-F238E27FC236}">
                    <a16:creationId xmlns:a16="http://schemas.microsoft.com/office/drawing/2014/main" id="{5A38678C-0446-C3E1-44A7-B4667D091E9C}"/>
                  </a:ext>
                </a:extLst>
              </p:cNvPr>
              <p:cNvSpPr/>
              <p:nvPr/>
            </p:nvSpPr>
            <p:spPr>
              <a:xfrm>
                <a:off x="7072678" y="6563889"/>
                <a:ext cx="72826" cy="108148"/>
              </a:xfrm>
              <a:custGeom>
                <a:avLst/>
                <a:gdLst>
                  <a:gd name="connsiteX0" fmla="*/ 73080 w 72826"/>
                  <a:gd name="connsiteY0" fmla="*/ 70319 h 108148"/>
                  <a:gd name="connsiteX1" fmla="*/ 35972 w 72826"/>
                  <a:gd name="connsiteY1" fmla="*/ 108419 h 108148"/>
                  <a:gd name="connsiteX2" fmla="*/ 253 w 72826"/>
                  <a:gd name="connsiteY2" fmla="*/ 78257 h 108148"/>
                  <a:gd name="connsiteX3" fmla="*/ 13548 w 72826"/>
                  <a:gd name="connsiteY3" fmla="*/ 78257 h 108148"/>
                  <a:gd name="connsiteX4" fmla="*/ 35773 w 72826"/>
                  <a:gd name="connsiteY4" fmla="*/ 96513 h 108148"/>
                  <a:gd name="connsiteX5" fmla="*/ 59388 w 72826"/>
                  <a:gd name="connsiteY5" fmla="*/ 72105 h 108148"/>
                  <a:gd name="connsiteX6" fmla="*/ 35773 w 72826"/>
                  <a:gd name="connsiteY6" fmla="*/ 46705 h 108148"/>
                  <a:gd name="connsiteX7" fmla="*/ 15930 w 72826"/>
                  <a:gd name="connsiteY7" fmla="*/ 56826 h 108148"/>
                  <a:gd name="connsiteX8" fmla="*/ 3627 w 72826"/>
                  <a:gd name="connsiteY8" fmla="*/ 56826 h 108148"/>
                  <a:gd name="connsiteX9" fmla="*/ 11564 w 72826"/>
                  <a:gd name="connsiteY9" fmla="*/ 271 h 108148"/>
                  <a:gd name="connsiteX10" fmla="*/ 67523 w 72826"/>
                  <a:gd name="connsiteY10" fmla="*/ 271 h 108148"/>
                  <a:gd name="connsiteX11" fmla="*/ 67523 w 72826"/>
                  <a:gd name="connsiteY11" fmla="*/ 13566 h 108148"/>
                  <a:gd name="connsiteX12" fmla="*/ 22478 w 72826"/>
                  <a:gd name="connsiteY12" fmla="*/ 13566 h 108148"/>
                  <a:gd name="connsiteX13" fmla="*/ 18311 w 72826"/>
                  <a:gd name="connsiteY13" fmla="*/ 41347 h 108148"/>
                  <a:gd name="connsiteX14" fmla="*/ 38155 w 72826"/>
                  <a:gd name="connsiteY14" fmla="*/ 34799 h 108148"/>
                  <a:gd name="connsiteX15" fmla="*/ 73080 w 72826"/>
                  <a:gd name="connsiteY15" fmla="*/ 7031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3080" y="70319"/>
                    </a:moveTo>
                    <a:cubicBezTo>
                      <a:pt x="73080" y="93140"/>
                      <a:pt x="57800" y="108419"/>
                      <a:pt x="35972" y="108419"/>
                    </a:cubicBezTo>
                    <a:cubicBezTo>
                      <a:pt x="16922" y="108419"/>
                      <a:pt x="4619" y="99886"/>
                      <a:pt x="253" y="78257"/>
                    </a:cubicBezTo>
                    <a:cubicBezTo>
                      <a:pt x="253" y="78257"/>
                      <a:pt x="13548" y="78257"/>
                      <a:pt x="13548" y="78257"/>
                    </a:cubicBezTo>
                    <a:cubicBezTo>
                      <a:pt x="16922" y="90560"/>
                      <a:pt x="24066" y="96513"/>
                      <a:pt x="35773" y="96513"/>
                    </a:cubicBezTo>
                    <a:cubicBezTo>
                      <a:pt x="50458" y="96513"/>
                      <a:pt x="59388" y="87583"/>
                      <a:pt x="59388" y="72105"/>
                    </a:cubicBezTo>
                    <a:cubicBezTo>
                      <a:pt x="59388" y="56032"/>
                      <a:pt x="50259" y="46705"/>
                      <a:pt x="35773" y="46705"/>
                    </a:cubicBezTo>
                    <a:cubicBezTo>
                      <a:pt x="27439" y="46705"/>
                      <a:pt x="22081" y="49285"/>
                      <a:pt x="15930" y="56826"/>
                    </a:cubicBezTo>
                    <a:cubicBezTo>
                      <a:pt x="15930" y="56826"/>
                      <a:pt x="3627" y="56826"/>
                      <a:pt x="3627" y="56826"/>
                    </a:cubicBezTo>
                    <a:cubicBezTo>
                      <a:pt x="3627" y="56826"/>
                      <a:pt x="11564" y="271"/>
                      <a:pt x="11564" y="271"/>
                    </a:cubicBezTo>
                    <a:cubicBezTo>
                      <a:pt x="11564" y="271"/>
                      <a:pt x="67523" y="271"/>
                      <a:pt x="67523" y="271"/>
                    </a:cubicBezTo>
                    <a:cubicBezTo>
                      <a:pt x="67523" y="271"/>
                      <a:pt x="67523" y="13566"/>
                      <a:pt x="67523" y="13566"/>
                    </a:cubicBezTo>
                    <a:cubicBezTo>
                      <a:pt x="67523" y="13566"/>
                      <a:pt x="22478" y="13566"/>
                      <a:pt x="22478" y="13566"/>
                    </a:cubicBezTo>
                    <a:cubicBezTo>
                      <a:pt x="22478" y="13566"/>
                      <a:pt x="18311" y="41347"/>
                      <a:pt x="18311" y="41347"/>
                    </a:cubicBezTo>
                    <a:cubicBezTo>
                      <a:pt x="24463" y="36783"/>
                      <a:pt x="30614" y="34799"/>
                      <a:pt x="38155" y="34799"/>
                    </a:cubicBezTo>
                    <a:cubicBezTo>
                      <a:pt x="58991" y="34799"/>
                      <a:pt x="73080" y="48888"/>
                      <a:pt x="73080" y="703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6" name="Vrije vorm 355">
                <a:extLst>
                  <a:ext uri="{FF2B5EF4-FFF2-40B4-BE49-F238E27FC236}">
                    <a16:creationId xmlns:a16="http://schemas.microsoft.com/office/drawing/2014/main" id="{ACD0C656-23D4-7329-05C9-66821A0179DA}"/>
                  </a:ext>
                </a:extLst>
              </p:cNvPr>
              <p:cNvSpPr/>
              <p:nvPr/>
            </p:nvSpPr>
            <p:spPr>
              <a:xfrm>
                <a:off x="4459729" y="6387010"/>
                <a:ext cx="70643" cy="110529"/>
              </a:xfrm>
              <a:custGeom>
                <a:avLst/>
                <a:gdLst>
                  <a:gd name="connsiteX0" fmla="*/ 70691 w 70643"/>
                  <a:gd name="connsiteY0" fmla="*/ 56415 h 110529"/>
                  <a:gd name="connsiteX1" fmla="*/ 35369 w 70643"/>
                  <a:gd name="connsiteY1" fmla="*/ 110787 h 110529"/>
                  <a:gd name="connsiteX2" fmla="*/ 47 w 70643"/>
                  <a:gd name="connsiteY2" fmla="*/ 55621 h 110529"/>
                  <a:gd name="connsiteX3" fmla="*/ 35369 w 70643"/>
                  <a:gd name="connsiteY3" fmla="*/ 257 h 110529"/>
                  <a:gd name="connsiteX4" fmla="*/ 70691 w 70643"/>
                  <a:gd name="connsiteY4" fmla="*/ 56415 h 110529"/>
                  <a:gd name="connsiteX5" fmla="*/ 56999 w 70643"/>
                  <a:gd name="connsiteY5" fmla="*/ 55224 h 110529"/>
                  <a:gd name="connsiteX6" fmla="*/ 35369 w 70643"/>
                  <a:gd name="connsiteY6" fmla="*/ 12163 h 110529"/>
                  <a:gd name="connsiteX7" fmla="*/ 13740 w 70643"/>
                  <a:gd name="connsiteY7" fmla="*/ 55621 h 110529"/>
                  <a:gd name="connsiteX8" fmla="*/ 35171 w 70643"/>
                  <a:gd name="connsiteY8" fmla="*/ 99476 h 110529"/>
                  <a:gd name="connsiteX9" fmla="*/ 56999 w 70643"/>
                  <a:gd name="connsiteY9" fmla="*/ 5522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1" y="56415"/>
                    </a:moveTo>
                    <a:cubicBezTo>
                      <a:pt x="70691" y="91935"/>
                      <a:pt x="58190" y="110787"/>
                      <a:pt x="35369" y="110787"/>
                    </a:cubicBezTo>
                    <a:cubicBezTo>
                      <a:pt x="12152" y="110787"/>
                      <a:pt x="47" y="91935"/>
                      <a:pt x="47" y="55621"/>
                    </a:cubicBezTo>
                    <a:cubicBezTo>
                      <a:pt x="47" y="19307"/>
                      <a:pt x="12152" y="257"/>
                      <a:pt x="35369" y="257"/>
                    </a:cubicBezTo>
                    <a:cubicBezTo>
                      <a:pt x="58785" y="257"/>
                      <a:pt x="70691" y="18910"/>
                      <a:pt x="70691" y="56415"/>
                    </a:cubicBezTo>
                    <a:close/>
                    <a:moveTo>
                      <a:pt x="56999" y="55224"/>
                    </a:moveTo>
                    <a:cubicBezTo>
                      <a:pt x="56999" y="26252"/>
                      <a:pt x="49855" y="12163"/>
                      <a:pt x="35369" y="12163"/>
                    </a:cubicBezTo>
                    <a:cubicBezTo>
                      <a:pt x="20883" y="12163"/>
                      <a:pt x="13740" y="26054"/>
                      <a:pt x="13740" y="55621"/>
                    </a:cubicBezTo>
                    <a:cubicBezTo>
                      <a:pt x="13740" y="85188"/>
                      <a:pt x="20883" y="99476"/>
                      <a:pt x="35171" y="99476"/>
                    </a:cubicBezTo>
                    <a:cubicBezTo>
                      <a:pt x="50054" y="99476"/>
                      <a:pt x="56999" y="85784"/>
                      <a:pt x="56999" y="552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7" name="Vrije vorm 356">
                <a:extLst>
                  <a:ext uri="{FF2B5EF4-FFF2-40B4-BE49-F238E27FC236}">
                    <a16:creationId xmlns:a16="http://schemas.microsoft.com/office/drawing/2014/main" id="{3FEE9743-0F7D-65CF-FCE9-7460A268323C}"/>
                  </a:ext>
                </a:extLst>
              </p:cNvPr>
              <p:cNvSpPr/>
              <p:nvPr/>
            </p:nvSpPr>
            <p:spPr>
              <a:xfrm>
                <a:off x="4289069" y="4860629"/>
                <a:ext cx="72826" cy="108148"/>
              </a:xfrm>
              <a:custGeom>
                <a:avLst/>
                <a:gdLst>
                  <a:gd name="connsiteX0" fmla="*/ 72861 w 72826"/>
                  <a:gd name="connsiteY0" fmla="*/ 70185 h 108148"/>
                  <a:gd name="connsiteX1" fmla="*/ 35753 w 72826"/>
                  <a:gd name="connsiteY1" fmla="*/ 108285 h 108148"/>
                  <a:gd name="connsiteX2" fmla="*/ 34 w 72826"/>
                  <a:gd name="connsiteY2" fmla="*/ 78123 h 108148"/>
                  <a:gd name="connsiteX3" fmla="*/ 13329 w 72826"/>
                  <a:gd name="connsiteY3" fmla="*/ 78123 h 108148"/>
                  <a:gd name="connsiteX4" fmla="*/ 35554 w 72826"/>
                  <a:gd name="connsiteY4" fmla="*/ 96379 h 108148"/>
                  <a:gd name="connsiteX5" fmla="*/ 59168 w 72826"/>
                  <a:gd name="connsiteY5" fmla="*/ 71971 h 108148"/>
                  <a:gd name="connsiteX6" fmla="*/ 35554 w 72826"/>
                  <a:gd name="connsiteY6" fmla="*/ 46571 h 108148"/>
                  <a:gd name="connsiteX7" fmla="*/ 15711 w 72826"/>
                  <a:gd name="connsiteY7" fmla="*/ 56691 h 108148"/>
                  <a:gd name="connsiteX8" fmla="*/ 3407 w 72826"/>
                  <a:gd name="connsiteY8" fmla="*/ 56691 h 108148"/>
                  <a:gd name="connsiteX9" fmla="*/ 11345 w 72826"/>
                  <a:gd name="connsiteY9" fmla="*/ 137 h 108148"/>
                  <a:gd name="connsiteX10" fmla="*/ 67304 w 72826"/>
                  <a:gd name="connsiteY10" fmla="*/ 137 h 108148"/>
                  <a:gd name="connsiteX11" fmla="*/ 67304 w 72826"/>
                  <a:gd name="connsiteY11" fmla="*/ 13432 h 108148"/>
                  <a:gd name="connsiteX12" fmla="*/ 22259 w 72826"/>
                  <a:gd name="connsiteY12" fmla="*/ 13432 h 108148"/>
                  <a:gd name="connsiteX13" fmla="*/ 18092 w 72826"/>
                  <a:gd name="connsiteY13" fmla="*/ 41213 h 108148"/>
                  <a:gd name="connsiteX14" fmla="*/ 37936 w 72826"/>
                  <a:gd name="connsiteY14" fmla="*/ 34665 h 108148"/>
                  <a:gd name="connsiteX15" fmla="*/ 72861 w 72826"/>
                  <a:gd name="connsiteY15" fmla="*/ 7018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2861" y="70185"/>
                    </a:moveTo>
                    <a:cubicBezTo>
                      <a:pt x="72861" y="93006"/>
                      <a:pt x="57581" y="108285"/>
                      <a:pt x="35753" y="108285"/>
                    </a:cubicBezTo>
                    <a:cubicBezTo>
                      <a:pt x="16703" y="108285"/>
                      <a:pt x="4400" y="99752"/>
                      <a:pt x="34" y="78123"/>
                    </a:cubicBezTo>
                    <a:cubicBezTo>
                      <a:pt x="34" y="78123"/>
                      <a:pt x="13329" y="78123"/>
                      <a:pt x="13329" y="78123"/>
                    </a:cubicBezTo>
                    <a:cubicBezTo>
                      <a:pt x="16703" y="90426"/>
                      <a:pt x="23846" y="96379"/>
                      <a:pt x="35554" y="96379"/>
                    </a:cubicBezTo>
                    <a:cubicBezTo>
                      <a:pt x="50239" y="96379"/>
                      <a:pt x="59168" y="87449"/>
                      <a:pt x="59168" y="71971"/>
                    </a:cubicBezTo>
                    <a:cubicBezTo>
                      <a:pt x="59168" y="55898"/>
                      <a:pt x="50040" y="46571"/>
                      <a:pt x="35554" y="46571"/>
                    </a:cubicBezTo>
                    <a:cubicBezTo>
                      <a:pt x="27220" y="46571"/>
                      <a:pt x="21862" y="49151"/>
                      <a:pt x="15711" y="56691"/>
                    </a:cubicBezTo>
                    <a:cubicBezTo>
                      <a:pt x="15711" y="56691"/>
                      <a:pt x="3407" y="56691"/>
                      <a:pt x="3407" y="56691"/>
                    </a:cubicBezTo>
                    <a:cubicBezTo>
                      <a:pt x="3407" y="56691"/>
                      <a:pt x="11345" y="137"/>
                      <a:pt x="11345" y="137"/>
                    </a:cubicBezTo>
                    <a:cubicBezTo>
                      <a:pt x="11345" y="137"/>
                      <a:pt x="67304" y="137"/>
                      <a:pt x="67304" y="137"/>
                    </a:cubicBezTo>
                    <a:cubicBezTo>
                      <a:pt x="67304" y="137"/>
                      <a:pt x="67304" y="13432"/>
                      <a:pt x="67304" y="13432"/>
                    </a:cubicBezTo>
                    <a:cubicBezTo>
                      <a:pt x="67304" y="13432"/>
                      <a:pt x="22259" y="13432"/>
                      <a:pt x="22259" y="13432"/>
                    </a:cubicBezTo>
                    <a:cubicBezTo>
                      <a:pt x="22259" y="13432"/>
                      <a:pt x="18092" y="41213"/>
                      <a:pt x="18092" y="41213"/>
                    </a:cubicBezTo>
                    <a:cubicBezTo>
                      <a:pt x="24243" y="36649"/>
                      <a:pt x="30395" y="34665"/>
                      <a:pt x="37936" y="34665"/>
                    </a:cubicBezTo>
                    <a:cubicBezTo>
                      <a:pt x="58771" y="34665"/>
                      <a:pt x="72861" y="48754"/>
                      <a:pt x="72861" y="701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8" name="Vrije vorm 357">
                <a:extLst>
                  <a:ext uri="{FF2B5EF4-FFF2-40B4-BE49-F238E27FC236}">
                    <a16:creationId xmlns:a16="http://schemas.microsoft.com/office/drawing/2014/main" id="{23F8943A-FBF8-3281-88FE-B1A309EE059A}"/>
                  </a:ext>
                </a:extLst>
              </p:cNvPr>
              <p:cNvSpPr/>
              <p:nvPr/>
            </p:nvSpPr>
            <p:spPr>
              <a:xfrm>
                <a:off x="4374994" y="4858248"/>
                <a:ext cx="70643" cy="110529"/>
              </a:xfrm>
              <a:custGeom>
                <a:avLst/>
                <a:gdLst>
                  <a:gd name="connsiteX0" fmla="*/ 70684 w 70643"/>
                  <a:gd name="connsiteY0" fmla="*/ 56295 h 110529"/>
                  <a:gd name="connsiteX1" fmla="*/ 35363 w 70643"/>
                  <a:gd name="connsiteY1" fmla="*/ 110666 h 110529"/>
                  <a:gd name="connsiteX2" fmla="*/ 41 w 70643"/>
                  <a:gd name="connsiteY2" fmla="*/ 55501 h 110529"/>
                  <a:gd name="connsiteX3" fmla="*/ 35363 w 70643"/>
                  <a:gd name="connsiteY3" fmla="*/ 137 h 110529"/>
                  <a:gd name="connsiteX4" fmla="*/ 70684 w 70643"/>
                  <a:gd name="connsiteY4" fmla="*/ 56295 h 110529"/>
                  <a:gd name="connsiteX5" fmla="*/ 56992 w 70643"/>
                  <a:gd name="connsiteY5" fmla="*/ 55104 h 110529"/>
                  <a:gd name="connsiteX6" fmla="*/ 35363 w 70643"/>
                  <a:gd name="connsiteY6" fmla="*/ 12043 h 110529"/>
                  <a:gd name="connsiteX7" fmla="*/ 13733 w 70643"/>
                  <a:gd name="connsiteY7" fmla="*/ 55501 h 110529"/>
                  <a:gd name="connsiteX8" fmla="*/ 35164 w 70643"/>
                  <a:gd name="connsiteY8" fmla="*/ 99356 h 110529"/>
                  <a:gd name="connsiteX9" fmla="*/ 56992 w 70643"/>
                  <a:gd name="connsiteY9" fmla="*/ 5510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4" y="56295"/>
                    </a:moveTo>
                    <a:cubicBezTo>
                      <a:pt x="70684" y="91815"/>
                      <a:pt x="58183" y="110666"/>
                      <a:pt x="35363" y="110666"/>
                    </a:cubicBezTo>
                    <a:cubicBezTo>
                      <a:pt x="12145" y="110666"/>
                      <a:pt x="41" y="91815"/>
                      <a:pt x="41" y="55501"/>
                    </a:cubicBezTo>
                    <a:cubicBezTo>
                      <a:pt x="41" y="19187"/>
                      <a:pt x="12145" y="137"/>
                      <a:pt x="35363" y="137"/>
                    </a:cubicBezTo>
                    <a:cubicBezTo>
                      <a:pt x="58778" y="137"/>
                      <a:pt x="70684" y="18790"/>
                      <a:pt x="70684" y="56295"/>
                    </a:cubicBezTo>
                    <a:close/>
                    <a:moveTo>
                      <a:pt x="56992" y="55104"/>
                    </a:moveTo>
                    <a:cubicBezTo>
                      <a:pt x="56992" y="26132"/>
                      <a:pt x="49848" y="12043"/>
                      <a:pt x="35363" y="12043"/>
                    </a:cubicBezTo>
                    <a:cubicBezTo>
                      <a:pt x="20877" y="12043"/>
                      <a:pt x="13733" y="25934"/>
                      <a:pt x="13733" y="55501"/>
                    </a:cubicBezTo>
                    <a:cubicBezTo>
                      <a:pt x="13733" y="85068"/>
                      <a:pt x="20877" y="99356"/>
                      <a:pt x="35164" y="99356"/>
                    </a:cubicBezTo>
                    <a:cubicBezTo>
                      <a:pt x="50047" y="99356"/>
                      <a:pt x="56992" y="85663"/>
                      <a:pt x="56992" y="55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9" name="Vrije vorm 358">
                <a:extLst>
                  <a:ext uri="{FF2B5EF4-FFF2-40B4-BE49-F238E27FC236}">
                    <a16:creationId xmlns:a16="http://schemas.microsoft.com/office/drawing/2014/main" id="{4F22CDFC-14C3-AB3E-F635-15CCF40AB83A}"/>
                  </a:ext>
                </a:extLst>
              </p:cNvPr>
              <p:cNvSpPr/>
              <p:nvPr/>
            </p:nvSpPr>
            <p:spPr>
              <a:xfrm>
                <a:off x="4459729" y="4858248"/>
                <a:ext cx="70643" cy="110529"/>
              </a:xfrm>
              <a:custGeom>
                <a:avLst/>
                <a:gdLst>
                  <a:gd name="connsiteX0" fmla="*/ 70691 w 70643"/>
                  <a:gd name="connsiteY0" fmla="*/ 56295 h 110529"/>
                  <a:gd name="connsiteX1" fmla="*/ 35369 w 70643"/>
                  <a:gd name="connsiteY1" fmla="*/ 110666 h 110529"/>
                  <a:gd name="connsiteX2" fmla="*/ 47 w 70643"/>
                  <a:gd name="connsiteY2" fmla="*/ 55501 h 110529"/>
                  <a:gd name="connsiteX3" fmla="*/ 35369 w 70643"/>
                  <a:gd name="connsiteY3" fmla="*/ 137 h 110529"/>
                  <a:gd name="connsiteX4" fmla="*/ 70691 w 70643"/>
                  <a:gd name="connsiteY4" fmla="*/ 56295 h 110529"/>
                  <a:gd name="connsiteX5" fmla="*/ 56999 w 70643"/>
                  <a:gd name="connsiteY5" fmla="*/ 55104 h 110529"/>
                  <a:gd name="connsiteX6" fmla="*/ 35369 w 70643"/>
                  <a:gd name="connsiteY6" fmla="*/ 12043 h 110529"/>
                  <a:gd name="connsiteX7" fmla="*/ 13740 w 70643"/>
                  <a:gd name="connsiteY7" fmla="*/ 55501 h 110529"/>
                  <a:gd name="connsiteX8" fmla="*/ 35171 w 70643"/>
                  <a:gd name="connsiteY8" fmla="*/ 99356 h 110529"/>
                  <a:gd name="connsiteX9" fmla="*/ 56999 w 70643"/>
                  <a:gd name="connsiteY9" fmla="*/ 5510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1" y="56295"/>
                    </a:moveTo>
                    <a:cubicBezTo>
                      <a:pt x="70691" y="91815"/>
                      <a:pt x="58190" y="110666"/>
                      <a:pt x="35369" y="110666"/>
                    </a:cubicBezTo>
                    <a:cubicBezTo>
                      <a:pt x="12152" y="110666"/>
                      <a:pt x="47" y="91815"/>
                      <a:pt x="47" y="55501"/>
                    </a:cubicBezTo>
                    <a:cubicBezTo>
                      <a:pt x="47" y="19187"/>
                      <a:pt x="12152" y="137"/>
                      <a:pt x="35369" y="137"/>
                    </a:cubicBezTo>
                    <a:cubicBezTo>
                      <a:pt x="58785" y="137"/>
                      <a:pt x="70691" y="18790"/>
                      <a:pt x="70691" y="56295"/>
                    </a:cubicBezTo>
                    <a:close/>
                    <a:moveTo>
                      <a:pt x="56999" y="55104"/>
                    </a:moveTo>
                    <a:cubicBezTo>
                      <a:pt x="56999" y="26132"/>
                      <a:pt x="49855" y="12043"/>
                      <a:pt x="35369" y="12043"/>
                    </a:cubicBezTo>
                    <a:cubicBezTo>
                      <a:pt x="20883" y="12043"/>
                      <a:pt x="13740" y="25934"/>
                      <a:pt x="13740" y="55501"/>
                    </a:cubicBezTo>
                    <a:cubicBezTo>
                      <a:pt x="13740" y="85068"/>
                      <a:pt x="20883" y="99356"/>
                      <a:pt x="35171" y="99356"/>
                    </a:cubicBezTo>
                    <a:cubicBezTo>
                      <a:pt x="50054" y="99356"/>
                      <a:pt x="56999" y="85663"/>
                      <a:pt x="56999" y="55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0" name="Vrije vorm 359">
                <a:extLst>
                  <a:ext uri="{FF2B5EF4-FFF2-40B4-BE49-F238E27FC236}">
                    <a16:creationId xmlns:a16="http://schemas.microsoft.com/office/drawing/2014/main" id="{64E39560-7398-1A19-D4C4-670D7F7ECE26}"/>
                  </a:ext>
                </a:extLst>
              </p:cNvPr>
              <p:cNvSpPr/>
              <p:nvPr/>
            </p:nvSpPr>
            <p:spPr>
              <a:xfrm>
                <a:off x="4214455" y="3329485"/>
                <a:ext cx="37306" cy="108148"/>
              </a:xfrm>
              <a:custGeom>
                <a:avLst/>
                <a:gdLst>
                  <a:gd name="connsiteX0" fmla="*/ 37334 w 37306"/>
                  <a:gd name="connsiteY0" fmla="*/ 108165 h 108148"/>
                  <a:gd name="connsiteX1" fmla="*/ 24038 w 37306"/>
                  <a:gd name="connsiteY1" fmla="*/ 108165 h 108148"/>
                  <a:gd name="connsiteX2" fmla="*/ 24038 w 37306"/>
                  <a:gd name="connsiteY2" fmla="*/ 31171 h 108148"/>
                  <a:gd name="connsiteX3" fmla="*/ 27 w 37306"/>
                  <a:gd name="connsiteY3" fmla="*/ 31171 h 108148"/>
                  <a:gd name="connsiteX4" fmla="*/ 27 w 37306"/>
                  <a:gd name="connsiteY4" fmla="*/ 21646 h 108148"/>
                  <a:gd name="connsiteX5" fmla="*/ 28602 w 37306"/>
                  <a:gd name="connsiteY5" fmla="*/ 16 h 108148"/>
                  <a:gd name="connsiteX6" fmla="*/ 37334 w 37306"/>
                  <a:gd name="connsiteY6" fmla="*/ 16 h 108148"/>
                  <a:gd name="connsiteX7" fmla="*/ 37334 w 37306"/>
                  <a:gd name="connsiteY7" fmla="*/ 10816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334" y="108165"/>
                    </a:moveTo>
                    <a:cubicBezTo>
                      <a:pt x="37334" y="108165"/>
                      <a:pt x="24038" y="108165"/>
                      <a:pt x="24038" y="108165"/>
                    </a:cubicBezTo>
                    <a:cubicBezTo>
                      <a:pt x="24038" y="108165"/>
                      <a:pt x="24038" y="31171"/>
                      <a:pt x="24038" y="31171"/>
                    </a:cubicBezTo>
                    <a:cubicBezTo>
                      <a:pt x="24038" y="31171"/>
                      <a:pt x="27" y="31171"/>
                      <a:pt x="27" y="31171"/>
                    </a:cubicBezTo>
                    <a:cubicBezTo>
                      <a:pt x="27" y="31171"/>
                      <a:pt x="27" y="21646"/>
                      <a:pt x="27" y="21646"/>
                    </a:cubicBezTo>
                    <a:cubicBezTo>
                      <a:pt x="20863" y="19066"/>
                      <a:pt x="23840" y="16685"/>
                      <a:pt x="28602" y="16"/>
                    </a:cubicBezTo>
                    <a:cubicBezTo>
                      <a:pt x="28602" y="16"/>
                      <a:pt x="37334" y="16"/>
                      <a:pt x="37334" y="16"/>
                    </a:cubicBezTo>
                    <a:cubicBezTo>
                      <a:pt x="37334" y="16"/>
                      <a:pt x="37334" y="108165"/>
                      <a:pt x="37334" y="1081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1" name="Vrije vorm 360">
                <a:extLst>
                  <a:ext uri="{FF2B5EF4-FFF2-40B4-BE49-F238E27FC236}">
                    <a16:creationId xmlns:a16="http://schemas.microsoft.com/office/drawing/2014/main" id="{F561AF33-B278-92E7-03D4-1F04F2CA4A89}"/>
                  </a:ext>
                </a:extLst>
              </p:cNvPr>
              <p:cNvSpPr/>
              <p:nvPr/>
            </p:nvSpPr>
            <p:spPr>
              <a:xfrm>
                <a:off x="4290260" y="3329485"/>
                <a:ext cx="70643" cy="110529"/>
              </a:xfrm>
              <a:custGeom>
                <a:avLst/>
                <a:gdLst>
                  <a:gd name="connsiteX0" fmla="*/ 70678 w 70643"/>
                  <a:gd name="connsiteY0" fmla="*/ 56174 h 110529"/>
                  <a:gd name="connsiteX1" fmla="*/ 35356 w 70643"/>
                  <a:gd name="connsiteY1" fmla="*/ 110546 h 110529"/>
                  <a:gd name="connsiteX2" fmla="*/ 34 w 70643"/>
                  <a:gd name="connsiteY2" fmla="*/ 55380 h 110529"/>
                  <a:gd name="connsiteX3" fmla="*/ 35356 w 70643"/>
                  <a:gd name="connsiteY3" fmla="*/ 16 h 110529"/>
                  <a:gd name="connsiteX4" fmla="*/ 70678 w 70643"/>
                  <a:gd name="connsiteY4" fmla="*/ 56174 h 110529"/>
                  <a:gd name="connsiteX5" fmla="*/ 56986 w 70643"/>
                  <a:gd name="connsiteY5" fmla="*/ 54984 h 110529"/>
                  <a:gd name="connsiteX6" fmla="*/ 35356 w 70643"/>
                  <a:gd name="connsiteY6" fmla="*/ 11923 h 110529"/>
                  <a:gd name="connsiteX7" fmla="*/ 13726 w 70643"/>
                  <a:gd name="connsiteY7" fmla="*/ 55380 h 110529"/>
                  <a:gd name="connsiteX8" fmla="*/ 35157 w 70643"/>
                  <a:gd name="connsiteY8" fmla="*/ 99235 h 110529"/>
                  <a:gd name="connsiteX9" fmla="*/ 56986 w 70643"/>
                  <a:gd name="connsiteY9" fmla="*/ 549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8" y="56174"/>
                    </a:moveTo>
                    <a:cubicBezTo>
                      <a:pt x="70678" y="91695"/>
                      <a:pt x="58176" y="110546"/>
                      <a:pt x="35356" y="110546"/>
                    </a:cubicBezTo>
                    <a:cubicBezTo>
                      <a:pt x="12139" y="110546"/>
                      <a:pt x="34" y="91695"/>
                      <a:pt x="34" y="55380"/>
                    </a:cubicBezTo>
                    <a:cubicBezTo>
                      <a:pt x="34" y="19066"/>
                      <a:pt x="12139" y="16"/>
                      <a:pt x="35356" y="16"/>
                    </a:cubicBezTo>
                    <a:cubicBezTo>
                      <a:pt x="58771" y="16"/>
                      <a:pt x="70678" y="18669"/>
                      <a:pt x="70678" y="56174"/>
                    </a:cubicBezTo>
                    <a:close/>
                    <a:moveTo>
                      <a:pt x="56986" y="54984"/>
                    </a:moveTo>
                    <a:cubicBezTo>
                      <a:pt x="56986" y="26012"/>
                      <a:pt x="49842" y="11923"/>
                      <a:pt x="35356" y="11923"/>
                    </a:cubicBezTo>
                    <a:cubicBezTo>
                      <a:pt x="20870" y="11923"/>
                      <a:pt x="13726" y="25813"/>
                      <a:pt x="13726" y="55380"/>
                    </a:cubicBezTo>
                    <a:cubicBezTo>
                      <a:pt x="13726" y="84948"/>
                      <a:pt x="20870" y="99235"/>
                      <a:pt x="35157" y="99235"/>
                    </a:cubicBezTo>
                    <a:cubicBezTo>
                      <a:pt x="50040" y="99235"/>
                      <a:pt x="56986" y="85543"/>
                      <a:pt x="56986" y="54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2" name="Vrije vorm 361">
                <a:extLst>
                  <a:ext uri="{FF2B5EF4-FFF2-40B4-BE49-F238E27FC236}">
                    <a16:creationId xmlns:a16="http://schemas.microsoft.com/office/drawing/2014/main" id="{B811E984-06D2-A850-A960-5C019DC7FAE8}"/>
                  </a:ext>
                </a:extLst>
              </p:cNvPr>
              <p:cNvSpPr/>
              <p:nvPr/>
            </p:nvSpPr>
            <p:spPr>
              <a:xfrm>
                <a:off x="4374994" y="3329485"/>
                <a:ext cx="70643" cy="110529"/>
              </a:xfrm>
              <a:custGeom>
                <a:avLst/>
                <a:gdLst>
                  <a:gd name="connsiteX0" fmla="*/ 70684 w 70643"/>
                  <a:gd name="connsiteY0" fmla="*/ 56174 h 110529"/>
                  <a:gd name="connsiteX1" fmla="*/ 35363 w 70643"/>
                  <a:gd name="connsiteY1" fmla="*/ 110546 h 110529"/>
                  <a:gd name="connsiteX2" fmla="*/ 41 w 70643"/>
                  <a:gd name="connsiteY2" fmla="*/ 55380 h 110529"/>
                  <a:gd name="connsiteX3" fmla="*/ 35363 w 70643"/>
                  <a:gd name="connsiteY3" fmla="*/ 16 h 110529"/>
                  <a:gd name="connsiteX4" fmla="*/ 70684 w 70643"/>
                  <a:gd name="connsiteY4" fmla="*/ 56174 h 110529"/>
                  <a:gd name="connsiteX5" fmla="*/ 56992 w 70643"/>
                  <a:gd name="connsiteY5" fmla="*/ 54984 h 110529"/>
                  <a:gd name="connsiteX6" fmla="*/ 35363 w 70643"/>
                  <a:gd name="connsiteY6" fmla="*/ 11923 h 110529"/>
                  <a:gd name="connsiteX7" fmla="*/ 13733 w 70643"/>
                  <a:gd name="connsiteY7" fmla="*/ 55380 h 110529"/>
                  <a:gd name="connsiteX8" fmla="*/ 35164 w 70643"/>
                  <a:gd name="connsiteY8" fmla="*/ 99235 h 110529"/>
                  <a:gd name="connsiteX9" fmla="*/ 56992 w 70643"/>
                  <a:gd name="connsiteY9" fmla="*/ 549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4" y="56174"/>
                    </a:moveTo>
                    <a:cubicBezTo>
                      <a:pt x="70684" y="91695"/>
                      <a:pt x="58183" y="110546"/>
                      <a:pt x="35363" y="110546"/>
                    </a:cubicBezTo>
                    <a:cubicBezTo>
                      <a:pt x="12145" y="110546"/>
                      <a:pt x="41" y="91695"/>
                      <a:pt x="41" y="55380"/>
                    </a:cubicBezTo>
                    <a:cubicBezTo>
                      <a:pt x="41" y="19066"/>
                      <a:pt x="12145" y="16"/>
                      <a:pt x="35363" y="16"/>
                    </a:cubicBezTo>
                    <a:cubicBezTo>
                      <a:pt x="58778" y="16"/>
                      <a:pt x="70684" y="18669"/>
                      <a:pt x="70684" y="56174"/>
                    </a:cubicBezTo>
                    <a:close/>
                    <a:moveTo>
                      <a:pt x="56992" y="54984"/>
                    </a:moveTo>
                    <a:cubicBezTo>
                      <a:pt x="56992" y="26012"/>
                      <a:pt x="49848" y="11923"/>
                      <a:pt x="35363" y="11923"/>
                    </a:cubicBezTo>
                    <a:cubicBezTo>
                      <a:pt x="20877" y="11923"/>
                      <a:pt x="13733" y="25813"/>
                      <a:pt x="13733" y="55380"/>
                    </a:cubicBezTo>
                    <a:cubicBezTo>
                      <a:pt x="13733" y="84948"/>
                      <a:pt x="20877" y="99235"/>
                      <a:pt x="35164" y="99235"/>
                    </a:cubicBezTo>
                    <a:cubicBezTo>
                      <a:pt x="50047" y="99235"/>
                      <a:pt x="56992" y="85543"/>
                      <a:pt x="56992" y="54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3" name="Vrije vorm 362">
                <a:extLst>
                  <a:ext uri="{FF2B5EF4-FFF2-40B4-BE49-F238E27FC236}">
                    <a16:creationId xmlns:a16="http://schemas.microsoft.com/office/drawing/2014/main" id="{4FB9A61A-173F-B517-55D7-E7D1000250EC}"/>
                  </a:ext>
                </a:extLst>
              </p:cNvPr>
              <p:cNvSpPr/>
              <p:nvPr/>
            </p:nvSpPr>
            <p:spPr>
              <a:xfrm>
                <a:off x="4459729" y="3329485"/>
                <a:ext cx="70643" cy="110529"/>
              </a:xfrm>
              <a:custGeom>
                <a:avLst/>
                <a:gdLst>
                  <a:gd name="connsiteX0" fmla="*/ 70691 w 70643"/>
                  <a:gd name="connsiteY0" fmla="*/ 56174 h 110529"/>
                  <a:gd name="connsiteX1" fmla="*/ 35369 w 70643"/>
                  <a:gd name="connsiteY1" fmla="*/ 110546 h 110529"/>
                  <a:gd name="connsiteX2" fmla="*/ 47 w 70643"/>
                  <a:gd name="connsiteY2" fmla="*/ 55380 h 110529"/>
                  <a:gd name="connsiteX3" fmla="*/ 35369 w 70643"/>
                  <a:gd name="connsiteY3" fmla="*/ 16 h 110529"/>
                  <a:gd name="connsiteX4" fmla="*/ 70691 w 70643"/>
                  <a:gd name="connsiteY4" fmla="*/ 56174 h 110529"/>
                  <a:gd name="connsiteX5" fmla="*/ 56999 w 70643"/>
                  <a:gd name="connsiteY5" fmla="*/ 54984 h 110529"/>
                  <a:gd name="connsiteX6" fmla="*/ 35369 w 70643"/>
                  <a:gd name="connsiteY6" fmla="*/ 11923 h 110529"/>
                  <a:gd name="connsiteX7" fmla="*/ 13740 w 70643"/>
                  <a:gd name="connsiteY7" fmla="*/ 55380 h 110529"/>
                  <a:gd name="connsiteX8" fmla="*/ 35171 w 70643"/>
                  <a:gd name="connsiteY8" fmla="*/ 99235 h 110529"/>
                  <a:gd name="connsiteX9" fmla="*/ 56999 w 70643"/>
                  <a:gd name="connsiteY9" fmla="*/ 549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1" y="56174"/>
                    </a:moveTo>
                    <a:cubicBezTo>
                      <a:pt x="70691" y="91695"/>
                      <a:pt x="58190" y="110546"/>
                      <a:pt x="35369" y="110546"/>
                    </a:cubicBezTo>
                    <a:cubicBezTo>
                      <a:pt x="12152" y="110546"/>
                      <a:pt x="47" y="91695"/>
                      <a:pt x="47" y="55380"/>
                    </a:cubicBezTo>
                    <a:cubicBezTo>
                      <a:pt x="47" y="19066"/>
                      <a:pt x="12152" y="16"/>
                      <a:pt x="35369" y="16"/>
                    </a:cubicBezTo>
                    <a:cubicBezTo>
                      <a:pt x="58785" y="16"/>
                      <a:pt x="70691" y="18669"/>
                      <a:pt x="70691" y="56174"/>
                    </a:cubicBezTo>
                    <a:close/>
                    <a:moveTo>
                      <a:pt x="56999" y="54984"/>
                    </a:moveTo>
                    <a:cubicBezTo>
                      <a:pt x="56999" y="26012"/>
                      <a:pt x="49855" y="11923"/>
                      <a:pt x="35369" y="11923"/>
                    </a:cubicBezTo>
                    <a:cubicBezTo>
                      <a:pt x="20883" y="11923"/>
                      <a:pt x="13740" y="25813"/>
                      <a:pt x="13740" y="55380"/>
                    </a:cubicBezTo>
                    <a:cubicBezTo>
                      <a:pt x="13740" y="84948"/>
                      <a:pt x="20883" y="99235"/>
                      <a:pt x="35171" y="99235"/>
                    </a:cubicBezTo>
                    <a:cubicBezTo>
                      <a:pt x="50054" y="99235"/>
                      <a:pt x="56999" y="85543"/>
                      <a:pt x="56999" y="54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4" name="Vrije vorm 363">
                <a:extLst>
                  <a:ext uri="{FF2B5EF4-FFF2-40B4-BE49-F238E27FC236}">
                    <a16:creationId xmlns:a16="http://schemas.microsoft.com/office/drawing/2014/main" id="{F24167E0-3D41-B77A-C007-B3DAB7A0F3A9}"/>
                  </a:ext>
                </a:extLst>
              </p:cNvPr>
              <p:cNvSpPr/>
              <p:nvPr/>
            </p:nvSpPr>
            <p:spPr>
              <a:xfrm>
                <a:off x="4605780" y="4597811"/>
                <a:ext cx="2898675" cy="1573559"/>
              </a:xfrm>
              <a:custGeom>
                <a:avLst/>
                <a:gdLst>
                  <a:gd name="connsiteX0" fmla="*/ -58 w 2898675"/>
                  <a:gd name="connsiteY0" fmla="*/ 43 h 1573559"/>
                  <a:gd name="connsiteX1" fmla="*/ 26334 w 2898675"/>
                  <a:gd name="connsiteY1" fmla="*/ -57 h 1573559"/>
                  <a:gd name="connsiteX2" fmla="*/ 52677 w 2898675"/>
                  <a:gd name="connsiteY2" fmla="*/ 1233 h 1573559"/>
                  <a:gd name="connsiteX3" fmla="*/ 79020 w 2898675"/>
                  <a:gd name="connsiteY3" fmla="*/ 1432 h 1573559"/>
                  <a:gd name="connsiteX4" fmla="*/ 105362 w 2898675"/>
                  <a:gd name="connsiteY4" fmla="*/ 2126 h 1573559"/>
                  <a:gd name="connsiteX5" fmla="*/ 131705 w 2898675"/>
                  <a:gd name="connsiteY5" fmla="*/ 3763 h 1573559"/>
                  <a:gd name="connsiteX6" fmla="*/ 158047 w 2898675"/>
                  <a:gd name="connsiteY6" fmla="*/ 4259 h 1573559"/>
                  <a:gd name="connsiteX7" fmla="*/ 184439 w 2898675"/>
                  <a:gd name="connsiteY7" fmla="*/ 5549 h 1573559"/>
                  <a:gd name="connsiteX8" fmla="*/ 210782 w 2898675"/>
                  <a:gd name="connsiteY8" fmla="*/ 7633 h 1573559"/>
                  <a:gd name="connsiteX9" fmla="*/ 237125 w 2898675"/>
                  <a:gd name="connsiteY9" fmla="*/ 8972 h 1573559"/>
                  <a:gd name="connsiteX10" fmla="*/ 263467 w 2898675"/>
                  <a:gd name="connsiteY10" fmla="*/ 10262 h 1573559"/>
                  <a:gd name="connsiteX11" fmla="*/ 289810 w 2898675"/>
                  <a:gd name="connsiteY11" fmla="*/ 14330 h 1573559"/>
                  <a:gd name="connsiteX12" fmla="*/ 316202 w 2898675"/>
                  <a:gd name="connsiteY12" fmla="*/ 17158 h 1573559"/>
                  <a:gd name="connsiteX13" fmla="*/ 342545 w 2898675"/>
                  <a:gd name="connsiteY13" fmla="*/ 19489 h 1573559"/>
                  <a:gd name="connsiteX14" fmla="*/ 368887 w 2898675"/>
                  <a:gd name="connsiteY14" fmla="*/ 25294 h 1573559"/>
                  <a:gd name="connsiteX15" fmla="*/ 395230 w 2898675"/>
                  <a:gd name="connsiteY15" fmla="*/ 28717 h 1573559"/>
                  <a:gd name="connsiteX16" fmla="*/ 421572 w 2898675"/>
                  <a:gd name="connsiteY16" fmla="*/ 33132 h 1573559"/>
                  <a:gd name="connsiteX17" fmla="*/ 447915 w 2898675"/>
                  <a:gd name="connsiteY17" fmla="*/ 42310 h 1573559"/>
                  <a:gd name="connsiteX18" fmla="*/ 474307 w 2898675"/>
                  <a:gd name="connsiteY18" fmla="*/ 48114 h 1573559"/>
                  <a:gd name="connsiteX19" fmla="*/ 500650 w 2898675"/>
                  <a:gd name="connsiteY19" fmla="*/ 53918 h 1573559"/>
                  <a:gd name="connsiteX20" fmla="*/ 526992 w 2898675"/>
                  <a:gd name="connsiteY20" fmla="*/ 61806 h 1573559"/>
                  <a:gd name="connsiteX21" fmla="*/ 553335 w 2898675"/>
                  <a:gd name="connsiteY21" fmla="*/ 78078 h 1573559"/>
                  <a:gd name="connsiteX22" fmla="*/ 579677 w 2898675"/>
                  <a:gd name="connsiteY22" fmla="*/ 87206 h 1573559"/>
                  <a:gd name="connsiteX23" fmla="*/ 606020 w 2898675"/>
                  <a:gd name="connsiteY23" fmla="*/ 94697 h 1573559"/>
                  <a:gd name="connsiteX24" fmla="*/ 632412 w 2898675"/>
                  <a:gd name="connsiteY24" fmla="*/ 110721 h 1573559"/>
                  <a:gd name="connsiteX25" fmla="*/ 658755 w 2898675"/>
                  <a:gd name="connsiteY25" fmla="*/ 120345 h 1573559"/>
                  <a:gd name="connsiteX26" fmla="*/ 685097 w 2898675"/>
                  <a:gd name="connsiteY26" fmla="*/ 140933 h 1573559"/>
                  <a:gd name="connsiteX27" fmla="*/ 711440 w 2898675"/>
                  <a:gd name="connsiteY27" fmla="*/ 151103 h 1573559"/>
                  <a:gd name="connsiteX28" fmla="*/ 737782 w 2898675"/>
                  <a:gd name="connsiteY28" fmla="*/ 162166 h 1573559"/>
                  <a:gd name="connsiteX29" fmla="*/ 764125 w 2898675"/>
                  <a:gd name="connsiteY29" fmla="*/ 173874 h 1573559"/>
                  <a:gd name="connsiteX30" fmla="*/ 790517 w 2898675"/>
                  <a:gd name="connsiteY30" fmla="*/ 200812 h 1573559"/>
                  <a:gd name="connsiteX31" fmla="*/ 816860 w 2898675"/>
                  <a:gd name="connsiteY31" fmla="*/ 213661 h 1573559"/>
                  <a:gd name="connsiteX32" fmla="*/ 843202 w 2898675"/>
                  <a:gd name="connsiteY32" fmla="*/ 227551 h 1573559"/>
                  <a:gd name="connsiteX33" fmla="*/ 869545 w 2898675"/>
                  <a:gd name="connsiteY33" fmla="*/ 258607 h 1573559"/>
                  <a:gd name="connsiteX34" fmla="*/ 895888 w 2898675"/>
                  <a:gd name="connsiteY34" fmla="*/ 274779 h 1573559"/>
                  <a:gd name="connsiteX35" fmla="*/ 922280 w 2898675"/>
                  <a:gd name="connsiteY35" fmla="*/ 291051 h 1573559"/>
                  <a:gd name="connsiteX36" fmla="*/ 948622 w 2898675"/>
                  <a:gd name="connsiteY36" fmla="*/ 323843 h 1573559"/>
                  <a:gd name="connsiteX37" fmla="*/ 974965 w 2898675"/>
                  <a:gd name="connsiteY37" fmla="*/ 343488 h 1573559"/>
                  <a:gd name="connsiteX38" fmla="*/ 1001307 w 2898675"/>
                  <a:gd name="connsiteY38" fmla="*/ 363084 h 1573559"/>
                  <a:gd name="connsiteX39" fmla="*/ 1027650 w 2898675"/>
                  <a:gd name="connsiteY39" fmla="*/ 401432 h 1573559"/>
                  <a:gd name="connsiteX40" fmla="*/ 1053993 w 2898675"/>
                  <a:gd name="connsiteY40" fmla="*/ 420730 h 1573559"/>
                  <a:gd name="connsiteX41" fmla="*/ 1080385 w 2898675"/>
                  <a:gd name="connsiteY41" fmla="*/ 440524 h 1573559"/>
                  <a:gd name="connsiteX42" fmla="*/ 1106727 w 2898675"/>
                  <a:gd name="connsiteY42" fmla="*/ 482494 h 1573559"/>
                  <a:gd name="connsiteX43" fmla="*/ 1133070 w 2898675"/>
                  <a:gd name="connsiteY43" fmla="*/ 502536 h 1573559"/>
                  <a:gd name="connsiteX44" fmla="*/ 1159413 w 2898675"/>
                  <a:gd name="connsiteY44" fmla="*/ 523422 h 1573559"/>
                  <a:gd name="connsiteX45" fmla="*/ 1185755 w 2898675"/>
                  <a:gd name="connsiteY45" fmla="*/ 564597 h 1573559"/>
                  <a:gd name="connsiteX46" fmla="*/ 1212147 w 2898675"/>
                  <a:gd name="connsiteY46" fmla="*/ 585731 h 1573559"/>
                  <a:gd name="connsiteX47" fmla="*/ 1238490 w 2898675"/>
                  <a:gd name="connsiteY47" fmla="*/ 605922 h 1573559"/>
                  <a:gd name="connsiteX48" fmla="*/ 1264832 w 2898675"/>
                  <a:gd name="connsiteY48" fmla="*/ 645709 h 1573559"/>
                  <a:gd name="connsiteX49" fmla="*/ 1291175 w 2898675"/>
                  <a:gd name="connsiteY49" fmla="*/ 664015 h 1573559"/>
                  <a:gd name="connsiteX50" fmla="*/ 1317518 w 2898675"/>
                  <a:gd name="connsiteY50" fmla="*/ 683065 h 1573559"/>
                  <a:gd name="connsiteX51" fmla="*/ 1343860 w 2898675"/>
                  <a:gd name="connsiteY51" fmla="*/ 717940 h 1573559"/>
                  <a:gd name="connsiteX52" fmla="*/ 1370252 w 2898675"/>
                  <a:gd name="connsiteY52" fmla="*/ 734559 h 1573559"/>
                  <a:gd name="connsiteX53" fmla="*/ 1396595 w 2898675"/>
                  <a:gd name="connsiteY53" fmla="*/ 749789 h 1573559"/>
                  <a:gd name="connsiteX54" fmla="*/ 1422938 w 2898675"/>
                  <a:gd name="connsiteY54" fmla="*/ 776975 h 1573559"/>
                  <a:gd name="connsiteX55" fmla="*/ 1449280 w 2898675"/>
                  <a:gd name="connsiteY55" fmla="*/ 789328 h 1573559"/>
                  <a:gd name="connsiteX56" fmla="*/ 1475623 w 2898675"/>
                  <a:gd name="connsiteY56" fmla="*/ 800093 h 1573559"/>
                  <a:gd name="connsiteX57" fmla="*/ 1501965 w 2898675"/>
                  <a:gd name="connsiteY57" fmla="*/ 819341 h 1573559"/>
                  <a:gd name="connsiteX58" fmla="*/ 1528358 w 2898675"/>
                  <a:gd name="connsiteY58" fmla="*/ 826436 h 1573559"/>
                  <a:gd name="connsiteX59" fmla="*/ 1554700 w 2898675"/>
                  <a:gd name="connsiteY59" fmla="*/ 831744 h 1573559"/>
                  <a:gd name="connsiteX60" fmla="*/ 1581043 w 2898675"/>
                  <a:gd name="connsiteY60" fmla="*/ 837945 h 1573559"/>
                  <a:gd name="connsiteX61" fmla="*/ 1607385 w 2898675"/>
                  <a:gd name="connsiteY61" fmla="*/ 839632 h 1573559"/>
                  <a:gd name="connsiteX62" fmla="*/ 1633728 w 2898675"/>
                  <a:gd name="connsiteY62" fmla="*/ 839979 h 1573559"/>
                  <a:gd name="connsiteX63" fmla="*/ 1660070 w 2898675"/>
                  <a:gd name="connsiteY63" fmla="*/ 834770 h 1573559"/>
                  <a:gd name="connsiteX64" fmla="*/ 1686463 w 2898675"/>
                  <a:gd name="connsiteY64" fmla="*/ 830107 h 1573559"/>
                  <a:gd name="connsiteX65" fmla="*/ 1712805 w 2898675"/>
                  <a:gd name="connsiteY65" fmla="*/ 820036 h 1573559"/>
                  <a:gd name="connsiteX66" fmla="*/ 1739148 w 2898675"/>
                  <a:gd name="connsiteY66" fmla="*/ 813736 h 1573559"/>
                  <a:gd name="connsiteX67" fmla="*/ 1765490 w 2898675"/>
                  <a:gd name="connsiteY67" fmla="*/ 807485 h 1573559"/>
                  <a:gd name="connsiteX68" fmla="*/ 1791833 w 2898675"/>
                  <a:gd name="connsiteY68" fmla="*/ 799597 h 1573559"/>
                  <a:gd name="connsiteX69" fmla="*/ 1818225 w 2898675"/>
                  <a:gd name="connsiteY69" fmla="*/ 787542 h 1573559"/>
                  <a:gd name="connsiteX70" fmla="*/ 1844568 w 2898675"/>
                  <a:gd name="connsiteY70" fmla="*/ 782283 h 1573559"/>
                  <a:gd name="connsiteX71" fmla="*/ 1870910 w 2898675"/>
                  <a:gd name="connsiteY71" fmla="*/ 778563 h 1573559"/>
                  <a:gd name="connsiteX72" fmla="*/ 1897253 w 2898675"/>
                  <a:gd name="connsiteY72" fmla="*/ 771072 h 1573559"/>
                  <a:gd name="connsiteX73" fmla="*/ 1923595 w 2898675"/>
                  <a:gd name="connsiteY73" fmla="*/ 771320 h 1573559"/>
                  <a:gd name="connsiteX74" fmla="*/ 1949938 w 2898675"/>
                  <a:gd name="connsiteY74" fmla="*/ 771865 h 1573559"/>
                  <a:gd name="connsiteX75" fmla="*/ 1976330 w 2898675"/>
                  <a:gd name="connsiteY75" fmla="*/ 776479 h 1573559"/>
                  <a:gd name="connsiteX76" fmla="*/ 2002673 w 2898675"/>
                  <a:gd name="connsiteY76" fmla="*/ 781589 h 1573559"/>
                  <a:gd name="connsiteX77" fmla="*/ 2029015 w 2898675"/>
                  <a:gd name="connsiteY77" fmla="*/ 790717 h 1573559"/>
                  <a:gd name="connsiteX78" fmla="*/ 2055358 w 2898675"/>
                  <a:gd name="connsiteY78" fmla="*/ 817109 h 1573559"/>
                  <a:gd name="connsiteX79" fmla="*/ 2081700 w 2898675"/>
                  <a:gd name="connsiteY79" fmla="*/ 835167 h 1573559"/>
                  <a:gd name="connsiteX80" fmla="*/ 2108093 w 2898675"/>
                  <a:gd name="connsiteY80" fmla="*/ 855904 h 1573559"/>
                  <a:gd name="connsiteX81" fmla="*/ 2134435 w 2898675"/>
                  <a:gd name="connsiteY81" fmla="*/ 878426 h 1573559"/>
                  <a:gd name="connsiteX82" fmla="*/ 2160778 w 2898675"/>
                  <a:gd name="connsiteY82" fmla="*/ 932302 h 1573559"/>
                  <a:gd name="connsiteX83" fmla="*/ 2187120 w 2898675"/>
                  <a:gd name="connsiteY83" fmla="*/ 963209 h 1573559"/>
                  <a:gd name="connsiteX84" fmla="*/ 2213463 w 2898675"/>
                  <a:gd name="connsiteY84" fmla="*/ 995901 h 1573559"/>
                  <a:gd name="connsiteX85" fmla="*/ 2239806 w 2898675"/>
                  <a:gd name="connsiteY85" fmla="*/ 1068133 h 1573559"/>
                  <a:gd name="connsiteX86" fmla="*/ 2266198 w 2898675"/>
                  <a:gd name="connsiteY86" fmla="*/ 1105042 h 1573559"/>
                  <a:gd name="connsiteX87" fmla="*/ 2292540 w 2898675"/>
                  <a:gd name="connsiteY87" fmla="*/ 1144481 h 1573559"/>
                  <a:gd name="connsiteX88" fmla="*/ 2318883 w 2898675"/>
                  <a:gd name="connsiteY88" fmla="*/ 1225394 h 1573559"/>
                  <a:gd name="connsiteX89" fmla="*/ 2345226 w 2898675"/>
                  <a:gd name="connsiteY89" fmla="*/ 1265429 h 1573559"/>
                  <a:gd name="connsiteX90" fmla="*/ 2371568 w 2898675"/>
                  <a:gd name="connsiteY90" fmla="*/ 1304521 h 1573559"/>
                  <a:gd name="connsiteX91" fmla="*/ 2397911 w 2898675"/>
                  <a:gd name="connsiteY91" fmla="*/ 1341480 h 1573559"/>
                  <a:gd name="connsiteX92" fmla="*/ 2424303 w 2898675"/>
                  <a:gd name="connsiteY92" fmla="*/ 1410338 h 1573559"/>
                  <a:gd name="connsiteX93" fmla="*/ 2450645 w 2898675"/>
                  <a:gd name="connsiteY93" fmla="*/ 1441493 h 1573559"/>
                  <a:gd name="connsiteX94" fmla="*/ 2476988 w 2898675"/>
                  <a:gd name="connsiteY94" fmla="*/ 1467935 h 1573559"/>
                  <a:gd name="connsiteX95" fmla="*/ 2503330 w 2898675"/>
                  <a:gd name="connsiteY95" fmla="*/ 1515857 h 1573559"/>
                  <a:gd name="connsiteX96" fmla="*/ 2529673 w 2898675"/>
                  <a:gd name="connsiteY96" fmla="*/ 1533419 h 1573559"/>
                  <a:gd name="connsiteX97" fmla="*/ 2556016 w 2898675"/>
                  <a:gd name="connsiteY97" fmla="*/ 1547409 h 1573559"/>
                  <a:gd name="connsiteX98" fmla="*/ 2582408 w 2898675"/>
                  <a:gd name="connsiteY98" fmla="*/ 1570626 h 1573559"/>
                  <a:gd name="connsiteX99" fmla="*/ 2608751 w 2898675"/>
                  <a:gd name="connsiteY99" fmla="*/ 1573503 h 1573559"/>
                  <a:gd name="connsiteX100" fmla="*/ 2635093 w 2898675"/>
                  <a:gd name="connsiteY100" fmla="*/ 1572511 h 1573559"/>
                  <a:gd name="connsiteX101" fmla="*/ 2661436 w 2898675"/>
                  <a:gd name="connsiteY101" fmla="*/ 1563284 h 1573559"/>
                  <a:gd name="connsiteX102" fmla="*/ 2687778 w 2898675"/>
                  <a:gd name="connsiteY102" fmla="*/ 1555495 h 1573559"/>
                  <a:gd name="connsiteX103" fmla="*/ 2714171 w 2898675"/>
                  <a:gd name="connsiteY103" fmla="*/ 1545226 h 1573559"/>
                  <a:gd name="connsiteX104" fmla="*/ 2740513 w 2898675"/>
                  <a:gd name="connsiteY104" fmla="*/ 1518288 h 1573559"/>
                  <a:gd name="connsiteX105" fmla="*/ 2766856 w 2898675"/>
                  <a:gd name="connsiteY105" fmla="*/ 1506431 h 1573559"/>
                  <a:gd name="connsiteX106" fmla="*/ 2793198 w 2898675"/>
                  <a:gd name="connsiteY106" fmla="*/ 1489266 h 1573559"/>
                  <a:gd name="connsiteX107" fmla="*/ 2819541 w 2898675"/>
                  <a:gd name="connsiteY107" fmla="*/ 1478055 h 1573559"/>
                  <a:gd name="connsiteX108" fmla="*/ 2845883 w 2898675"/>
                  <a:gd name="connsiteY108" fmla="*/ 1470514 h 1573559"/>
                  <a:gd name="connsiteX109" fmla="*/ 2872275 w 2898675"/>
                  <a:gd name="connsiteY109" fmla="*/ 1471804 h 1573559"/>
                  <a:gd name="connsiteX110" fmla="*/ 2898618 w 2898675"/>
                  <a:gd name="connsiteY110" fmla="*/ 1475277 h 157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2898675" h="1573559">
                    <a:moveTo>
                      <a:pt x="-58" y="43"/>
                    </a:moveTo>
                    <a:lnTo>
                      <a:pt x="26334" y="-57"/>
                    </a:lnTo>
                    <a:lnTo>
                      <a:pt x="52677" y="1233"/>
                    </a:lnTo>
                    <a:lnTo>
                      <a:pt x="79020" y="1432"/>
                    </a:lnTo>
                    <a:lnTo>
                      <a:pt x="105362" y="2126"/>
                    </a:lnTo>
                    <a:lnTo>
                      <a:pt x="131705" y="3763"/>
                    </a:lnTo>
                    <a:lnTo>
                      <a:pt x="158047" y="4259"/>
                    </a:lnTo>
                    <a:lnTo>
                      <a:pt x="184439" y="5549"/>
                    </a:lnTo>
                    <a:lnTo>
                      <a:pt x="210782" y="7633"/>
                    </a:lnTo>
                    <a:lnTo>
                      <a:pt x="237125" y="8972"/>
                    </a:lnTo>
                    <a:lnTo>
                      <a:pt x="263467" y="10262"/>
                    </a:lnTo>
                    <a:lnTo>
                      <a:pt x="289810" y="14330"/>
                    </a:lnTo>
                    <a:lnTo>
                      <a:pt x="316202" y="17158"/>
                    </a:lnTo>
                    <a:lnTo>
                      <a:pt x="342545" y="19489"/>
                    </a:lnTo>
                    <a:lnTo>
                      <a:pt x="368887" y="25294"/>
                    </a:lnTo>
                    <a:lnTo>
                      <a:pt x="395230" y="28717"/>
                    </a:lnTo>
                    <a:lnTo>
                      <a:pt x="421572" y="33132"/>
                    </a:lnTo>
                    <a:lnTo>
                      <a:pt x="447915" y="42310"/>
                    </a:lnTo>
                    <a:lnTo>
                      <a:pt x="474307" y="48114"/>
                    </a:lnTo>
                    <a:lnTo>
                      <a:pt x="500650" y="53918"/>
                    </a:lnTo>
                    <a:lnTo>
                      <a:pt x="526992" y="61806"/>
                    </a:lnTo>
                    <a:lnTo>
                      <a:pt x="553335" y="78078"/>
                    </a:lnTo>
                    <a:lnTo>
                      <a:pt x="579677" y="87206"/>
                    </a:lnTo>
                    <a:lnTo>
                      <a:pt x="606020" y="94697"/>
                    </a:lnTo>
                    <a:lnTo>
                      <a:pt x="632412" y="110721"/>
                    </a:lnTo>
                    <a:lnTo>
                      <a:pt x="658755" y="120345"/>
                    </a:lnTo>
                    <a:lnTo>
                      <a:pt x="685097" y="140933"/>
                    </a:lnTo>
                    <a:lnTo>
                      <a:pt x="711440" y="151103"/>
                    </a:lnTo>
                    <a:lnTo>
                      <a:pt x="737782" y="162166"/>
                    </a:lnTo>
                    <a:lnTo>
                      <a:pt x="764125" y="173874"/>
                    </a:lnTo>
                    <a:lnTo>
                      <a:pt x="790517" y="200812"/>
                    </a:lnTo>
                    <a:lnTo>
                      <a:pt x="816860" y="213661"/>
                    </a:lnTo>
                    <a:lnTo>
                      <a:pt x="843202" y="227551"/>
                    </a:lnTo>
                    <a:lnTo>
                      <a:pt x="869545" y="258607"/>
                    </a:lnTo>
                    <a:lnTo>
                      <a:pt x="895888" y="274779"/>
                    </a:lnTo>
                    <a:lnTo>
                      <a:pt x="922280" y="291051"/>
                    </a:lnTo>
                    <a:lnTo>
                      <a:pt x="948622" y="323843"/>
                    </a:lnTo>
                    <a:lnTo>
                      <a:pt x="974965" y="343488"/>
                    </a:lnTo>
                    <a:lnTo>
                      <a:pt x="1001307" y="363084"/>
                    </a:lnTo>
                    <a:lnTo>
                      <a:pt x="1027650" y="401432"/>
                    </a:lnTo>
                    <a:lnTo>
                      <a:pt x="1053993" y="420730"/>
                    </a:lnTo>
                    <a:lnTo>
                      <a:pt x="1080385" y="440524"/>
                    </a:lnTo>
                    <a:lnTo>
                      <a:pt x="1106727" y="482494"/>
                    </a:lnTo>
                    <a:lnTo>
                      <a:pt x="1133070" y="502536"/>
                    </a:lnTo>
                    <a:lnTo>
                      <a:pt x="1159413" y="523422"/>
                    </a:lnTo>
                    <a:lnTo>
                      <a:pt x="1185755" y="564597"/>
                    </a:lnTo>
                    <a:lnTo>
                      <a:pt x="1212147" y="585731"/>
                    </a:lnTo>
                    <a:lnTo>
                      <a:pt x="1238490" y="605922"/>
                    </a:lnTo>
                    <a:lnTo>
                      <a:pt x="1264832" y="645709"/>
                    </a:lnTo>
                    <a:lnTo>
                      <a:pt x="1291175" y="664015"/>
                    </a:lnTo>
                    <a:lnTo>
                      <a:pt x="1317518" y="683065"/>
                    </a:lnTo>
                    <a:lnTo>
                      <a:pt x="1343860" y="717940"/>
                    </a:lnTo>
                    <a:lnTo>
                      <a:pt x="1370252" y="734559"/>
                    </a:lnTo>
                    <a:lnTo>
                      <a:pt x="1396595" y="749789"/>
                    </a:lnTo>
                    <a:lnTo>
                      <a:pt x="1422938" y="776975"/>
                    </a:lnTo>
                    <a:lnTo>
                      <a:pt x="1449280" y="789328"/>
                    </a:lnTo>
                    <a:lnTo>
                      <a:pt x="1475623" y="800093"/>
                    </a:lnTo>
                    <a:lnTo>
                      <a:pt x="1501965" y="819341"/>
                    </a:lnTo>
                    <a:lnTo>
                      <a:pt x="1528358" y="826436"/>
                    </a:lnTo>
                    <a:lnTo>
                      <a:pt x="1554700" y="831744"/>
                    </a:lnTo>
                    <a:lnTo>
                      <a:pt x="1581043" y="837945"/>
                    </a:lnTo>
                    <a:lnTo>
                      <a:pt x="1607385" y="839632"/>
                    </a:lnTo>
                    <a:lnTo>
                      <a:pt x="1633728" y="839979"/>
                    </a:lnTo>
                    <a:lnTo>
                      <a:pt x="1660070" y="834770"/>
                    </a:lnTo>
                    <a:lnTo>
                      <a:pt x="1686463" y="830107"/>
                    </a:lnTo>
                    <a:lnTo>
                      <a:pt x="1712805" y="820036"/>
                    </a:lnTo>
                    <a:lnTo>
                      <a:pt x="1739148" y="813736"/>
                    </a:lnTo>
                    <a:lnTo>
                      <a:pt x="1765490" y="807485"/>
                    </a:lnTo>
                    <a:lnTo>
                      <a:pt x="1791833" y="799597"/>
                    </a:lnTo>
                    <a:lnTo>
                      <a:pt x="1818225" y="787542"/>
                    </a:lnTo>
                    <a:lnTo>
                      <a:pt x="1844568" y="782283"/>
                    </a:lnTo>
                    <a:lnTo>
                      <a:pt x="1870910" y="778563"/>
                    </a:lnTo>
                    <a:lnTo>
                      <a:pt x="1897253" y="771072"/>
                    </a:lnTo>
                    <a:lnTo>
                      <a:pt x="1923595" y="771320"/>
                    </a:lnTo>
                    <a:lnTo>
                      <a:pt x="1949938" y="771865"/>
                    </a:lnTo>
                    <a:lnTo>
                      <a:pt x="1976330" y="776479"/>
                    </a:lnTo>
                    <a:lnTo>
                      <a:pt x="2002673" y="781589"/>
                    </a:lnTo>
                    <a:lnTo>
                      <a:pt x="2029015" y="790717"/>
                    </a:lnTo>
                    <a:lnTo>
                      <a:pt x="2055358" y="817109"/>
                    </a:lnTo>
                    <a:lnTo>
                      <a:pt x="2081700" y="835167"/>
                    </a:lnTo>
                    <a:lnTo>
                      <a:pt x="2108093" y="855904"/>
                    </a:lnTo>
                    <a:lnTo>
                      <a:pt x="2134435" y="878426"/>
                    </a:lnTo>
                    <a:lnTo>
                      <a:pt x="2160778" y="932302"/>
                    </a:lnTo>
                    <a:lnTo>
                      <a:pt x="2187120" y="963209"/>
                    </a:lnTo>
                    <a:lnTo>
                      <a:pt x="2213463" y="995901"/>
                    </a:lnTo>
                    <a:lnTo>
                      <a:pt x="2239806" y="1068133"/>
                    </a:lnTo>
                    <a:lnTo>
                      <a:pt x="2266198" y="1105042"/>
                    </a:lnTo>
                    <a:lnTo>
                      <a:pt x="2292540" y="1144481"/>
                    </a:lnTo>
                    <a:lnTo>
                      <a:pt x="2318883" y="1225394"/>
                    </a:lnTo>
                    <a:lnTo>
                      <a:pt x="2345226" y="1265429"/>
                    </a:lnTo>
                    <a:lnTo>
                      <a:pt x="2371568" y="1304521"/>
                    </a:lnTo>
                    <a:lnTo>
                      <a:pt x="2397911" y="1341480"/>
                    </a:lnTo>
                    <a:lnTo>
                      <a:pt x="2424303" y="1410338"/>
                    </a:lnTo>
                    <a:lnTo>
                      <a:pt x="2450645" y="1441493"/>
                    </a:lnTo>
                    <a:lnTo>
                      <a:pt x="2476988" y="1467935"/>
                    </a:lnTo>
                    <a:lnTo>
                      <a:pt x="2503330" y="1515857"/>
                    </a:lnTo>
                    <a:lnTo>
                      <a:pt x="2529673" y="1533419"/>
                    </a:lnTo>
                    <a:lnTo>
                      <a:pt x="2556016" y="1547409"/>
                    </a:lnTo>
                    <a:lnTo>
                      <a:pt x="2582408" y="1570626"/>
                    </a:lnTo>
                    <a:lnTo>
                      <a:pt x="2608751" y="1573503"/>
                    </a:lnTo>
                    <a:lnTo>
                      <a:pt x="2635093" y="1572511"/>
                    </a:lnTo>
                    <a:lnTo>
                      <a:pt x="2661436" y="1563284"/>
                    </a:lnTo>
                    <a:lnTo>
                      <a:pt x="2687778" y="1555495"/>
                    </a:lnTo>
                    <a:lnTo>
                      <a:pt x="2714171" y="1545226"/>
                    </a:lnTo>
                    <a:lnTo>
                      <a:pt x="2740513" y="1518288"/>
                    </a:lnTo>
                    <a:lnTo>
                      <a:pt x="2766856" y="1506431"/>
                    </a:lnTo>
                    <a:lnTo>
                      <a:pt x="2793198" y="1489266"/>
                    </a:lnTo>
                    <a:lnTo>
                      <a:pt x="2819541" y="1478055"/>
                    </a:lnTo>
                    <a:lnTo>
                      <a:pt x="2845883" y="1470514"/>
                    </a:lnTo>
                    <a:lnTo>
                      <a:pt x="2872275" y="1471804"/>
                    </a:lnTo>
                    <a:lnTo>
                      <a:pt x="2898618" y="1475277"/>
                    </a:lnTo>
                  </a:path>
                </a:pathLst>
              </a:custGeom>
              <a:noFill/>
              <a:ln w="47625" cap="flat">
                <a:solidFill>
                  <a:srgbClr val="2FB0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5" name="Vrije vorm 364">
                <a:extLst>
                  <a:ext uri="{FF2B5EF4-FFF2-40B4-BE49-F238E27FC236}">
                    <a16:creationId xmlns:a16="http://schemas.microsoft.com/office/drawing/2014/main" id="{F525EDF0-1E87-DA8D-DFFE-EE69BDCD4E24}"/>
                  </a:ext>
                </a:extLst>
              </p:cNvPr>
              <p:cNvSpPr/>
              <p:nvPr/>
            </p:nvSpPr>
            <p:spPr>
              <a:xfrm>
                <a:off x="4605780" y="4611900"/>
                <a:ext cx="2898675" cy="1555898"/>
              </a:xfrm>
              <a:custGeom>
                <a:avLst/>
                <a:gdLst>
                  <a:gd name="connsiteX0" fmla="*/ -58 w 2898675"/>
                  <a:gd name="connsiteY0" fmla="*/ -57 h 1555898"/>
                  <a:gd name="connsiteX1" fmla="*/ 26334 w 2898675"/>
                  <a:gd name="connsiteY1" fmla="*/ -7 h 1555898"/>
                  <a:gd name="connsiteX2" fmla="*/ 52677 w 2898675"/>
                  <a:gd name="connsiteY2" fmla="*/ 142 h 1555898"/>
                  <a:gd name="connsiteX3" fmla="*/ 79020 w 2898675"/>
                  <a:gd name="connsiteY3" fmla="*/ 390 h 1555898"/>
                  <a:gd name="connsiteX4" fmla="*/ 105362 w 2898675"/>
                  <a:gd name="connsiteY4" fmla="*/ 737 h 1555898"/>
                  <a:gd name="connsiteX5" fmla="*/ 131705 w 2898675"/>
                  <a:gd name="connsiteY5" fmla="*/ 1283 h 1555898"/>
                  <a:gd name="connsiteX6" fmla="*/ 158047 w 2898675"/>
                  <a:gd name="connsiteY6" fmla="*/ 1977 h 1555898"/>
                  <a:gd name="connsiteX7" fmla="*/ 184439 w 2898675"/>
                  <a:gd name="connsiteY7" fmla="*/ 2870 h 1555898"/>
                  <a:gd name="connsiteX8" fmla="*/ 210782 w 2898675"/>
                  <a:gd name="connsiteY8" fmla="*/ 3962 h 1555898"/>
                  <a:gd name="connsiteX9" fmla="*/ 237125 w 2898675"/>
                  <a:gd name="connsiteY9" fmla="*/ 5400 h 1555898"/>
                  <a:gd name="connsiteX10" fmla="*/ 263467 w 2898675"/>
                  <a:gd name="connsiteY10" fmla="*/ 7087 h 1555898"/>
                  <a:gd name="connsiteX11" fmla="*/ 289810 w 2898675"/>
                  <a:gd name="connsiteY11" fmla="*/ 9121 h 1555898"/>
                  <a:gd name="connsiteX12" fmla="*/ 316202 w 2898675"/>
                  <a:gd name="connsiteY12" fmla="*/ 11552 h 1555898"/>
                  <a:gd name="connsiteX13" fmla="*/ 342545 w 2898675"/>
                  <a:gd name="connsiteY13" fmla="*/ 14429 h 1555898"/>
                  <a:gd name="connsiteX14" fmla="*/ 368887 w 2898675"/>
                  <a:gd name="connsiteY14" fmla="*/ 17753 h 1555898"/>
                  <a:gd name="connsiteX15" fmla="*/ 395230 w 2898675"/>
                  <a:gd name="connsiteY15" fmla="*/ 21573 h 1555898"/>
                  <a:gd name="connsiteX16" fmla="*/ 421572 w 2898675"/>
                  <a:gd name="connsiteY16" fmla="*/ 25988 h 1555898"/>
                  <a:gd name="connsiteX17" fmla="*/ 447915 w 2898675"/>
                  <a:gd name="connsiteY17" fmla="*/ 31048 h 1555898"/>
                  <a:gd name="connsiteX18" fmla="*/ 474307 w 2898675"/>
                  <a:gd name="connsiteY18" fmla="*/ 36704 h 1555898"/>
                  <a:gd name="connsiteX19" fmla="*/ 500650 w 2898675"/>
                  <a:gd name="connsiteY19" fmla="*/ 43103 h 1555898"/>
                  <a:gd name="connsiteX20" fmla="*/ 526992 w 2898675"/>
                  <a:gd name="connsiteY20" fmla="*/ 50297 h 1555898"/>
                  <a:gd name="connsiteX21" fmla="*/ 553335 w 2898675"/>
                  <a:gd name="connsiteY21" fmla="*/ 58284 h 1555898"/>
                  <a:gd name="connsiteX22" fmla="*/ 579677 w 2898675"/>
                  <a:gd name="connsiteY22" fmla="*/ 67164 h 1555898"/>
                  <a:gd name="connsiteX23" fmla="*/ 606020 w 2898675"/>
                  <a:gd name="connsiteY23" fmla="*/ 76937 h 1555898"/>
                  <a:gd name="connsiteX24" fmla="*/ 632412 w 2898675"/>
                  <a:gd name="connsiteY24" fmla="*/ 87702 h 1555898"/>
                  <a:gd name="connsiteX25" fmla="*/ 658755 w 2898675"/>
                  <a:gd name="connsiteY25" fmla="*/ 99509 h 1555898"/>
                  <a:gd name="connsiteX26" fmla="*/ 685097 w 2898675"/>
                  <a:gd name="connsiteY26" fmla="*/ 112309 h 1555898"/>
                  <a:gd name="connsiteX27" fmla="*/ 711440 w 2898675"/>
                  <a:gd name="connsiteY27" fmla="*/ 126249 h 1555898"/>
                  <a:gd name="connsiteX28" fmla="*/ 737782 w 2898675"/>
                  <a:gd name="connsiteY28" fmla="*/ 141330 h 1555898"/>
                  <a:gd name="connsiteX29" fmla="*/ 764125 w 2898675"/>
                  <a:gd name="connsiteY29" fmla="*/ 157503 h 1555898"/>
                  <a:gd name="connsiteX30" fmla="*/ 790517 w 2898675"/>
                  <a:gd name="connsiteY30" fmla="*/ 174866 h 1555898"/>
                  <a:gd name="connsiteX31" fmla="*/ 816860 w 2898675"/>
                  <a:gd name="connsiteY31" fmla="*/ 193420 h 1555898"/>
                  <a:gd name="connsiteX32" fmla="*/ 843202 w 2898675"/>
                  <a:gd name="connsiteY32" fmla="*/ 213115 h 1555898"/>
                  <a:gd name="connsiteX33" fmla="*/ 869545 w 2898675"/>
                  <a:gd name="connsiteY33" fmla="*/ 234000 h 1555898"/>
                  <a:gd name="connsiteX34" fmla="*/ 895888 w 2898675"/>
                  <a:gd name="connsiteY34" fmla="*/ 255977 h 1555898"/>
                  <a:gd name="connsiteX35" fmla="*/ 922280 w 2898675"/>
                  <a:gd name="connsiteY35" fmla="*/ 279046 h 1555898"/>
                  <a:gd name="connsiteX36" fmla="*/ 948622 w 2898675"/>
                  <a:gd name="connsiteY36" fmla="*/ 303156 h 1555898"/>
                  <a:gd name="connsiteX37" fmla="*/ 974965 w 2898675"/>
                  <a:gd name="connsiteY37" fmla="*/ 328258 h 1555898"/>
                  <a:gd name="connsiteX38" fmla="*/ 1001307 w 2898675"/>
                  <a:gd name="connsiteY38" fmla="*/ 354204 h 1555898"/>
                  <a:gd name="connsiteX39" fmla="*/ 1027650 w 2898675"/>
                  <a:gd name="connsiteY39" fmla="*/ 380943 h 1555898"/>
                  <a:gd name="connsiteX40" fmla="*/ 1053993 w 2898675"/>
                  <a:gd name="connsiteY40" fmla="*/ 408377 h 1555898"/>
                  <a:gd name="connsiteX41" fmla="*/ 1080385 w 2898675"/>
                  <a:gd name="connsiteY41" fmla="*/ 436307 h 1555898"/>
                  <a:gd name="connsiteX42" fmla="*/ 1106727 w 2898675"/>
                  <a:gd name="connsiteY42" fmla="*/ 464585 h 1555898"/>
                  <a:gd name="connsiteX43" fmla="*/ 1133070 w 2898675"/>
                  <a:gd name="connsiteY43" fmla="*/ 493110 h 1555898"/>
                  <a:gd name="connsiteX44" fmla="*/ 1159413 w 2898675"/>
                  <a:gd name="connsiteY44" fmla="*/ 521685 h 1555898"/>
                  <a:gd name="connsiteX45" fmla="*/ 1185755 w 2898675"/>
                  <a:gd name="connsiteY45" fmla="*/ 550111 h 1555898"/>
                  <a:gd name="connsiteX46" fmla="*/ 1212147 w 2898675"/>
                  <a:gd name="connsiteY46" fmla="*/ 578141 h 1555898"/>
                  <a:gd name="connsiteX47" fmla="*/ 1238490 w 2898675"/>
                  <a:gd name="connsiteY47" fmla="*/ 605575 h 1555898"/>
                  <a:gd name="connsiteX48" fmla="*/ 1264832 w 2898675"/>
                  <a:gd name="connsiteY48" fmla="*/ 632215 h 1555898"/>
                  <a:gd name="connsiteX49" fmla="*/ 1291175 w 2898675"/>
                  <a:gd name="connsiteY49" fmla="*/ 657863 h 1555898"/>
                  <a:gd name="connsiteX50" fmla="*/ 1317518 w 2898675"/>
                  <a:gd name="connsiteY50" fmla="*/ 682221 h 1555898"/>
                  <a:gd name="connsiteX51" fmla="*/ 1343860 w 2898675"/>
                  <a:gd name="connsiteY51" fmla="*/ 705091 h 1555898"/>
                  <a:gd name="connsiteX52" fmla="*/ 1370252 w 2898675"/>
                  <a:gd name="connsiteY52" fmla="*/ 726274 h 1555898"/>
                  <a:gd name="connsiteX53" fmla="*/ 1396595 w 2898675"/>
                  <a:gd name="connsiteY53" fmla="*/ 745572 h 1555898"/>
                  <a:gd name="connsiteX54" fmla="*/ 1422938 w 2898675"/>
                  <a:gd name="connsiteY54" fmla="*/ 762787 h 1555898"/>
                  <a:gd name="connsiteX55" fmla="*/ 1449280 w 2898675"/>
                  <a:gd name="connsiteY55" fmla="*/ 777818 h 1555898"/>
                  <a:gd name="connsiteX56" fmla="*/ 1475623 w 2898675"/>
                  <a:gd name="connsiteY56" fmla="*/ 790419 h 1555898"/>
                  <a:gd name="connsiteX57" fmla="*/ 1501965 w 2898675"/>
                  <a:gd name="connsiteY57" fmla="*/ 800589 h 1555898"/>
                  <a:gd name="connsiteX58" fmla="*/ 1528358 w 2898675"/>
                  <a:gd name="connsiteY58" fmla="*/ 808279 h 1555898"/>
                  <a:gd name="connsiteX59" fmla="*/ 1554700 w 2898675"/>
                  <a:gd name="connsiteY59" fmla="*/ 813388 h 1555898"/>
                  <a:gd name="connsiteX60" fmla="*/ 1581043 w 2898675"/>
                  <a:gd name="connsiteY60" fmla="*/ 816018 h 1555898"/>
                  <a:gd name="connsiteX61" fmla="*/ 1607385 w 2898675"/>
                  <a:gd name="connsiteY61" fmla="*/ 816266 h 1555898"/>
                  <a:gd name="connsiteX62" fmla="*/ 1633728 w 2898675"/>
                  <a:gd name="connsiteY62" fmla="*/ 814281 h 1555898"/>
                  <a:gd name="connsiteX63" fmla="*/ 1660070 w 2898675"/>
                  <a:gd name="connsiteY63" fmla="*/ 810213 h 1555898"/>
                  <a:gd name="connsiteX64" fmla="*/ 1686463 w 2898675"/>
                  <a:gd name="connsiteY64" fmla="*/ 804359 h 1555898"/>
                  <a:gd name="connsiteX65" fmla="*/ 1712805 w 2898675"/>
                  <a:gd name="connsiteY65" fmla="*/ 797067 h 1555898"/>
                  <a:gd name="connsiteX66" fmla="*/ 1739148 w 2898675"/>
                  <a:gd name="connsiteY66" fmla="*/ 788633 h 1555898"/>
                  <a:gd name="connsiteX67" fmla="*/ 1765490 w 2898675"/>
                  <a:gd name="connsiteY67" fmla="*/ 779555 h 1555898"/>
                  <a:gd name="connsiteX68" fmla="*/ 1791833 w 2898675"/>
                  <a:gd name="connsiteY68" fmla="*/ 770278 h 1555898"/>
                  <a:gd name="connsiteX69" fmla="*/ 1818225 w 2898675"/>
                  <a:gd name="connsiteY69" fmla="*/ 761348 h 1555898"/>
                  <a:gd name="connsiteX70" fmla="*/ 1844568 w 2898675"/>
                  <a:gd name="connsiteY70" fmla="*/ 753262 h 1555898"/>
                  <a:gd name="connsiteX71" fmla="*/ 1870910 w 2898675"/>
                  <a:gd name="connsiteY71" fmla="*/ 746564 h 1555898"/>
                  <a:gd name="connsiteX72" fmla="*/ 1897253 w 2898675"/>
                  <a:gd name="connsiteY72" fmla="*/ 741901 h 1555898"/>
                  <a:gd name="connsiteX73" fmla="*/ 1923595 w 2898675"/>
                  <a:gd name="connsiteY73" fmla="*/ 739718 h 1555898"/>
                  <a:gd name="connsiteX74" fmla="*/ 1949938 w 2898675"/>
                  <a:gd name="connsiteY74" fmla="*/ 740661 h 1555898"/>
                  <a:gd name="connsiteX75" fmla="*/ 1976330 w 2898675"/>
                  <a:gd name="connsiteY75" fmla="*/ 745175 h 1555898"/>
                  <a:gd name="connsiteX76" fmla="*/ 2002673 w 2898675"/>
                  <a:gd name="connsiteY76" fmla="*/ 753758 h 1555898"/>
                  <a:gd name="connsiteX77" fmla="*/ 2029015 w 2898675"/>
                  <a:gd name="connsiteY77" fmla="*/ 766656 h 1555898"/>
                  <a:gd name="connsiteX78" fmla="*/ 2055358 w 2898675"/>
                  <a:gd name="connsiteY78" fmla="*/ 784268 h 1555898"/>
                  <a:gd name="connsiteX79" fmla="*/ 2081700 w 2898675"/>
                  <a:gd name="connsiteY79" fmla="*/ 806741 h 1555898"/>
                  <a:gd name="connsiteX80" fmla="*/ 2108093 w 2898675"/>
                  <a:gd name="connsiteY80" fmla="*/ 834075 h 1555898"/>
                  <a:gd name="connsiteX81" fmla="*/ 2134435 w 2898675"/>
                  <a:gd name="connsiteY81" fmla="*/ 866272 h 1555898"/>
                  <a:gd name="connsiteX82" fmla="*/ 2160778 w 2898675"/>
                  <a:gd name="connsiteY82" fmla="*/ 903082 h 1555898"/>
                  <a:gd name="connsiteX83" fmla="*/ 2187120 w 2898675"/>
                  <a:gd name="connsiteY83" fmla="*/ 944208 h 1555898"/>
                  <a:gd name="connsiteX84" fmla="*/ 2213463 w 2898675"/>
                  <a:gd name="connsiteY84" fmla="*/ 989105 h 1555898"/>
                  <a:gd name="connsiteX85" fmla="*/ 2239806 w 2898675"/>
                  <a:gd name="connsiteY85" fmla="*/ 1037226 h 1555898"/>
                  <a:gd name="connsiteX86" fmla="*/ 2266198 w 2898675"/>
                  <a:gd name="connsiteY86" fmla="*/ 1087827 h 1555898"/>
                  <a:gd name="connsiteX87" fmla="*/ 2292540 w 2898675"/>
                  <a:gd name="connsiteY87" fmla="*/ 1140016 h 1555898"/>
                  <a:gd name="connsiteX88" fmla="*/ 2318883 w 2898675"/>
                  <a:gd name="connsiteY88" fmla="*/ 1192900 h 1555898"/>
                  <a:gd name="connsiteX89" fmla="*/ 2345226 w 2898675"/>
                  <a:gd name="connsiteY89" fmla="*/ 1245436 h 1555898"/>
                  <a:gd name="connsiteX90" fmla="*/ 2371568 w 2898675"/>
                  <a:gd name="connsiteY90" fmla="*/ 1296584 h 1555898"/>
                  <a:gd name="connsiteX91" fmla="*/ 2397911 w 2898675"/>
                  <a:gd name="connsiteY91" fmla="*/ 1345399 h 1555898"/>
                  <a:gd name="connsiteX92" fmla="*/ 2424303 w 2898675"/>
                  <a:gd name="connsiteY92" fmla="*/ 1390792 h 1555898"/>
                  <a:gd name="connsiteX93" fmla="*/ 2450645 w 2898675"/>
                  <a:gd name="connsiteY93" fmla="*/ 1431918 h 1555898"/>
                  <a:gd name="connsiteX94" fmla="*/ 2476988 w 2898675"/>
                  <a:gd name="connsiteY94" fmla="*/ 1467934 h 1555898"/>
                  <a:gd name="connsiteX95" fmla="*/ 2503330 w 2898675"/>
                  <a:gd name="connsiteY95" fmla="*/ 1498147 h 1555898"/>
                  <a:gd name="connsiteX96" fmla="*/ 2529673 w 2898675"/>
                  <a:gd name="connsiteY96" fmla="*/ 1522207 h 1555898"/>
                  <a:gd name="connsiteX97" fmla="*/ 2556016 w 2898675"/>
                  <a:gd name="connsiteY97" fmla="*/ 1539769 h 1555898"/>
                  <a:gd name="connsiteX98" fmla="*/ 2582408 w 2898675"/>
                  <a:gd name="connsiteY98" fmla="*/ 1550931 h 1555898"/>
                  <a:gd name="connsiteX99" fmla="*/ 2608751 w 2898675"/>
                  <a:gd name="connsiteY99" fmla="*/ 1555842 h 1555898"/>
                  <a:gd name="connsiteX100" fmla="*/ 2635093 w 2898675"/>
                  <a:gd name="connsiteY100" fmla="*/ 1555049 h 1555898"/>
                  <a:gd name="connsiteX101" fmla="*/ 2661436 w 2898675"/>
                  <a:gd name="connsiteY101" fmla="*/ 1549393 h 1555898"/>
                  <a:gd name="connsiteX102" fmla="*/ 2687778 w 2898675"/>
                  <a:gd name="connsiteY102" fmla="*/ 1539818 h 1555898"/>
                  <a:gd name="connsiteX103" fmla="*/ 2714171 w 2898675"/>
                  <a:gd name="connsiteY103" fmla="*/ 1527615 h 1555898"/>
                  <a:gd name="connsiteX104" fmla="*/ 2740513 w 2898675"/>
                  <a:gd name="connsiteY104" fmla="*/ 1514220 h 1555898"/>
                  <a:gd name="connsiteX105" fmla="*/ 2766856 w 2898675"/>
                  <a:gd name="connsiteY105" fmla="*/ 1501073 h 1555898"/>
                  <a:gd name="connsiteX106" fmla="*/ 2793198 w 2898675"/>
                  <a:gd name="connsiteY106" fmla="*/ 1489862 h 1555898"/>
                  <a:gd name="connsiteX107" fmla="*/ 2819541 w 2898675"/>
                  <a:gd name="connsiteY107" fmla="*/ 1482123 h 1555898"/>
                  <a:gd name="connsiteX108" fmla="*/ 2845883 w 2898675"/>
                  <a:gd name="connsiteY108" fmla="*/ 1479394 h 1555898"/>
                  <a:gd name="connsiteX109" fmla="*/ 2872275 w 2898675"/>
                  <a:gd name="connsiteY109" fmla="*/ 1483016 h 1555898"/>
                  <a:gd name="connsiteX110" fmla="*/ 2898618 w 2898675"/>
                  <a:gd name="connsiteY110" fmla="*/ 1494128 h 1555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2898675" h="1555898">
                    <a:moveTo>
                      <a:pt x="-58" y="-57"/>
                    </a:moveTo>
                    <a:lnTo>
                      <a:pt x="26334" y="-7"/>
                    </a:lnTo>
                    <a:lnTo>
                      <a:pt x="52677" y="142"/>
                    </a:lnTo>
                    <a:lnTo>
                      <a:pt x="79020" y="390"/>
                    </a:lnTo>
                    <a:lnTo>
                      <a:pt x="105362" y="737"/>
                    </a:lnTo>
                    <a:lnTo>
                      <a:pt x="131705" y="1283"/>
                    </a:lnTo>
                    <a:lnTo>
                      <a:pt x="158047" y="1977"/>
                    </a:lnTo>
                    <a:lnTo>
                      <a:pt x="184439" y="2870"/>
                    </a:lnTo>
                    <a:lnTo>
                      <a:pt x="210782" y="3962"/>
                    </a:lnTo>
                    <a:lnTo>
                      <a:pt x="237125" y="5400"/>
                    </a:lnTo>
                    <a:lnTo>
                      <a:pt x="263467" y="7087"/>
                    </a:lnTo>
                    <a:lnTo>
                      <a:pt x="289810" y="9121"/>
                    </a:lnTo>
                    <a:lnTo>
                      <a:pt x="316202" y="11552"/>
                    </a:lnTo>
                    <a:lnTo>
                      <a:pt x="342545" y="14429"/>
                    </a:lnTo>
                    <a:lnTo>
                      <a:pt x="368887" y="17753"/>
                    </a:lnTo>
                    <a:lnTo>
                      <a:pt x="395230" y="21573"/>
                    </a:lnTo>
                    <a:lnTo>
                      <a:pt x="421572" y="25988"/>
                    </a:lnTo>
                    <a:lnTo>
                      <a:pt x="447915" y="31048"/>
                    </a:lnTo>
                    <a:lnTo>
                      <a:pt x="474307" y="36704"/>
                    </a:lnTo>
                    <a:lnTo>
                      <a:pt x="500650" y="43103"/>
                    </a:lnTo>
                    <a:lnTo>
                      <a:pt x="526992" y="50297"/>
                    </a:lnTo>
                    <a:lnTo>
                      <a:pt x="553335" y="58284"/>
                    </a:lnTo>
                    <a:lnTo>
                      <a:pt x="579677" y="67164"/>
                    </a:lnTo>
                    <a:lnTo>
                      <a:pt x="606020" y="76937"/>
                    </a:lnTo>
                    <a:lnTo>
                      <a:pt x="632412" y="87702"/>
                    </a:lnTo>
                    <a:lnTo>
                      <a:pt x="658755" y="99509"/>
                    </a:lnTo>
                    <a:lnTo>
                      <a:pt x="685097" y="112309"/>
                    </a:lnTo>
                    <a:lnTo>
                      <a:pt x="711440" y="126249"/>
                    </a:lnTo>
                    <a:lnTo>
                      <a:pt x="737782" y="141330"/>
                    </a:lnTo>
                    <a:lnTo>
                      <a:pt x="764125" y="157503"/>
                    </a:lnTo>
                    <a:lnTo>
                      <a:pt x="790517" y="174866"/>
                    </a:lnTo>
                    <a:lnTo>
                      <a:pt x="816860" y="193420"/>
                    </a:lnTo>
                    <a:lnTo>
                      <a:pt x="843202" y="213115"/>
                    </a:lnTo>
                    <a:lnTo>
                      <a:pt x="869545" y="234000"/>
                    </a:lnTo>
                    <a:lnTo>
                      <a:pt x="895888" y="255977"/>
                    </a:lnTo>
                    <a:lnTo>
                      <a:pt x="922280" y="279046"/>
                    </a:lnTo>
                    <a:lnTo>
                      <a:pt x="948622" y="303156"/>
                    </a:lnTo>
                    <a:lnTo>
                      <a:pt x="974965" y="328258"/>
                    </a:lnTo>
                    <a:lnTo>
                      <a:pt x="1001307" y="354204"/>
                    </a:lnTo>
                    <a:lnTo>
                      <a:pt x="1027650" y="380943"/>
                    </a:lnTo>
                    <a:lnTo>
                      <a:pt x="1053993" y="408377"/>
                    </a:lnTo>
                    <a:lnTo>
                      <a:pt x="1080385" y="436307"/>
                    </a:lnTo>
                    <a:lnTo>
                      <a:pt x="1106727" y="464585"/>
                    </a:lnTo>
                    <a:lnTo>
                      <a:pt x="1133070" y="493110"/>
                    </a:lnTo>
                    <a:lnTo>
                      <a:pt x="1159413" y="521685"/>
                    </a:lnTo>
                    <a:lnTo>
                      <a:pt x="1185755" y="550111"/>
                    </a:lnTo>
                    <a:lnTo>
                      <a:pt x="1212147" y="578141"/>
                    </a:lnTo>
                    <a:lnTo>
                      <a:pt x="1238490" y="605575"/>
                    </a:lnTo>
                    <a:lnTo>
                      <a:pt x="1264832" y="632215"/>
                    </a:lnTo>
                    <a:lnTo>
                      <a:pt x="1291175" y="657863"/>
                    </a:lnTo>
                    <a:lnTo>
                      <a:pt x="1317518" y="682221"/>
                    </a:lnTo>
                    <a:lnTo>
                      <a:pt x="1343860" y="705091"/>
                    </a:lnTo>
                    <a:lnTo>
                      <a:pt x="1370252" y="726274"/>
                    </a:lnTo>
                    <a:lnTo>
                      <a:pt x="1396595" y="745572"/>
                    </a:lnTo>
                    <a:lnTo>
                      <a:pt x="1422938" y="762787"/>
                    </a:lnTo>
                    <a:lnTo>
                      <a:pt x="1449280" y="777818"/>
                    </a:lnTo>
                    <a:lnTo>
                      <a:pt x="1475623" y="790419"/>
                    </a:lnTo>
                    <a:lnTo>
                      <a:pt x="1501965" y="800589"/>
                    </a:lnTo>
                    <a:lnTo>
                      <a:pt x="1528358" y="808279"/>
                    </a:lnTo>
                    <a:lnTo>
                      <a:pt x="1554700" y="813388"/>
                    </a:lnTo>
                    <a:lnTo>
                      <a:pt x="1581043" y="816018"/>
                    </a:lnTo>
                    <a:lnTo>
                      <a:pt x="1607385" y="816266"/>
                    </a:lnTo>
                    <a:lnTo>
                      <a:pt x="1633728" y="814281"/>
                    </a:lnTo>
                    <a:lnTo>
                      <a:pt x="1660070" y="810213"/>
                    </a:lnTo>
                    <a:lnTo>
                      <a:pt x="1686463" y="804359"/>
                    </a:lnTo>
                    <a:lnTo>
                      <a:pt x="1712805" y="797067"/>
                    </a:lnTo>
                    <a:lnTo>
                      <a:pt x="1739148" y="788633"/>
                    </a:lnTo>
                    <a:lnTo>
                      <a:pt x="1765490" y="779555"/>
                    </a:lnTo>
                    <a:lnTo>
                      <a:pt x="1791833" y="770278"/>
                    </a:lnTo>
                    <a:lnTo>
                      <a:pt x="1818225" y="761348"/>
                    </a:lnTo>
                    <a:lnTo>
                      <a:pt x="1844568" y="753262"/>
                    </a:lnTo>
                    <a:lnTo>
                      <a:pt x="1870910" y="746564"/>
                    </a:lnTo>
                    <a:lnTo>
                      <a:pt x="1897253" y="741901"/>
                    </a:lnTo>
                    <a:lnTo>
                      <a:pt x="1923595" y="739718"/>
                    </a:lnTo>
                    <a:lnTo>
                      <a:pt x="1949938" y="740661"/>
                    </a:lnTo>
                    <a:lnTo>
                      <a:pt x="1976330" y="745175"/>
                    </a:lnTo>
                    <a:lnTo>
                      <a:pt x="2002673" y="753758"/>
                    </a:lnTo>
                    <a:lnTo>
                      <a:pt x="2029015" y="766656"/>
                    </a:lnTo>
                    <a:lnTo>
                      <a:pt x="2055358" y="784268"/>
                    </a:lnTo>
                    <a:lnTo>
                      <a:pt x="2081700" y="806741"/>
                    </a:lnTo>
                    <a:lnTo>
                      <a:pt x="2108093" y="834075"/>
                    </a:lnTo>
                    <a:lnTo>
                      <a:pt x="2134435" y="866272"/>
                    </a:lnTo>
                    <a:lnTo>
                      <a:pt x="2160778" y="903082"/>
                    </a:lnTo>
                    <a:lnTo>
                      <a:pt x="2187120" y="944208"/>
                    </a:lnTo>
                    <a:lnTo>
                      <a:pt x="2213463" y="989105"/>
                    </a:lnTo>
                    <a:lnTo>
                      <a:pt x="2239806" y="1037226"/>
                    </a:lnTo>
                    <a:lnTo>
                      <a:pt x="2266198" y="1087827"/>
                    </a:lnTo>
                    <a:lnTo>
                      <a:pt x="2292540" y="1140016"/>
                    </a:lnTo>
                    <a:lnTo>
                      <a:pt x="2318883" y="1192900"/>
                    </a:lnTo>
                    <a:lnTo>
                      <a:pt x="2345226" y="1245436"/>
                    </a:lnTo>
                    <a:lnTo>
                      <a:pt x="2371568" y="1296584"/>
                    </a:lnTo>
                    <a:lnTo>
                      <a:pt x="2397911" y="1345399"/>
                    </a:lnTo>
                    <a:lnTo>
                      <a:pt x="2424303" y="1390792"/>
                    </a:lnTo>
                    <a:lnTo>
                      <a:pt x="2450645" y="1431918"/>
                    </a:lnTo>
                    <a:lnTo>
                      <a:pt x="2476988" y="1467934"/>
                    </a:lnTo>
                    <a:lnTo>
                      <a:pt x="2503330" y="1498147"/>
                    </a:lnTo>
                    <a:lnTo>
                      <a:pt x="2529673" y="1522207"/>
                    </a:lnTo>
                    <a:lnTo>
                      <a:pt x="2556016" y="1539769"/>
                    </a:lnTo>
                    <a:lnTo>
                      <a:pt x="2582408" y="1550931"/>
                    </a:lnTo>
                    <a:lnTo>
                      <a:pt x="2608751" y="1555842"/>
                    </a:lnTo>
                    <a:lnTo>
                      <a:pt x="2635093" y="1555049"/>
                    </a:lnTo>
                    <a:lnTo>
                      <a:pt x="2661436" y="1549393"/>
                    </a:lnTo>
                    <a:lnTo>
                      <a:pt x="2687778" y="1539818"/>
                    </a:lnTo>
                    <a:lnTo>
                      <a:pt x="2714171" y="1527615"/>
                    </a:lnTo>
                    <a:lnTo>
                      <a:pt x="2740513" y="1514220"/>
                    </a:lnTo>
                    <a:lnTo>
                      <a:pt x="2766856" y="1501073"/>
                    </a:lnTo>
                    <a:lnTo>
                      <a:pt x="2793198" y="1489862"/>
                    </a:lnTo>
                    <a:lnTo>
                      <a:pt x="2819541" y="1482123"/>
                    </a:lnTo>
                    <a:lnTo>
                      <a:pt x="2845883" y="1479394"/>
                    </a:lnTo>
                    <a:lnTo>
                      <a:pt x="2872275" y="1483016"/>
                    </a:lnTo>
                    <a:lnTo>
                      <a:pt x="2898618" y="1494128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custDash>
                  <a:ds d="450000" sp="450000"/>
                </a:custDash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6" name="Vrije vorm 365">
                <a:extLst>
                  <a:ext uri="{FF2B5EF4-FFF2-40B4-BE49-F238E27FC236}">
                    <a16:creationId xmlns:a16="http://schemas.microsoft.com/office/drawing/2014/main" id="{14CC23CD-CB08-E981-597E-C6CEFA246742}"/>
                  </a:ext>
                </a:extLst>
              </p:cNvPr>
              <p:cNvSpPr/>
              <p:nvPr/>
            </p:nvSpPr>
            <p:spPr>
              <a:xfrm>
                <a:off x="5317278" y="6444371"/>
                <a:ext cx="12700" cy="57150"/>
              </a:xfrm>
              <a:custGeom>
                <a:avLst/>
                <a:gdLst>
                  <a:gd name="connsiteX0" fmla="*/ -38 w 12700"/>
                  <a:gd name="connsiteY0" fmla="*/ -85 h 57150"/>
                  <a:gd name="connsiteX1" fmla="*/ -38 w 12700"/>
                  <a:gd name="connsiteY1" fmla="*/ 5706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38" y="-85"/>
                    </a:moveTo>
                    <a:lnTo>
                      <a:pt x="-38" y="570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7" name="Vrije vorm 366">
                <a:extLst>
                  <a:ext uri="{FF2B5EF4-FFF2-40B4-BE49-F238E27FC236}">
                    <a16:creationId xmlns:a16="http://schemas.microsoft.com/office/drawing/2014/main" id="{297F6752-FE8E-5C76-B32F-E62D6858FE47}"/>
                  </a:ext>
                </a:extLst>
              </p:cNvPr>
              <p:cNvSpPr/>
              <p:nvPr/>
            </p:nvSpPr>
            <p:spPr>
              <a:xfrm>
                <a:off x="6160538" y="6444371"/>
                <a:ext cx="12700" cy="57150"/>
              </a:xfrm>
              <a:custGeom>
                <a:avLst/>
                <a:gdLst>
                  <a:gd name="connsiteX0" fmla="*/ -61 w 12700"/>
                  <a:gd name="connsiteY0" fmla="*/ -85 h 57150"/>
                  <a:gd name="connsiteX1" fmla="*/ -61 w 12700"/>
                  <a:gd name="connsiteY1" fmla="*/ 5706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61" y="-85"/>
                    </a:moveTo>
                    <a:lnTo>
                      <a:pt x="-61" y="570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8" name="Vrije vorm 367">
                <a:extLst>
                  <a:ext uri="{FF2B5EF4-FFF2-40B4-BE49-F238E27FC236}">
                    <a16:creationId xmlns:a16="http://schemas.microsoft.com/office/drawing/2014/main" id="{6AAFE001-AD6B-1EF2-275C-51DFDE12180D}"/>
                  </a:ext>
                </a:extLst>
              </p:cNvPr>
              <p:cNvSpPr/>
              <p:nvPr/>
            </p:nvSpPr>
            <p:spPr>
              <a:xfrm>
                <a:off x="7003749" y="6444371"/>
                <a:ext cx="12700" cy="57150"/>
              </a:xfrm>
              <a:custGeom>
                <a:avLst/>
                <a:gdLst>
                  <a:gd name="connsiteX0" fmla="*/ -83 w 12700"/>
                  <a:gd name="connsiteY0" fmla="*/ -85 h 57150"/>
                  <a:gd name="connsiteX1" fmla="*/ -83 w 12700"/>
                  <a:gd name="connsiteY1" fmla="*/ 5706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83" y="-85"/>
                    </a:moveTo>
                    <a:lnTo>
                      <a:pt x="-83" y="5706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9" name="Vrije vorm 368">
                <a:extLst>
                  <a:ext uri="{FF2B5EF4-FFF2-40B4-BE49-F238E27FC236}">
                    <a16:creationId xmlns:a16="http://schemas.microsoft.com/office/drawing/2014/main" id="{05184FFC-693F-4642-BBEF-38B3B2C51E6C}"/>
                  </a:ext>
                </a:extLst>
              </p:cNvPr>
              <p:cNvSpPr/>
              <p:nvPr/>
            </p:nvSpPr>
            <p:spPr>
              <a:xfrm>
                <a:off x="4580777" y="6439609"/>
                <a:ext cx="57150" cy="12700"/>
              </a:xfrm>
              <a:custGeom>
                <a:avLst/>
                <a:gdLst>
                  <a:gd name="connsiteX0" fmla="*/ 57130 w 57150"/>
                  <a:gd name="connsiteY0" fmla="*/ -84 h 12700"/>
                  <a:gd name="connsiteX1" fmla="*/ -20 w 57150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0" y="-84"/>
                    </a:moveTo>
                    <a:lnTo>
                      <a:pt x="-20" y="-8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0" name="Vrije vorm 369">
                <a:extLst>
                  <a:ext uri="{FF2B5EF4-FFF2-40B4-BE49-F238E27FC236}">
                    <a16:creationId xmlns:a16="http://schemas.microsoft.com/office/drawing/2014/main" id="{F1AD4E69-DBB5-0463-7F59-CC4E6014B69E}"/>
                  </a:ext>
                </a:extLst>
              </p:cNvPr>
              <p:cNvSpPr/>
              <p:nvPr/>
            </p:nvSpPr>
            <p:spPr>
              <a:xfrm>
                <a:off x="4580777" y="4910846"/>
                <a:ext cx="57150" cy="12700"/>
              </a:xfrm>
              <a:custGeom>
                <a:avLst/>
                <a:gdLst>
                  <a:gd name="connsiteX0" fmla="*/ 57130 w 57150"/>
                  <a:gd name="connsiteY0" fmla="*/ -44 h 12700"/>
                  <a:gd name="connsiteX1" fmla="*/ -20 w 57150"/>
                  <a:gd name="connsiteY1" fmla="*/ -4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0" y="-44"/>
                    </a:moveTo>
                    <a:lnTo>
                      <a:pt x="-20" y="-4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1" name="Vrije vorm 370">
                <a:extLst>
                  <a:ext uri="{FF2B5EF4-FFF2-40B4-BE49-F238E27FC236}">
                    <a16:creationId xmlns:a16="http://schemas.microsoft.com/office/drawing/2014/main" id="{09835E10-8944-37A0-E39F-C8DB011DEA57}"/>
                  </a:ext>
                </a:extLst>
              </p:cNvPr>
              <p:cNvSpPr/>
              <p:nvPr/>
            </p:nvSpPr>
            <p:spPr>
              <a:xfrm>
                <a:off x="4580777" y="3382084"/>
                <a:ext cx="57150" cy="12700"/>
              </a:xfrm>
              <a:custGeom>
                <a:avLst/>
                <a:gdLst>
                  <a:gd name="connsiteX0" fmla="*/ 57130 w 57150"/>
                  <a:gd name="connsiteY0" fmla="*/ -4 h 12700"/>
                  <a:gd name="connsiteX1" fmla="*/ -20 w 57150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0" y="-4"/>
                    </a:moveTo>
                    <a:lnTo>
                      <a:pt x="-20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2" name="Vrije vorm 371">
                <a:extLst>
                  <a:ext uri="{FF2B5EF4-FFF2-40B4-BE49-F238E27FC236}">
                    <a16:creationId xmlns:a16="http://schemas.microsoft.com/office/drawing/2014/main" id="{F8973A5A-B03F-F0BB-E66E-2B4E734AD82A}"/>
                  </a:ext>
                </a:extLst>
              </p:cNvPr>
              <p:cNvSpPr/>
              <p:nvPr/>
            </p:nvSpPr>
            <p:spPr>
              <a:xfrm>
                <a:off x="4637927" y="6439609"/>
                <a:ext cx="2876550" cy="12700"/>
              </a:xfrm>
              <a:custGeom>
                <a:avLst/>
                <a:gdLst>
                  <a:gd name="connsiteX0" fmla="*/ -58 w 2876550"/>
                  <a:gd name="connsiteY0" fmla="*/ -84 h 12700"/>
                  <a:gd name="connsiteX1" fmla="*/ 2876492 w 2876550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6550" h="12700">
                    <a:moveTo>
                      <a:pt x="-58" y="-84"/>
                    </a:moveTo>
                    <a:lnTo>
                      <a:pt x="2876492" y="-8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3" name="Vrije vorm 372">
                <a:extLst>
                  <a:ext uri="{FF2B5EF4-FFF2-40B4-BE49-F238E27FC236}">
                    <a16:creationId xmlns:a16="http://schemas.microsoft.com/office/drawing/2014/main" id="{C7B77788-2F7A-9231-3CF6-83F75C38C1F3}"/>
                  </a:ext>
                </a:extLst>
              </p:cNvPr>
              <p:cNvSpPr/>
              <p:nvPr/>
            </p:nvSpPr>
            <p:spPr>
              <a:xfrm>
                <a:off x="4642690" y="3377321"/>
                <a:ext cx="12700" cy="3067050"/>
              </a:xfrm>
              <a:custGeom>
                <a:avLst/>
                <a:gdLst>
                  <a:gd name="connsiteX0" fmla="*/ -21 w 12700"/>
                  <a:gd name="connsiteY0" fmla="*/ 3067006 h 3067050"/>
                  <a:gd name="connsiteX1" fmla="*/ -21 w 12700"/>
                  <a:gd name="connsiteY1" fmla="*/ -44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67050">
                    <a:moveTo>
                      <a:pt x="-21" y="3067006"/>
                    </a:moveTo>
                    <a:lnTo>
                      <a:pt x="-21" y="-4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4" name="Vrije vorm 373">
                <a:extLst>
                  <a:ext uri="{FF2B5EF4-FFF2-40B4-BE49-F238E27FC236}">
                    <a16:creationId xmlns:a16="http://schemas.microsoft.com/office/drawing/2014/main" id="{B6358C62-31D9-20AD-28C3-306EF802ECB4}"/>
                  </a:ext>
                </a:extLst>
              </p:cNvPr>
              <p:cNvSpPr/>
              <p:nvPr/>
            </p:nvSpPr>
            <p:spPr>
              <a:xfrm>
                <a:off x="4637927" y="3382084"/>
                <a:ext cx="2876550" cy="12700"/>
              </a:xfrm>
              <a:custGeom>
                <a:avLst/>
                <a:gdLst>
                  <a:gd name="connsiteX0" fmla="*/ -58 w 2876550"/>
                  <a:gd name="connsiteY0" fmla="*/ -4 h 12700"/>
                  <a:gd name="connsiteX1" fmla="*/ 2876492 w 2876550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6550" h="12700">
                    <a:moveTo>
                      <a:pt x="-58" y="-4"/>
                    </a:moveTo>
                    <a:lnTo>
                      <a:pt x="2876492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5" name="Vrije vorm 374">
                <a:extLst>
                  <a:ext uri="{FF2B5EF4-FFF2-40B4-BE49-F238E27FC236}">
                    <a16:creationId xmlns:a16="http://schemas.microsoft.com/office/drawing/2014/main" id="{8D1287AE-C742-C3FD-5A26-9D73DE0A91FF}"/>
                  </a:ext>
                </a:extLst>
              </p:cNvPr>
              <p:cNvSpPr/>
              <p:nvPr/>
            </p:nvSpPr>
            <p:spPr>
              <a:xfrm>
                <a:off x="7509715" y="3377321"/>
                <a:ext cx="12700" cy="3067050"/>
              </a:xfrm>
              <a:custGeom>
                <a:avLst/>
                <a:gdLst>
                  <a:gd name="connsiteX0" fmla="*/ -96 w 12700"/>
                  <a:gd name="connsiteY0" fmla="*/ 3067006 h 3067050"/>
                  <a:gd name="connsiteX1" fmla="*/ -96 w 12700"/>
                  <a:gd name="connsiteY1" fmla="*/ -44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67050">
                    <a:moveTo>
                      <a:pt x="-96" y="3067006"/>
                    </a:moveTo>
                    <a:lnTo>
                      <a:pt x="-96" y="-4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0" name="Tekstvak 439">
                    <a:extLst>
                      <a:ext uri="{FF2B5EF4-FFF2-40B4-BE49-F238E27FC236}">
                        <a16:creationId xmlns:a16="http://schemas.microsoft.com/office/drawing/2014/main" id="{6D675F72-B320-6B62-3528-7AE5C9E0320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13628" y="4778696"/>
                    <a:ext cx="7582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>
              <p:sp>
                <p:nvSpPr>
                  <p:cNvPr id="440" name="Tekstvak 439">
                    <a:extLst>
                      <a:ext uri="{FF2B5EF4-FFF2-40B4-BE49-F238E27FC236}">
                        <a16:creationId xmlns:a16="http://schemas.microsoft.com/office/drawing/2014/main" id="{6D675F72-B320-6B62-3528-7AE5C9E03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3713628" y="4778696"/>
                    <a:ext cx="75828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524" t="-16364" r="-47619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1" name="Tekstvak 440">
                    <a:extLst>
                      <a:ext uri="{FF2B5EF4-FFF2-40B4-BE49-F238E27FC236}">
                        <a16:creationId xmlns:a16="http://schemas.microsoft.com/office/drawing/2014/main" id="{675D86FB-54FA-F013-C00E-24049341FAA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79500" y="4830277"/>
                    <a:ext cx="7548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>
              <p:sp>
                <p:nvSpPr>
                  <p:cNvPr id="441" name="Tekstvak 440">
                    <a:extLst>
                      <a:ext uri="{FF2B5EF4-FFF2-40B4-BE49-F238E27FC236}">
                        <a16:creationId xmlns:a16="http://schemas.microsoft.com/office/drawing/2014/main" id="{675D86FB-54FA-F013-C00E-24049341FA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79500" y="4830277"/>
                    <a:ext cx="75488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t="-16364" r="-52381" b="-7273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2" name="Tekstvak 441">
                    <a:extLst>
                      <a:ext uri="{FF2B5EF4-FFF2-40B4-BE49-F238E27FC236}">
                        <a16:creationId xmlns:a16="http://schemas.microsoft.com/office/drawing/2014/main" id="{1FBA4A50-8DDB-1323-71BD-2EEFA3978C8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3835" y="6614144"/>
                    <a:ext cx="4544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>
              <p:sp>
                <p:nvSpPr>
                  <p:cNvPr id="442" name="Tekstvak 441">
                    <a:extLst>
                      <a:ext uri="{FF2B5EF4-FFF2-40B4-BE49-F238E27FC236}">
                        <a16:creationId xmlns:a16="http://schemas.microsoft.com/office/drawing/2014/main" id="{1FBA4A50-8DDB-1323-71BD-2EEFA3978C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3835" y="6614144"/>
                    <a:ext cx="45442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4706" t="-4762" r="-23529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3" name="Tekstvak 442">
                    <a:extLst>
                      <a:ext uri="{FF2B5EF4-FFF2-40B4-BE49-F238E27FC236}">
                        <a16:creationId xmlns:a16="http://schemas.microsoft.com/office/drawing/2014/main" id="{16E21A59-B420-0C34-E562-EDAC781AB66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7449" y="6633317"/>
                    <a:ext cx="4544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dirty="0"/>
                  </a:p>
                </p:txBody>
              </p:sp>
            </mc:Choice>
            <mc:Fallback>
              <p:sp>
                <p:nvSpPr>
                  <p:cNvPr id="443" name="Tekstvak 442">
                    <a:extLst>
                      <a:ext uri="{FF2B5EF4-FFF2-40B4-BE49-F238E27FC236}">
                        <a16:creationId xmlns:a16="http://schemas.microsoft.com/office/drawing/2014/main" id="{16E21A59-B420-0C34-E562-EDAC781AB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7449" y="6633317"/>
                    <a:ext cx="45442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4706" t="-4762" r="-23529" b="-47619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6" name="Tekstvak 445">
                    <a:extLst>
                      <a:ext uri="{FF2B5EF4-FFF2-40B4-BE49-F238E27FC236}">
                        <a16:creationId xmlns:a16="http://schemas.microsoft.com/office/drawing/2014/main" id="{53F30C56-C3B5-445E-BCCA-C4587DA6FA06}"/>
                      </a:ext>
                    </a:extLst>
                  </p:cNvPr>
                  <p:cNvSpPr txBox="1"/>
                  <p:nvPr/>
                </p:nvSpPr>
                <p:spPr>
                  <a:xfrm>
                    <a:off x="96434" y="2760023"/>
                    <a:ext cx="407356" cy="430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sz="2800" dirty="0"/>
                  </a:p>
                </p:txBody>
              </p:sp>
            </mc:Choice>
            <mc:Fallback>
              <p:sp>
                <p:nvSpPr>
                  <p:cNvPr id="446" name="Tekstvak 445">
                    <a:extLst>
                      <a:ext uri="{FF2B5EF4-FFF2-40B4-BE49-F238E27FC236}">
                        <a16:creationId xmlns:a16="http://schemas.microsoft.com/office/drawing/2014/main" id="{53F30C56-C3B5-445E-BCCA-C4587DA6F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34" y="2760023"/>
                    <a:ext cx="407356" cy="43088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t="-3125" r="-3666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7" name="Tekstvak 446">
                    <a:extLst>
                      <a:ext uri="{FF2B5EF4-FFF2-40B4-BE49-F238E27FC236}">
                        <a16:creationId xmlns:a16="http://schemas.microsoft.com/office/drawing/2014/main" id="{0424CF75-2E96-4002-279F-2FF843A4F09A}"/>
                      </a:ext>
                    </a:extLst>
                  </p:cNvPr>
                  <p:cNvSpPr txBox="1"/>
                  <p:nvPr/>
                </p:nvSpPr>
                <p:spPr>
                  <a:xfrm>
                    <a:off x="3862229" y="2760023"/>
                    <a:ext cx="450636" cy="430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sz="2800" dirty="0"/>
                  </a:p>
                </p:txBody>
              </p:sp>
            </mc:Choice>
            <mc:Fallback>
              <p:sp>
                <p:nvSpPr>
                  <p:cNvPr id="447" name="Tekstvak 446">
                    <a:extLst>
                      <a:ext uri="{FF2B5EF4-FFF2-40B4-BE49-F238E27FC236}">
                        <a16:creationId xmlns:a16="http://schemas.microsoft.com/office/drawing/2014/main" id="{0424CF75-2E96-4002-279F-2FF843A4F0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2229" y="2760023"/>
                    <a:ext cx="450636" cy="430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242" t="-3125" r="-36364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1" name="Vrije vorm 450">
              <a:extLst>
                <a:ext uri="{FF2B5EF4-FFF2-40B4-BE49-F238E27FC236}">
                  <a16:creationId xmlns:a16="http://schemas.microsoft.com/office/drawing/2014/main" id="{732AF1C2-CFB8-D185-4F98-1E1FFEC95421}"/>
                </a:ext>
              </a:extLst>
            </p:cNvPr>
            <p:cNvSpPr/>
            <p:nvPr/>
          </p:nvSpPr>
          <p:spPr>
            <a:xfrm>
              <a:off x="4359438" y="2492780"/>
              <a:ext cx="2701813" cy="169075"/>
            </a:xfrm>
            <a:custGeom>
              <a:avLst/>
              <a:gdLst>
                <a:gd name="connsiteX0" fmla="*/ -58 w 2889001"/>
                <a:gd name="connsiteY0" fmla="*/ 2498738 h 2498774"/>
                <a:gd name="connsiteX1" fmla="*/ 26185 w 2889001"/>
                <a:gd name="connsiteY1" fmla="*/ 2498391 h 2498774"/>
                <a:gd name="connsiteX2" fmla="*/ 52478 w 2889001"/>
                <a:gd name="connsiteY2" fmla="*/ 2496208 h 2498774"/>
                <a:gd name="connsiteX3" fmla="*/ 78722 w 2889001"/>
                <a:gd name="connsiteY3" fmla="*/ 2495117 h 2498774"/>
                <a:gd name="connsiteX4" fmla="*/ 105015 w 2889001"/>
                <a:gd name="connsiteY4" fmla="*/ 2493678 h 2498774"/>
                <a:gd name="connsiteX5" fmla="*/ 131258 w 2889001"/>
                <a:gd name="connsiteY5" fmla="*/ 2490453 h 2498774"/>
                <a:gd name="connsiteX6" fmla="*/ 157501 w 2889001"/>
                <a:gd name="connsiteY6" fmla="*/ 2487774 h 2498774"/>
                <a:gd name="connsiteX7" fmla="*/ 183794 w 2889001"/>
                <a:gd name="connsiteY7" fmla="*/ 2485393 h 2498774"/>
                <a:gd name="connsiteX8" fmla="*/ 210038 w 2889001"/>
                <a:gd name="connsiteY8" fmla="*/ 2479093 h 2498774"/>
                <a:gd name="connsiteX9" fmla="*/ 236331 w 2889001"/>
                <a:gd name="connsiteY9" fmla="*/ 2475372 h 2498774"/>
                <a:gd name="connsiteX10" fmla="*/ 262574 w 2889001"/>
                <a:gd name="connsiteY10" fmla="*/ 2471205 h 2498774"/>
                <a:gd name="connsiteX11" fmla="*/ 288817 w 2889001"/>
                <a:gd name="connsiteY11" fmla="*/ 2461878 h 2498774"/>
                <a:gd name="connsiteX12" fmla="*/ 315110 w 2889001"/>
                <a:gd name="connsiteY12" fmla="*/ 2456669 h 2498774"/>
                <a:gd name="connsiteX13" fmla="*/ 341354 w 2889001"/>
                <a:gd name="connsiteY13" fmla="*/ 2450964 h 2498774"/>
                <a:gd name="connsiteX14" fmla="*/ 367647 w 2889001"/>
                <a:gd name="connsiteY14" fmla="*/ 2438711 h 2498774"/>
                <a:gd name="connsiteX15" fmla="*/ 393890 w 2889001"/>
                <a:gd name="connsiteY15" fmla="*/ 2431766 h 2498774"/>
                <a:gd name="connsiteX16" fmla="*/ 420133 w 2889001"/>
                <a:gd name="connsiteY16" fmla="*/ 2424671 h 2498774"/>
                <a:gd name="connsiteX17" fmla="*/ 446426 w 2889001"/>
                <a:gd name="connsiteY17" fmla="*/ 2409342 h 2498774"/>
                <a:gd name="connsiteX18" fmla="*/ 472670 w 2889001"/>
                <a:gd name="connsiteY18" fmla="*/ 2401107 h 2498774"/>
                <a:gd name="connsiteX19" fmla="*/ 498963 w 2889001"/>
                <a:gd name="connsiteY19" fmla="*/ 2392475 h 2498774"/>
                <a:gd name="connsiteX20" fmla="*/ 525206 w 2889001"/>
                <a:gd name="connsiteY20" fmla="*/ 2382751 h 2498774"/>
                <a:gd name="connsiteX21" fmla="*/ 551450 w 2889001"/>
                <a:gd name="connsiteY21" fmla="*/ 2363255 h 2498774"/>
                <a:gd name="connsiteX22" fmla="*/ 577742 w 2889001"/>
                <a:gd name="connsiteY22" fmla="*/ 2351994 h 2498774"/>
                <a:gd name="connsiteX23" fmla="*/ 603986 w 2889001"/>
                <a:gd name="connsiteY23" fmla="*/ 2340038 h 2498774"/>
                <a:gd name="connsiteX24" fmla="*/ 630279 w 2889001"/>
                <a:gd name="connsiteY24" fmla="*/ 2315183 h 2498774"/>
                <a:gd name="connsiteX25" fmla="*/ 656522 w 2889001"/>
                <a:gd name="connsiteY25" fmla="*/ 2302384 h 2498774"/>
                <a:gd name="connsiteX26" fmla="*/ 682815 w 2889001"/>
                <a:gd name="connsiteY26" fmla="*/ 2275843 h 2498774"/>
                <a:gd name="connsiteX27" fmla="*/ 709059 w 2889001"/>
                <a:gd name="connsiteY27" fmla="*/ 2262101 h 2498774"/>
                <a:gd name="connsiteX28" fmla="*/ 735302 w 2889001"/>
                <a:gd name="connsiteY28" fmla="*/ 2248211 h 2498774"/>
                <a:gd name="connsiteX29" fmla="*/ 761595 w 2889001"/>
                <a:gd name="connsiteY29" fmla="*/ 2234419 h 2498774"/>
                <a:gd name="connsiteX30" fmla="*/ 787838 w 2889001"/>
                <a:gd name="connsiteY30" fmla="*/ 2206291 h 2498774"/>
                <a:gd name="connsiteX31" fmla="*/ 814131 w 2889001"/>
                <a:gd name="connsiteY31" fmla="*/ 2191805 h 2498774"/>
                <a:gd name="connsiteX32" fmla="*/ 840375 w 2889001"/>
                <a:gd name="connsiteY32" fmla="*/ 2176972 h 2498774"/>
                <a:gd name="connsiteX33" fmla="*/ 866618 w 2889001"/>
                <a:gd name="connsiteY33" fmla="*/ 2147454 h 2498774"/>
                <a:gd name="connsiteX34" fmla="*/ 892911 w 2889001"/>
                <a:gd name="connsiteY34" fmla="*/ 2133067 h 2498774"/>
                <a:gd name="connsiteX35" fmla="*/ 919154 w 2889001"/>
                <a:gd name="connsiteY35" fmla="*/ 2118333 h 2498774"/>
                <a:gd name="connsiteX36" fmla="*/ 945447 w 2889001"/>
                <a:gd name="connsiteY36" fmla="*/ 2088915 h 2498774"/>
                <a:gd name="connsiteX37" fmla="*/ 971690 w 2889001"/>
                <a:gd name="connsiteY37" fmla="*/ 2074528 h 2498774"/>
                <a:gd name="connsiteX38" fmla="*/ 997983 w 2889001"/>
                <a:gd name="connsiteY38" fmla="*/ 2060588 h 2498774"/>
                <a:gd name="connsiteX39" fmla="*/ 1024227 w 2889001"/>
                <a:gd name="connsiteY39" fmla="*/ 2032807 h 2498774"/>
                <a:gd name="connsiteX40" fmla="*/ 1050470 w 2889001"/>
                <a:gd name="connsiteY40" fmla="*/ 2018916 h 2498774"/>
                <a:gd name="connsiteX41" fmla="*/ 1076763 w 2889001"/>
                <a:gd name="connsiteY41" fmla="*/ 2005373 h 2498774"/>
                <a:gd name="connsiteX42" fmla="*/ 1103007 w 2889001"/>
                <a:gd name="connsiteY42" fmla="*/ 1979278 h 2498774"/>
                <a:gd name="connsiteX43" fmla="*/ 1129299 w 2889001"/>
                <a:gd name="connsiteY43" fmla="*/ 1967174 h 2498774"/>
                <a:gd name="connsiteX44" fmla="*/ 1155543 w 2889001"/>
                <a:gd name="connsiteY44" fmla="*/ 1954821 h 2498774"/>
                <a:gd name="connsiteX45" fmla="*/ 1181786 w 2889001"/>
                <a:gd name="connsiteY45" fmla="*/ 1930959 h 2498774"/>
                <a:gd name="connsiteX46" fmla="*/ 1208079 w 2889001"/>
                <a:gd name="connsiteY46" fmla="*/ 1919598 h 2498774"/>
                <a:gd name="connsiteX47" fmla="*/ 1234323 w 2889001"/>
                <a:gd name="connsiteY47" fmla="*/ 1908833 h 2498774"/>
                <a:gd name="connsiteX48" fmla="*/ 1260616 w 2889001"/>
                <a:gd name="connsiteY48" fmla="*/ 1888592 h 2498774"/>
                <a:gd name="connsiteX49" fmla="*/ 1286859 w 2889001"/>
                <a:gd name="connsiteY49" fmla="*/ 1878472 h 2498774"/>
                <a:gd name="connsiteX50" fmla="*/ 1313102 w 2889001"/>
                <a:gd name="connsiteY50" fmla="*/ 1869046 h 2498774"/>
                <a:gd name="connsiteX51" fmla="*/ 1339395 w 2889001"/>
                <a:gd name="connsiteY51" fmla="*/ 1850492 h 2498774"/>
                <a:gd name="connsiteX52" fmla="*/ 1365639 w 2889001"/>
                <a:gd name="connsiteY52" fmla="*/ 1841959 h 2498774"/>
                <a:gd name="connsiteX53" fmla="*/ 1391932 w 2889001"/>
                <a:gd name="connsiteY53" fmla="*/ 1833079 h 2498774"/>
                <a:gd name="connsiteX54" fmla="*/ 1418175 w 2889001"/>
                <a:gd name="connsiteY54" fmla="*/ 1816163 h 2498774"/>
                <a:gd name="connsiteX55" fmla="*/ 1444418 w 2889001"/>
                <a:gd name="connsiteY55" fmla="*/ 1807183 h 2498774"/>
                <a:gd name="connsiteX56" fmla="*/ 1470711 w 2889001"/>
                <a:gd name="connsiteY56" fmla="*/ 1798799 h 2498774"/>
                <a:gd name="connsiteX57" fmla="*/ 1496955 w 2889001"/>
                <a:gd name="connsiteY57" fmla="*/ 1781188 h 2498774"/>
                <a:gd name="connsiteX58" fmla="*/ 1523248 w 2889001"/>
                <a:gd name="connsiteY58" fmla="*/ 1771514 h 2498774"/>
                <a:gd name="connsiteX59" fmla="*/ 1549491 w 2889001"/>
                <a:gd name="connsiteY59" fmla="*/ 1761642 h 2498774"/>
                <a:gd name="connsiteX60" fmla="*/ 1575784 w 2889001"/>
                <a:gd name="connsiteY60" fmla="*/ 1740756 h 2498774"/>
                <a:gd name="connsiteX61" fmla="*/ 1602027 w 2889001"/>
                <a:gd name="connsiteY61" fmla="*/ 1728999 h 2498774"/>
                <a:gd name="connsiteX62" fmla="*/ 1628271 w 2889001"/>
                <a:gd name="connsiteY62" fmla="*/ 1716101 h 2498774"/>
                <a:gd name="connsiteX63" fmla="*/ 1654564 w 2889001"/>
                <a:gd name="connsiteY63" fmla="*/ 1687823 h 2498774"/>
                <a:gd name="connsiteX64" fmla="*/ 1680807 w 2889001"/>
                <a:gd name="connsiteY64" fmla="*/ 1672097 h 2498774"/>
                <a:gd name="connsiteX65" fmla="*/ 1707100 w 2889001"/>
                <a:gd name="connsiteY65" fmla="*/ 1636577 h 2498774"/>
                <a:gd name="connsiteX66" fmla="*/ 1733343 w 2889001"/>
                <a:gd name="connsiteY66" fmla="*/ 1616535 h 2498774"/>
                <a:gd name="connsiteX67" fmla="*/ 1759587 w 2889001"/>
                <a:gd name="connsiteY67" fmla="*/ 1594855 h 2498774"/>
                <a:gd name="connsiteX68" fmla="*/ 1785880 w 2889001"/>
                <a:gd name="connsiteY68" fmla="*/ 1571588 h 2498774"/>
                <a:gd name="connsiteX69" fmla="*/ 1812123 w 2889001"/>
                <a:gd name="connsiteY69" fmla="*/ 1520788 h 2498774"/>
                <a:gd name="connsiteX70" fmla="*/ 1838416 w 2889001"/>
                <a:gd name="connsiteY70" fmla="*/ 1493454 h 2498774"/>
                <a:gd name="connsiteX71" fmla="*/ 1864659 w 2889001"/>
                <a:gd name="connsiteY71" fmla="*/ 1464035 h 2498774"/>
                <a:gd name="connsiteX72" fmla="*/ 1890952 w 2889001"/>
                <a:gd name="connsiteY72" fmla="*/ 1401131 h 2498774"/>
                <a:gd name="connsiteX73" fmla="*/ 1917196 w 2889001"/>
                <a:gd name="connsiteY73" fmla="*/ 1367843 h 2498774"/>
                <a:gd name="connsiteX74" fmla="*/ 1943439 w 2889001"/>
                <a:gd name="connsiteY74" fmla="*/ 1333315 h 2498774"/>
                <a:gd name="connsiteX75" fmla="*/ 1969732 w 2889001"/>
                <a:gd name="connsiteY75" fmla="*/ 1260488 h 2498774"/>
                <a:gd name="connsiteX76" fmla="*/ 1995975 w 2889001"/>
                <a:gd name="connsiteY76" fmla="*/ 1222438 h 2498774"/>
                <a:gd name="connsiteX77" fmla="*/ 2022268 w 2889001"/>
                <a:gd name="connsiteY77" fmla="*/ 1183345 h 2498774"/>
                <a:gd name="connsiteX78" fmla="*/ 2048512 w 2889001"/>
                <a:gd name="connsiteY78" fmla="*/ 1104467 h 2498774"/>
                <a:gd name="connsiteX79" fmla="*/ 2074755 w 2889001"/>
                <a:gd name="connsiteY79" fmla="*/ 1064333 h 2498774"/>
                <a:gd name="connsiteX80" fmla="*/ 2101048 w 2889001"/>
                <a:gd name="connsiteY80" fmla="*/ 1024992 h 2498774"/>
                <a:gd name="connsiteX81" fmla="*/ 2127291 w 2889001"/>
                <a:gd name="connsiteY81" fmla="*/ 985503 h 2498774"/>
                <a:gd name="connsiteX82" fmla="*/ 2153584 w 2889001"/>
                <a:gd name="connsiteY82" fmla="*/ 908906 h 2498774"/>
                <a:gd name="connsiteX83" fmla="*/ 2179828 w 2889001"/>
                <a:gd name="connsiteY83" fmla="*/ 871898 h 2498774"/>
                <a:gd name="connsiteX84" fmla="*/ 2206071 w 2889001"/>
                <a:gd name="connsiteY84" fmla="*/ 835981 h 2498774"/>
                <a:gd name="connsiteX85" fmla="*/ 2232364 w 2889001"/>
                <a:gd name="connsiteY85" fmla="*/ 768413 h 2498774"/>
                <a:gd name="connsiteX86" fmla="*/ 2258608 w 2889001"/>
                <a:gd name="connsiteY86" fmla="*/ 736762 h 2498774"/>
                <a:gd name="connsiteX87" fmla="*/ 2284900 w 2889001"/>
                <a:gd name="connsiteY87" fmla="*/ 707244 h 2498774"/>
                <a:gd name="connsiteX88" fmla="*/ 2311144 w 2889001"/>
                <a:gd name="connsiteY88" fmla="*/ 654708 h 2498774"/>
                <a:gd name="connsiteX89" fmla="*/ 2337387 w 2889001"/>
                <a:gd name="connsiteY89" fmla="*/ 631540 h 2498774"/>
                <a:gd name="connsiteX90" fmla="*/ 2363680 w 2889001"/>
                <a:gd name="connsiteY90" fmla="*/ 610804 h 2498774"/>
                <a:gd name="connsiteX91" fmla="*/ 2389923 w 2889001"/>
                <a:gd name="connsiteY91" fmla="*/ 592597 h 2498774"/>
                <a:gd name="connsiteX92" fmla="*/ 2416216 w 2889001"/>
                <a:gd name="connsiteY92" fmla="*/ 560401 h 2498774"/>
                <a:gd name="connsiteX93" fmla="*/ 2442460 w 2889001"/>
                <a:gd name="connsiteY93" fmla="*/ 546361 h 2498774"/>
                <a:gd name="connsiteX94" fmla="*/ 2468753 w 2889001"/>
                <a:gd name="connsiteY94" fmla="*/ 532818 h 2498774"/>
                <a:gd name="connsiteX95" fmla="*/ 2494996 w 2889001"/>
                <a:gd name="connsiteY95" fmla="*/ 508608 h 2498774"/>
                <a:gd name="connsiteX96" fmla="*/ 2521239 w 2889001"/>
                <a:gd name="connsiteY96" fmla="*/ 496107 h 2498774"/>
                <a:gd name="connsiteX97" fmla="*/ 2547532 w 2889001"/>
                <a:gd name="connsiteY97" fmla="*/ 483605 h 2498774"/>
                <a:gd name="connsiteX98" fmla="*/ 2573776 w 2889001"/>
                <a:gd name="connsiteY98" fmla="*/ 453939 h 2498774"/>
                <a:gd name="connsiteX99" fmla="*/ 2600069 w 2889001"/>
                <a:gd name="connsiteY99" fmla="*/ 438064 h 2498774"/>
                <a:gd name="connsiteX100" fmla="*/ 2626312 w 2889001"/>
                <a:gd name="connsiteY100" fmla="*/ 420998 h 2498774"/>
                <a:gd name="connsiteX101" fmla="*/ 2652556 w 2889001"/>
                <a:gd name="connsiteY101" fmla="*/ 381856 h 2498774"/>
                <a:gd name="connsiteX102" fmla="*/ 2678848 w 2889001"/>
                <a:gd name="connsiteY102" fmla="*/ 359879 h 2498774"/>
                <a:gd name="connsiteX103" fmla="*/ 2705092 w 2889001"/>
                <a:gd name="connsiteY103" fmla="*/ 334727 h 2498774"/>
                <a:gd name="connsiteX104" fmla="*/ 2731385 w 2889001"/>
                <a:gd name="connsiteY104" fmla="*/ 277181 h 2498774"/>
                <a:gd name="connsiteX105" fmla="*/ 2757628 w 2889001"/>
                <a:gd name="connsiteY105" fmla="*/ 244984 h 2498774"/>
                <a:gd name="connsiteX106" fmla="*/ 2783921 w 2889001"/>
                <a:gd name="connsiteY106" fmla="*/ 210952 h 2498774"/>
                <a:gd name="connsiteX107" fmla="*/ 2810165 w 2889001"/>
                <a:gd name="connsiteY107" fmla="*/ 131031 h 2498774"/>
                <a:gd name="connsiteX108" fmla="*/ 2836408 w 2889001"/>
                <a:gd name="connsiteY108" fmla="*/ 88466 h 2498774"/>
                <a:gd name="connsiteX109" fmla="*/ 2862701 w 2889001"/>
                <a:gd name="connsiteY109" fmla="*/ 43967 h 2498774"/>
                <a:gd name="connsiteX110" fmla="*/ 2888944 w 2889001"/>
                <a:gd name="connsiteY110" fmla="*/ -37 h 249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2889001" h="2498774">
                  <a:moveTo>
                    <a:pt x="-58" y="2498738"/>
                  </a:moveTo>
                  <a:lnTo>
                    <a:pt x="26185" y="2498391"/>
                  </a:lnTo>
                  <a:lnTo>
                    <a:pt x="52478" y="2496208"/>
                  </a:lnTo>
                  <a:lnTo>
                    <a:pt x="78722" y="2495117"/>
                  </a:lnTo>
                  <a:lnTo>
                    <a:pt x="105015" y="2493678"/>
                  </a:lnTo>
                  <a:lnTo>
                    <a:pt x="131258" y="2490453"/>
                  </a:lnTo>
                  <a:lnTo>
                    <a:pt x="157501" y="2487774"/>
                  </a:lnTo>
                  <a:lnTo>
                    <a:pt x="183794" y="2485393"/>
                  </a:lnTo>
                  <a:lnTo>
                    <a:pt x="210038" y="2479093"/>
                  </a:lnTo>
                  <a:lnTo>
                    <a:pt x="236331" y="2475372"/>
                  </a:lnTo>
                  <a:lnTo>
                    <a:pt x="262574" y="2471205"/>
                  </a:lnTo>
                  <a:lnTo>
                    <a:pt x="288817" y="2461878"/>
                  </a:lnTo>
                  <a:lnTo>
                    <a:pt x="315110" y="2456669"/>
                  </a:lnTo>
                  <a:lnTo>
                    <a:pt x="341354" y="2450964"/>
                  </a:lnTo>
                  <a:lnTo>
                    <a:pt x="367647" y="2438711"/>
                  </a:lnTo>
                  <a:lnTo>
                    <a:pt x="393890" y="2431766"/>
                  </a:lnTo>
                  <a:lnTo>
                    <a:pt x="420133" y="2424671"/>
                  </a:lnTo>
                  <a:lnTo>
                    <a:pt x="446426" y="2409342"/>
                  </a:lnTo>
                  <a:lnTo>
                    <a:pt x="472670" y="2401107"/>
                  </a:lnTo>
                  <a:lnTo>
                    <a:pt x="498963" y="2392475"/>
                  </a:lnTo>
                  <a:lnTo>
                    <a:pt x="525206" y="2382751"/>
                  </a:lnTo>
                  <a:lnTo>
                    <a:pt x="551450" y="2363255"/>
                  </a:lnTo>
                  <a:lnTo>
                    <a:pt x="577742" y="2351994"/>
                  </a:lnTo>
                  <a:lnTo>
                    <a:pt x="603986" y="2340038"/>
                  </a:lnTo>
                  <a:lnTo>
                    <a:pt x="630279" y="2315183"/>
                  </a:lnTo>
                  <a:lnTo>
                    <a:pt x="656522" y="2302384"/>
                  </a:lnTo>
                  <a:lnTo>
                    <a:pt x="682815" y="2275843"/>
                  </a:lnTo>
                  <a:lnTo>
                    <a:pt x="709059" y="2262101"/>
                  </a:lnTo>
                  <a:lnTo>
                    <a:pt x="735302" y="2248211"/>
                  </a:lnTo>
                  <a:lnTo>
                    <a:pt x="761595" y="2234419"/>
                  </a:lnTo>
                  <a:lnTo>
                    <a:pt x="787838" y="2206291"/>
                  </a:lnTo>
                  <a:lnTo>
                    <a:pt x="814131" y="2191805"/>
                  </a:lnTo>
                  <a:lnTo>
                    <a:pt x="840375" y="2176972"/>
                  </a:lnTo>
                  <a:lnTo>
                    <a:pt x="866618" y="2147454"/>
                  </a:lnTo>
                  <a:lnTo>
                    <a:pt x="892911" y="2133067"/>
                  </a:lnTo>
                  <a:lnTo>
                    <a:pt x="919154" y="2118333"/>
                  </a:lnTo>
                  <a:lnTo>
                    <a:pt x="945447" y="2088915"/>
                  </a:lnTo>
                  <a:lnTo>
                    <a:pt x="971690" y="2074528"/>
                  </a:lnTo>
                  <a:lnTo>
                    <a:pt x="997983" y="2060588"/>
                  </a:lnTo>
                  <a:lnTo>
                    <a:pt x="1024227" y="2032807"/>
                  </a:lnTo>
                  <a:lnTo>
                    <a:pt x="1050470" y="2018916"/>
                  </a:lnTo>
                  <a:lnTo>
                    <a:pt x="1076763" y="2005373"/>
                  </a:lnTo>
                  <a:lnTo>
                    <a:pt x="1103007" y="1979278"/>
                  </a:lnTo>
                  <a:lnTo>
                    <a:pt x="1129299" y="1967174"/>
                  </a:lnTo>
                  <a:lnTo>
                    <a:pt x="1155543" y="1954821"/>
                  </a:lnTo>
                  <a:lnTo>
                    <a:pt x="1181786" y="1930959"/>
                  </a:lnTo>
                  <a:lnTo>
                    <a:pt x="1208079" y="1919598"/>
                  </a:lnTo>
                  <a:lnTo>
                    <a:pt x="1234323" y="1908833"/>
                  </a:lnTo>
                  <a:lnTo>
                    <a:pt x="1260616" y="1888592"/>
                  </a:lnTo>
                  <a:lnTo>
                    <a:pt x="1286859" y="1878472"/>
                  </a:lnTo>
                  <a:lnTo>
                    <a:pt x="1313102" y="1869046"/>
                  </a:lnTo>
                  <a:lnTo>
                    <a:pt x="1339395" y="1850492"/>
                  </a:lnTo>
                  <a:lnTo>
                    <a:pt x="1365639" y="1841959"/>
                  </a:lnTo>
                  <a:lnTo>
                    <a:pt x="1391932" y="1833079"/>
                  </a:lnTo>
                  <a:lnTo>
                    <a:pt x="1418175" y="1816163"/>
                  </a:lnTo>
                  <a:lnTo>
                    <a:pt x="1444418" y="1807183"/>
                  </a:lnTo>
                  <a:lnTo>
                    <a:pt x="1470711" y="1798799"/>
                  </a:lnTo>
                  <a:lnTo>
                    <a:pt x="1496955" y="1781188"/>
                  </a:lnTo>
                  <a:lnTo>
                    <a:pt x="1523248" y="1771514"/>
                  </a:lnTo>
                  <a:lnTo>
                    <a:pt x="1549491" y="1761642"/>
                  </a:lnTo>
                  <a:lnTo>
                    <a:pt x="1575784" y="1740756"/>
                  </a:lnTo>
                  <a:lnTo>
                    <a:pt x="1602027" y="1728999"/>
                  </a:lnTo>
                  <a:lnTo>
                    <a:pt x="1628271" y="1716101"/>
                  </a:lnTo>
                  <a:lnTo>
                    <a:pt x="1654564" y="1687823"/>
                  </a:lnTo>
                  <a:lnTo>
                    <a:pt x="1680807" y="1672097"/>
                  </a:lnTo>
                  <a:lnTo>
                    <a:pt x="1707100" y="1636577"/>
                  </a:lnTo>
                  <a:lnTo>
                    <a:pt x="1733343" y="1616535"/>
                  </a:lnTo>
                  <a:lnTo>
                    <a:pt x="1759587" y="1594855"/>
                  </a:lnTo>
                  <a:lnTo>
                    <a:pt x="1785880" y="1571588"/>
                  </a:lnTo>
                  <a:lnTo>
                    <a:pt x="1812123" y="1520788"/>
                  </a:lnTo>
                  <a:lnTo>
                    <a:pt x="1838416" y="1493454"/>
                  </a:lnTo>
                  <a:lnTo>
                    <a:pt x="1864659" y="1464035"/>
                  </a:lnTo>
                  <a:lnTo>
                    <a:pt x="1890952" y="1401131"/>
                  </a:lnTo>
                  <a:lnTo>
                    <a:pt x="1917196" y="1367843"/>
                  </a:lnTo>
                  <a:lnTo>
                    <a:pt x="1943439" y="1333315"/>
                  </a:lnTo>
                  <a:lnTo>
                    <a:pt x="1969732" y="1260488"/>
                  </a:lnTo>
                  <a:lnTo>
                    <a:pt x="1995975" y="1222438"/>
                  </a:lnTo>
                  <a:lnTo>
                    <a:pt x="2022268" y="1183345"/>
                  </a:lnTo>
                  <a:lnTo>
                    <a:pt x="2048512" y="1104467"/>
                  </a:lnTo>
                  <a:lnTo>
                    <a:pt x="2074755" y="1064333"/>
                  </a:lnTo>
                  <a:lnTo>
                    <a:pt x="2101048" y="1024992"/>
                  </a:lnTo>
                  <a:lnTo>
                    <a:pt x="2127291" y="985503"/>
                  </a:lnTo>
                  <a:lnTo>
                    <a:pt x="2153584" y="908906"/>
                  </a:lnTo>
                  <a:lnTo>
                    <a:pt x="2179828" y="871898"/>
                  </a:lnTo>
                  <a:lnTo>
                    <a:pt x="2206071" y="835981"/>
                  </a:lnTo>
                  <a:lnTo>
                    <a:pt x="2232364" y="768413"/>
                  </a:lnTo>
                  <a:lnTo>
                    <a:pt x="2258608" y="736762"/>
                  </a:lnTo>
                  <a:lnTo>
                    <a:pt x="2284900" y="707244"/>
                  </a:lnTo>
                  <a:lnTo>
                    <a:pt x="2311144" y="654708"/>
                  </a:lnTo>
                  <a:lnTo>
                    <a:pt x="2337387" y="631540"/>
                  </a:lnTo>
                  <a:lnTo>
                    <a:pt x="2363680" y="610804"/>
                  </a:lnTo>
                  <a:lnTo>
                    <a:pt x="2389923" y="592597"/>
                  </a:lnTo>
                  <a:lnTo>
                    <a:pt x="2416216" y="560401"/>
                  </a:lnTo>
                  <a:lnTo>
                    <a:pt x="2442460" y="546361"/>
                  </a:lnTo>
                  <a:lnTo>
                    <a:pt x="2468753" y="532818"/>
                  </a:lnTo>
                  <a:lnTo>
                    <a:pt x="2494996" y="508608"/>
                  </a:lnTo>
                  <a:lnTo>
                    <a:pt x="2521239" y="496107"/>
                  </a:lnTo>
                  <a:lnTo>
                    <a:pt x="2547532" y="483605"/>
                  </a:lnTo>
                  <a:lnTo>
                    <a:pt x="2573776" y="453939"/>
                  </a:lnTo>
                  <a:lnTo>
                    <a:pt x="2600069" y="438064"/>
                  </a:lnTo>
                  <a:lnTo>
                    <a:pt x="2626312" y="420998"/>
                  </a:lnTo>
                  <a:lnTo>
                    <a:pt x="2652556" y="381856"/>
                  </a:lnTo>
                  <a:lnTo>
                    <a:pt x="2678848" y="359879"/>
                  </a:lnTo>
                  <a:lnTo>
                    <a:pt x="2705092" y="334727"/>
                  </a:lnTo>
                  <a:lnTo>
                    <a:pt x="2731385" y="277181"/>
                  </a:lnTo>
                  <a:lnTo>
                    <a:pt x="2757628" y="244984"/>
                  </a:lnTo>
                  <a:lnTo>
                    <a:pt x="2783921" y="210952"/>
                  </a:lnTo>
                  <a:lnTo>
                    <a:pt x="2810165" y="131031"/>
                  </a:lnTo>
                  <a:lnTo>
                    <a:pt x="2836408" y="88466"/>
                  </a:lnTo>
                  <a:lnTo>
                    <a:pt x="2862701" y="43967"/>
                  </a:lnTo>
                  <a:lnTo>
                    <a:pt x="2888944" y="-37"/>
                  </a:lnTo>
                </a:path>
              </a:pathLst>
            </a:custGeom>
            <a:noFill/>
            <a:ln w="22225" cap="flat">
              <a:solidFill>
                <a:srgbClr val="FFA5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52" name="Rechthoek 451">
              <a:extLst>
                <a:ext uri="{FF2B5EF4-FFF2-40B4-BE49-F238E27FC236}">
                  <a16:creationId xmlns:a16="http://schemas.microsoft.com/office/drawing/2014/main" id="{792FC0C8-CF9F-8BC2-C301-9C8EE097E03A}"/>
                </a:ext>
              </a:extLst>
            </p:cNvPr>
            <p:cNvSpPr/>
            <p:nvPr/>
          </p:nvSpPr>
          <p:spPr>
            <a:xfrm>
              <a:off x="345687" y="47357"/>
              <a:ext cx="7143323" cy="6702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4" name="Ovaal 453">
              <a:extLst>
                <a:ext uri="{FF2B5EF4-FFF2-40B4-BE49-F238E27FC236}">
                  <a16:creationId xmlns:a16="http://schemas.microsoft.com/office/drawing/2014/main" id="{5BFE1B9A-ED8D-1357-3C92-96D9E47650CB}"/>
                </a:ext>
              </a:extLst>
            </p:cNvPr>
            <p:cNvSpPr/>
            <p:nvPr/>
          </p:nvSpPr>
          <p:spPr>
            <a:xfrm>
              <a:off x="2733397" y="204541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5" name="Tekstvak 454">
                  <a:extLst>
                    <a:ext uri="{FF2B5EF4-FFF2-40B4-BE49-F238E27FC236}">
                      <a16:creationId xmlns:a16="http://schemas.microsoft.com/office/drawing/2014/main" id="{2A21F988-0318-7340-78D8-8EB4CF5EC003}"/>
                    </a:ext>
                  </a:extLst>
                </p:cNvPr>
                <p:cNvSpPr txBox="1"/>
                <p:nvPr/>
              </p:nvSpPr>
              <p:spPr>
                <a:xfrm>
                  <a:off x="2928926" y="131101"/>
                  <a:ext cx="487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𝐿𝐸𝐷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455" name="Tekstvak 454">
                  <a:extLst>
                    <a:ext uri="{FF2B5EF4-FFF2-40B4-BE49-F238E27FC236}">
                      <a16:creationId xmlns:a16="http://schemas.microsoft.com/office/drawing/2014/main" id="{2A21F988-0318-7340-78D8-8EB4CF5EC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26" y="131101"/>
                  <a:ext cx="48763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256" r="-10256" b="-434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505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ep 472">
            <a:extLst>
              <a:ext uri="{FF2B5EF4-FFF2-40B4-BE49-F238E27FC236}">
                <a16:creationId xmlns:a16="http://schemas.microsoft.com/office/drawing/2014/main" id="{56B842DE-B3A3-6BE4-3126-0B1D2ADE7D61}"/>
              </a:ext>
            </a:extLst>
          </p:cNvPr>
          <p:cNvGrpSpPr/>
          <p:nvPr/>
        </p:nvGrpSpPr>
        <p:grpSpPr>
          <a:xfrm>
            <a:off x="344802" y="64211"/>
            <a:ext cx="7144208" cy="6679930"/>
            <a:chOff x="344802" y="64211"/>
            <a:chExt cx="7144208" cy="6679930"/>
          </a:xfrm>
        </p:grpSpPr>
        <p:sp>
          <p:nvSpPr>
            <p:cNvPr id="472" name="Rechthoek 471">
              <a:extLst>
                <a:ext uri="{FF2B5EF4-FFF2-40B4-BE49-F238E27FC236}">
                  <a16:creationId xmlns:a16="http://schemas.microsoft.com/office/drawing/2014/main" id="{ABEBFA18-561A-B1E9-E1FC-A304FD2C8A72}"/>
                </a:ext>
              </a:extLst>
            </p:cNvPr>
            <p:cNvSpPr/>
            <p:nvPr/>
          </p:nvSpPr>
          <p:spPr>
            <a:xfrm>
              <a:off x="1320389" y="426802"/>
              <a:ext cx="807626" cy="3301826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3A9118DA-2559-27A1-557A-42EA76C22D03}"/>
                </a:ext>
              </a:extLst>
            </p:cNvPr>
            <p:cNvSpPr/>
            <p:nvPr/>
          </p:nvSpPr>
          <p:spPr>
            <a:xfrm>
              <a:off x="1670772" y="696859"/>
              <a:ext cx="133130" cy="255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flat" dir="t"/>
            </a:scene3d>
            <a:sp3d extrusionH="76200" prstMaterial="dkEdge">
              <a:bevelT/>
              <a:bevelB w="12700" prst="angle"/>
              <a:extrusionClr>
                <a:schemeClr val="bg2">
                  <a:lumMod val="9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2" name="Rechthoek 241">
              <a:extLst>
                <a:ext uri="{FF2B5EF4-FFF2-40B4-BE49-F238E27FC236}">
                  <a16:creationId xmlns:a16="http://schemas.microsoft.com/office/drawing/2014/main" id="{BA5CD462-2BB3-EA14-EA96-6E6F7C2709C4}"/>
                </a:ext>
              </a:extLst>
            </p:cNvPr>
            <p:cNvSpPr/>
            <p:nvPr/>
          </p:nvSpPr>
          <p:spPr>
            <a:xfrm>
              <a:off x="1797315" y="2777257"/>
              <a:ext cx="186350" cy="6523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kstvak 76">
                  <a:extLst>
                    <a:ext uri="{FF2B5EF4-FFF2-40B4-BE49-F238E27FC236}">
                      <a16:creationId xmlns:a16="http://schemas.microsoft.com/office/drawing/2014/main" id="{BE4AB898-702F-2851-202B-1A2875E29C72}"/>
                    </a:ext>
                  </a:extLst>
                </p:cNvPr>
                <p:cNvSpPr txBox="1"/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77" name="Tekstvak 76">
                  <a:extLst>
                    <a:ext uri="{FF2B5EF4-FFF2-40B4-BE49-F238E27FC236}">
                      <a16:creationId xmlns:a16="http://schemas.microsoft.com/office/drawing/2014/main" id="{BE4AB898-702F-2851-202B-1A2875E29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kstvak 77">
                  <a:extLst>
                    <a:ext uri="{FF2B5EF4-FFF2-40B4-BE49-F238E27FC236}">
                      <a16:creationId xmlns:a16="http://schemas.microsoft.com/office/drawing/2014/main" id="{C780654F-9D47-8FCB-8F3C-0CEAAEEA7E69}"/>
                    </a:ext>
                  </a:extLst>
                </p:cNvPr>
                <p:cNvSpPr txBox="1"/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Tekstvak 77">
                  <a:extLst>
                    <a:ext uri="{FF2B5EF4-FFF2-40B4-BE49-F238E27FC236}">
                      <a16:creationId xmlns:a16="http://schemas.microsoft.com/office/drawing/2014/main" id="{C780654F-9D47-8FCB-8F3C-0CEAAEEA7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8571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kstvak 172">
                  <a:extLst>
                    <a:ext uri="{FF2B5EF4-FFF2-40B4-BE49-F238E27FC236}">
                      <a16:creationId xmlns:a16="http://schemas.microsoft.com/office/drawing/2014/main" id="{173B9236-4C9C-3640-EAE5-960377AAFC37}"/>
                    </a:ext>
                  </a:extLst>
                </p:cNvPr>
                <p:cNvSpPr txBox="1"/>
                <p:nvPr/>
              </p:nvSpPr>
              <p:spPr>
                <a:xfrm>
                  <a:off x="344802" y="3844908"/>
                  <a:ext cx="370324" cy="39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173" name="Tekstvak 172">
                  <a:extLst>
                    <a:ext uri="{FF2B5EF4-FFF2-40B4-BE49-F238E27FC236}">
                      <a16:creationId xmlns:a16="http://schemas.microsoft.com/office/drawing/2014/main" id="{173B9236-4C9C-3640-EAE5-960377AAF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2" y="3844908"/>
                  <a:ext cx="370324" cy="391716"/>
                </a:xfrm>
                <a:prstGeom prst="rect">
                  <a:avLst/>
                </a:prstGeom>
                <a:blipFill>
                  <a:blip r:embed="rId4"/>
                  <a:stretch>
                    <a:fillRect l="-16667" t="-3125" r="-36667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6EB131A4-42CC-E2A7-6E8A-A9A1DA3A68F6}"/>
                </a:ext>
              </a:extLst>
            </p:cNvPr>
            <p:cNvSpPr/>
            <p:nvPr/>
          </p:nvSpPr>
          <p:spPr>
            <a:xfrm>
              <a:off x="345687" y="64211"/>
              <a:ext cx="7143323" cy="6679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8" name="Vrije vorm 227">
              <a:extLst>
                <a:ext uri="{FF2B5EF4-FFF2-40B4-BE49-F238E27FC236}">
                  <a16:creationId xmlns:a16="http://schemas.microsoft.com/office/drawing/2014/main" id="{770027CC-D4F7-6C81-0753-A60EE214B76E}"/>
                </a:ext>
              </a:extLst>
            </p:cNvPr>
            <p:cNvSpPr/>
            <p:nvPr/>
          </p:nvSpPr>
          <p:spPr>
            <a:xfrm rot="5400000">
              <a:off x="1499595" y="1632343"/>
              <a:ext cx="770989" cy="208489"/>
            </a:xfrm>
            <a:custGeom>
              <a:avLst/>
              <a:gdLst>
                <a:gd name="connsiteX0" fmla="*/ 0 w 2411896"/>
                <a:gd name="connsiteY0" fmla="*/ 689259 h 1000640"/>
                <a:gd name="connsiteX1" fmla="*/ 583096 w 2411896"/>
                <a:gd name="connsiteY1" fmla="*/ 967554 h 1000640"/>
                <a:gd name="connsiteX2" fmla="*/ 781878 w 2411896"/>
                <a:gd name="connsiteY2" fmla="*/ 13398 h 1000640"/>
                <a:gd name="connsiteX3" fmla="*/ 768626 w 2411896"/>
                <a:gd name="connsiteY3" fmla="*/ 954302 h 1000640"/>
                <a:gd name="connsiteX4" fmla="*/ 861391 w 2411896"/>
                <a:gd name="connsiteY4" fmla="*/ 53154 h 1000640"/>
                <a:gd name="connsiteX5" fmla="*/ 861391 w 2411896"/>
                <a:gd name="connsiteY5" fmla="*/ 888041 h 1000640"/>
                <a:gd name="connsiteX6" fmla="*/ 940904 w 2411896"/>
                <a:gd name="connsiteY6" fmla="*/ 146 h 1000640"/>
                <a:gd name="connsiteX7" fmla="*/ 967409 w 2411896"/>
                <a:gd name="connsiteY7" fmla="*/ 967554 h 1000640"/>
                <a:gd name="connsiteX8" fmla="*/ 1046922 w 2411896"/>
                <a:gd name="connsiteY8" fmla="*/ 13398 h 1000640"/>
                <a:gd name="connsiteX9" fmla="*/ 1086678 w 2411896"/>
                <a:gd name="connsiteY9" fmla="*/ 941050 h 1000640"/>
                <a:gd name="connsiteX10" fmla="*/ 1152939 w 2411896"/>
                <a:gd name="connsiteY10" fmla="*/ 26650 h 1000640"/>
                <a:gd name="connsiteX11" fmla="*/ 1152939 w 2411896"/>
                <a:gd name="connsiteY11" fmla="*/ 980807 h 1000640"/>
                <a:gd name="connsiteX12" fmla="*/ 1232452 w 2411896"/>
                <a:gd name="connsiteY12" fmla="*/ 53154 h 1000640"/>
                <a:gd name="connsiteX13" fmla="*/ 1245704 w 2411896"/>
                <a:gd name="connsiteY13" fmla="*/ 941050 h 1000640"/>
                <a:gd name="connsiteX14" fmla="*/ 1325217 w 2411896"/>
                <a:gd name="connsiteY14" fmla="*/ 79659 h 1000640"/>
                <a:gd name="connsiteX15" fmla="*/ 1325217 w 2411896"/>
                <a:gd name="connsiteY15" fmla="*/ 927798 h 1000640"/>
                <a:gd name="connsiteX16" fmla="*/ 1417983 w 2411896"/>
                <a:gd name="connsiteY16" fmla="*/ 66407 h 1000640"/>
                <a:gd name="connsiteX17" fmla="*/ 1417983 w 2411896"/>
                <a:gd name="connsiteY17" fmla="*/ 941050 h 1000640"/>
                <a:gd name="connsiteX18" fmla="*/ 1497496 w 2411896"/>
                <a:gd name="connsiteY18" fmla="*/ 66407 h 1000640"/>
                <a:gd name="connsiteX19" fmla="*/ 1537252 w 2411896"/>
                <a:gd name="connsiteY19" fmla="*/ 954302 h 1000640"/>
                <a:gd name="connsiteX20" fmla="*/ 1590261 w 2411896"/>
                <a:gd name="connsiteY20" fmla="*/ 79659 h 1000640"/>
                <a:gd name="connsiteX21" fmla="*/ 1603513 w 2411896"/>
                <a:gd name="connsiteY21" fmla="*/ 967554 h 1000640"/>
                <a:gd name="connsiteX22" fmla="*/ 1683026 w 2411896"/>
                <a:gd name="connsiteY22" fmla="*/ 106163 h 1000640"/>
                <a:gd name="connsiteX23" fmla="*/ 1722783 w 2411896"/>
                <a:gd name="connsiteY23" fmla="*/ 967554 h 1000640"/>
                <a:gd name="connsiteX24" fmla="*/ 1802296 w 2411896"/>
                <a:gd name="connsiteY24" fmla="*/ 132667 h 1000640"/>
                <a:gd name="connsiteX25" fmla="*/ 1828800 w 2411896"/>
                <a:gd name="connsiteY25" fmla="*/ 967554 h 1000640"/>
                <a:gd name="connsiteX26" fmla="*/ 1908313 w 2411896"/>
                <a:gd name="connsiteY26" fmla="*/ 145920 h 1000640"/>
                <a:gd name="connsiteX27" fmla="*/ 1934817 w 2411896"/>
                <a:gd name="connsiteY27" fmla="*/ 967554 h 1000640"/>
                <a:gd name="connsiteX28" fmla="*/ 2001078 w 2411896"/>
                <a:gd name="connsiteY28" fmla="*/ 172424 h 1000640"/>
                <a:gd name="connsiteX29" fmla="*/ 2014330 w 2411896"/>
                <a:gd name="connsiteY29" fmla="*/ 649502 h 1000640"/>
                <a:gd name="connsiteX30" fmla="*/ 2411896 w 2411896"/>
                <a:gd name="connsiteY30" fmla="*/ 715763 h 1000640"/>
                <a:gd name="connsiteX0" fmla="*/ 0 w 2411896"/>
                <a:gd name="connsiteY0" fmla="*/ 689259 h 980822"/>
                <a:gd name="connsiteX1" fmla="*/ 583096 w 2411896"/>
                <a:gd name="connsiteY1" fmla="*/ 967554 h 980822"/>
                <a:gd name="connsiteX2" fmla="*/ 781878 w 2411896"/>
                <a:gd name="connsiteY2" fmla="*/ 13398 h 980822"/>
                <a:gd name="connsiteX3" fmla="*/ 768626 w 2411896"/>
                <a:gd name="connsiteY3" fmla="*/ 954302 h 980822"/>
                <a:gd name="connsiteX4" fmla="*/ 861391 w 2411896"/>
                <a:gd name="connsiteY4" fmla="*/ 53154 h 980822"/>
                <a:gd name="connsiteX5" fmla="*/ 861391 w 2411896"/>
                <a:gd name="connsiteY5" fmla="*/ 888041 h 980822"/>
                <a:gd name="connsiteX6" fmla="*/ 940904 w 2411896"/>
                <a:gd name="connsiteY6" fmla="*/ 146 h 980822"/>
                <a:gd name="connsiteX7" fmla="*/ 967409 w 2411896"/>
                <a:gd name="connsiteY7" fmla="*/ 967554 h 980822"/>
                <a:gd name="connsiteX8" fmla="*/ 1046922 w 2411896"/>
                <a:gd name="connsiteY8" fmla="*/ 13398 h 980822"/>
                <a:gd name="connsiteX9" fmla="*/ 1086678 w 2411896"/>
                <a:gd name="connsiteY9" fmla="*/ 941050 h 980822"/>
                <a:gd name="connsiteX10" fmla="*/ 1152939 w 2411896"/>
                <a:gd name="connsiteY10" fmla="*/ 26650 h 980822"/>
                <a:gd name="connsiteX11" fmla="*/ 1152939 w 2411896"/>
                <a:gd name="connsiteY11" fmla="*/ 980807 h 980822"/>
                <a:gd name="connsiteX12" fmla="*/ 1232452 w 2411896"/>
                <a:gd name="connsiteY12" fmla="*/ 53154 h 980822"/>
                <a:gd name="connsiteX13" fmla="*/ 1245704 w 2411896"/>
                <a:gd name="connsiteY13" fmla="*/ 941050 h 980822"/>
                <a:gd name="connsiteX14" fmla="*/ 1325217 w 2411896"/>
                <a:gd name="connsiteY14" fmla="*/ 79659 h 980822"/>
                <a:gd name="connsiteX15" fmla="*/ 1325217 w 2411896"/>
                <a:gd name="connsiteY15" fmla="*/ 927798 h 980822"/>
                <a:gd name="connsiteX16" fmla="*/ 1417983 w 2411896"/>
                <a:gd name="connsiteY16" fmla="*/ 66407 h 980822"/>
                <a:gd name="connsiteX17" fmla="*/ 1417983 w 2411896"/>
                <a:gd name="connsiteY17" fmla="*/ 941050 h 980822"/>
                <a:gd name="connsiteX18" fmla="*/ 1497496 w 2411896"/>
                <a:gd name="connsiteY18" fmla="*/ 66407 h 980822"/>
                <a:gd name="connsiteX19" fmla="*/ 1537252 w 2411896"/>
                <a:gd name="connsiteY19" fmla="*/ 954302 h 980822"/>
                <a:gd name="connsiteX20" fmla="*/ 1590261 w 2411896"/>
                <a:gd name="connsiteY20" fmla="*/ 79659 h 980822"/>
                <a:gd name="connsiteX21" fmla="*/ 1603513 w 2411896"/>
                <a:gd name="connsiteY21" fmla="*/ 967554 h 980822"/>
                <a:gd name="connsiteX22" fmla="*/ 1683026 w 2411896"/>
                <a:gd name="connsiteY22" fmla="*/ 106163 h 980822"/>
                <a:gd name="connsiteX23" fmla="*/ 1722783 w 2411896"/>
                <a:gd name="connsiteY23" fmla="*/ 967554 h 980822"/>
                <a:gd name="connsiteX24" fmla="*/ 1802296 w 2411896"/>
                <a:gd name="connsiteY24" fmla="*/ 132667 h 980822"/>
                <a:gd name="connsiteX25" fmla="*/ 1828800 w 2411896"/>
                <a:gd name="connsiteY25" fmla="*/ 967554 h 980822"/>
                <a:gd name="connsiteX26" fmla="*/ 1908313 w 2411896"/>
                <a:gd name="connsiteY26" fmla="*/ 145920 h 980822"/>
                <a:gd name="connsiteX27" fmla="*/ 1934817 w 2411896"/>
                <a:gd name="connsiteY27" fmla="*/ 967554 h 980822"/>
                <a:gd name="connsiteX28" fmla="*/ 2001078 w 2411896"/>
                <a:gd name="connsiteY28" fmla="*/ 172424 h 980822"/>
                <a:gd name="connsiteX29" fmla="*/ 2014330 w 2411896"/>
                <a:gd name="connsiteY29" fmla="*/ 649502 h 980822"/>
                <a:gd name="connsiteX30" fmla="*/ 2411896 w 2411896"/>
                <a:gd name="connsiteY30" fmla="*/ 715763 h 980822"/>
                <a:gd name="connsiteX0" fmla="*/ -1 w 2268860"/>
                <a:gd name="connsiteY0" fmla="*/ 518651 h 980822"/>
                <a:gd name="connsiteX1" fmla="*/ 440060 w 2268860"/>
                <a:gd name="connsiteY1" fmla="*/ 967554 h 980822"/>
                <a:gd name="connsiteX2" fmla="*/ 638842 w 2268860"/>
                <a:gd name="connsiteY2" fmla="*/ 13398 h 980822"/>
                <a:gd name="connsiteX3" fmla="*/ 625590 w 2268860"/>
                <a:gd name="connsiteY3" fmla="*/ 954302 h 980822"/>
                <a:gd name="connsiteX4" fmla="*/ 718355 w 2268860"/>
                <a:gd name="connsiteY4" fmla="*/ 53154 h 980822"/>
                <a:gd name="connsiteX5" fmla="*/ 718355 w 2268860"/>
                <a:gd name="connsiteY5" fmla="*/ 888041 h 980822"/>
                <a:gd name="connsiteX6" fmla="*/ 797868 w 2268860"/>
                <a:gd name="connsiteY6" fmla="*/ 146 h 980822"/>
                <a:gd name="connsiteX7" fmla="*/ 824373 w 2268860"/>
                <a:gd name="connsiteY7" fmla="*/ 967554 h 980822"/>
                <a:gd name="connsiteX8" fmla="*/ 903886 w 2268860"/>
                <a:gd name="connsiteY8" fmla="*/ 13398 h 980822"/>
                <a:gd name="connsiteX9" fmla="*/ 943642 w 2268860"/>
                <a:gd name="connsiteY9" fmla="*/ 941050 h 980822"/>
                <a:gd name="connsiteX10" fmla="*/ 1009903 w 2268860"/>
                <a:gd name="connsiteY10" fmla="*/ 26650 h 980822"/>
                <a:gd name="connsiteX11" fmla="*/ 1009903 w 2268860"/>
                <a:gd name="connsiteY11" fmla="*/ 980807 h 980822"/>
                <a:gd name="connsiteX12" fmla="*/ 1089416 w 2268860"/>
                <a:gd name="connsiteY12" fmla="*/ 53154 h 980822"/>
                <a:gd name="connsiteX13" fmla="*/ 1102668 w 2268860"/>
                <a:gd name="connsiteY13" fmla="*/ 941050 h 980822"/>
                <a:gd name="connsiteX14" fmla="*/ 1182181 w 2268860"/>
                <a:gd name="connsiteY14" fmla="*/ 79659 h 980822"/>
                <a:gd name="connsiteX15" fmla="*/ 1182181 w 2268860"/>
                <a:gd name="connsiteY15" fmla="*/ 927798 h 980822"/>
                <a:gd name="connsiteX16" fmla="*/ 1274947 w 2268860"/>
                <a:gd name="connsiteY16" fmla="*/ 66407 h 980822"/>
                <a:gd name="connsiteX17" fmla="*/ 1274947 w 2268860"/>
                <a:gd name="connsiteY17" fmla="*/ 941050 h 980822"/>
                <a:gd name="connsiteX18" fmla="*/ 1354460 w 2268860"/>
                <a:gd name="connsiteY18" fmla="*/ 66407 h 980822"/>
                <a:gd name="connsiteX19" fmla="*/ 1394216 w 2268860"/>
                <a:gd name="connsiteY19" fmla="*/ 954302 h 980822"/>
                <a:gd name="connsiteX20" fmla="*/ 1447225 w 2268860"/>
                <a:gd name="connsiteY20" fmla="*/ 79659 h 980822"/>
                <a:gd name="connsiteX21" fmla="*/ 1460477 w 2268860"/>
                <a:gd name="connsiteY21" fmla="*/ 967554 h 980822"/>
                <a:gd name="connsiteX22" fmla="*/ 1539990 w 2268860"/>
                <a:gd name="connsiteY22" fmla="*/ 106163 h 980822"/>
                <a:gd name="connsiteX23" fmla="*/ 1579747 w 2268860"/>
                <a:gd name="connsiteY23" fmla="*/ 967554 h 980822"/>
                <a:gd name="connsiteX24" fmla="*/ 1659260 w 2268860"/>
                <a:gd name="connsiteY24" fmla="*/ 132667 h 980822"/>
                <a:gd name="connsiteX25" fmla="*/ 1685764 w 2268860"/>
                <a:gd name="connsiteY25" fmla="*/ 967554 h 980822"/>
                <a:gd name="connsiteX26" fmla="*/ 1765277 w 2268860"/>
                <a:gd name="connsiteY26" fmla="*/ 145920 h 980822"/>
                <a:gd name="connsiteX27" fmla="*/ 1791781 w 2268860"/>
                <a:gd name="connsiteY27" fmla="*/ 967554 h 980822"/>
                <a:gd name="connsiteX28" fmla="*/ 1858042 w 2268860"/>
                <a:gd name="connsiteY28" fmla="*/ 172424 h 980822"/>
                <a:gd name="connsiteX29" fmla="*/ 1871294 w 2268860"/>
                <a:gd name="connsiteY29" fmla="*/ 649502 h 980822"/>
                <a:gd name="connsiteX30" fmla="*/ 2268860 w 2268860"/>
                <a:gd name="connsiteY30" fmla="*/ 715763 h 980822"/>
                <a:gd name="connsiteX0" fmla="*/ -1 w 2411896"/>
                <a:gd name="connsiteY0" fmla="*/ 518651 h 980822"/>
                <a:gd name="connsiteX1" fmla="*/ 440060 w 2411896"/>
                <a:gd name="connsiteY1" fmla="*/ 967554 h 980822"/>
                <a:gd name="connsiteX2" fmla="*/ 638842 w 2411896"/>
                <a:gd name="connsiteY2" fmla="*/ 13398 h 980822"/>
                <a:gd name="connsiteX3" fmla="*/ 625590 w 2411896"/>
                <a:gd name="connsiteY3" fmla="*/ 954302 h 980822"/>
                <a:gd name="connsiteX4" fmla="*/ 718355 w 2411896"/>
                <a:gd name="connsiteY4" fmla="*/ 53154 h 980822"/>
                <a:gd name="connsiteX5" fmla="*/ 718355 w 2411896"/>
                <a:gd name="connsiteY5" fmla="*/ 888041 h 980822"/>
                <a:gd name="connsiteX6" fmla="*/ 797868 w 2411896"/>
                <a:gd name="connsiteY6" fmla="*/ 146 h 980822"/>
                <a:gd name="connsiteX7" fmla="*/ 824373 w 2411896"/>
                <a:gd name="connsiteY7" fmla="*/ 967554 h 980822"/>
                <a:gd name="connsiteX8" fmla="*/ 903886 w 2411896"/>
                <a:gd name="connsiteY8" fmla="*/ 13398 h 980822"/>
                <a:gd name="connsiteX9" fmla="*/ 943642 w 2411896"/>
                <a:gd name="connsiteY9" fmla="*/ 941050 h 980822"/>
                <a:gd name="connsiteX10" fmla="*/ 1009903 w 2411896"/>
                <a:gd name="connsiteY10" fmla="*/ 26650 h 980822"/>
                <a:gd name="connsiteX11" fmla="*/ 1009903 w 2411896"/>
                <a:gd name="connsiteY11" fmla="*/ 980807 h 980822"/>
                <a:gd name="connsiteX12" fmla="*/ 1089416 w 2411896"/>
                <a:gd name="connsiteY12" fmla="*/ 53154 h 980822"/>
                <a:gd name="connsiteX13" fmla="*/ 1102668 w 2411896"/>
                <a:gd name="connsiteY13" fmla="*/ 941050 h 980822"/>
                <a:gd name="connsiteX14" fmla="*/ 1182181 w 2411896"/>
                <a:gd name="connsiteY14" fmla="*/ 79659 h 980822"/>
                <a:gd name="connsiteX15" fmla="*/ 1182181 w 2411896"/>
                <a:gd name="connsiteY15" fmla="*/ 927798 h 980822"/>
                <a:gd name="connsiteX16" fmla="*/ 1274947 w 2411896"/>
                <a:gd name="connsiteY16" fmla="*/ 66407 h 980822"/>
                <a:gd name="connsiteX17" fmla="*/ 1274947 w 2411896"/>
                <a:gd name="connsiteY17" fmla="*/ 941050 h 980822"/>
                <a:gd name="connsiteX18" fmla="*/ 1354460 w 2411896"/>
                <a:gd name="connsiteY18" fmla="*/ 66407 h 980822"/>
                <a:gd name="connsiteX19" fmla="*/ 1394216 w 2411896"/>
                <a:gd name="connsiteY19" fmla="*/ 954302 h 980822"/>
                <a:gd name="connsiteX20" fmla="*/ 1447225 w 2411896"/>
                <a:gd name="connsiteY20" fmla="*/ 79659 h 980822"/>
                <a:gd name="connsiteX21" fmla="*/ 1460477 w 2411896"/>
                <a:gd name="connsiteY21" fmla="*/ 967554 h 980822"/>
                <a:gd name="connsiteX22" fmla="*/ 1539990 w 2411896"/>
                <a:gd name="connsiteY22" fmla="*/ 106163 h 980822"/>
                <a:gd name="connsiteX23" fmla="*/ 1579747 w 2411896"/>
                <a:gd name="connsiteY23" fmla="*/ 967554 h 980822"/>
                <a:gd name="connsiteX24" fmla="*/ 1659260 w 2411896"/>
                <a:gd name="connsiteY24" fmla="*/ 132667 h 980822"/>
                <a:gd name="connsiteX25" fmla="*/ 1685764 w 2411896"/>
                <a:gd name="connsiteY25" fmla="*/ 967554 h 980822"/>
                <a:gd name="connsiteX26" fmla="*/ 1765277 w 2411896"/>
                <a:gd name="connsiteY26" fmla="*/ 145920 h 980822"/>
                <a:gd name="connsiteX27" fmla="*/ 1791781 w 2411896"/>
                <a:gd name="connsiteY27" fmla="*/ 967554 h 980822"/>
                <a:gd name="connsiteX28" fmla="*/ 1858042 w 2411896"/>
                <a:gd name="connsiteY28" fmla="*/ 172424 h 980822"/>
                <a:gd name="connsiteX29" fmla="*/ 1871294 w 2411896"/>
                <a:gd name="connsiteY29" fmla="*/ 649502 h 980822"/>
                <a:gd name="connsiteX30" fmla="*/ 2411895 w 2411896"/>
                <a:gd name="connsiteY30" fmla="*/ 579274 h 98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11896" h="980822">
                  <a:moveTo>
                    <a:pt x="-1" y="518651"/>
                  </a:moveTo>
                  <a:cubicBezTo>
                    <a:pt x="541055" y="202299"/>
                    <a:pt x="333586" y="1051763"/>
                    <a:pt x="440060" y="967554"/>
                  </a:cubicBezTo>
                  <a:cubicBezTo>
                    <a:pt x="546534" y="883345"/>
                    <a:pt x="607920" y="15607"/>
                    <a:pt x="638842" y="13398"/>
                  </a:cubicBezTo>
                  <a:cubicBezTo>
                    <a:pt x="669764" y="11189"/>
                    <a:pt x="612338" y="947676"/>
                    <a:pt x="625590" y="954302"/>
                  </a:cubicBezTo>
                  <a:cubicBezTo>
                    <a:pt x="638842" y="960928"/>
                    <a:pt x="702894" y="64197"/>
                    <a:pt x="718355" y="53154"/>
                  </a:cubicBezTo>
                  <a:cubicBezTo>
                    <a:pt x="733816" y="42110"/>
                    <a:pt x="705103" y="896876"/>
                    <a:pt x="718355" y="888041"/>
                  </a:cubicBezTo>
                  <a:cubicBezTo>
                    <a:pt x="731607" y="879206"/>
                    <a:pt x="780198" y="-13106"/>
                    <a:pt x="797868" y="146"/>
                  </a:cubicBezTo>
                  <a:cubicBezTo>
                    <a:pt x="815538" y="13398"/>
                    <a:pt x="806703" y="965345"/>
                    <a:pt x="824373" y="967554"/>
                  </a:cubicBezTo>
                  <a:cubicBezTo>
                    <a:pt x="842043" y="969763"/>
                    <a:pt x="884008" y="17815"/>
                    <a:pt x="903886" y="13398"/>
                  </a:cubicBezTo>
                  <a:cubicBezTo>
                    <a:pt x="923764" y="8981"/>
                    <a:pt x="925972" y="938841"/>
                    <a:pt x="943642" y="941050"/>
                  </a:cubicBezTo>
                  <a:cubicBezTo>
                    <a:pt x="961312" y="943259"/>
                    <a:pt x="998860" y="20024"/>
                    <a:pt x="1009903" y="26650"/>
                  </a:cubicBezTo>
                  <a:cubicBezTo>
                    <a:pt x="1020947" y="33276"/>
                    <a:pt x="996651" y="976390"/>
                    <a:pt x="1009903" y="980807"/>
                  </a:cubicBezTo>
                  <a:cubicBezTo>
                    <a:pt x="1023155" y="985224"/>
                    <a:pt x="1073955" y="59780"/>
                    <a:pt x="1089416" y="53154"/>
                  </a:cubicBezTo>
                  <a:cubicBezTo>
                    <a:pt x="1104877" y="46528"/>
                    <a:pt x="1087207" y="936633"/>
                    <a:pt x="1102668" y="941050"/>
                  </a:cubicBezTo>
                  <a:cubicBezTo>
                    <a:pt x="1118129" y="945468"/>
                    <a:pt x="1168929" y="81868"/>
                    <a:pt x="1182181" y="79659"/>
                  </a:cubicBezTo>
                  <a:cubicBezTo>
                    <a:pt x="1195433" y="77450"/>
                    <a:pt x="1166720" y="930007"/>
                    <a:pt x="1182181" y="927798"/>
                  </a:cubicBezTo>
                  <a:cubicBezTo>
                    <a:pt x="1197642" y="925589"/>
                    <a:pt x="1259486" y="64198"/>
                    <a:pt x="1274947" y="66407"/>
                  </a:cubicBezTo>
                  <a:cubicBezTo>
                    <a:pt x="1290408" y="68616"/>
                    <a:pt x="1261695" y="941050"/>
                    <a:pt x="1274947" y="941050"/>
                  </a:cubicBezTo>
                  <a:cubicBezTo>
                    <a:pt x="1288199" y="941050"/>
                    <a:pt x="1334582" y="64198"/>
                    <a:pt x="1354460" y="66407"/>
                  </a:cubicBezTo>
                  <a:cubicBezTo>
                    <a:pt x="1374338" y="68616"/>
                    <a:pt x="1378755" y="952093"/>
                    <a:pt x="1394216" y="954302"/>
                  </a:cubicBezTo>
                  <a:cubicBezTo>
                    <a:pt x="1409677" y="956511"/>
                    <a:pt x="1436182" y="77450"/>
                    <a:pt x="1447225" y="79659"/>
                  </a:cubicBezTo>
                  <a:cubicBezTo>
                    <a:pt x="1458268" y="81868"/>
                    <a:pt x="1445016" y="963137"/>
                    <a:pt x="1460477" y="967554"/>
                  </a:cubicBezTo>
                  <a:cubicBezTo>
                    <a:pt x="1475938" y="971971"/>
                    <a:pt x="1520112" y="106163"/>
                    <a:pt x="1539990" y="106163"/>
                  </a:cubicBezTo>
                  <a:cubicBezTo>
                    <a:pt x="1559868" y="106163"/>
                    <a:pt x="1559869" y="963137"/>
                    <a:pt x="1579747" y="967554"/>
                  </a:cubicBezTo>
                  <a:cubicBezTo>
                    <a:pt x="1599625" y="971971"/>
                    <a:pt x="1641591" y="132667"/>
                    <a:pt x="1659260" y="132667"/>
                  </a:cubicBezTo>
                  <a:cubicBezTo>
                    <a:pt x="1676929" y="132667"/>
                    <a:pt x="1668095" y="965345"/>
                    <a:pt x="1685764" y="967554"/>
                  </a:cubicBezTo>
                  <a:cubicBezTo>
                    <a:pt x="1703434" y="969763"/>
                    <a:pt x="1747608" y="145920"/>
                    <a:pt x="1765277" y="145920"/>
                  </a:cubicBezTo>
                  <a:cubicBezTo>
                    <a:pt x="1782946" y="145920"/>
                    <a:pt x="1776320" y="963137"/>
                    <a:pt x="1791781" y="967554"/>
                  </a:cubicBezTo>
                  <a:cubicBezTo>
                    <a:pt x="1807242" y="971971"/>
                    <a:pt x="1844790" y="225433"/>
                    <a:pt x="1858042" y="172424"/>
                  </a:cubicBezTo>
                  <a:cubicBezTo>
                    <a:pt x="1871294" y="119415"/>
                    <a:pt x="1802824" y="558946"/>
                    <a:pt x="1871294" y="649502"/>
                  </a:cubicBezTo>
                  <a:cubicBezTo>
                    <a:pt x="1939764" y="740058"/>
                    <a:pt x="2247347" y="591421"/>
                    <a:pt x="2411895" y="579274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bg1"/>
                </a:solidFill>
              </a:endParaRPr>
            </a:p>
          </p:txBody>
        </p:sp>
        <p:grpSp>
          <p:nvGrpSpPr>
            <p:cNvPr id="229" name="Groep 228">
              <a:extLst>
                <a:ext uri="{FF2B5EF4-FFF2-40B4-BE49-F238E27FC236}">
                  <a16:creationId xmlns:a16="http://schemas.microsoft.com/office/drawing/2014/main" id="{FD4277AD-FB79-83E0-4F2E-73546BCD14B7}"/>
                </a:ext>
              </a:extLst>
            </p:cNvPr>
            <p:cNvGrpSpPr/>
            <p:nvPr/>
          </p:nvGrpSpPr>
          <p:grpSpPr>
            <a:xfrm>
              <a:off x="548125" y="110596"/>
              <a:ext cx="1834612" cy="3706362"/>
              <a:chOff x="3796408" y="4271823"/>
              <a:chExt cx="1834612" cy="1814872"/>
            </a:xfrm>
          </p:grpSpPr>
          <p:sp>
            <p:nvSpPr>
              <p:cNvPr id="233" name="Afgeronde rechthoek 232">
                <a:extLst>
                  <a:ext uri="{FF2B5EF4-FFF2-40B4-BE49-F238E27FC236}">
                    <a16:creationId xmlns:a16="http://schemas.microsoft.com/office/drawing/2014/main" id="{6B7E553F-2DF0-6035-BF45-534F27FF7D95}"/>
                  </a:ext>
                </a:extLst>
              </p:cNvPr>
              <p:cNvSpPr/>
              <p:nvPr/>
            </p:nvSpPr>
            <p:spPr>
              <a:xfrm flipH="1" flipV="1">
                <a:off x="4593086" y="4428431"/>
                <a:ext cx="1037934" cy="45719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1" name="Afgeronde rechthoek 230">
                <a:extLst>
                  <a:ext uri="{FF2B5EF4-FFF2-40B4-BE49-F238E27FC236}">
                    <a16:creationId xmlns:a16="http://schemas.microsoft.com/office/drawing/2014/main" id="{9E0EBDC4-15C7-20D0-3481-36C36064D82E}"/>
                  </a:ext>
                </a:extLst>
              </p:cNvPr>
              <p:cNvSpPr/>
              <p:nvPr/>
            </p:nvSpPr>
            <p:spPr>
              <a:xfrm flipV="1">
                <a:off x="3796408" y="5923187"/>
                <a:ext cx="1834612" cy="16350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32" name="Afgeronde rechthoek 231">
                <a:extLst>
                  <a:ext uri="{FF2B5EF4-FFF2-40B4-BE49-F238E27FC236}">
                    <a16:creationId xmlns:a16="http://schemas.microsoft.com/office/drawing/2014/main" id="{80BA14FB-8900-C12D-21EF-9B3A72453F9D}"/>
                  </a:ext>
                </a:extLst>
              </p:cNvPr>
              <p:cNvSpPr/>
              <p:nvPr/>
            </p:nvSpPr>
            <p:spPr>
              <a:xfrm flipH="1" flipV="1">
                <a:off x="4593086" y="4271823"/>
                <a:ext cx="95781" cy="1763683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1771B3B-3E32-46E5-DA12-D4FCB18D6980}"/>
                </a:ext>
              </a:extLst>
            </p:cNvPr>
            <p:cNvGrpSpPr/>
            <p:nvPr/>
          </p:nvGrpSpPr>
          <p:grpSpPr>
            <a:xfrm>
              <a:off x="2432330" y="2719295"/>
              <a:ext cx="901747" cy="1020998"/>
              <a:chOff x="8043050" y="1767887"/>
              <a:chExt cx="1452613" cy="1642147"/>
            </a:xfrm>
          </p:grpSpPr>
          <p:cxnSp>
            <p:nvCxnSpPr>
              <p:cNvPr id="235" name="Rechte verbindingslijn met pijl 234">
                <a:extLst>
                  <a:ext uri="{FF2B5EF4-FFF2-40B4-BE49-F238E27FC236}">
                    <a16:creationId xmlns:a16="http://schemas.microsoft.com/office/drawing/2014/main" id="{4D2A542E-9580-BE76-9F6A-872B3388F910}"/>
                  </a:ext>
                </a:extLst>
              </p:cNvPr>
              <p:cNvCxnSpPr>
                <a:cxnSpLocks/>
              </p:cNvCxnSpPr>
              <p:nvPr/>
            </p:nvCxnSpPr>
            <p:spPr>
              <a:xfrm rot="14449935">
                <a:off x="7792730" y="2178316"/>
                <a:ext cx="1095960" cy="59531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Groep 235">
                <a:extLst>
                  <a:ext uri="{FF2B5EF4-FFF2-40B4-BE49-F238E27FC236}">
                    <a16:creationId xmlns:a16="http://schemas.microsoft.com/office/drawing/2014/main" id="{8E5FE117-E364-945E-BACF-5EA392CF4D42}"/>
                  </a:ext>
                </a:extLst>
              </p:cNvPr>
              <p:cNvGrpSpPr/>
              <p:nvPr/>
            </p:nvGrpSpPr>
            <p:grpSpPr>
              <a:xfrm>
                <a:off x="8399703" y="1767887"/>
                <a:ext cx="1095960" cy="1642147"/>
                <a:chOff x="6099977" y="3080601"/>
                <a:chExt cx="1095960" cy="1642147"/>
              </a:xfrm>
            </p:grpSpPr>
            <p:cxnSp>
              <p:nvCxnSpPr>
                <p:cNvPr id="237" name="Rechte verbindingslijn met pijl 236">
                  <a:extLst>
                    <a:ext uri="{FF2B5EF4-FFF2-40B4-BE49-F238E27FC236}">
                      <a16:creationId xmlns:a16="http://schemas.microsoft.com/office/drawing/2014/main" id="{99BDC75F-F6A1-14A0-33F7-6824046F6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49935">
                  <a:off x="6099977" y="4127429"/>
                  <a:ext cx="1095960" cy="5953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8" name="Tekstvak 237">
                      <a:extLst>
                        <a:ext uri="{FF2B5EF4-FFF2-40B4-BE49-F238E27FC236}">
                          <a16:creationId xmlns:a16="http://schemas.microsoft.com/office/drawing/2014/main" id="{BA683DA8-B9F0-2E97-2A20-B518F5A46AD7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930422" y="3866509"/>
                      <a:ext cx="2017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8" name="Tekstvak 237">
                      <a:extLst>
                        <a:ext uri="{FF2B5EF4-FFF2-40B4-BE49-F238E27FC236}">
                          <a16:creationId xmlns:a16="http://schemas.microsoft.com/office/drawing/2014/main" id="{BA683DA8-B9F0-2E97-2A20-B518F5A46A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930422" y="3866509"/>
                      <a:ext cx="201722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1667" r="-4166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9" name="Tekstvak 238">
                      <a:extLst>
                        <a:ext uri="{FF2B5EF4-FFF2-40B4-BE49-F238E27FC236}">
                          <a16:creationId xmlns:a16="http://schemas.microsoft.com/office/drawing/2014/main" id="{1D5A7C25-BA09-07E8-54E1-5BD9D7DAA008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266213" y="3080601"/>
                      <a:ext cx="2063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9" name="Tekstvak 238">
                      <a:extLst>
                        <a:ext uri="{FF2B5EF4-FFF2-40B4-BE49-F238E27FC236}">
                          <a16:creationId xmlns:a16="http://schemas.microsoft.com/office/drawing/2014/main" id="{1D5A7C25-BA09-07E8-54E1-5BD9D7DAA0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266213" y="3080601"/>
                      <a:ext cx="20633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0000" r="-66667" b="-882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40" name="Rechthoek 239">
              <a:extLst>
                <a:ext uri="{FF2B5EF4-FFF2-40B4-BE49-F238E27FC236}">
                  <a16:creationId xmlns:a16="http://schemas.microsoft.com/office/drawing/2014/main" id="{46A12F10-DCA1-5DC9-6F45-7B8B77601DEA}"/>
                </a:ext>
              </a:extLst>
            </p:cNvPr>
            <p:cNvSpPr/>
            <p:nvPr/>
          </p:nvSpPr>
          <p:spPr>
            <a:xfrm>
              <a:off x="1764256" y="2651361"/>
              <a:ext cx="18919" cy="7893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BA714739-6D51-50A8-E6B0-1CFEE0DB48F4}"/>
                </a:ext>
              </a:extLst>
            </p:cNvPr>
            <p:cNvSpPr/>
            <p:nvPr/>
          </p:nvSpPr>
          <p:spPr>
            <a:xfrm>
              <a:off x="1997805" y="2651361"/>
              <a:ext cx="18919" cy="7893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B518A2CC-01D0-A9B2-92D9-CE14C4908C7F}"/>
                </a:ext>
              </a:extLst>
            </p:cNvPr>
            <p:cNvSpPr/>
            <p:nvPr/>
          </p:nvSpPr>
          <p:spPr>
            <a:xfrm rot="5400000">
              <a:off x="1887680" y="3310184"/>
              <a:ext cx="15635" cy="2515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5" name="Rechthoek 244">
              <a:extLst>
                <a:ext uri="{FF2B5EF4-FFF2-40B4-BE49-F238E27FC236}">
                  <a16:creationId xmlns:a16="http://schemas.microsoft.com/office/drawing/2014/main" id="{83D64B84-CF7D-0CD6-D9EC-6C7FF476B346}"/>
                </a:ext>
              </a:extLst>
            </p:cNvPr>
            <p:cNvSpPr/>
            <p:nvPr/>
          </p:nvSpPr>
          <p:spPr>
            <a:xfrm>
              <a:off x="1797315" y="2311560"/>
              <a:ext cx="178996" cy="22495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247" name="Rechte verbindingslijn 246">
              <a:extLst>
                <a:ext uri="{FF2B5EF4-FFF2-40B4-BE49-F238E27FC236}">
                  <a16:creationId xmlns:a16="http://schemas.microsoft.com/office/drawing/2014/main" id="{A8ACBAD8-F078-05DB-C313-610250409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6813" y="2082452"/>
              <a:ext cx="0" cy="220029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Rechte verbindingslijn 248">
              <a:extLst>
                <a:ext uri="{FF2B5EF4-FFF2-40B4-BE49-F238E27FC236}">
                  <a16:creationId xmlns:a16="http://schemas.microsoft.com/office/drawing/2014/main" id="{2F344C6F-1966-C120-60FB-AE24BB3C9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5076" y="2536510"/>
              <a:ext cx="0" cy="54000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hthoek 250">
              <a:extLst>
                <a:ext uri="{FF2B5EF4-FFF2-40B4-BE49-F238E27FC236}">
                  <a16:creationId xmlns:a16="http://schemas.microsoft.com/office/drawing/2014/main" id="{40A1F03F-1A8F-27E5-14C4-B6465B05C7C4}"/>
                </a:ext>
              </a:extLst>
            </p:cNvPr>
            <p:cNvSpPr/>
            <p:nvPr/>
          </p:nvSpPr>
          <p:spPr>
            <a:xfrm flipV="1">
              <a:off x="1786023" y="3083577"/>
              <a:ext cx="203386" cy="31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F2DE0D93-F957-A53C-6C0B-880537CB13CD}"/>
                </a:ext>
              </a:extLst>
            </p:cNvPr>
            <p:cNvSpPr/>
            <p:nvPr/>
          </p:nvSpPr>
          <p:spPr>
            <a:xfrm>
              <a:off x="1624058" y="302597"/>
              <a:ext cx="215337" cy="5129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orthographicFront"/>
              <a:lightRig rig="flat" dir="t"/>
            </a:scene3d>
            <a:sp3d extrusionH="76200" prstMaterial="dkEdge">
              <a:bevelT/>
              <a:bevelB prst="angle"/>
              <a:extrusionClr>
                <a:schemeClr val="bg2">
                  <a:lumMod val="9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3" name="Ovaal 252">
              <a:extLst>
                <a:ext uri="{FF2B5EF4-FFF2-40B4-BE49-F238E27FC236}">
                  <a16:creationId xmlns:a16="http://schemas.microsoft.com/office/drawing/2014/main" id="{48057315-F496-FC55-0A3A-DFFA794647CE}"/>
                </a:ext>
              </a:extLst>
            </p:cNvPr>
            <p:cNvSpPr/>
            <p:nvPr/>
          </p:nvSpPr>
          <p:spPr>
            <a:xfrm>
              <a:off x="1596976" y="748504"/>
              <a:ext cx="286847" cy="28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4" name="Rechthoek 253">
              <a:extLst>
                <a:ext uri="{FF2B5EF4-FFF2-40B4-BE49-F238E27FC236}">
                  <a16:creationId xmlns:a16="http://schemas.microsoft.com/office/drawing/2014/main" id="{7522B88D-DAA1-B08E-157F-F765F61CFBA5}"/>
                </a:ext>
              </a:extLst>
            </p:cNvPr>
            <p:cNvSpPr/>
            <p:nvPr/>
          </p:nvSpPr>
          <p:spPr>
            <a:xfrm rot="2586206">
              <a:off x="1619728" y="917699"/>
              <a:ext cx="298015" cy="312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5" name="Rechthoek 254">
              <a:extLst>
                <a:ext uri="{FF2B5EF4-FFF2-40B4-BE49-F238E27FC236}">
                  <a16:creationId xmlns:a16="http://schemas.microsoft.com/office/drawing/2014/main" id="{B95B90B6-3293-42D9-BC6D-913AF50FDDA9}"/>
                </a:ext>
              </a:extLst>
            </p:cNvPr>
            <p:cNvSpPr/>
            <p:nvPr/>
          </p:nvSpPr>
          <p:spPr>
            <a:xfrm rot="5400000" flipV="1">
              <a:off x="1678572" y="1231108"/>
              <a:ext cx="381051" cy="14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bg1"/>
                </a:solidFill>
              </a:endParaRP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C7371C4F-C10E-F132-FD32-1EFE05F46597}"/>
                </a:ext>
              </a:extLst>
            </p:cNvPr>
            <p:cNvSpPr/>
            <p:nvPr/>
          </p:nvSpPr>
          <p:spPr>
            <a:xfrm>
              <a:off x="1698014" y="867689"/>
              <a:ext cx="108076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kstvak 260">
                  <a:extLst>
                    <a:ext uri="{FF2B5EF4-FFF2-40B4-BE49-F238E27FC236}">
                      <a16:creationId xmlns:a16="http://schemas.microsoft.com/office/drawing/2014/main" id="{49732B34-06BD-3F32-F6C6-3A9203AD4684}"/>
                    </a:ext>
                  </a:extLst>
                </p:cNvPr>
                <p:cNvSpPr txBox="1"/>
                <p:nvPr/>
              </p:nvSpPr>
              <p:spPr>
                <a:xfrm>
                  <a:off x="1518331" y="2266761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nl-NL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1" name="Tekstvak 260">
                  <a:extLst>
                    <a:ext uri="{FF2B5EF4-FFF2-40B4-BE49-F238E27FC236}">
                      <a16:creationId xmlns:a16="http://schemas.microsoft.com/office/drawing/2014/main" id="{49732B34-06BD-3F32-F6C6-3A9203AD4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331" y="2266761"/>
                  <a:ext cx="2508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Tekstvak 261">
                  <a:extLst>
                    <a:ext uri="{FF2B5EF4-FFF2-40B4-BE49-F238E27FC236}">
                      <a16:creationId xmlns:a16="http://schemas.microsoft.com/office/drawing/2014/main" id="{9FDAB033-5B0E-CF47-38F0-9CC576116D2C}"/>
                    </a:ext>
                  </a:extLst>
                </p:cNvPr>
                <p:cNvSpPr txBox="1"/>
                <p:nvPr/>
              </p:nvSpPr>
              <p:spPr>
                <a:xfrm>
                  <a:off x="1517581" y="2916735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nl-NL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2" name="Tekstvak 261">
                  <a:extLst>
                    <a:ext uri="{FF2B5EF4-FFF2-40B4-BE49-F238E27FC236}">
                      <a16:creationId xmlns:a16="http://schemas.microsoft.com/office/drawing/2014/main" id="{9FDAB033-5B0E-CF47-38F0-9CC576116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81" y="2916735"/>
                  <a:ext cx="18094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3333" r="-26667" b="-260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kstvak 262">
                  <a:extLst>
                    <a:ext uri="{FF2B5EF4-FFF2-40B4-BE49-F238E27FC236}">
                      <a16:creationId xmlns:a16="http://schemas.microsoft.com/office/drawing/2014/main" id="{F6317EE4-A8B2-A89C-A9BF-DA8A74004842}"/>
                    </a:ext>
                  </a:extLst>
                </p:cNvPr>
                <p:cNvSpPr txBox="1"/>
                <p:nvPr/>
              </p:nvSpPr>
              <p:spPr>
                <a:xfrm>
                  <a:off x="2081150" y="1144186"/>
                  <a:ext cx="1006993" cy="8183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63" name="Tekstvak 262">
                  <a:extLst>
                    <a:ext uri="{FF2B5EF4-FFF2-40B4-BE49-F238E27FC236}">
                      <a16:creationId xmlns:a16="http://schemas.microsoft.com/office/drawing/2014/main" id="{F6317EE4-A8B2-A89C-A9BF-DA8A74004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150" y="1144186"/>
                  <a:ext cx="1006993" cy="818366"/>
                </a:xfrm>
                <a:prstGeom prst="rect">
                  <a:avLst/>
                </a:prstGeom>
                <a:blipFill>
                  <a:blip r:embed="rId9"/>
                  <a:stretch>
                    <a:fillRect l="-2469" r="-123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kstvak 263">
                  <a:extLst>
                    <a:ext uri="{FF2B5EF4-FFF2-40B4-BE49-F238E27FC236}">
                      <a16:creationId xmlns:a16="http://schemas.microsoft.com/office/drawing/2014/main" id="{DBE548B2-FB3D-E5AB-1AE3-3F7B4C8336DE}"/>
                    </a:ext>
                  </a:extLst>
                </p:cNvPr>
                <p:cNvSpPr txBox="1"/>
                <p:nvPr/>
              </p:nvSpPr>
              <p:spPr>
                <a:xfrm>
                  <a:off x="2463552" y="691647"/>
                  <a:ext cx="1848711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64" name="Tekstvak 263">
                  <a:extLst>
                    <a:ext uri="{FF2B5EF4-FFF2-40B4-BE49-F238E27FC236}">
                      <a16:creationId xmlns:a16="http://schemas.microsoft.com/office/drawing/2014/main" id="{DBE548B2-FB3D-E5AB-1AE3-3F7B4C833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552" y="691647"/>
                  <a:ext cx="1848711" cy="298928"/>
                </a:xfrm>
                <a:prstGeom prst="rect">
                  <a:avLst/>
                </a:prstGeom>
                <a:blipFill>
                  <a:blip r:embed="rId10"/>
                  <a:stretch>
                    <a:fillRect l="-2041" t="-8333" r="-4082" b="-291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Tekstvak 264">
                  <a:extLst>
                    <a:ext uri="{FF2B5EF4-FFF2-40B4-BE49-F238E27FC236}">
                      <a16:creationId xmlns:a16="http://schemas.microsoft.com/office/drawing/2014/main" id="{860197E7-013D-ABE0-9788-0C203583CDBE}"/>
                    </a:ext>
                  </a:extLst>
                </p:cNvPr>
                <p:cNvSpPr txBox="1"/>
                <p:nvPr/>
              </p:nvSpPr>
              <p:spPr>
                <a:xfrm>
                  <a:off x="1536249" y="1598983"/>
                  <a:ext cx="186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nl-NL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5" name="Tekstvak 264">
                  <a:extLst>
                    <a:ext uri="{FF2B5EF4-FFF2-40B4-BE49-F238E27FC236}">
                      <a16:creationId xmlns:a16="http://schemas.microsoft.com/office/drawing/2014/main" id="{860197E7-013D-ABE0-9788-0C203583C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249" y="1598983"/>
                  <a:ext cx="18626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0B0589AB-4F0F-C924-3BFA-3370B64F2AD7}"/>
                </a:ext>
              </a:extLst>
            </p:cNvPr>
            <p:cNvSpPr/>
            <p:nvPr/>
          </p:nvSpPr>
          <p:spPr>
            <a:xfrm>
              <a:off x="1845830" y="2390412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4A084617-41B0-CFAF-F67B-BDFDA5F2FC6B}"/>
                </a:ext>
              </a:extLst>
            </p:cNvPr>
            <p:cNvSpPr/>
            <p:nvPr/>
          </p:nvSpPr>
          <p:spPr>
            <a:xfrm>
              <a:off x="2594682" y="273550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kstvak 268">
                  <a:extLst>
                    <a:ext uri="{FF2B5EF4-FFF2-40B4-BE49-F238E27FC236}">
                      <a16:creationId xmlns:a16="http://schemas.microsoft.com/office/drawing/2014/main" id="{8E3C701E-B6BF-01C0-D6D1-E98EC573CDEE}"/>
                    </a:ext>
                  </a:extLst>
                </p:cNvPr>
                <p:cNvSpPr txBox="1"/>
                <p:nvPr/>
              </p:nvSpPr>
              <p:spPr>
                <a:xfrm>
                  <a:off x="2790211" y="200110"/>
                  <a:ext cx="487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𝐿𝐸𝐷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69" name="Tekstvak 268">
                  <a:extLst>
                    <a:ext uri="{FF2B5EF4-FFF2-40B4-BE49-F238E27FC236}">
                      <a16:creationId xmlns:a16="http://schemas.microsoft.com/office/drawing/2014/main" id="{8E3C701E-B6BF-01C0-D6D1-E98EC573C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211" y="200110"/>
                  <a:ext cx="48763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000" r="-7500" b="-434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Blokboog 269">
              <a:extLst>
                <a:ext uri="{FF2B5EF4-FFF2-40B4-BE49-F238E27FC236}">
                  <a16:creationId xmlns:a16="http://schemas.microsoft.com/office/drawing/2014/main" id="{8D3E887D-8ABF-2902-58E1-68D3DA93ECE1}"/>
                </a:ext>
              </a:extLst>
            </p:cNvPr>
            <p:cNvSpPr/>
            <p:nvPr/>
          </p:nvSpPr>
          <p:spPr>
            <a:xfrm rot="15185624">
              <a:off x="5991810" y="1709230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9C667915-FE14-3E91-2F97-713C259A7F21}"/>
                </a:ext>
              </a:extLst>
            </p:cNvPr>
            <p:cNvSpPr/>
            <p:nvPr/>
          </p:nvSpPr>
          <p:spPr>
            <a:xfrm>
              <a:off x="4269962" y="298931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EB19BACD-CFE0-3D6F-632E-2612592ED2C7}"/>
                </a:ext>
              </a:extLst>
            </p:cNvPr>
            <p:cNvSpPr/>
            <p:nvPr/>
          </p:nvSpPr>
          <p:spPr>
            <a:xfrm>
              <a:off x="7199726" y="334451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F1C9DC37-670E-7ACF-CEF4-22701D1B1287}"/>
                </a:ext>
              </a:extLst>
            </p:cNvPr>
            <p:cNvSpPr/>
            <p:nvPr/>
          </p:nvSpPr>
          <p:spPr>
            <a:xfrm rot="16200000">
              <a:off x="5760775" y="-1144023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43291439-5435-C0A4-D9D4-184A9CC054C7}"/>
                </a:ext>
              </a:extLst>
            </p:cNvPr>
            <p:cNvSpPr/>
            <p:nvPr/>
          </p:nvSpPr>
          <p:spPr>
            <a:xfrm rot="16200000">
              <a:off x="5569992" y="1032815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6D260CBE-68CD-4085-793B-16ACD97CDADE}"/>
                </a:ext>
              </a:extLst>
            </p:cNvPr>
            <p:cNvGrpSpPr/>
            <p:nvPr/>
          </p:nvGrpSpPr>
          <p:grpSpPr>
            <a:xfrm>
              <a:off x="4422949" y="2286421"/>
              <a:ext cx="2728113" cy="332672"/>
              <a:chOff x="5999598" y="3727623"/>
              <a:chExt cx="6076474" cy="3334986"/>
            </a:xfrm>
          </p:grpSpPr>
          <p:sp>
            <p:nvSpPr>
              <p:cNvPr id="277" name="Ovaal 276">
                <a:extLst>
                  <a:ext uri="{FF2B5EF4-FFF2-40B4-BE49-F238E27FC236}">
                    <a16:creationId xmlns:a16="http://schemas.microsoft.com/office/drawing/2014/main" id="{3B5217C4-7E20-AF54-1F26-2A88FDB96C28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8" name="Tekstvak 277">
                <a:extLst>
                  <a:ext uri="{FF2B5EF4-FFF2-40B4-BE49-F238E27FC236}">
                    <a16:creationId xmlns:a16="http://schemas.microsoft.com/office/drawing/2014/main" id="{5A1462F6-7DE8-F556-BE99-64C6508F1B51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4F84B64E-3F8E-2263-8EDC-D333DEEB9170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0" name="Rechthoek 279">
                <a:extLst>
                  <a:ext uri="{FF2B5EF4-FFF2-40B4-BE49-F238E27FC236}">
                    <a16:creationId xmlns:a16="http://schemas.microsoft.com/office/drawing/2014/main" id="{692965BC-FE5F-9C3C-AB2F-0A22EEE7F800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93C1E42B-3988-0C12-F26D-12CA489E83A2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2" name="Vrije vorm 281">
                <a:extLst>
                  <a:ext uri="{FF2B5EF4-FFF2-40B4-BE49-F238E27FC236}">
                    <a16:creationId xmlns:a16="http://schemas.microsoft.com/office/drawing/2014/main" id="{2E14EE58-139C-7DC9-7184-9AC64D2CA9B3}"/>
                  </a:ext>
                </a:extLst>
              </p:cNvPr>
              <p:cNvSpPr/>
              <p:nvPr/>
            </p:nvSpPr>
            <p:spPr>
              <a:xfrm>
                <a:off x="6055320" y="3729909"/>
                <a:ext cx="6009323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3" name="Vrije vorm 282">
                <a:extLst>
                  <a:ext uri="{FF2B5EF4-FFF2-40B4-BE49-F238E27FC236}">
                    <a16:creationId xmlns:a16="http://schemas.microsoft.com/office/drawing/2014/main" id="{9E227616-9534-2DC3-5FCB-5EDC2CD1F55C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4" name="Vrije vorm 283">
                <a:extLst>
                  <a:ext uri="{FF2B5EF4-FFF2-40B4-BE49-F238E27FC236}">
                    <a16:creationId xmlns:a16="http://schemas.microsoft.com/office/drawing/2014/main" id="{E8B902BA-5210-1499-0C3A-1AC7245AC47C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5" name="Vrije vorm 284">
                <a:extLst>
                  <a:ext uri="{FF2B5EF4-FFF2-40B4-BE49-F238E27FC236}">
                    <a16:creationId xmlns:a16="http://schemas.microsoft.com/office/drawing/2014/main" id="{6EACC797-E769-B5D5-8A5C-38643900506E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6" name="Vrije vorm 285">
                <a:extLst>
                  <a:ext uri="{FF2B5EF4-FFF2-40B4-BE49-F238E27FC236}">
                    <a16:creationId xmlns:a16="http://schemas.microsoft.com/office/drawing/2014/main" id="{B0487B90-F1DD-FEC6-A87E-93686228653D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7" name="Vrije vorm 286">
                <a:extLst>
                  <a:ext uri="{FF2B5EF4-FFF2-40B4-BE49-F238E27FC236}">
                    <a16:creationId xmlns:a16="http://schemas.microsoft.com/office/drawing/2014/main" id="{7FD31CD3-DBB4-ED15-9246-11E783F15B6C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8" name="Vrije vorm 287">
                <a:extLst>
                  <a:ext uri="{FF2B5EF4-FFF2-40B4-BE49-F238E27FC236}">
                    <a16:creationId xmlns:a16="http://schemas.microsoft.com/office/drawing/2014/main" id="{D08EA217-CE1F-AC7B-F150-1BA276D20E04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9" name="Vrije vorm 288">
                <a:extLst>
                  <a:ext uri="{FF2B5EF4-FFF2-40B4-BE49-F238E27FC236}">
                    <a16:creationId xmlns:a16="http://schemas.microsoft.com/office/drawing/2014/main" id="{A5C4E34B-A61D-4B01-C433-2B12EC87806A}"/>
                  </a:ext>
                </a:extLst>
              </p:cNvPr>
              <p:cNvSpPr/>
              <p:nvPr/>
            </p:nvSpPr>
            <p:spPr>
              <a:xfrm>
                <a:off x="6055319" y="5112141"/>
                <a:ext cx="6009322" cy="6108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0" name="Vrije vorm 289">
                <a:extLst>
                  <a:ext uri="{FF2B5EF4-FFF2-40B4-BE49-F238E27FC236}">
                    <a16:creationId xmlns:a16="http://schemas.microsoft.com/office/drawing/2014/main" id="{D1508B0F-6F59-BFB5-FAEB-D0D2AF00C779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1" name="Vrije vorm 290">
                <a:extLst>
                  <a:ext uri="{FF2B5EF4-FFF2-40B4-BE49-F238E27FC236}">
                    <a16:creationId xmlns:a16="http://schemas.microsoft.com/office/drawing/2014/main" id="{4F51C435-86DD-BA5E-045D-2BCF67BA1112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2" name="Vrije vorm 291">
                <a:extLst>
                  <a:ext uri="{FF2B5EF4-FFF2-40B4-BE49-F238E27FC236}">
                    <a16:creationId xmlns:a16="http://schemas.microsoft.com/office/drawing/2014/main" id="{5F442522-FBE6-AFFB-72FA-7B8F4C537E94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3" name="Vrije vorm 292">
                <a:extLst>
                  <a:ext uri="{FF2B5EF4-FFF2-40B4-BE49-F238E27FC236}">
                    <a16:creationId xmlns:a16="http://schemas.microsoft.com/office/drawing/2014/main" id="{EDEB1DCA-9519-E7C8-AB95-9F2796479391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4" name="Vrije vorm 293">
                <a:extLst>
                  <a:ext uri="{FF2B5EF4-FFF2-40B4-BE49-F238E27FC236}">
                    <a16:creationId xmlns:a16="http://schemas.microsoft.com/office/drawing/2014/main" id="{0DD3A5B9-3EE3-4EC7-9D4A-4B95A7B41CBC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5" name="Vrije vorm 294">
                <a:extLst>
                  <a:ext uri="{FF2B5EF4-FFF2-40B4-BE49-F238E27FC236}">
                    <a16:creationId xmlns:a16="http://schemas.microsoft.com/office/drawing/2014/main" id="{CA656D3D-96F2-16CF-A713-A8E448BE93DB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6" name="Vrije vorm 295">
                <a:extLst>
                  <a:ext uri="{FF2B5EF4-FFF2-40B4-BE49-F238E27FC236}">
                    <a16:creationId xmlns:a16="http://schemas.microsoft.com/office/drawing/2014/main" id="{3A8E35B1-53D7-CD32-9A90-86A3FD565D0D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7" name="Vrije vorm 296">
                <a:extLst>
                  <a:ext uri="{FF2B5EF4-FFF2-40B4-BE49-F238E27FC236}">
                    <a16:creationId xmlns:a16="http://schemas.microsoft.com/office/drawing/2014/main" id="{E4BB9FEE-16A8-92E4-E381-3AFDF0F0D68D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8" name="Vrije vorm 297">
                <a:extLst>
                  <a:ext uri="{FF2B5EF4-FFF2-40B4-BE49-F238E27FC236}">
                    <a16:creationId xmlns:a16="http://schemas.microsoft.com/office/drawing/2014/main" id="{77FAB0C1-A158-E064-E401-C2C530D375F7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9" name="Vrije vorm 298">
                <a:extLst>
                  <a:ext uri="{FF2B5EF4-FFF2-40B4-BE49-F238E27FC236}">
                    <a16:creationId xmlns:a16="http://schemas.microsoft.com/office/drawing/2014/main" id="{4B0E7617-6155-940A-7EEF-C852DBC561AF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0" name="Vrije vorm 299">
                <a:extLst>
                  <a:ext uri="{FF2B5EF4-FFF2-40B4-BE49-F238E27FC236}">
                    <a16:creationId xmlns:a16="http://schemas.microsoft.com/office/drawing/2014/main" id="{8F2AB4A4-5827-6FF6-3DDF-CE320753F3A6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1" name="Vrije vorm 300">
                <a:extLst>
                  <a:ext uri="{FF2B5EF4-FFF2-40B4-BE49-F238E27FC236}">
                    <a16:creationId xmlns:a16="http://schemas.microsoft.com/office/drawing/2014/main" id="{FEFA7D82-06CF-23B0-DF34-83170F58E67F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2" name="Vrije vorm 301">
                <a:extLst>
                  <a:ext uri="{FF2B5EF4-FFF2-40B4-BE49-F238E27FC236}">
                    <a16:creationId xmlns:a16="http://schemas.microsoft.com/office/drawing/2014/main" id="{65D5975D-26E6-0F40-8DCD-48348B17C1E1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sp>
          <p:nvSpPr>
            <p:cNvPr id="308" name="Vrije vorm 307">
              <a:extLst>
                <a:ext uri="{FF2B5EF4-FFF2-40B4-BE49-F238E27FC236}">
                  <a16:creationId xmlns:a16="http://schemas.microsoft.com/office/drawing/2014/main" id="{ACCEB450-7C9A-C410-7941-29F2592FB6D6}"/>
                </a:ext>
              </a:extLst>
            </p:cNvPr>
            <p:cNvSpPr/>
            <p:nvPr/>
          </p:nvSpPr>
          <p:spPr>
            <a:xfrm>
              <a:off x="5642802" y="670461"/>
              <a:ext cx="99483" cy="1036651"/>
            </a:xfrm>
            <a:custGeom>
              <a:avLst/>
              <a:gdLst>
                <a:gd name="connsiteX0" fmla="*/ 64294 w 99483"/>
                <a:gd name="connsiteY0" fmla="*/ 135740 h 1036651"/>
                <a:gd name="connsiteX1" fmla="*/ 42863 w 99483"/>
                <a:gd name="connsiteY1" fmla="*/ 1035852 h 1036651"/>
                <a:gd name="connsiteX2" fmla="*/ 57150 w 99483"/>
                <a:gd name="connsiteY2" fmla="*/ 9 h 1036651"/>
                <a:gd name="connsiteX3" fmla="*/ 50007 w 99483"/>
                <a:gd name="connsiteY3" fmla="*/ 1014421 h 1036651"/>
                <a:gd name="connsiteX4" fmla="*/ 35719 w 99483"/>
                <a:gd name="connsiteY4" fmla="*/ 7152 h 1036651"/>
                <a:gd name="connsiteX5" fmla="*/ 85725 w 99483"/>
                <a:gd name="connsiteY5" fmla="*/ 1028709 h 1036651"/>
                <a:gd name="connsiteX6" fmla="*/ 92869 w 99483"/>
                <a:gd name="connsiteY6" fmla="*/ 7152 h 1036651"/>
                <a:gd name="connsiteX7" fmla="*/ 0 w 99483"/>
                <a:gd name="connsiteY7" fmla="*/ 992990 h 1036651"/>
                <a:gd name="connsiteX8" fmla="*/ 0 w 99483"/>
                <a:gd name="connsiteY8" fmla="*/ 992990 h 1036651"/>
                <a:gd name="connsiteX9" fmla="*/ 0 w 99483"/>
                <a:gd name="connsiteY9" fmla="*/ 992990 h 103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9483" h="1036651">
                  <a:moveTo>
                    <a:pt x="64294" y="135740"/>
                  </a:moveTo>
                  <a:cubicBezTo>
                    <a:pt x="54174" y="597107"/>
                    <a:pt x="44054" y="1058474"/>
                    <a:pt x="42863" y="1035852"/>
                  </a:cubicBezTo>
                  <a:cubicBezTo>
                    <a:pt x="41672" y="1013230"/>
                    <a:pt x="55959" y="3581"/>
                    <a:pt x="57150" y="9"/>
                  </a:cubicBezTo>
                  <a:cubicBezTo>
                    <a:pt x="58341" y="-3563"/>
                    <a:pt x="53579" y="1013230"/>
                    <a:pt x="50007" y="1014421"/>
                  </a:cubicBezTo>
                  <a:cubicBezTo>
                    <a:pt x="46435" y="1015612"/>
                    <a:pt x="29766" y="4771"/>
                    <a:pt x="35719" y="7152"/>
                  </a:cubicBezTo>
                  <a:cubicBezTo>
                    <a:pt x="41672" y="9533"/>
                    <a:pt x="76200" y="1028709"/>
                    <a:pt x="85725" y="1028709"/>
                  </a:cubicBezTo>
                  <a:cubicBezTo>
                    <a:pt x="95250" y="1028709"/>
                    <a:pt x="107156" y="13105"/>
                    <a:pt x="92869" y="7152"/>
                  </a:cubicBezTo>
                  <a:cubicBezTo>
                    <a:pt x="78582" y="1199"/>
                    <a:pt x="0" y="992990"/>
                    <a:pt x="0" y="992990"/>
                  </a:cubicBezTo>
                  <a:lnTo>
                    <a:pt x="0" y="992990"/>
                  </a:lnTo>
                  <a:lnTo>
                    <a:pt x="0" y="992990"/>
                  </a:lnTo>
                </a:path>
              </a:pathLst>
            </a:custGeom>
            <a:noFill/>
            <a:ln>
              <a:solidFill>
                <a:srgbClr val="2FB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Tekstvak 302">
                  <a:extLst>
                    <a:ext uri="{FF2B5EF4-FFF2-40B4-BE49-F238E27FC236}">
                      <a16:creationId xmlns:a16="http://schemas.microsoft.com/office/drawing/2014/main" id="{266E203E-F9F6-BFBA-7B6B-E6F715ECC71E}"/>
                    </a:ext>
                  </a:extLst>
                </p:cNvPr>
                <p:cNvSpPr txBox="1"/>
                <p:nvPr/>
              </p:nvSpPr>
              <p:spPr>
                <a:xfrm>
                  <a:off x="4494372" y="2273469"/>
                  <a:ext cx="20832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l-NL" sz="1000" b="0" dirty="0"/>
                    <a:t>y</a:t>
                  </a:r>
                  <a14:m>
                    <m:oMath xmlns:m="http://schemas.openxmlformats.org/officeDocument/2006/math"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nl-NL" dirty="0"/>
                </a:p>
              </p:txBody>
            </p:sp>
          </mc:Choice>
          <mc:Fallback>
            <p:sp>
              <p:nvSpPr>
                <p:cNvPr id="303" name="Tekstvak 302">
                  <a:extLst>
                    <a:ext uri="{FF2B5EF4-FFF2-40B4-BE49-F238E27FC236}">
                      <a16:creationId xmlns:a16="http://schemas.microsoft.com/office/drawing/2014/main" id="{266E203E-F9F6-BFBA-7B6B-E6F715ECC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372" y="2273469"/>
                  <a:ext cx="208327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33333" t="-30769" r="-11111" b="-4615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5DAFF122-EE5C-F90D-FA8A-E335F862B7BC}"/>
                </a:ext>
              </a:extLst>
            </p:cNvPr>
            <p:cNvSpPr/>
            <p:nvPr/>
          </p:nvSpPr>
          <p:spPr>
            <a:xfrm>
              <a:off x="4282778" y="334451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5" name="Ovaal 304">
              <a:extLst>
                <a:ext uri="{FF2B5EF4-FFF2-40B4-BE49-F238E27FC236}">
                  <a16:creationId xmlns:a16="http://schemas.microsoft.com/office/drawing/2014/main" id="{102BBC40-6EC7-7051-6C13-5893CBCD82E1}"/>
                </a:ext>
              </a:extLst>
            </p:cNvPr>
            <p:cNvSpPr/>
            <p:nvPr/>
          </p:nvSpPr>
          <p:spPr>
            <a:xfrm>
              <a:off x="5652182" y="625887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6" name="Ovaal 305">
              <a:extLst>
                <a:ext uri="{FF2B5EF4-FFF2-40B4-BE49-F238E27FC236}">
                  <a16:creationId xmlns:a16="http://schemas.microsoft.com/office/drawing/2014/main" id="{4241F9D1-4FCC-0174-7430-6494AA4261B7}"/>
                </a:ext>
              </a:extLst>
            </p:cNvPr>
            <p:cNvSpPr/>
            <p:nvPr/>
          </p:nvSpPr>
          <p:spPr>
            <a:xfrm>
              <a:off x="5637990" y="1616803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374" name="Graphic 309">
              <a:extLst>
                <a:ext uri="{FF2B5EF4-FFF2-40B4-BE49-F238E27FC236}">
                  <a16:creationId xmlns:a16="http://schemas.microsoft.com/office/drawing/2014/main" id="{F18AD39D-5218-F813-660A-D50F51E34575}"/>
                </a:ext>
              </a:extLst>
            </p:cNvPr>
            <p:cNvGrpSpPr/>
            <p:nvPr/>
          </p:nvGrpSpPr>
          <p:grpSpPr>
            <a:xfrm>
              <a:off x="615348" y="3904208"/>
              <a:ext cx="6767635" cy="2839933"/>
              <a:chOff x="615348" y="3904209"/>
              <a:chExt cx="6767635" cy="1927286"/>
            </a:xfrm>
          </p:grpSpPr>
          <p:sp>
            <p:nvSpPr>
              <p:cNvPr id="377" name="Vrije vorm 376">
                <a:extLst>
                  <a:ext uri="{FF2B5EF4-FFF2-40B4-BE49-F238E27FC236}">
                    <a16:creationId xmlns:a16="http://schemas.microsoft.com/office/drawing/2014/main" id="{E636D7B9-F9E0-EB2A-0612-85C1F31E36B1}"/>
                  </a:ext>
                </a:extLst>
              </p:cNvPr>
              <p:cNvSpPr/>
              <p:nvPr/>
            </p:nvSpPr>
            <p:spPr>
              <a:xfrm>
                <a:off x="2159319" y="3907787"/>
                <a:ext cx="11735" cy="1581442"/>
              </a:xfrm>
              <a:custGeom>
                <a:avLst/>
                <a:gdLst>
                  <a:gd name="connsiteX0" fmla="*/ -48 w 11735"/>
                  <a:gd name="connsiteY0" fmla="*/ 1581411 h 1581442"/>
                  <a:gd name="connsiteX1" fmla="*/ -48 w 11735"/>
                  <a:gd name="connsiteY1" fmla="*/ -32 h 158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1581442">
                    <a:moveTo>
                      <a:pt x="-48" y="1581411"/>
                    </a:moveTo>
                    <a:lnTo>
                      <a:pt x="-48" y="-32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8" name="Vrije vorm 377">
                <a:extLst>
                  <a:ext uri="{FF2B5EF4-FFF2-40B4-BE49-F238E27FC236}">
                    <a16:creationId xmlns:a16="http://schemas.microsoft.com/office/drawing/2014/main" id="{7D09E311-A9F6-7541-69C4-CC7BA1362689}"/>
                  </a:ext>
                </a:extLst>
              </p:cNvPr>
              <p:cNvSpPr/>
              <p:nvPr/>
            </p:nvSpPr>
            <p:spPr>
              <a:xfrm>
                <a:off x="3222992" y="3907787"/>
                <a:ext cx="11735" cy="1581442"/>
              </a:xfrm>
              <a:custGeom>
                <a:avLst/>
                <a:gdLst>
                  <a:gd name="connsiteX0" fmla="*/ -78 w 11735"/>
                  <a:gd name="connsiteY0" fmla="*/ 1581411 h 1581442"/>
                  <a:gd name="connsiteX1" fmla="*/ -78 w 11735"/>
                  <a:gd name="connsiteY1" fmla="*/ -32 h 158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1581442">
                    <a:moveTo>
                      <a:pt x="-78" y="1581411"/>
                    </a:moveTo>
                    <a:lnTo>
                      <a:pt x="-78" y="-32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9" name="Vrije vorm 378">
                <a:extLst>
                  <a:ext uri="{FF2B5EF4-FFF2-40B4-BE49-F238E27FC236}">
                    <a16:creationId xmlns:a16="http://schemas.microsoft.com/office/drawing/2014/main" id="{9CA8A7E8-F317-8EC6-C845-76A1E9568D61}"/>
                  </a:ext>
                </a:extLst>
              </p:cNvPr>
              <p:cNvSpPr/>
              <p:nvPr/>
            </p:nvSpPr>
            <p:spPr>
              <a:xfrm>
                <a:off x="4286620" y="3907787"/>
                <a:ext cx="11735" cy="1581442"/>
              </a:xfrm>
              <a:custGeom>
                <a:avLst/>
                <a:gdLst>
                  <a:gd name="connsiteX0" fmla="*/ -108 w 11735"/>
                  <a:gd name="connsiteY0" fmla="*/ 1581411 h 1581442"/>
                  <a:gd name="connsiteX1" fmla="*/ -108 w 11735"/>
                  <a:gd name="connsiteY1" fmla="*/ -32 h 158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1581442">
                    <a:moveTo>
                      <a:pt x="-108" y="1581411"/>
                    </a:moveTo>
                    <a:lnTo>
                      <a:pt x="-108" y="-32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0" name="Vrije vorm 379">
                <a:extLst>
                  <a:ext uri="{FF2B5EF4-FFF2-40B4-BE49-F238E27FC236}">
                    <a16:creationId xmlns:a16="http://schemas.microsoft.com/office/drawing/2014/main" id="{F36E974B-B986-90E2-02BA-0C9287EFA3F4}"/>
                  </a:ext>
                </a:extLst>
              </p:cNvPr>
              <p:cNvSpPr/>
              <p:nvPr/>
            </p:nvSpPr>
            <p:spPr>
              <a:xfrm>
                <a:off x="5350293" y="3907787"/>
                <a:ext cx="11735" cy="1581442"/>
              </a:xfrm>
              <a:custGeom>
                <a:avLst/>
                <a:gdLst>
                  <a:gd name="connsiteX0" fmla="*/ -139 w 11735"/>
                  <a:gd name="connsiteY0" fmla="*/ 1581411 h 1581442"/>
                  <a:gd name="connsiteX1" fmla="*/ -139 w 11735"/>
                  <a:gd name="connsiteY1" fmla="*/ -32 h 158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1581442">
                    <a:moveTo>
                      <a:pt x="-139" y="1581411"/>
                    </a:moveTo>
                    <a:lnTo>
                      <a:pt x="-139" y="-32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1" name="Vrije vorm 380">
                <a:extLst>
                  <a:ext uri="{FF2B5EF4-FFF2-40B4-BE49-F238E27FC236}">
                    <a16:creationId xmlns:a16="http://schemas.microsoft.com/office/drawing/2014/main" id="{657D3164-653F-E004-F169-5C83931E2C1F}"/>
                  </a:ext>
                </a:extLst>
              </p:cNvPr>
              <p:cNvSpPr/>
              <p:nvPr/>
            </p:nvSpPr>
            <p:spPr>
              <a:xfrm>
                <a:off x="6413965" y="3907787"/>
                <a:ext cx="11735" cy="1581442"/>
              </a:xfrm>
              <a:custGeom>
                <a:avLst/>
                <a:gdLst>
                  <a:gd name="connsiteX0" fmla="*/ -169 w 11735"/>
                  <a:gd name="connsiteY0" fmla="*/ 1581411 h 1581442"/>
                  <a:gd name="connsiteX1" fmla="*/ -169 w 11735"/>
                  <a:gd name="connsiteY1" fmla="*/ -32 h 158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1581442">
                    <a:moveTo>
                      <a:pt x="-169" y="1581411"/>
                    </a:moveTo>
                    <a:lnTo>
                      <a:pt x="-169" y="-32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2" name="Vrije vorm 381">
                <a:extLst>
                  <a:ext uri="{FF2B5EF4-FFF2-40B4-BE49-F238E27FC236}">
                    <a16:creationId xmlns:a16="http://schemas.microsoft.com/office/drawing/2014/main" id="{DBBCC281-5A30-7B5C-8BDF-CDD146485D12}"/>
                  </a:ext>
                </a:extLst>
              </p:cNvPr>
              <p:cNvSpPr/>
              <p:nvPr/>
            </p:nvSpPr>
            <p:spPr>
              <a:xfrm>
                <a:off x="1131125" y="5298297"/>
                <a:ext cx="6240122" cy="9541"/>
              </a:xfrm>
              <a:custGeom>
                <a:avLst/>
                <a:gdLst>
                  <a:gd name="connsiteX0" fmla="*/ -107 w 6240122"/>
                  <a:gd name="connsiteY0" fmla="*/ -53 h 9541"/>
                  <a:gd name="connsiteX1" fmla="*/ 6240015 w 6240122"/>
                  <a:gd name="connsiteY1" fmla="*/ -53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0122" h="9541">
                    <a:moveTo>
                      <a:pt x="-107" y="-53"/>
                    </a:moveTo>
                    <a:lnTo>
                      <a:pt x="6240015" y="-53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3" name="Vrije vorm 382">
                <a:extLst>
                  <a:ext uri="{FF2B5EF4-FFF2-40B4-BE49-F238E27FC236}">
                    <a16:creationId xmlns:a16="http://schemas.microsoft.com/office/drawing/2014/main" id="{52902ECD-2CC9-57BF-5B3F-BC8BD25A203F}"/>
                  </a:ext>
                </a:extLst>
              </p:cNvPr>
              <p:cNvSpPr/>
              <p:nvPr/>
            </p:nvSpPr>
            <p:spPr>
              <a:xfrm>
                <a:off x="1131125" y="5000728"/>
                <a:ext cx="6240122" cy="9541"/>
              </a:xfrm>
              <a:custGeom>
                <a:avLst/>
                <a:gdLst>
                  <a:gd name="connsiteX0" fmla="*/ -107 w 6240122"/>
                  <a:gd name="connsiteY0" fmla="*/ -42 h 9541"/>
                  <a:gd name="connsiteX1" fmla="*/ 6240015 w 6240122"/>
                  <a:gd name="connsiteY1" fmla="*/ -42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0122" h="9541">
                    <a:moveTo>
                      <a:pt x="-107" y="-42"/>
                    </a:moveTo>
                    <a:lnTo>
                      <a:pt x="6240015" y="-42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4" name="Vrije vorm 383">
                <a:extLst>
                  <a:ext uri="{FF2B5EF4-FFF2-40B4-BE49-F238E27FC236}">
                    <a16:creationId xmlns:a16="http://schemas.microsoft.com/office/drawing/2014/main" id="{3A0AE111-1104-F3A3-BA07-9C04138F751D}"/>
                  </a:ext>
                </a:extLst>
              </p:cNvPr>
              <p:cNvSpPr/>
              <p:nvPr/>
            </p:nvSpPr>
            <p:spPr>
              <a:xfrm>
                <a:off x="1131125" y="4703131"/>
                <a:ext cx="6240122" cy="9541"/>
              </a:xfrm>
              <a:custGeom>
                <a:avLst/>
                <a:gdLst>
                  <a:gd name="connsiteX0" fmla="*/ -107 w 6240122"/>
                  <a:gd name="connsiteY0" fmla="*/ -32 h 9541"/>
                  <a:gd name="connsiteX1" fmla="*/ 6240015 w 6240122"/>
                  <a:gd name="connsiteY1" fmla="*/ -32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0122" h="9541">
                    <a:moveTo>
                      <a:pt x="-107" y="-32"/>
                    </a:moveTo>
                    <a:lnTo>
                      <a:pt x="6240015" y="-32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5" name="Vrije vorm 384">
                <a:extLst>
                  <a:ext uri="{FF2B5EF4-FFF2-40B4-BE49-F238E27FC236}">
                    <a16:creationId xmlns:a16="http://schemas.microsoft.com/office/drawing/2014/main" id="{DCACBA30-BAAF-6B63-6B13-234DCABF718F}"/>
                  </a:ext>
                </a:extLst>
              </p:cNvPr>
              <p:cNvSpPr/>
              <p:nvPr/>
            </p:nvSpPr>
            <p:spPr>
              <a:xfrm>
                <a:off x="1131125" y="4405528"/>
                <a:ext cx="6240122" cy="9541"/>
              </a:xfrm>
              <a:custGeom>
                <a:avLst/>
                <a:gdLst>
                  <a:gd name="connsiteX0" fmla="*/ -107 w 6240122"/>
                  <a:gd name="connsiteY0" fmla="*/ -21 h 9541"/>
                  <a:gd name="connsiteX1" fmla="*/ 6240015 w 6240122"/>
                  <a:gd name="connsiteY1" fmla="*/ -21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0122" h="9541">
                    <a:moveTo>
                      <a:pt x="-107" y="-21"/>
                    </a:moveTo>
                    <a:lnTo>
                      <a:pt x="6240015" y="-21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6" name="Vrije vorm 385">
                <a:extLst>
                  <a:ext uri="{FF2B5EF4-FFF2-40B4-BE49-F238E27FC236}">
                    <a16:creationId xmlns:a16="http://schemas.microsoft.com/office/drawing/2014/main" id="{321B863F-C6EE-1DBB-1D1D-7C5CCBE07488}"/>
                  </a:ext>
                </a:extLst>
              </p:cNvPr>
              <p:cNvSpPr/>
              <p:nvPr/>
            </p:nvSpPr>
            <p:spPr>
              <a:xfrm>
                <a:off x="1131125" y="4107927"/>
                <a:ext cx="6240122" cy="9541"/>
              </a:xfrm>
              <a:custGeom>
                <a:avLst/>
                <a:gdLst>
                  <a:gd name="connsiteX0" fmla="*/ -107 w 6240122"/>
                  <a:gd name="connsiteY0" fmla="*/ -11 h 9541"/>
                  <a:gd name="connsiteX1" fmla="*/ 6240015 w 6240122"/>
                  <a:gd name="connsiteY1" fmla="*/ -11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0122" h="9541">
                    <a:moveTo>
                      <a:pt x="-107" y="-11"/>
                    </a:moveTo>
                    <a:lnTo>
                      <a:pt x="6240015" y="-11"/>
                    </a:lnTo>
                  </a:path>
                </a:pathLst>
              </a:custGeom>
              <a:noFill/>
              <a:ln w="13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7" name="Vrije vorm 386">
                <a:extLst>
                  <a:ext uri="{FF2B5EF4-FFF2-40B4-BE49-F238E27FC236}">
                    <a16:creationId xmlns:a16="http://schemas.microsoft.com/office/drawing/2014/main" id="{9DC8B45B-3A96-7A9B-B21B-50597167BFE9}"/>
                  </a:ext>
                </a:extLst>
              </p:cNvPr>
              <p:cNvSpPr/>
              <p:nvPr/>
            </p:nvSpPr>
            <p:spPr>
              <a:xfrm>
                <a:off x="4121725" y="5693895"/>
                <a:ext cx="54641" cy="100330"/>
              </a:xfrm>
              <a:custGeom>
                <a:avLst/>
                <a:gdLst>
                  <a:gd name="connsiteX0" fmla="*/ 51651 w 54641"/>
                  <a:gd name="connsiteY0" fmla="*/ 76240 h 100330"/>
                  <a:gd name="connsiteX1" fmla="*/ 48717 w 54641"/>
                  <a:gd name="connsiteY1" fmla="*/ 74600 h 100330"/>
                  <a:gd name="connsiteX2" fmla="*/ 44866 w 54641"/>
                  <a:gd name="connsiteY2" fmla="*/ 77582 h 100330"/>
                  <a:gd name="connsiteX3" fmla="*/ 22680 w 54641"/>
                  <a:gd name="connsiteY3" fmla="*/ 96962 h 100330"/>
                  <a:gd name="connsiteX4" fmla="*/ 17362 w 54641"/>
                  <a:gd name="connsiteY4" fmla="*/ 90552 h 100330"/>
                  <a:gd name="connsiteX5" fmla="*/ 18646 w 54641"/>
                  <a:gd name="connsiteY5" fmla="*/ 82502 h 100330"/>
                  <a:gd name="connsiteX6" fmla="*/ 33131 w 54641"/>
                  <a:gd name="connsiteY6" fmla="*/ 35839 h 100330"/>
                  <a:gd name="connsiteX7" fmla="*/ 49450 w 54641"/>
                  <a:gd name="connsiteY7" fmla="*/ 35839 h 100330"/>
                  <a:gd name="connsiteX8" fmla="*/ 54951 w 54641"/>
                  <a:gd name="connsiteY8" fmla="*/ 32858 h 100330"/>
                  <a:gd name="connsiteX9" fmla="*/ 50000 w 54641"/>
                  <a:gd name="connsiteY9" fmla="*/ 30920 h 100330"/>
                  <a:gd name="connsiteX10" fmla="*/ 34598 w 54641"/>
                  <a:gd name="connsiteY10" fmla="*/ 30920 h 100330"/>
                  <a:gd name="connsiteX11" fmla="*/ 41749 w 54641"/>
                  <a:gd name="connsiteY11" fmla="*/ 7663 h 100330"/>
                  <a:gd name="connsiteX12" fmla="*/ 42482 w 54641"/>
                  <a:gd name="connsiteY12" fmla="*/ 4234 h 100330"/>
                  <a:gd name="connsiteX13" fmla="*/ 37348 w 54641"/>
                  <a:gd name="connsiteY13" fmla="*/ 210 h 100330"/>
                  <a:gd name="connsiteX14" fmla="*/ 29831 w 54641"/>
                  <a:gd name="connsiteY14" fmla="*/ 5874 h 100330"/>
                  <a:gd name="connsiteX15" fmla="*/ 22130 w 54641"/>
                  <a:gd name="connsiteY15" fmla="*/ 30920 h 100330"/>
                  <a:gd name="connsiteX16" fmla="*/ 5810 w 54641"/>
                  <a:gd name="connsiteY16" fmla="*/ 30920 h 100330"/>
                  <a:gd name="connsiteX17" fmla="*/ 310 w 54641"/>
                  <a:gd name="connsiteY17" fmla="*/ 33901 h 100330"/>
                  <a:gd name="connsiteX18" fmla="*/ 5077 w 54641"/>
                  <a:gd name="connsiteY18" fmla="*/ 35839 h 100330"/>
                  <a:gd name="connsiteX19" fmla="*/ 20663 w 54641"/>
                  <a:gd name="connsiteY19" fmla="*/ 35839 h 100330"/>
                  <a:gd name="connsiteX20" fmla="*/ 6727 w 54641"/>
                  <a:gd name="connsiteY20" fmla="*/ 81011 h 100330"/>
                  <a:gd name="connsiteX21" fmla="*/ 5810 w 54641"/>
                  <a:gd name="connsiteY21" fmla="*/ 86378 h 100330"/>
                  <a:gd name="connsiteX22" fmla="*/ 22130 w 54641"/>
                  <a:gd name="connsiteY22" fmla="*/ 100540 h 100330"/>
                  <a:gd name="connsiteX23" fmla="*/ 51651 w 54641"/>
                  <a:gd name="connsiteY23" fmla="*/ 76240 h 100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4641" h="100330">
                    <a:moveTo>
                      <a:pt x="51651" y="76240"/>
                    </a:moveTo>
                    <a:cubicBezTo>
                      <a:pt x="51651" y="74600"/>
                      <a:pt x="50000" y="74600"/>
                      <a:pt x="48717" y="74600"/>
                    </a:cubicBezTo>
                    <a:cubicBezTo>
                      <a:pt x="46333" y="74600"/>
                      <a:pt x="46333" y="74749"/>
                      <a:pt x="44866" y="77582"/>
                    </a:cubicBezTo>
                    <a:cubicBezTo>
                      <a:pt x="41382" y="85185"/>
                      <a:pt x="33681" y="96962"/>
                      <a:pt x="22680" y="96962"/>
                    </a:cubicBezTo>
                    <a:cubicBezTo>
                      <a:pt x="17362" y="96962"/>
                      <a:pt x="17362" y="93086"/>
                      <a:pt x="17362" y="90552"/>
                    </a:cubicBezTo>
                    <a:cubicBezTo>
                      <a:pt x="17362" y="89508"/>
                      <a:pt x="17362" y="86974"/>
                      <a:pt x="18646" y="82502"/>
                    </a:cubicBezTo>
                    <a:lnTo>
                      <a:pt x="33131" y="35839"/>
                    </a:lnTo>
                    <a:lnTo>
                      <a:pt x="49450" y="35839"/>
                    </a:lnTo>
                    <a:cubicBezTo>
                      <a:pt x="52751" y="35839"/>
                      <a:pt x="54951" y="35839"/>
                      <a:pt x="54951" y="32858"/>
                    </a:cubicBezTo>
                    <a:cubicBezTo>
                      <a:pt x="54951" y="30920"/>
                      <a:pt x="53117" y="30920"/>
                      <a:pt x="50000" y="30920"/>
                    </a:cubicBezTo>
                    <a:lnTo>
                      <a:pt x="34598" y="30920"/>
                    </a:lnTo>
                    <a:lnTo>
                      <a:pt x="41749" y="7663"/>
                    </a:lnTo>
                    <a:cubicBezTo>
                      <a:pt x="42482" y="5427"/>
                      <a:pt x="42482" y="5129"/>
                      <a:pt x="42482" y="4234"/>
                    </a:cubicBezTo>
                    <a:cubicBezTo>
                      <a:pt x="42482" y="955"/>
                      <a:pt x="39182" y="210"/>
                      <a:pt x="37348" y="210"/>
                    </a:cubicBezTo>
                    <a:cubicBezTo>
                      <a:pt x="32398" y="210"/>
                      <a:pt x="30564" y="3489"/>
                      <a:pt x="29831" y="5874"/>
                    </a:cubicBezTo>
                    <a:lnTo>
                      <a:pt x="22130" y="30920"/>
                    </a:lnTo>
                    <a:lnTo>
                      <a:pt x="5810" y="30920"/>
                    </a:lnTo>
                    <a:cubicBezTo>
                      <a:pt x="2510" y="30920"/>
                      <a:pt x="310" y="30920"/>
                      <a:pt x="310" y="33901"/>
                    </a:cubicBezTo>
                    <a:cubicBezTo>
                      <a:pt x="310" y="35839"/>
                      <a:pt x="2143" y="35839"/>
                      <a:pt x="5077" y="35839"/>
                    </a:cubicBezTo>
                    <a:lnTo>
                      <a:pt x="20663" y="35839"/>
                    </a:lnTo>
                    <a:lnTo>
                      <a:pt x="6727" y="81011"/>
                    </a:lnTo>
                    <a:cubicBezTo>
                      <a:pt x="6544" y="81607"/>
                      <a:pt x="5810" y="84141"/>
                      <a:pt x="5810" y="86378"/>
                    </a:cubicBezTo>
                    <a:cubicBezTo>
                      <a:pt x="5810" y="94130"/>
                      <a:pt x="12228" y="100540"/>
                      <a:pt x="22130" y="100540"/>
                    </a:cubicBezTo>
                    <a:cubicBezTo>
                      <a:pt x="41749" y="100540"/>
                      <a:pt x="51651" y="76986"/>
                      <a:pt x="51651" y="762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8" name="Vrije vorm 387">
                <a:extLst>
                  <a:ext uri="{FF2B5EF4-FFF2-40B4-BE49-F238E27FC236}">
                    <a16:creationId xmlns:a16="http://schemas.microsoft.com/office/drawing/2014/main" id="{2D8CA29F-F992-E118-C0EC-06F060F1A8AB}"/>
                  </a:ext>
                </a:extLst>
              </p:cNvPr>
              <p:cNvSpPr/>
              <p:nvPr/>
            </p:nvSpPr>
            <p:spPr>
              <a:xfrm>
                <a:off x="4188027" y="5674663"/>
                <a:ext cx="44739" cy="156832"/>
              </a:xfrm>
              <a:custGeom>
                <a:avLst/>
                <a:gdLst>
                  <a:gd name="connsiteX0" fmla="*/ 45055 w 44739"/>
                  <a:gd name="connsiteY0" fmla="*/ 155402 h 156832"/>
                  <a:gd name="connsiteX1" fmla="*/ 44138 w 44739"/>
                  <a:gd name="connsiteY1" fmla="*/ 154210 h 156832"/>
                  <a:gd name="connsiteX2" fmla="*/ 10767 w 44739"/>
                  <a:gd name="connsiteY2" fmla="*/ 85186 h 156832"/>
                  <a:gd name="connsiteX3" fmla="*/ 10767 w 44739"/>
                  <a:gd name="connsiteY3" fmla="*/ 72067 h 156832"/>
                  <a:gd name="connsiteX4" fmla="*/ 44138 w 44739"/>
                  <a:gd name="connsiteY4" fmla="*/ 3042 h 156832"/>
                  <a:gd name="connsiteX5" fmla="*/ 45055 w 44739"/>
                  <a:gd name="connsiteY5" fmla="*/ 1850 h 156832"/>
                  <a:gd name="connsiteX6" fmla="*/ 43038 w 44739"/>
                  <a:gd name="connsiteY6" fmla="*/ 210 h 156832"/>
                  <a:gd name="connsiteX7" fmla="*/ 41938 w 44739"/>
                  <a:gd name="connsiteY7" fmla="*/ 508 h 156832"/>
                  <a:gd name="connsiteX8" fmla="*/ 315 w 44739"/>
                  <a:gd name="connsiteY8" fmla="*/ 72067 h 156832"/>
                  <a:gd name="connsiteX9" fmla="*/ 315 w 44739"/>
                  <a:gd name="connsiteY9" fmla="*/ 85186 h 156832"/>
                  <a:gd name="connsiteX10" fmla="*/ 41938 w 44739"/>
                  <a:gd name="connsiteY10" fmla="*/ 156744 h 156832"/>
                  <a:gd name="connsiteX11" fmla="*/ 43038 w 44739"/>
                  <a:gd name="connsiteY11" fmla="*/ 157042 h 156832"/>
                  <a:gd name="connsiteX12" fmla="*/ 45055 w 44739"/>
                  <a:gd name="connsiteY12" fmla="*/ 155402 h 15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739" h="156832">
                    <a:moveTo>
                      <a:pt x="45055" y="155402"/>
                    </a:moveTo>
                    <a:cubicBezTo>
                      <a:pt x="45055" y="154955"/>
                      <a:pt x="44505" y="154508"/>
                      <a:pt x="44138" y="154210"/>
                    </a:cubicBezTo>
                    <a:cubicBezTo>
                      <a:pt x="24152" y="141985"/>
                      <a:pt x="10767" y="110380"/>
                      <a:pt x="10767" y="85186"/>
                    </a:cubicBezTo>
                    <a:lnTo>
                      <a:pt x="10767" y="72067"/>
                    </a:lnTo>
                    <a:cubicBezTo>
                      <a:pt x="10767" y="46872"/>
                      <a:pt x="24152" y="15267"/>
                      <a:pt x="44138" y="3042"/>
                    </a:cubicBezTo>
                    <a:cubicBezTo>
                      <a:pt x="44505" y="2745"/>
                      <a:pt x="45055" y="2297"/>
                      <a:pt x="45055" y="1850"/>
                    </a:cubicBezTo>
                    <a:cubicBezTo>
                      <a:pt x="45055" y="956"/>
                      <a:pt x="43955" y="210"/>
                      <a:pt x="43038" y="210"/>
                    </a:cubicBezTo>
                    <a:cubicBezTo>
                      <a:pt x="42671" y="210"/>
                      <a:pt x="42305" y="359"/>
                      <a:pt x="41938" y="508"/>
                    </a:cubicBezTo>
                    <a:cubicBezTo>
                      <a:pt x="20668" y="13627"/>
                      <a:pt x="315" y="45083"/>
                      <a:pt x="315" y="72067"/>
                    </a:cubicBezTo>
                    <a:lnTo>
                      <a:pt x="315" y="85186"/>
                    </a:lnTo>
                    <a:cubicBezTo>
                      <a:pt x="315" y="112169"/>
                      <a:pt x="20668" y="143625"/>
                      <a:pt x="41938" y="156744"/>
                    </a:cubicBezTo>
                    <a:cubicBezTo>
                      <a:pt x="42305" y="156893"/>
                      <a:pt x="42671" y="157042"/>
                      <a:pt x="43038" y="157042"/>
                    </a:cubicBezTo>
                    <a:cubicBezTo>
                      <a:pt x="43955" y="157042"/>
                      <a:pt x="45055" y="156297"/>
                      <a:pt x="45055" y="1554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9" name="Vrije vorm 388">
                <a:extLst>
                  <a:ext uri="{FF2B5EF4-FFF2-40B4-BE49-F238E27FC236}">
                    <a16:creationId xmlns:a16="http://schemas.microsoft.com/office/drawing/2014/main" id="{82E38C82-8FD0-52D1-3FAF-B27033143ABD}"/>
                  </a:ext>
                </a:extLst>
              </p:cNvPr>
              <p:cNvSpPr/>
              <p:nvPr/>
            </p:nvSpPr>
            <p:spPr>
              <a:xfrm>
                <a:off x="4258403" y="5722816"/>
                <a:ext cx="66376" cy="71409"/>
              </a:xfrm>
              <a:custGeom>
                <a:avLst/>
                <a:gdLst>
                  <a:gd name="connsiteX0" fmla="*/ 61747 w 66376"/>
                  <a:gd name="connsiteY0" fmla="*/ 45083 h 71409"/>
                  <a:gd name="connsiteX1" fmla="*/ 38644 w 66376"/>
                  <a:gd name="connsiteY1" fmla="*/ 27193 h 71409"/>
                  <a:gd name="connsiteX2" fmla="*/ 26359 w 66376"/>
                  <a:gd name="connsiteY2" fmla="*/ 18248 h 71409"/>
                  <a:gd name="connsiteX3" fmla="*/ 45795 w 66376"/>
                  <a:gd name="connsiteY3" fmla="*/ 3638 h 71409"/>
                  <a:gd name="connsiteX4" fmla="*/ 60464 w 66376"/>
                  <a:gd name="connsiteY4" fmla="*/ 11391 h 71409"/>
                  <a:gd name="connsiteX5" fmla="*/ 52579 w 66376"/>
                  <a:gd name="connsiteY5" fmla="*/ 17950 h 71409"/>
                  <a:gd name="connsiteX6" fmla="*/ 58447 w 66376"/>
                  <a:gd name="connsiteY6" fmla="*/ 22273 h 71409"/>
                  <a:gd name="connsiteX7" fmla="*/ 66698 w 66376"/>
                  <a:gd name="connsiteY7" fmla="*/ 13627 h 71409"/>
                  <a:gd name="connsiteX8" fmla="*/ 45978 w 66376"/>
                  <a:gd name="connsiteY8" fmla="*/ 210 h 71409"/>
                  <a:gd name="connsiteX9" fmla="*/ 15540 w 66376"/>
                  <a:gd name="connsiteY9" fmla="*/ 23615 h 71409"/>
                  <a:gd name="connsiteX10" fmla="*/ 33510 w 66376"/>
                  <a:gd name="connsiteY10" fmla="*/ 38821 h 71409"/>
                  <a:gd name="connsiteX11" fmla="*/ 50746 w 66376"/>
                  <a:gd name="connsiteY11" fmla="*/ 50450 h 71409"/>
                  <a:gd name="connsiteX12" fmla="*/ 25625 w 66376"/>
                  <a:gd name="connsiteY12" fmla="*/ 68041 h 71409"/>
                  <a:gd name="connsiteX13" fmla="*/ 6922 w 66376"/>
                  <a:gd name="connsiteY13" fmla="*/ 59245 h 71409"/>
                  <a:gd name="connsiteX14" fmla="*/ 16824 w 66376"/>
                  <a:gd name="connsiteY14" fmla="*/ 51642 h 71409"/>
                  <a:gd name="connsiteX15" fmla="*/ 10223 w 66376"/>
                  <a:gd name="connsiteY15" fmla="*/ 46573 h 71409"/>
                  <a:gd name="connsiteX16" fmla="*/ 321 w 66376"/>
                  <a:gd name="connsiteY16" fmla="*/ 56264 h 71409"/>
                  <a:gd name="connsiteX17" fmla="*/ 25259 w 66376"/>
                  <a:gd name="connsiteY17" fmla="*/ 71619 h 71409"/>
                  <a:gd name="connsiteX18" fmla="*/ 61747 w 66376"/>
                  <a:gd name="connsiteY18" fmla="*/ 45083 h 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6376" h="71409">
                    <a:moveTo>
                      <a:pt x="61747" y="45083"/>
                    </a:moveTo>
                    <a:cubicBezTo>
                      <a:pt x="61747" y="31367"/>
                      <a:pt x="46712" y="28535"/>
                      <a:pt x="38644" y="27193"/>
                    </a:cubicBezTo>
                    <a:cubicBezTo>
                      <a:pt x="33326" y="26150"/>
                      <a:pt x="26359" y="24957"/>
                      <a:pt x="26359" y="18248"/>
                    </a:cubicBezTo>
                    <a:cubicBezTo>
                      <a:pt x="26359" y="14372"/>
                      <a:pt x="30393" y="3638"/>
                      <a:pt x="45795" y="3638"/>
                    </a:cubicBezTo>
                    <a:cubicBezTo>
                      <a:pt x="51112" y="3638"/>
                      <a:pt x="58263" y="5278"/>
                      <a:pt x="60464" y="11391"/>
                    </a:cubicBezTo>
                    <a:cubicBezTo>
                      <a:pt x="54229" y="11987"/>
                      <a:pt x="52579" y="16310"/>
                      <a:pt x="52579" y="17950"/>
                    </a:cubicBezTo>
                    <a:cubicBezTo>
                      <a:pt x="52579" y="19590"/>
                      <a:pt x="53863" y="22273"/>
                      <a:pt x="58447" y="22273"/>
                    </a:cubicBezTo>
                    <a:cubicBezTo>
                      <a:pt x="61747" y="22273"/>
                      <a:pt x="66698" y="20335"/>
                      <a:pt x="66698" y="13627"/>
                    </a:cubicBezTo>
                    <a:cubicBezTo>
                      <a:pt x="66698" y="6322"/>
                      <a:pt x="58814" y="210"/>
                      <a:pt x="45978" y="210"/>
                    </a:cubicBezTo>
                    <a:cubicBezTo>
                      <a:pt x="23425" y="210"/>
                      <a:pt x="15540" y="15416"/>
                      <a:pt x="15540" y="23615"/>
                    </a:cubicBezTo>
                    <a:cubicBezTo>
                      <a:pt x="15540" y="35691"/>
                      <a:pt x="28009" y="37927"/>
                      <a:pt x="33510" y="38821"/>
                    </a:cubicBezTo>
                    <a:cubicBezTo>
                      <a:pt x="41944" y="40461"/>
                      <a:pt x="50746" y="41952"/>
                      <a:pt x="50746" y="50450"/>
                    </a:cubicBezTo>
                    <a:cubicBezTo>
                      <a:pt x="50746" y="55518"/>
                      <a:pt x="45428" y="68041"/>
                      <a:pt x="25625" y="68041"/>
                    </a:cubicBezTo>
                    <a:cubicBezTo>
                      <a:pt x="21225" y="68041"/>
                      <a:pt x="10040" y="67296"/>
                      <a:pt x="6922" y="59245"/>
                    </a:cubicBezTo>
                    <a:cubicBezTo>
                      <a:pt x="16824" y="58500"/>
                      <a:pt x="16824" y="51642"/>
                      <a:pt x="16824" y="51642"/>
                    </a:cubicBezTo>
                    <a:cubicBezTo>
                      <a:pt x="16824" y="48511"/>
                      <a:pt x="14257" y="46573"/>
                      <a:pt x="10223" y="46573"/>
                    </a:cubicBezTo>
                    <a:cubicBezTo>
                      <a:pt x="5822" y="46573"/>
                      <a:pt x="321" y="49257"/>
                      <a:pt x="321" y="56264"/>
                    </a:cubicBezTo>
                    <a:cubicBezTo>
                      <a:pt x="321" y="65954"/>
                      <a:pt x="11690" y="71619"/>
                      <a:pt x="25259" y="71619"/>
                    </a:cubicBezTo>
                    <a:cubicBezTo>
                      <a:pt x="54413" y="71619"/>
                      <a:pt x="61747" y="52388"/>
                      <a:pt x="61747" y="450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0" name="Vrije vorm 389">
                <a:extLst>
                  <a:ext uri="{FF2B5EF4-FFF2-40B4-BE49-F238E27FC236}">
                    <a16:creationId xmlns:a16="http://schemas.microsoft.com/office/drawing/2014/main" id="{9D69C88F-7DB7-18BA-C9B2-F461A55D8F30}"/>
                  </a:ext>
                </a:extLst>
              </p:cNvPr>
              <p:cNvSpPr/>
              <p:nvPr/>
            </p:nvSpPr>
            <p:spPr>
              <a:xfrm>
                <a:off x="4333924" y="5674663"/>
                <a:ext cx="44739" cy="156832"/>
              </a:xfrm>
              <a:custGeom>
                <a:avLst/>
                <a:gdLst>
                  <a:gd name="connsiteX0" fmla="*/ 45068 w 44739"/>
                  <a:gd name="connsiteY0" fmla="*/ 85186 h 156832"/>
                  <a:gd name="connsiteX1" fmla="*/ 45068 w 44739"/>
                  <a:gd name="connsiteY1" fmla="*/ 72067 h 156832"/>
                  <a:gd name="connsiteX2" fmla="*/ 3445 w 44739"/>
                  <a:gd name="connsiteY2" fmla="*/ 508 h 156832"/>
                  <a:gd name="connsiteX3" fmla="*/ 2345 w 44739"/>
                  <a:gd name="connsiteY3" fmla="*/ 210 h 156832"/>
                  <a:gd name="connsiteX4" fmla="*/ 328 w 44739"/>
                  <a:gd name="connsiteY4" fmla="*/ 1850 h 156832"/>
                  <a:gd name="connsiteX5" fmla="*/ 1062 w 44739"/>
                  <a:gd name="connsiteY5" fmla="*/ 3042 h 156832"/>
                  <a:gd name="connsiteX6" fmla="*/ 34617 w 44739"/>
                  <a:gd name="connsiteY6" fmla="*/ 72067 h 156832"/>
                  <a:gd name="connsiteX7" fmla="*/ 34617 w 44739"/>
                  <a:gd name="connsiteY7" fmla="*/ 85186 h 156832"/>
                  <a:gd name="connsiteX8" fmla="*/ 1062 w 44739"/>
                  <a:gd name="connsiteY8" fmla="*/ 154210 h 156832"/>
                  <a:gd name="connsiteX9" fmla="*/ 328 w 44739"/>
                  <a:gd name="connsiteY9" fmla="*/ 155402 h 156832"/>
                  <a:gd name="connsiteX10" fmla="*/ 2345 w 44739"/>
                  <a:gd name="connsiteY10" fmla="*/ 157042 h 156832"/>
                  <a:gd name="connsiteX11" fmla="*/ 3445 w 44739"/>
                  <a:gd name="connsiteY11" fmla="*/ 156744 h 156832"/>
                  <a:gd name="connsiteX12" fmla="*/ 45068 w 44739"/>
                  <a:gd name="connsiteY12" fmla="*/ 85186 h 15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4739" h="156832">
                    <a:moveTo>
                      <a:pt x="45068" y="85186"/>
                    </a:moveTo>
                    <a:lnTo>
                      <a:pt x="45068" y="72067"/>
                    </a:lnTo>
                    <a:cubicBezTo>
                      <a:pt x="45068" y="45083"/>
                      <a:pt x="24715" y="13627"/>
                      <a:pt x="3445" y="508"/>
                    </a:cubicBezTo>
                    <a:cubicBezTo>
                      <a:pt x="3079" y="359"/>
                      <a:pt x="2712" y="210"/>
                      <a:pt x="2345" y="210"/>
                    </a:cubicBezTo>
                    <a:cubicBezTo>
                      <a:pt x="1245" y="210"/>
                      <a:pt x="328" y="956"/>
                      <a:pt x="328" y="1850"/>
                    </a:cubicBezTo>
                    <a:cubicBezTo>
                      <a:pt x="328" y="2297"/>
                      <a:pt x="695" y="2745"/>
                      <a:pt x="1062" y="3042"/>
                    </a:cubicBezTo>
                    <a:cubicBezTo>
                      <a:pt x="21231" y="15267"/>
                      <a:pt x="34617" y="46872"/>
                      <a:pt x="34617" y="72067"/>
                    </a:cubicBezTo>
                    <a:lnTo>
                      <a:pt x="34617" y="85186"/>
                    </a:lnTo>
                    <a:cubicBezTo>
                      <a:pt x="34617" y="110380"/>
                      <a:pt x="21231" y="141985"/>
                      <a:pt x="1062" y="154210"/>
                    </a:cubicBezTo>
                    <a:cubicBezTo>
                      <a:pt x="695" y="154508"/>
                      <a:pt x="328" y="154955"/>
                      <a:pt x="328" y="155402"/>
                    </a:cubicBezTo>
                    <a:cubicBezTo>
                      <a:pt x="328" y="156297"/>
                      <a:pt x="1245" y="157042"/>
                      <a:pt x="2345" y="157042"/>
                    </a:cubicBezTo>
                    <a:cubicBezTo>
                      <a:pt x="2712" y="157042"/>
                      <a:pt x="3079" y="156893"/>
                      <a:pt x="3445" y="156744"/>
                    </a:cubicBezTo>
                    <a:cubicBezTo>
                      <a:pt x="24715" y="143625"/>
                      <a:pt x="45068" y="112169"/>
                      <a:pt x="45068" y="851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1" name="Vrije vorm 390">
                <a:extLst>
                  <a:ext uri="{FF2B5EF4-FFF2-40B4-BE49-F238E27FC236}">
                    <a16:creationId xmlns:a16="http://schemas.microsoft.com/office/drawing/2014/main" id="{8C9BED79-3256-FE38-3291-6D30A202AFE1}"/>
                  </a:ext>
                </a:extLst>
              </p:cNvPr>
              <p:cNvSpPr/>
              <p:nvPr/>
            </p:nvSpPr>
            <p:spPr>
              <a:xfrm>
                <a:off x="2066225" y="5537873"/>
                <a:ext cx="67109" cy="81248"/>
              </a:xfrm>
              <a:custGeom>
                <a:avLst/>
                <a:gdLst>
                  <a:gd name="connsiteX0" fmla="*/ 67245 w 67109"/>
                  <a:gd name="connsiteY0" fmla="*/ 24044 h 81248"/>
                  <a:gd name="connsiteX1" fmla="*/ 46159 w 67109"/>
                  <a:gd name="connsiteY1" fmla="*/ 48642 h 81248"/>
                  <a:gd name="connsiteX2" fmla="*/ 32040 w 67109"/>
                  <a:gd name="connsiteY2" fmla="*/ 54755 h 81248"/>
                  <a:gd name="connsiteX3" fmla="*/ 14071 w 67109"/>
                  <a:gd name="connsiteY3" fmla="*/ 71452 h 81248"/>
                  <a:gd name="connsiteX4" fmla="*/ 66695 w 67109"/>
                  <a:gd name="connsiteY4" fmla="*/ 71452 h 81248"/>
                  <a:gd name="connsiteX5" fmla="*/ 66695 w 67109"/>
                  <a:gd name="connsiteY5" fmla="*/ 81440 h 81248"/>
                  <a:gd name="connsiteX6" fmla="*/ 136 w 67109"/>
                  <a:gd name="connsiteY6" fmla="*/ 81440 h 81248"/>
                  <a:gd name="connsiteX7" fmla="*/ 28190 w 67109"/>
                  <a:gd name="connsiteY7" fmla="*/ 46257 h 81248"/>
                  <a:gd name="connsiteX8" fmla="*/ 41208 w 67109"/>
                  <a:gd name="connsiteY8" fmla="*/ 40294 h 81248"/>
                  <a:gd name="connsiteX9" fmla="*/ 54594 w 67109"/>
                  <a:gd name="connsiteY9" fmla="*/ 24342 h 81248"/>
                  <a:gd name="connsiteX10" fmla="*/ 34974 w 67109"/>
                  <a:gd name="connsiteY10" fmla="*/ 9136 h 81248"/>
                  <a:gd name="connsiteX11" fmla="*/ 14804 w 67109"/>
                  <a:gd name="connsiteY11" fmla="*/ 28367 h 81248"/>
                  <a:gd name="connsiteX12" fmla="*/ 2336 w 67109"/>
                  <a:gd name="connsiteY12" fmla="*/ 28367 h 81248"/>
                  <a:gd name="connsiteX13" fmla="*/ 35341 w 67109"/>
                  <a:gd name="connsiteY13" fmla="*/ 191 h 81248"/>
                  <a:gd name="connsiteX14" fmla="*/ 67245 w 67109"/>
                  <a:gd name="connsiteY14" fmla="*/ 24044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109" h="81248">
                    <a:moveTo>
                      <a:pt x="67245" y="24044"/>
                    </a:moveTo>
                    <a:cubicBezTo>
                      <a:pt x="67245" y="34033"/>
                      <a:pt x="60094" y="42530"/>
                      <a:pt x="46159" y="48642"/>
                    </a:cubicBezTo>
                    <a:cubicBezTo>
                      <a:pt x="46159" y="48642"/>
                      <a:pt x="32040" y="54755"/>
                      <a:pt x="32040" y="54755"/>
                    </a:cubicBezTo>
                    <a:cubicBezTo>
                      <a:pt x="19938" y="60569"/>
                      <a:pt x="15354" y="64892"/>
                      <a:pt x="14071" y="71452"/>
                    </a:cubicBezTo>
                    <a:cubicBezTo>
                      <a:pt x="14071" y="71452"/>
                      <a:pt x="66695" y="71452"/>
                      <a:pt x="66695" y="71452"/>
                    </a:cubicBezTo>
                    <a:cubicBezTo>
                      <a:pt x="66695" y="71452"/>
                      <a:pt x="66695" y="81440"/>
                      <a:pt x="66695" y="81440"/>
                    </a:cubicBezTo>
                    <a:cubicBezTo>
                      <a:pt x="66695" y="81440"/>
                      <a:pt x="136" y="81440"/>
                      <a:pt x="136" y="81440"/>
                    </a:cubicBezTo>
                    <a:cubicBezTo>
                      <a:pt x="1236" y="63550"/>
                      <a:pt x="7287" y="55947"/>
                      <a:pt x="28190" y="46257"/>
                    </a:cubicBezTo>
                    <a:cubicBezTo>
                      <a:pt x="28190" y="46257"/>
                      <a:pt x="41208" y="40294"/>
                      <a:pt x="41208" y="40294"/>
                    </a:cubicBezTo>
                    <a:cubicBezTo>
                      <a:pt x="50010" y="36269"/>
                      <a:pt x="54594" y="30753"/>
                      <a:pt x="54594" y="24342"/>
                    </a:cubicBezTo>
                    <a:cubicBezTo>
                      <a:pt x="54594" y="15547"/>
                      <a:pt x="46159" y="9136"/>
                      <a:pt x="34974" y="9136"/>
                    </a:cubicBezTo>
                    <a:cubicBezTo>
                      <a:pt x="22689" y="9136"/>
                      <a:pt x="15721" y="14801"/>
                      <a:pt x="14804" y="28367"/>
                    </a:cubicBezTo>
                    <a:cubicBezTo>
                      <a:pt x="14804" y="28367"/>
                      <a:pt x="2336" y="28367"/>
                      <a:pt x="2336" y="28367"/>
                    </a:cubicBezTo>
                    <a:cubicBezTo>
                      <a:pt x="3069" y="8689"/>
                      <a:pt x="14988" y="191"/>
                      <a:pt x="35341" y="191"/>
                    </a:cubicBezTo>
                    <a:cubicBezTo>
                      <a:pt x="54227" y="191"/>
                      <a:pt x="67245" y="10329"/>
                      <a:pt x="67245" y="24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2" name="Vrije vorm 391">
                <a:extLst>
                  <a:ext uri="{FF2B5EF4-FFF2-40B4-BE49-F238E27FC236}">
                    <a16:creationId xmlns:a16="http://schemas.microsoft.com/office/drawing/2014/main" id="{BD39DD5F-3A3A-06BA-82AF-A930D6500D75}"/>
                  </a:ext>
                </a:extLst>
              </p:cNvPr>
              <p:cNvSpPr/>
              <p:nvPr/>
            </p:nvSpPr>
            <p:spPr>
              <a:xfrm>
                <a:off x="2152039" y="5607196"/>
                <a:ext cx="14668" cy="11926"/>
              </a:xfrm>
              <a:custGeom>
                <a:avLst/>
                <a:gdLst>
                  <a:gd name="connsiteX0" fmla="*/ 14811 w 14668"/>
                  <a:gd name="connsiteY0" fmla="*/ 12118 h 11926"/>
                  <a:gd name="connsiteX1" fmla="*/ 142 w 14668"/>
                  <a:gd name="connsiteY1" fmla="*/ 12118 h 11926"/>
                  <a:gd name="connsiteX2" fmla="*/ 142 w 14668"/>
                  <a:gd name="connsiteY2" fmla="*/ 191 h 11926"/>
                  <a:gd name="connsiteX3" fmla="*/ 14811 w 14668"/>
                  <a:gd name="connsiteY3" fmla="*/ 191 h 11926"/>
                  <a:gd name="connsiteX4" fmla="*/ 14811 w 14668"/>
                  <a:gd name="connsiteY4" fmla="*/ 12118 h 1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" h="11926">
                    <a:moveTo>
                      <a:pt x="14811" y="12118"/>
                    </a:moveTo>
                    <a:cubicBezTo>
                      <a:pt x="14811" y="12118"/>
                      <a:pt x="142" y="12118"/>
                      <a:pt x="142" y="12118"/>
                    </a:cubicBezTo>
                    <a:cubicBezTo>
                      <a:pt x="142" y="12118"/>
                      <a:pt x="142" y="191"/>
                      <a:pt x="142" y="191"/>
                    </a:cubicBezTo>
                    <a:cubicBezTo>
                      <a:pt x="142" y="191"/>
                      <a:pt x="14811" y="191"/>
                      <a:pt x="14811" y="191"/>
                    </a:cubicBezTo>
                    <a:cubicBezTo>
                      <a:pt x="14811" y="191"/>
                      <a:pt x="14811" y="12118"/>
                      <a:pt x="14811" y="12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3" name="Vrije vorm 392">
                <a:extLst>
                  <a:ext uri="{FF2B5EF4-FFF2-40B4-BE49-F238E27FC236}">
                    <a16:creationId xmlns:a16="http://schemas.microsoft.com/office/drawing/2014/main" id="{ADA7BAB0-A5C9-ED31-91B5-496609D8FDDC}"/>
                  </a:ext>
                </a:extLst>
              </p:cNvPr>
              <p:cNvSpPr/>
              <p:nvPr/>
            </p:nvSpPr>
            <p:spPr>
              <a:xfrm>
                <a:off x="2184953" y="5537873"/>
                <a:ext cx="65276" cy="83037"/>
              </a:xfrm>
              <a:custGeom>
                <a:avLst/>
                <a:gdLst>
                  <a:gd name="connsiteX0" fmla="*/ 65422 w 65276"/>
                  <a:gd name="connsiteY0" fmla="*/ 42381 h 83037"/>
                  <a:gd name="connsiteX1" fmla="*/ 32784 w 65276"/>
                  <a:gd name="connsiteY1" fmla="*/ 83229 h 83037"/>
                  <a:gd name="connsiteX2" fmla="*/ 146 w 65276"/>
                  <a:gd name="connsiteY2" fmla="*/ 41785 h 83037"/>
                  <a:gd name="connsiteX3" fmla="*/ 32784 w 65276"/>
                  <a:gd name="connsiteY3" fmla="*/ 191 h 83037"/>
                  <a:gd name="connsiteX4" fmla="*/ 65422 w 65276"/>
                  <a:gd name="connsiteY4" fmla="*/ 42381 h 83037"/>
                  <a:gd name="connsiteX5" fmla="*/ 52770 w 65276"/>
                  <a:gd name="connsiteY5" fmla="*/ 41487 h 83037"/>
                  <a:gd name="connsiteX6" fmla="*/ 32784 w 65276"/>
                  <a:gd name="connsiteY6" fmla="*/ 9136 h 83037"/>
                  <a:gd name="connsiteX7" fmla="*/ 12797 w 65276"/>
                  <a:gd name="connsiteY7" fmla="*/ 41785 h 83037"/>
                  <a:gd name="connsiteX8" fmla="*/ 32600 w 65276"/>
                  <a:gd name="connsiteY8" fmla="*/ 74731 h 83037"/>
                  <a:gd name="connsiteX9" fmla="*/ 52770 w 65276"/>
                  <a:gd name="connsiteY9" fmla="*/ 41487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422" y="42381"/>
                    </a:moveTo>
                    <a:cubicBezTo>
                      <a:pt x="65422" y="69066"/>
                      <a:pt x="53870" y="83229"/>
                      <a:pt x="32784" y="83229"/>
                    </a:cubicBezTo>
                    <a:cubicBezTo>
                      <a:pt x="11331" y="83229"/>
                      <a:pt x="146" y="69066"/>
                      <a:pt x="146" y="41785"/>
                    </a:cubicBezTo>
                    <a:cubicBezTo>
                      <a:pt x="146" y="14503"/>
                      <a:pt x="11331" y="191"/>
                      <a:pt x="32784" y="191"/>
                    </a:cubicBezTo>
                    <a:cubicBezTo>
                      <a:pt x="54420" y="191"/>
                      <a:pt x="65422" y="14205"/>
                      <a:pt x="65422" y="42381"/>
                    </a:cubicBezTo>
                    <a:close/>
                    <a:moveTo>
                      <a:pt x="52770" y="41487"/>
                    </a:moveTo>
                    <a:cubicBezTo>
                      <a:pt x="52770" y="19721"/>
                      <a:pt x="46169" y="9136"/>
                      <a:pt x="32784" y="9136"/>
                    </a:cubicBezTo>
                    <a:cubicBezTo>
                      <a:pt x="19398" y="9136"/>
                      <a:pt x="12797" y="19572"/>
                      <a:pt x="12797" y="41785"/>
                    </a:cubicBezTo>
                    <a:cubicBezTo>
                      <a:pt x="12797" y="63998"/>
                      <a:pt x="19398" y="74731"/>
                      <a:pt x="32600" y="74731"/>
                    </a:cubicBezTo>
                    <a:cubicBezTo>
                      <a:pt x="46352" y="74731"/>
                      <a:pt x="52770" y="64445"/>
                      <a:pt x="52770" y="414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4" name="Vrije vorm 393">
                <a:extLst>
                  <a:ext uri="{FF2B5EF4-FFF2-40B4-BE49-F238E27FC236}">
                    <a16:creationId xmlns:a16="http://schemas.microsoft.com/office/drawing/2014/main" id="{3B6061A7-DACB-2D50-27F8-F24D4D74519D}"/>
                  </a:ext>
                </a:extLst>
              </p:cNvPr>
              <p:cNvSpPr/>
              <p:nvPr/>
            </p:nvSpPr>
            <p:spPr>
              <a:xfrm>
                <a:off x="3129880" y="5537873"/>
                <a:ext cx="67109" cy="81248"/>
              </a:xfrm>
              <a:custGeom>
                <a:avLst/>
                <a:gdLst>
                  <a:gd name="connsiteX0" fmla="*/ 67336 w 67109"/>
                  <a:gd name="connsiteY0" fmla="*/ 24044 h 81248"/>
                  <a:gd name="connsiteX1" fmla="*/ 46250 w 67109"/>
                  <a:gd name="connsiteY1" fmla="*/ 48642 h 81248"/>
                  <a:gd name="connsiteX2" fmla="*/ 32131 w 67109"/>
                  <a:gd name="connsiteY2" fmla="*/ 54755 h 81248"/>
                  <a:gd name="connsiteX3" fmla="*/ 14162 w 67109"/>
                  <a:gd name="connsiteY3" fmla="*/ 71452 h 81248"/>
                  <a:gd name="connsiteX4" fmla="*/ 66786 w 67109"/>
                  <a:gd name="connsiteY4" fmla="*/ 71452 h 81248"/>
                  <a:gd name="connsiteX5" fmla="*/ 66786 w 67109"/>
                  <a:gd name="connsiteY5" fmla="*/ 81440 h 81248"/>
                  <a:gd name="connsiteX6" fmla="*/ 226 w 67109"/>
                  <a:gd name="connsiteY6" fmla="*/ 81440 h 81248"/>
                  <a:gd name="connsiteX7" fmla="*/ 28280 w 67109"/>
                  <a:gd name="connsiteY7" fmla="*/ 46257 h 81248"/>
                  <a:gd name="connsiteX8" fmla="*/ 41299 w 67109"/>
                  <a:gd name="connsiteY8" fmla="*/ 40294 h 81248"/>
                  <a:gd name="connsiteX9" fmla="*/ 54684 w 67109"/>
                  <a:gd name="connsiteY9" fmla="*/ 24342 h 81248"/>
                  <a:gd name="connsiteX10" fmla="*/ 35065 w 67109"/>
                  <a:gd name="connsiteY10" fmla="*/ 9136 h 81248"/>
                  <a:gd name="connsiteX11" fmla="*/ 14895 w 67109"/>
                  <a:gd name="connsiteY11" fmla="*/ 28367 h 81248"/>
                  <a:gd name="connsiteX12" fmla="*/ 2426 w 67109"/>
                  <a:gd name="connsiteY12" fmla="*/ 28367 h 81248"/>
                  <a:gd name="connsiteX13" fmla="*/ 35431 w 67109"/>
                  <a:gd name="connsiteY13" fmla="*/ 191 h 81248"/>
                  <a:gd name="connsiteX14" fmla="*/ 67336 w 67109"/>
                  <a:gd name="connsiteY14" fmla="*/ 24044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109" h="81248">
                    <a:moveTo>
                      <a:pt x="67336" y="24044"/>
                    </a:moveTo>
                    <a:cubicBezTo>
                      <a:pt x="67336" y="34033"/>
                      <a:pt x="60185" y="42530"/>
                      <a:pt x="46250" y="48642"/>
                    </a:cubicBezTo>
                    <a:cubicBezTo>
                      <a:pt x="46250" y="48642"/>
                      <a:pt x="32131" y="54755"/>
                      <a:pt x="32131" y="54755"/>
                    </a:cubicBezTo>
                    <a:cubicBezTo>
                      <a:pt x="20029" y="60569"/>
                      <a:pt x="15445" y="64892"/>
                      <a:pt x="14162" y="71452"/>
                    </a:cubicBezTo>
                    <a:cubicBezTo>
                      <a:pt x="14162" y="71452"/>
                      <a:pt x="66786" y="71452"/>
                      <a:pt x="66786" y="71452"/>
                    </a:cubicBezTo>
                    <a:cubicBezTo>
                      <a:pt x="66786" y="71452"/>
                      <a:pt x="66786" y="81440"/>
                      <a:pt x="66786" y="81440"/>
                    </a:cubicBezTo>
                    <a:cubicBezTo>
                      <a:pt x="66786" y="81440"/>
                      <a:pt x="226" y="81440"/>
                      <a:pt x="226" y="81440"/>
                    </a:cubicBezTo>
                    <a:cubicBezTo>
                      <a:pt x="1326" y="63550"/>
                      <a:pt x="7377" y="55947"/>
                      <a:pt x="28280" y="46257"/>
                    </a:cubicBezTo>
                    <a:cubicBezTo>
                      <a:pt x="28280" y="46257"/>
                      <a:pt x="41299" y="40294"/>
                      <a:pt x="41299" y="40294"/>
                    </a:cubicBezTo>
                    <a:cubicBezTo>
                      <a:pt x="50100" y="36269"/>
                      <a:pt x="54684" y="30753"/>
                      <a:pt x="54684" y="24342"/>
                    </a:cubicBezTo>
                    <a:cubicBezTo>
                      <a:pt x="54684" y="15547"/>
                      <a:pt x="46250" y="9136"/>
                      <a:pt x="35065" y="9136"/>
                    </a:cubicBezTo>
                    <a:cubicBezTo>
                      <a:pt x="22779" y="9136"/>
                      <a:pt x="15812" y="14801"/>
                      <a:pt x="14895" y="28367"/>
                    </a:cubicBezTo>
                    <a:cubicBezTo>
                      <a:pt x="14895" y="28367"/>
                      <a:pt x="2426" y="28367"/>
                      <a:pt x="2426" y="28367"/>
                    </a:cubicBezTo>
                    <a:cubicBezTo>
                      <a:pt x="3160" y="8689"/>
                      <a:pt x="15078" y="191"/>
                      <a:pt x="35431" y="191"/>
                    </a:cubicBezTo>
                    <a:cubicBezTo>
                      <a:pt x="54317" y="191"/>
                      <a:pt x="67336" y="10329"/>
                      <a:pt x="67336" y="24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5" name="Vrije vorm 394">
                <a:extLst>
                  <a:ext uri="{FF2B5EF4-FFF2-40B4-BE49-F238E27FC236}">
                    <a16:creationId xmlns:a16="http://schemas.microsoft.com/office/drawing/2014/main" id="{83B2763C-0FA6-7B19-0E1A-92B045B8208A}"/>
                  </a:ext>
                </a:extLst>
              </p:cNvPr>
              <p:cNvSpPr/>
              <p:nvPr/>
            </p:nvSpPr>
            <p:spPr>
              <a:xfrm>
                <a:off x="3215694" y="5607196"/>
                <a:ext cx="14668" cy="11926"/>
              </a:xfrm>
              <a:custGeom>
                <a:avLst/>
                <a:gdLst>
                  <a:gd name="connsiteX0" fmla="*/ 14902 w 14668"/>
                  <a:gd name="connsiteY0" fmla="*/ 12118 h 11926"/>
                  <a:gd name="connsiteX1" fmla="*/ 233 w 14668"/>
                  <a:gd name="connsiteY1" fmla="*/ 12118 h 11926"/>
                  <a:gd name="connsiteX2" fmla="*/ 233 w 14668"/>
                  <a:gd name="connsiteY2" fmla="*/ 191 h 11926"/>
                  <a:gd name="connsiteX3" fmla="*/ 14902 w 14668"/>
                  <a:gd name="connsiteY3" fmla="*/ 191 h 11926"/>
                  <a:gd name="connsiteX4" fmla="*/ 14902 w 14668"/>
                  <a:gd name="connsiteY4" fmla="*/ 12118 h 1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" h="11926">
                    <a:moveTo>
                      <a:pt x="14902" y="12118"/>
                    </a:moveTo>
                    <a:cubicBezTo>
                      <a:pt x="14902" y="12118"/>
                      <a:pt x="233" y="12118"/>
                      <a:pt x="233" y="12118"/>
                    </a:cubicBezTo>
                    <a:cubicBezTo>
                      <a:pt x="233" y="12118"/>
                      <a:pt x="233" y="191"/>
                      <a:pt x="233" y="191"/>
                    </a:cubicBezTo>
                    <a:cubicBezTo>
                      <a:pt x="233" y="191"/>
                      <a:pt x="14902" y="191"/>
                      <a:pt x="14902" y="191"/>
                    </a:cubicBezTo>
                    <a:cubicBezTo>
                      <a:pt x="14902" y="191"/>
                      <a:pt x="14902" y="12118"/>
                      <a:pt x="14902" y="12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6" name="Vrije vorm 395">
                <a:extLst>
                  <a:ext uri="{FF2B5EF4-FFF2-40B4-BE49-F238E27FC236}">
                    <a16:creationId xmlns:a16="http://schemas.microsoft.com/office/drawing/2014/main" id="{844A79EE-0FC4-2EEA-DA23-90051B81C98E}"/>
                  </a:ext>
                </a:extLst>
              </p:cNvPr>
              <p:cNvSpPr/>
              <p:nvPr/>
            </p:nvSpPr>
            <p:spPr>
              <a:xfrm>
                <a:off x="3247508" y="5539662"/>
                <a:ext cx="67293" cy="81248"/>
              </a:xfrm>
              <a:custGeom>
                <a:avLst/>
                <a:gdLst>
                  <a:gd name="connsiteX0" fmla="*/ 67529 w 67293"/>
                  <a:gd name="connsiteY0" fmla="*/ 52817 h 81248"/>
                  <a:gd name="connsiteX1" fmla="*/ 33241 w 67293"/>
                  <a:gd name="connsiteY1" fmla="*/ 81440 h 81248"/>
                  <a:gd name="connsiteX2" fmla="*/ 236 w 67293"/>
                  <a:gd name="connsiteY2" fmla="*/ 58780 h 81248"/>
                  <a:gd name="connsiteX3" fmla="*/ 12521 w 67293"/>
                  <a:gd name="connsiteY3" fmla="*/ 58780 h 81248"/>
                  <a:gd name="connsiteX4" fmla="*/ 33058 w 67293"/>
                  <a:gd name="connsiteY4" fmla="*/ 72495 h 81248"/>
                  <a:gd name="connsiteX5" fmla="*/ 54878 w 67293"/>
                  <a:gd name="connsiteY5" fmla="*/ 54158 h 81248"/>
                  <a:gd name="connsiteX6" fmla="*/ 33058 w 67293"/>
                  <a:gd name="connsiteY6" fmla="*/ 35076 h 81248"/>
                  <a:gd name="connsiteX7" fmla="*/ 14722 w 67293"/>
                  <a:gd name="connsiteY7" fmla="*/ 42679 h 81248"/>
                  <a:gd name="connsiteX8" fmla="*/ 3353 w 67293"/>
                  <a:gd name="connsiteY8" fmla="*/ 42679 h 81248"/>
                  <a:gd name="connsiteX9" fmla="*/ 10688 w 67293"/>
                  <a:gd name="connsiteY9" fmla="*/ 191 h 81248"/>
                  <a:gd name="connsiteX10" fmla="*/ 62395 w 67293"/>
                  <a:gd name="connsiteY10" fmla="*/ 191 h 81248"/>
                  <a:gd name="connsiteX11" fmla="*/ 62395 w 67293"/>
                  <a:gd name="connsiteY11" fmla="*/ 10180 h 81248"/>
                  <a:gd name="connsiteX12" fmla="*/ 20773 w 67293"/>
                  <a:gd name="connsiteY12" fmla="*/ 10180 h 81248"/>
                  <a:gd name="connsiteX13" fmla="*/ 16922 w 67293"/>
                  <a:gd name="connsiteY13" fmla="*/ 31051 h 81248"/>
                  <a:gd name="connsiteX14" fmla="*/ 35258 w 67293"/>
                  <a:gd name="connsiteY14" fmla="*/ 26131 h 81248"/>
                  <a:gd name="connsiteX15" fmla="*/ 67529 w 67293"/>
                  <a:gd name="connsiteY15" fmla="*/ 52817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293" h="81248">
                    <a:moveTo>
                      <a:pt x="67529" y="52817"/>
                    </a:moveTo>
                    <a:cubicBezTo>
                      <a:pt x="67529" y="69961"/>
                      <a:pt x="53411" y="81440"/>
                      <a:pt x="33241" y="81440"/>
                    </a:cubicBezTo>
                    <a:cubicBezTo>
                      <a:pt x="15639" y="81440"/>
                      <a:pt x="4270" y="75030"/>
                      <a:pt x="236" y="58780"/>
                    </a:cubicBezTo>
                    <a:cubicBezTo>
                      <a:pt x="236" y="58780"/>
                      <a:pt x="12521" y="58780"/>
                      <a:pt x="12521" y="58780"/>
                    </a:cubicBezTo>
                    <a:cubicBezTo>
                      <a:pt x="15639" y="68023"/>
                      <a:pt x="22239" y="72495"/>
                      <a:pt x="33058" y="72495"/>
                    </a:cubicBezTo>
                    <a:cubicBezTo>
                      <a:pt x="46626" y="72495"/>
                      <a:pt x="54878" y="65787"/>
                      <a:pt x="54878" y="54158"/>
                    </a:cubicBezTo>
                    <a:cubicBezTo>
                      <a:pt x="54878" y="42083"/>
                      <a:pt x="46443" y="35076"/>
                      <a:pt x="33058" y="35076"/>
                    </a:cubicBezTo>
                    <a:cubicBezTo>
                      <a:pt x="25357" y="35076"/>
                      <a:pt x="20406" y="37014"/>
                      <a:pt x="14722" y="42679"/>
                    </a:cubicBezTo>
                    <a:cubicBezTo>
                      <a:pt x="14722" y="42679"/>
                      <a:pt x="3353" y="42679"/>
                      <a:pt x="3353" y="42679"/>
                    </a:cubicBezTo>
                    <a:cubicBezTo>
                      <a:pt x="3353" y="42679"/>
                      <a:pt x="10688" y="191"/>
                      <a:pt x="10688" y="191"/>
                    </a:cubicBezTo>
                    <a:cubicBezTo>
                      <a:pt x="10688" y="191"/>
                      <a:pt x="62395" y="191"/>
                      <a:pt x="62395" y="191"/>
                    </a:cubicBezTo>
                    <a:cubicBezTo>
                      <a:pt x="62395" y="191"/>
                      <a:pt x="62395" y="10180"/>
                      <a:pt x="62395" y="10180"/>
                    </a:cubicBezTo>
                    <a:cubicBezTo>
                      <a:pt x="62395" y="10180"/>
                      <a:pt x="20773" y="10180"/>
                      <a:pt x="20773" y="10180"/>
                    </a:cubicBezTo>
                    <a:cubicBezTo>
                      <a:pt x="20773" y="10180"/>
                      <a:pt x="16922" y="31051"/>
                      <a:pt x="16922" y="31051"/>
                    </a:cubicBezTo>
                    <a:cubicBezTo>
                      <a:pt x="22606" y="27622"/>
                      <a:pt x="28290" y="26131"/>
                      <a:pt x="35258" y="26131"/>
                    </a:cubicBezTo>
                    <a:cubicBezTo>
                      <a:pt x="54511" y="26131"/>
                      <a:pt x="67529" y="36716"/>
                      <a:pt x="67529" y="528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7" name="Vrije vorm 396">
                <a:extLst>
                  <a:ext uri="{FF2B5EF4-FFF2-40B4-BE49-F238E27FC236}">
                    <a16:creationId xmlns:a16="http://schemas.microsoft.com/office/drawing/2014/main" id="{184F34D4-7355-3A60-D58B-A1BC509CCC7B}"/>
                  </a:ext>
                </a:extLst>
              </p:cNvPr>
              <p:cNvSpPr/>
              <p:nvPr/>
            </p:nvSpPr>
            <p:spPr>
              <a:xfrm>
                <a:off x="4193352" y="5537873"/>
                <a:ext cx="66743" cy="83037"/>
              </a:xfrm>
              <a:custGeom>
                <a:avLst/>
                <a:gdLst>
                  <a:gd name="connsiteX0" fmla="*/ 67060 w 66743"/>
                  <a:gd name="connsiteY0" fmla="*/ 57885 h 83037"/>
                  <a:gd name="connsiteX1" fmla="*/ 33138 w 66743"/>
                  <a:gd name="connsiteY1" fmla="*/ 83229 h 83037"/>
                  <a:gd name="connsiteX2" fmla="*/ 317 w 66743"/>
                  <a:gd name="connsiteY2" fmla="*/ 56991 h 83037"/>
                  <a:gd name="connsiteX3" fmla="*/ 12602 w 66743"/>
                  <a:gd name="connsiteY3" fmla="*/ 56991 h 83037"/>
                  <a:gd name="connsiteX4" fmla="*/ 33688 w 66743"/>
                  <a:gd name="connsiteY4" fmla="*/ 74284 h 83037"/>
                  <a:gd name="connsiteX5" fmla="*/ 54225 w 66743"/>
                  <a:gd name="connsiteY5" fmla="*/ 58034 h 83037"/>
                  <a:gd name="connsiteX6" fmla="*/ 33688 w 66743"/>
                  <a:gd name="connsiteY6" fmla="*/ 43723 h 83037"/>
                  <a:gd name="connsiteX7" fmla="*/ 26904 w 66743"/>
                  <a:gd name="connsiteY7" fmla="*/ 43723 h 83037"/>
                  <a:gd name="connsiteX8" fmla="*/ 26904 w 66743"/>
                  <a:gd name="connsiteY8" fmla="*/ 35225 h 83037"/>
                  <a:gd name="connsiteX9" fmla="*/ 51291 w 66743"/>
                  <a:gd name="connsiteY9" fmla="*/ 23001 h 83037"/>
                  <a:gd name="connsiteX10" fmla="*/ 33688 w 66743"/>
                  <a:gd name="connsiteY10" fmla="*/ 9136 h 83037"/>
                  <a:gd name="connsiteX11" fmla="*/ 14802 w 66743"/>
                  <a:gd name="connsiteY11" fmla="*/ 26429 h 83037"/>
                  <a:gd name="connsiteX12" fmla="*/ 2334 w 66743"/>
                  <a:gd name="connsiteY12" fmla="*/ 26429 h 83037"/>
                  <a:gd name="connsiteX13" fmla="*/ 33688 w 66743"/>
                  <a:gd name="connsiteY13" fmla="*/ 191 h 83037"/>
                  <a:gd name="connsiteX14" fmla="*/ 63943 w 66743"/>
                  <a:gd name="connsiteY14" fmla="*/ 22553 h 83037"/>
                  <a:gd name="connsiteX15" fmla="*/ 50007 w 66743"/>
                  <a:gd name="connsiteY15" fmla="*/ 38952 h 83037"/>
                  <a:gd name="connsiteX16" fmla="*/ 67060 w 66743"/>
                  <a:gd name="connsiteY16" fmla="*/ 57885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43" h="83037">
                    <a:moveTo>
                      <a:pt x="67060" y="57885"/>
                    </a:moveTo>
                    <a:cubicBezTo>
                      <a:pt x="67060" y="73241"/>
                      <a:pt x="53675" y="83229"/>
                      <a:pt x="33138" y="83229"/>
                    </a:cubicBezTo>
                    <a:cubicBezTo>
                      <a:pt x="12785" y="83229"/>
                      <a:pt x="1784" y="75030"/>
                      <a:pt x="317" y="56991"/>
                    </a:cubicBezTo>
                    <a:cubicBezTo>
                      <a:pt x="317" y="56991"/>
                      <a:pt x="12602" y="56991"/>
                      <a:pt x="12602" y="56991"/>
                    </a:cubicBezTo>
                    <a:cubicBezTo>
                      <a:pt x="13519" y="68768"/>
                      <a:pt x="20120" y="74284"/>
                      <a:pt x="33688" y="74284"/>
                    </a:cubicBezTo>
                    <a:cubicBezTo>
                      <a:pt x="46524" y="74284"/>
                      <a:pt x="54225" y="68172"/>
                      <a:pt x="54225" y="58034"/>
                    </a:cubicBezTo>
                    <a:cubicBezTo>
                      <a:pt x="54225" y="48941"/>
                      <a:pt x="47257" y="43723"/>
                      <a:pt x="33688" y="43723"/>
                    </a:cubicBezTo>
                    <a:cubicBezTo>
                      <a:pt x="33688" y="43723"/>
                      <a:pt x="26904" y="43723"/>
                      <a:pt x="26904" y="43723"/>
                    </a:cubicBezTo>
                    <a:cubicBezTo>
                      <a:pt x="26904" y="43723"/>
                      <a:pt x="26904" y="35225"/>
                      <a:pt x="26904" y="35225"/>
                    </a:cubicBezTo>
                    <a:cubicBezTo>
                      <a:pt x="46707" y="35225"/>
                      <a:pt x="51291" y="31647"/>
                      <a:pt x="51291" y="23001"/>
                    </a:cubicBezTo>
                    <a:cubicBezTo>
                      <a:pt x="51291" y="14354"/>
                      <a:pt x="44690" y="9136"/>
                      <a:pt x="33688" y="9136"/>
                    </a:cubicBezTo>
                    <a:cubicBezTo>
                      <a:pt x="21037" y="9136"/>
                      <a:pt x="14986" y="14503"/>
                      <a:pt x="14802" y="26429"/>
                    </a:cubicBezTo>
                    <a:cubicBezTo>
                      <a:pt x="14802" y="26429"/>
                      <a:pt x="2334" y="26429"/>
                      <a:pt x="2334" y="26429"/>
                    </a:cubicBezTo>
                    <a:cubicBezTo>
                      <a:pt x="2700" y="9136"/>
                      <a:pt x="13519" y="191"/>
                      <a:pt x="33688" y="191"/>
                    </a:cubicBezTo>
                    <a:cubicBezTo>
                      <a:pt x="52575" y="191"/>
                      <a:pt x="63943" y="8689"/>
                      <a:pt x="63943" y="22553"/>
                    </a:cubicBezTo>
                    <a:cubicBezTo>
                      <a:pt x="63943" y="30753"/>
                      <a:pt x="59359" y="35971"/>
                      <a:pt x="50007" y="38952"/>
                    </a:cubicBezTo>
                    <a:cubicBezTo>
                      <a:pt x="62109" y="42232"/>
                      <a:pt x="67060" y="48046"/>
                      <a:pt x="67060" y="57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8" name="Vrije vorm 397">
                <a:extLst>
                  <a:ext uri="{FF2B5EF4-FFF2-40B4-BE49-F238E27FC236}">
                    <a16:creationId xmlns:a16="http://schemas.microsoft.com/office/drawing/2014/main" id="{1304D25B-7DC0-DA79-7349-C0B3206C2844}"/>
                  </a:ext>
                </a:extLst>
              </p:cNvPr>
              <p:cNvSpPr/>
              <p:nvPr/>
            </p:nvSpPr>
            <p:spPr>
              <a:xfrm>
                <a:off x="4279349" y="5607196"/>
                <a:ext cx="14668" cy="11926"/>
              </a:xfrm>
              <a:custGeom>
                <a:avLst/>
                <a:gdLst>
                  <a:gd name="connsiteX0" fmla="*/ 14992 w 14668"/>
                  <a:gd name="connsiteY0" fmla="*/ 12118 h 11926"/>
                  <a:gd name="connsiteX1" fmla="*/ 323 w 14668"/>
                  <a:gd name="connsiteY1" fmla="*/ 12118 h 11926"/>
                  <a:gd name="connsiteX2" fmla="*/ 323 w 14668"/>
                  <a:gd name="connsiteY2" fmla="*/ 191 h 11926"/>
                  <a:gd name="connsiteX3" fmla="*/ 14992 w 14668"/>
                  <a:gd name="connsiteY3" fmla="*/ 191 h 11926"/>
                  <a:gd name="connsiteX4" fmla="*/ 14992 w 14668"/>
                  <a:gd name="connsiteY4" fmla="*/ 12118 h 1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" h="11926">
                    <a:moveTo>
                      <a:pt x="14992" y="12118"/>
                    </a:moveTo>
                    <a:cubicBezTo>
                      <a:pt x="14992" y="12118"/>
                      <a:pt x="323" y="12118"/>
                      <a:pt x="323" y="12118"/>
                    </a:cubicBezTo>
                    <a:cubicBezTo>
                      <a:pt x="323" y="12118"/>
                      <a:pt x="323" y="191"/>
                      <a:pt x="323" y="191"/>
                    </a:cubicBezTo>
                    <a:cubicBezTo>
                      <a:pt x="323" y="191"/>
                      <a:pt x="14992" y="191"/>
                      <a:pt x="14992" y="191"/>
                    </a:cubicBezTo>
                    <a:cubicBezTo>
                      <a:pt x="14992" y="191"/>
                      <a:pt x="14992" y="12118"/>
                      <a:pt x="14992" y="12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9" name="Vrije vorm 398">
                <a:extLst>
                  <a:ext uri="{FF2B5EF4-FFF2-40B4-BE49-F238E27FC236}">
                    <a16:creationId xmlns:a16="http://schemas.microsoft.com/office/drawing/2014/main" id="{D7EB5E59-1569-94AE-5C02-770CFD6DE36C}"/>
                  </a:ext>
                </a:extLst>
              </p:cNvPr>
              <p:cNvSpPr/>
              <p:nvPr/>
            </p:nvSpPr>
            <p:spPr>
              <a:xfrm>
                <a:off x="4312263" y="5537873"/>
                <a:ext cx="65276" cy="83037"/>
              </a:xfrm>
              <a:custGeom>
                <a:avLst/>
                <a:gdLst>
                  <a:gd name="connsiteX0" fmla="*/ 65603 w 65276"/>
                  <a:gd name="connsiteY0" fmla="*/ 42381 h 83037"/>
                  <a:gd name="connsiteX1" fmla="*/ 32965 w 65276"/>
                  <a:gd name="connsiteY1" fmla="*/ 83229 h 83037"/>
                  <a:gd name="connsiteX2" fmla="*/ 327 w 65276"/>
                  <a:gd name="connsiteY2" fmla="*/ 41785 h 83037"/>
                  <a:gd name="connsiteX3" fmla="*/ 32965 w 65276"/>
                  <a:gd name="connsiteY3" fmla="*/ 191 h 83037"/>
                  <a:gd name="connsiteX4" fmla="*/ 65603 w 65276"/>
                  <a:gd name="connsiteY4" fmla="*/ 42381 h 83037"/>
                  <a:gd name="connsiteX5" fmla="*/ 52951 w 65276"/>
                  <a:gd name="connsiteY5" fmla="*/ 41487 h 83037"/>
                  <a:gd name="connsiteX6" fmla="*/ 32965 w 65276"/>
                  <a:gd name="connsiteY6" fmla="*/ 9136 h 83037"/>
                  <a:gd name="connsiteX7" fmla="*/ 12979 w 65276"/>
                  <a:gd name="connsiteY7" fmla="*/ 41785 h 83037"/>
                  <a:gd name="connsiteX8" fmla="*/ 32782 w 65276"/>
                  <a:gd name="connsiteY8" fmla="*/ 74731 h 83037"/>
                  <a:gd name="connsiteX9" fmla="*/ 52951 w 65276"/>
                  <a:gd name="connsiteY9" fmla="*/ 41487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603" y="42381"/>
                    </a:moveTo>
                    <a:cubicBezTo>
                      <a:pt x="65603" y="69066"/>
                      <a:pt x="54051" y="83229"/>
                      <a:pt x="32965" y="83229"/>
                    </a:cubicBezTo>
                    <a:cubicBezTo>
                      <a:pt x="11512" y="83229"/>
                      <a:pt x="327" y="69066"/>
                      <a:pt x="327" y="41785"/>
                    </a:cubicBezTo>
                    <a:cubicBezTo>
                      <a:pt x="327" y="14503"/>
                      <a:pt x="11512" y="191"/>
                      <a:pt x="32965" y="191"/>
                    </a:cubicBezTo>
                    <a:cubicBezTo>
                      <a:pt x="54601" y="191"/>
                      <a:pt x="65603" y="14205"/>
                      <a:pt x="65603" y="42381"/>
                    </a:cubicBezTo>
                    <a:close/>
                    <a:moveTo>
                      <a:pt x="52951" y="41487"/>
                    </a:moveTo>
                    <a:cubicBezTo>
                      <a:pt x="52951" y="19721"/>
                      <a:pt x="46350" y="9136"/>
                      <a:pt x="32965" y="9136"/>
                    </a:cubicBezTo>
                    <a:cubicBezTo>
                      <a:pt x="19580" y="9136"/>
                      <a:pt x="12979" y="19572"/>
                      <a:pt x="12979" y="41785"/>
                    </a:cubicBezTo>
                    <a:cubicBezTo>
                      <a:pt x="12979" y="63998"/>
                      <a:pt x="19580" y="74731"/>
                      <a:pt x="32782" y="74731"/>
                    </a:cubicBezTo>
                    <a:cubicBezTo>
                      <a:pt x="46534" y="74731"/>
                      <a:pt x="52951" y="64445"/>
                      <a:pt x="52951" y="414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0" name="Vrije vorm 399">
                <a:extLst>
                  <a:ext uri="{FF2B5EF4-FFF2-40B4-BE49-F238E27FC236}">
                    <a16:creationId xmlns:a16="http://schemas.microsoft.com/office/drawing/2014/main" id="{BCAC1696-E5ED-1B46-EB78-CC761ADBEB6E}"/>
                  </a:ext>
                </a:extLst>
              </p:cNvPr>
              <p:cNvSpPr/>
              <p:nvPr/>
            </p:nvSpPr>
            <p:spPr>
              <a:xfrm>
                <a:off x="5257006" y="5537873"/>
                <a:ext cx="66743" cy="83037"/>
              </a:xfrm>
              <a:custGeom>
                <a:avLst/>
                <a:gdLst>
                  <a:gd name="connsiteX0" fmla="*/ 67151 w 66743"/>
                  <a:gd name="connsiteY0" fmla="*/ 57885 h 83037"/>
                  <a:gd name="connsiteX1" fmla="*/ 33229 w 66743"/>
                  <a:gd name="connsiteY1" fmla="*/ 83229 h 83037"/>
                  <a:gd name="connsiteX2" fmla="*/ 407 w 66743"/>
                  <a:gd name="connsiteY2" fmla="*/ 56991 h 83037"/>
                  <a:gd name="connsiteX3" fmla="*/ 12693 w 66743"/>
                  <a:gd name="connsiteY3" fmla="*/ 56991 h 83037"/>
                  <a:gd name="connsiteX4" fmla="*/ 33779 w 66743"/>
                  <a:gd name="connsiteY4" fmla="*/ 74284 h 83037"/>
                  <a:gd name="connsiteX5" fmla="*/ 54315 w 66743"/>
                  <a:gd name="connsiteY5" fmla="*/ 58034 h 83037"/>
                  <a:gd name="connsiteX6" fmla="*/ 33779 w 66743"/>
                  <a:gd name="connsiteY6" fmla="*/ 43723 h 83037"/>
                  <a:gd name="connsiteX7" fmla="*/ 26995 w 66743"/>
                  <a:gd name="connsiteY7" fmla="*/ 43723 h 83037"/>
                  <a:gd name="connsiteX8" fmla="*/ 26995 w 66743"/>
                  <a:gd name="connsiteY8" fmla="*/ 35225 h 83037"/>
                  <a:gd name="connsiteX9" fmla="*/ 51382 w 66743"/>
                  <a:gd name="connsiteY9" fmla="*/ 23001 h 83037"/>
                  <a:gd name="connsiteX10" fmla="*/ 33779 w 66743"/>
                  <a:gd name="connsiteY10" fmla="*/ 9136 h 83037"/>
                  <a:gd name="connsiteX11" fmla="*/ 14893 w 66743"/>
                  <a:gd name="connsiteY11" fmla="*/ 26429 h 83037"/>
                  <a:gd name="connsiteX12" fmla="*/ 2424 w 66743"/>
                  <a:gd name="connsiteY12" fmla="*/ 26429 h 83037"/>
                  <a:gd name="connsiteX13" fmla="*/ 33779 w 66743"/>
                  <a:gd name="connsiteY13" fmla="*/ 191 h 83037"/>
                  <a:gd name="connsiteX14" fmla="*/ 64034 w 66743"/>
                  <a:gd name="connsiteY14" fmla="*/ 22553 h 83037"/>
                  <a:gd name="connsiteX15" fmla="*/ 50098 w 66743"/>
                  <a:gd name="connsiteY15" fmla="*/ 38952 h 83037"/>
                  <a:gd name="connsiteX16" fmla="*/ 67151 w 66743"/>
                  <a:gd name="connsiteY16" fmla="*/ 57885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43" h="83037">
                    <a:moveTo>
                      <a:pt x="67151" y="57885"/>
                    </a:moveTo>
                    <a:cubicBezTo>
                      <a:pt x="67151" y="73241"/>
                      <a:pt x="53765" y="83229"/>
                      <a:pt x="33229" y="83229"/>
                    </a:cubicBezTo>
                    <a:cubicBezTo>
                      <a:pt x="12876" y="83229"/>
                      <a:pt x="1874" y="75030"/>
                      <a:pt x="407" y="56991"/>
                    </a:cubicBezTo>
                    <a:cubicBezTo>
                      <a:pt x="407" y="56991"/>
                      <a:pt x="12693" y="56991"/>
                      <a:pt x="12693" y="56991"/>
                    </a:cubicBezTo>
                    <a:cubicBezTo>
                      <a:pt x="13609" y="68768"/>
                      <a:pt x="20210" y="74284"/>
                      <a:pt x="33779" y="74284"/>
                    </a:cubicBezTo>
                    <a:cubicBezTo>
                      <a:pt x="46614" y="74284"/>
                      <a:pt x="54315" y="68172"/>
                      <a:pt x="54315" y="58034"/>
                    </a:cubicBezTo>
                    <a:cubicBezTo>
                      <a:pt x="54315" y="48941"/>
                      <a:pt x="47348" y="43723"/>
                      <a:pt x="33779" y="43723"/>
                    </a:cubicBezTo>
                    <a:cubicBezTo>
                      <a:pt x="33779" y="43723"/>
                      <a:pt x="26995" y="43723"/>
                      <a:pt x="26995" y="43723"/>
                    </a:cubicBezTo>
                    <a:cubicBezTo>
                      <a:pt x="26995" y="43723"/>
                      <a:pt x="26995" y="35225"/>
                      <a:pt x="26995" y="35225"/>
                    </a:cubicBezTo>
                    <a:cubicBezTo>
                      <a:pt x="46798" y="35225"/>
                      <a:pt x="51382" y="31647"/>
                      <a:pt x="51382" y="23001"/>
                    </a:cubicBezTo>
                    <a:cubicBezTo>
                      <a:pt x="51382" y="14354"/>
                      <a:pt x="44781" y="9136"/>
                      <a:pt x="33779" y="9136"/>
                    </a:cubicBezTo>
                    <a:cubicBezTo>
                      <a:pt x="21127" y="9136"/>
                      <a:pt x="15076" y="14503"/>
                      <a:pt x="14893" y="26429"/>
                    </a:cubicBezTo>
                    <a:cubicBezTo>
                      <a:pt x="14893" y="26429"/>
                      <a:pt x="2424" y="26429"/>
                      <a:pt x="2424" y="26429"/>
                    </a:cubicBezTo>
                    <a:cubicBezTo>
                      <a:pt x="2791" y="9136"/>
                      <a:pt x="13609" y="191"/>
                      <a:pt x="33779" y="191"/>
                    </a:cubicBezTo>
                    <a:cubicBezTo>
                      <a:pt x="52665" y="191"/>
                      <a:pt x="64034" y="8689"/>
                      <a:pt x="64034" y="22553"/>
                    </a:cubicBezTo>
                    <a:cubicBezTo>
                      <a:pt x="64034" y="30753"/>
                      <a:pt x="59450" y="35971"/>
                      <a:pt x="50098" y="38952"/>
                    </a:cubicBezTo>
                    <a:cubicBezTo>
                      <a:pt x="62200" y="42232"/>
                      <a:pt x="67151" y="48046"/>
                      <a:pt x="67151" y="57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1" name="Vrije vorm 400">
                <a:extLst>
                  <a:ext uri="{FF2B5EF4-FFF2-40B4-BE49-F238E27FC236}">
                    <a16:creationId xmlns:a16="http://schemas.microsoft.com/office/drawing/2014/main" id="{27CF03A1-9E77-8580-2401-9FE00438B3D1}"/>
                  </a:ext>
                </a:extLst>
              </p:cNvPr>
              <p:cNvSpPr/>
              <p:nvPr/>
            </p:nvSpPr>
            <p:spPr>
              <a:xfrm>
                <a:off x="5343004" y="5607196"/>
                <a:ext cx="14668" cy="11926"/>
              </a:xfrm>
              <a:custGeom>
                <a:avLst/>
                <a:gdLst>
                  <a:gd name="connsiteX0" fmla="*/ 15083 w 14668"/>
                  <a:gd name="connsiteY0" fmla="*/ 12118 h 11926"/>
                  <a:gd name="connsiteX1" fmla="*/ 414 w 14668"/>
                  <a:gd name="connsiteY1" fmla="*/ 12118 h 11926"/>
                  <a:gd name="connsiteX2" fmla="*/ 414 w 14668"/>
                  <a:gd name="connsiteY2" fmla="*/ 191 h 11926"/>
                  <a:gd name="connsiteX3" fmla="*/ 15083 w 14668"/>
                  <a:gd name="connsiteY3" fmla="*/ 191 h 11926"/>
                  <a:gd name="connsiteX4" fmla="*/ 15083 w 14668"/>
                  <a:gd name="connsiteY4" fmla="*/ 12118 h 1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" h="11926">
                    <a:moveTo>
                      <a:pt x="15083" y="12118"/>
                    </a:moveTo>
                    <a:cubicBezTo>
                      <a:pt x="15083" y="12118"/>
                      <a:pt x="414" y="12118"/>
                      <a:pt x="414" y="12118"/>
                    </a:cubicBezTo>
                    <a:cubicBezTo>
                      <a:pt x="414" y="12118"/>
                      <a:pt x="414" y="191"/>
                      <a:pt x="414" y="191"/>
                    </a:cubicBezTo>
                    <a:cubicBezTo>
                      <a:pt x="414" y="191"/>
                      <a:pt x="15083" y="191"/>
                      <a:pt x="15083" y="191"/>
                    </a:cubicBezTo>
                    <a:cubicBezTo>
                      <a:pt x="15083" y="191"/>
                      <a:pt x="15083" y="12118"/>
                      <a:pt x="15083" y="12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2" name="Vrije vorm 401">
                <a:extLst>
                  <a:ext uri="{FF2B5EF4-FFF2-40B4-BE49-F238E27FC236}">
                    <a16:creationId xmlns:a16="http://schemas.microsoft.com/office/drawing/2014/main" id="{D8A446B1-7B03-5E18-C730-A7FE56BFBC0E}"/>
                  </a:ext>
                </a:extLst>
              </p:cNvPr>
              <p:cNvSpPr/>
              <p:nvPr/>
            </p:nvSpPr>
            <p:spPr>
              <a:xfrm>
                <a:off x="5374818" y="5539662"/>
                <a:ext cx="67293" cy="81248"/>
              </a:xfrm>
              <a:custGeom>
                <a:avLst/>
                <a:gdLst>
                  <a:gd name="connsiteX0" fmla="*/ 67711 w 67293"/>
                  <a:gd name="connsiteY0" fmla="*/ 52817 h 81248"/>
                  <a:gd name="connsiteX1" fmla="*/ 33422 w 67293"/>
                  <a:gd name="connsiteY1" fmla="*/ 81440 h 81248"/>
                  <a:gd name="connsiteX2" fmla="*/ 417 w 67293"/>
                  <a:gd name="connsiteY2" fmla="*/ 58780 h 81248"/>
                  <a:gd name="connsiteX3" fmla="*/ 12703 w 67293"/>
                  <a:gd name="connsiteY3" fmla="*/ 58780 h 81248"/>
                  <a:gd name="connsiteX4" fmla="*/ 33239 w 67293"/>
                  <a:gd name="connsiteY4" fmla="*/ 72495 h 81248"/>
                  <a:gd name="connsiteX5" fmla="*/ 55059 w 67293"/>
                  <a:gd name="connsiteY5" fmla="*/ 54158 h 81248"/>
                  <a:gd name="connsiteX6" fmla="*/ 33239 w 67293"/>
                  <a:gd name="connsiteY6" fmla="*/ 35076 h 81248"/>
                  <a:gd name="connsiteX7" fmla="*/ 14903 w 67293"/>
                  <a:gd name="connsiteY7" fmla="*/ 42679 h 81248"/>
                  <a:gd name="connsiteX8" fmla="*/ 3535 w 67293"/>
                  <a:gd name="connsiteY8" fmla="*/ 42679 h 81248"/>
                  <a:gd name="connsiteX9" fmla="*/ 10869 w 67293"/>
                  <a:gd name="connsiteY9" fmla="*/ 191 h 81248"/>
                  <a:gd name="connsiteX10" fmla="*/ 62577 w 67293"/>
                  <a:gd name="connsiteY10" fmla="*/ 191 h 81248"/>
                  <a:gd name="connsiteX11" fmla="*/ 62577 w 67293"/>
                  <a:gd name="connsiteY11" fmla="*/ 10180 h 81248"/>
                  <a:gd name="connsiteX12" fmla="*/ 20954 w 67293"/>
                  <a:gd name="connsiteY12" fmla="*/ 10180 h 81248"/>
                  <a:gd name="connsiteX13" fmla="*/ 17103 w 67293"/>
                  <a:gd name="connsiteY13" fmla="*/ 31051 h 81248"/>
                  <a:gd name="connsiteX14" fmla="*/ 35439 w 67293"/>
                  <a:gd name="connsiteY14" fmla="*/ 26131 h 81248"/>
                  <a:gd name="connsiteX15" fmla="*/ 67711 w 67293"/>
                  <a:gd name="connsiteY15" fmla="*/ 52817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293" h="81248">
                    <a:moveTo>
                      <a:pt x="67711" y="52817"/>
                    </a:moveTo>
                    <a:cubicBezTo>
                      <a:pt x="67711" y="69961"/>
                      <a:pt x="53592" y="81440"/>
                      <a:pt x="33422" y="81440"/>
                    </a:cubicBezTo>
                    <a:cubicBezTo>
                      <a:pt x="15820" y="81440"/>
                      <a:pt x="4451" y="75030"/>
                      <a:pt x="417" y="58780"/>
                    </a:cubicBezTo>
                    <a:cubicBezTo>
                      <a:pt x="417" y="58780"/>
                      <a:pt x="12703" y="58780"/>
                      <a:pt x="12703" y="58780"/>
                    </a:cubicBezTo>
                    <a:cubicBezTo>
                      <a:pt x="15820" y="68023"/>
                      <a:pt x="22421" y="72495"/>
                      <a:pt x="33239" y="72495"/>
                    </a:cubicBezTo>
                    <a:cubicBezTo>
                      <a:pt x="46808" y="72495"/>
                      <a:pt x="55059" y="65787"/>
                      <a:pt x="55059" y="54158"/>
                    </a:cubicBezTo>
                    <a:cubicBezTo>
                      <a:pt x="55059" y="42083"/>
                      <a:pt x="46624" y="35076"/>
                      <a:pt x="33239" y="35076"/>
                    </a:cubicBezTo>
                    <a:cubicBezTo>
                      <a:pt x="25538" y="35076"/>
                      <a:pt x="20587" y="37014"/>
                      <a:pt x="14903" y="42679"/>
                    </a:cubicBezTo>
                    <a:cubicBezTo>
                      <a:pt x="14903" y="42679"/>
                      <a:pt x="3535" y="42679"/>
                      <a:pt x="3535" y="42679"/>
                    </a:cubicBezTo>
                    <a:cubicBezTo>
                      <a:pt x="3535" y="42679"/>
                      <a:pt x="10869" y="191"/>
                      <a:pt x="10869" y="191"/>
                    </a:cubicBezTo>
                    <a:cubicBezTo>
                      <a:pt x="10869" y="191"/>
                      <a:pt x="62577" y="191"/>
                      <a:pt x="62577" y="191"/>
                    </a:cubicBezTo>
                    <a:cubicBezTo>
                      <a:pt x="62577" y="191"/>
                      <a:pt x="62577" y="10180"/>
                      <a:pt x="62577" y="10180"/>
                    </a:cubicBezTo>
                    <a:cubicBezTo>
                      <a:pt x="62577" y="10180"/>
                      <a:pt x="20954" y="10180"/>
                      <a:pt x="20954" y="10180"/>
                    </a:cubicBezTo>
                    <a:cubicBezTo>
                      <a:pt x="20954" y="10180"/>
                      <a:pt x="17103" y="31051"/>
                      <a:pt x="17103" y="31051"/>
                    </a:cubicBezTo>
                    <a:cubicBezTo>
                      <a:pt x="22787" y="27622"/>
                      <a:pt x="28472" y="26131"/>
                      <a:pt x="35439" y="26131"/>
                    </a:cubicBezTo>
                    <a:cubicBezTo>
                      <a:pt x="54692" y="26131"/>
                      <a:pt x="67711" y="36716"/>
                      <a:pt x="67711" y="528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3" name="Vrije vorm 402">
                <a:extLst>
                  <a:ext uri="{FF2B5EF4-FFF2-40B4-BE49-F238E27FC236}">
                    <a16:creationId xmlns:a16="http://schemas.microsoft.com/office/drawing/2014/main" id="{CAD05F30-4C20-7CE5-F2BB-6D5C5E1115FD}"/>
                  </a:ext>
                </a:extLst>
              </p:cNvPr>
              <p:cNvSpPr/>
              <p:nvPr/>
            </p:nvSpPr>
            <p:spPr>
              <a:xfrm>
                <a:off x="6320123" y="5537873"/>
                <a:ext cx="69126" cy="81248"/>
              </a:xfrm>
              <a:custGeom>
                <a:avLst/>
                <a:gdLst>
                  <a:gd name="connsiteX0" fmla="*/ 69625 w 69126"/>
                  <a:gd name="connsiteY0" fmla="*/ 61910 h 81248"/>
                  <a:gd name="connsiteX1" fmla="*/ 54956 w 69126"/>
                  <a:gd name="connsiteY1" fmla="*/ 61910 h 81248"/>
                  <a:gd name="connsiteX2" fmla="*/ 54956 w 69126"/>
                  <a:gd name="connsiteY2" fmla="*/ 81440 h 81248"/>
                  <a:gd name="connsiteX3" fmla="*/ 42488 w 69126"/>
                  <a:gd name="connsiteY3" fmla="*/ 81440 h 81248"/>
                  <a:gd name="connsiteX4" fmla="*/ 42488 w 69126"/>
                  <a:gd name="connsiteY4" fmla="*/ 61910 h 81248"/>
                  <a:gd name="connsiteX5" fmla="*/ 498 w 69126"/>
                  <a:gd name="connsiteY5" fmla="*/ 61910 h 81248"/>
                  <a:gd name="connsiteX6" fmla="*/ 498 w 69126"/>
                  <a:gd name="connsiteY6" fmla="*/ 51326 h 81248"/>
                  <a:gd name="connsiteX7" fmla="*/ 45788 w 69126"/>
                  <a:gd name="connsiteY7" fmla="*/ 191 h 81248"/>
                  <a:gd name="connsiteX8" fmla="*/ 54956 w 69126"/>
                  <a:gd name="connsiteY8" fmla="*/ 191 h 81248"/>
                  <a:gd name="connsiteX9" fmla="*/ 54956 w 69126"/>
                  <a:gd name="connsiteY9" fmla="*/ 52966 h 81248"/>
                  <a:gd name="connsiteX10" fmla="*/ 69625 w 69126"/>
                  <a:gd name="connsiteY10" fmla="*/ 52966 h 81248"/>
                  <a:gd name="connsiteX11" fmla="*/ 69625 w 69126"/>
                  <a:gd name="connsiteY11" fmla="*/ 61910 h 81248"/>
                  <a:gd name="connsiteX12" fmla="*/ 42488 w 69126"/>
                  <a:gd name="connsiteY12" fmla="*/ 52966 h 81248"/>
                  <a:gd name="connsiteX13" fmla="*/ 42488 w 69126"/>
                  <a:gd name="connsiteY13" fmla="*/ 17485 h 81248"/>
                  <a:gd name="connsiteX14" fmla="*/ 11316 w 69126"/>
                  <a:gd name="connsiteY14" fmla="*/ 52966 h 81248"/>
                  <a:gd name="connsiteX15" fmla="*/ 42488 w 69126"/>
                  <a:gd name="connsiteY15" fmla="*/ 52966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9126" h="81248">
                    <a:moveTo>
                      <a:pt x="69625" y="61910"/>
                    </a:moveTo>
                    <a:cubicBezTo>
                      <a:pt x="69625" y="61910"/>
                      <a:pt x="54956" y="61910"/>
                      <a:pt x="54956" y="61910"/>
                    </a:cubicBezTo>
                    <a:cubicBezTo>
                      <a:pt x="54956" y="61910"/>
                      <a:pt x="54956" y="81440"/>
                      <a:pt x="54956" y="81440"/>
                    </a:cubicBezTo>
                    <a:cubicBezTo>
                      <a:pt x="54956" y="81440"/>
                      <a:pt x="42488" y="81440"/>
                      <a:pt x="42488" y="81440"/>
                    </a:cubicBezTo>
                    <a:cubicBezTo>
                      <a:pt x="42488" y="81440"/>
                      <a:pt x="42488" y="61910"/>
                      <a:pt x="42488" y="61910"/>
                    </a:cubicBezTo>
                    <a:cubicBezTo>
                      <a:pt x="42488" y="61910"/>
                      <a:pt x="498" y="61910"/>
                      <a:pt x="498" y="61910"/>
                    </a:cubicBezTo>
                    <a:cubicBezTo>
                      <a:pt x="498" y="61910"/>
                      <a:pt x="498" y="51326"/>
                      <a:pt x="498" y="51326"/>
                    </a:cubicBezTo>
                    <a:cubicBezTo>
                      <a:pt x="498" y="51326"/>
                      <a:pt x="45788" y="191"/>
                      <a:pt x="45788" y="191"/>
                    </a:cubicBezTo>
                    <a:cubicBezTo>
                      <a:pt x="45788" y="191"/>
                      <a:pt x="54956" y="191"/>
                      <a:pt x="54956" y="191"/>
                    </a:cubicBezTo>
                    <a:cubicBezTo>
                      <a:pt x="54956" y="191"/>
                      <a:pt x="54956" y="52966"/>
                      <a:pt x="54956" y="52966"/>
                    </a:cubicBezTo>
                    <a:cubicBezTo>
                      <a:pt x="54956" y="52966"/>
                      <a:pt x="69625" y="52966"/>
                      <a:pt x="69625" y="52966"/>
                    </a:cubicBezTo>
                    <a:cubicBezTo>
                      <a:pt x="69625" y="52966"/>
                      <a:pt x="69625" y="61910"/>
                      <a:pt x="69625" y="61910"/>
                    </a:cubicBezTo>
                    <a:close/>
                    <a:moveTo>
                      <a:pt x="42488" y="52966"/>
                    </a:moveTo>
                    <a:cubicBezTo>
                      <a:pt x="42488" y="52966"/>
                      <a:pt x="42488" y="17485"/>
                      <a:pt x="42488" y="17485"/>
                    </a:cubicBezTo>
                    <a:cubicBezTo>
                      <a:pt x="42488" y="17485"/>
                      <a:pt x="11316" y="52966"/>
                      <a:pt x="11316" y="52966"/>
                    </a:cubicBezTo>
                    <a:cubicBezTo>
                      <a:pt x="11316" y="52966"/>
                      <a:pt x="42488" y="52966"/>
                      <a:pt x="42488" y="529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4" name="Vrije vorm 403">
                <a:extLst>
                  <a:ext uri="{FF2B5EF4-FFF2-40B4-BE49-F238E27FC236}">
                    <a16:creationId xmlns:a16="http://schemas.microsoft.com/office/drawing/2014/main" id="{7C5DEB1D-9F0D-7D17-BDB7-FBD485F349F1}"/>
                  </a:ext>
                </a:extLst>
              </p:cNvPr>
              <p:cNvSpPr/>
              <p:nvPr/>
            </p:nvSpPr>
            <p:spPr>
              <a:xfrm>
                <a:off x="6406659" y="5607196"/>
                <a:ext cx="14668" cy="11926"/>
              </a:xfrm>
              <a:custGeom>
                <a:avLst/>
                <a:gdLst>
                  <a:gd name="connsiteX0" fmla="*/ 15174 w 14668"/>
                  <a:gd name="connsiteY0" fmla="*/ 12118 h 11926"/>
                  <a:gd name="connsiteX1" fmla="*/ 505 w 14668"/>
                  <a:gd name="connsiteY1" fmla="*/ 12118 h 11926"/>
                  <a:gd name="connsiteX2" fmla="*/ 505 w 14668"/>
                  <a:gd name="connsiteY2" fmla="*/ 191 h 11926"/>
                  <a:gd name="connsiteX3" fmla="*/ 15174 w 14668"/>
                  <a:gd name="connsiteY3" fmla="*/ 191 h 11926"/>
                  <a:gd name="connsiteX4" fmla="*/ 15174 w 14668"/>
                  <a:gd name="connsiteY4" fmla="*/ 12118 h 1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68" h="11926">
                    <a:moveTo>
                      <a:pt x="15174" y="12118"/>
                    </a:moveTo>
                    <a:cubicBezTo>
                      <a:pt x="15174" y="12118"/>
                      <a:pt x="505" y="12118"/>
                      <a:pt x="505" y="12118"/>
                    </a:cubicBezTo>
                    <a:cubicBezTo>
                      <a:pt x="505" y="12118"/>
                      <a:pt x="505" y="191"/>
                      <a:pt x="505" y="191"/>
                    </a:cubicBezTo>
                    <a:cubicBezTo>
                      <a:pt x="505" y="191"/>
                      <a:pt x="15174" y="191"/>
                      <a:pt x="15174" y="191"/>
                    </a:cubicBezTo>
                    <a:cubicBezTo>
                      <a:pt x="15174" y="191"/>
                      <a:pt x="15174" y="12118"/>
                      <a:pt x="15174" y="121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5" name="Vrije vorm 404">
                <a:extLst>
                  <a:ext uri="{FF2B5EF4-FFF2-40B4-BE49-F238E27FC236}">
                    <a16:creationId xmlns:a16="http://schemas.microsoft.com/office/drawing/2014/main" id="{0C110231-63DD-E9C5-DB94-398FD1C92060}"/>
                  </a:ext>
                </a:extLst>
              </p:cNvPr>
              <p:cNvSpPr/>
              <p:nvPr/>
            </p:nvSpPr>
            <p:spPr>
              <a:xfrm>
                <a:off x="6439573" y="5537873"/>
                <a:ext cx="65276" cy="83037"/>
              </a:xfrm>
              <a:custGeom>
                <a:avLst/>
                <a:gdLst>
                  <a:gd name="connsiteX0" fmla="*/ 65784 w 65276"/>
                  <a:gd name="connsiteY0" fmla="*/ 42381 h 83037"/>
                  <a:gd name="connsiteX1" fmla="*/ 33146 w 65276"/>
                  <a:gd name="connsiteY1" fmla="*/ 83229 h 83037"/>
                  <a:gd name="connsiteX2" fmla="*/ 508 w 65276"/>
                  <a:gd name="connsiteY2" fmla="*/ 41785 h 83037"/>
                  <a:gd name="connsiteX3" fmla="*/ 33146 w 65276"/>
                  <a:gd name="connsiteY3" fmla="*/ 191 h 83037"/>
                  <a:gd name="connsiteX4" fmla="*/ 65784 w 65276"/>
                  <a:gd name="connsiteY4" fmla="*/ 42381 h 83037"/>
                  <a:gd name="connsiteX5" fmla="*/ 53133 w 65276"/>
                  <a:gd name="connsiteY5" fmla="*/ 41487 h 83037"/>
                  <a:gd name="connsiteX6" fmla="*/ 33146 w 65276"/>
                  <a:gd name="connsiteY6" fmla="*/ 9136 h 83037"/>
                  <a:gd name="connsiteX7" fmla="*/ 13160 w 65276"/>
                  <a:gd name="connsiteY7" fmla="*/ 41785 h 83037"/>
                  <a:gd name="connsiteX8" fmla="*/ 32963 w 65276"/>
                  <a:gd name="connsiteY8" fmla="*/ 74731 h 83037"/>
                  <a:gd name="connsiteX9" fmla="*/ 53133 w 65276"/>
                  <a:gd name="connsiteY9" fmla="*/ 41487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784" y="42381"/>
                    </a:moveTo>
                    <a:cubicBezTo>
                      <a:pt x="65784" y="69066"/>
                      <a:pt x="54233" y="83229"/>
                      <a:pt x="33146" y="83229"/>
                    </a:cubicBezTo>
                    <a:cubicBezTo>
                      <a:pt x="11693" y="83229"/>
                      <a:pt x="508" y="69066"/>
                      <a:pt x="508" y="41785"/>
                    </a:cubicBezTo>
                    <a:cubicBezTo>
                      <a:pt x="508" y="14503"/>
                      <a:pt x="11693" y="191"/>
                      <a:pt x="33146" y="191"/>
                    </a:cubicBezTo>
                    <a:cubicBezTo>
                      <a:pt x="54783" y="191"/>
                      <a:pt x="65784" y="14205"/>
                      <a:pt x="65784" y="42381"/>
                    </a:cubicBezTo>
                    <a:close/>
                    <a:moveTo>
                      <a:pt x="53133" y="41487"/>
                    </a:moveTo>
                    <a:cubicBezTo>
                      <a:pt x="53133" y="19721"/>
                      <a:pt x="46532" y="9136"/>
                      <a:pt x="33146" y="9136"/>
                    </a:cubicBezTo>
                    <a:cubicBezTo>
                      <a:pt x="19761" y="9136"/>
                      <a:pt x="13160" y="19572"/>
                      <a:pt x="13160" y="41785"/>
                    </a:cubicBezTo>
                    <a:cubicBezTo>
                      <a:pt x="13160" y="63998"/>
                      <a:pt x="19761" y="74731"/>
                      <a:pt x="32963" y="74731"/>
                    </a:cubicBezTo>
                    <a:cubicBezTo>
                      <a:pt x="46715" y="74731"/>
                      <a:pt x="53133" y="64445"/>
                      <a:pt x="53133" y="414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6" name="Vrije vorm 405">
                <a:extLst>
                  <a:ext uri="{FF2B5EF4-FFF2-40B4-BE49-F238E27FC236}">
                    <a16:creationId xmlns:a16="http://schemas.microsoft.com/office/drawing/2014/main" id="{92C792DA-C0C3-6FF2-C7BC-FCE3C0CD796E}"/>
                  </a:ext>
                </a:extLst>
              </p:cNvPr>
              <p:cNvSpPr/>
              <p:nvPr/>
            </p:nvSpPr>
            <p:spPr>
              <a:xfrm>
                <a:off x="674574" y="4874021"/>
                <a:ext cx="125235" cy="68129"/>
              </a:xfrm>
              <a:custGeom>
                <a:avLst/>
                <a:gdLst>
                  <a:gd name="connsiteX0" fmla="*/ 86204 w 125235"/>
                  <a:gd name="connsiteY0" fmla="*/ 16073 h 68129"/>
                  <a:gd name="connsiteX1" fmla="*/ 9926 w 125235"/>
                  <a:gd name="connsiteY1" fmla="*/ 569 h 68129"/>
                  <a:gd name="connsiteX2" fmla="*/ 7176 w 125235"/>
                  <a:gd name="connsiteY2" fmla="*/ 122 h 68129"/>
                  <a:gd name="connsiteX3" fmla="*/ 2225 w 125235"/>
                  <a:gd name="connsiteY3" fmla="*/ 4594 h 68129"/>
                  <a:gd name="connsiteX4" fmla="*/ 9376 w 125235"/>
                  <a:gd name="connsiteY4" fmla="*/ 10706 h 68129"/>
                  <a:gd name="connsiteX5" fmla="*/ 66218 w 125235"/>
                  <a:gd name="connsiteY5" fmla="*/ 22186 h 68129"/>
                  <a:gd name="connsiteX6" fmla="*/ 83454 w 125235"/>
                  <a:gd name="connsiteY6" fmla="*/ 38883 h 68129"/>
                  <a:gd name="connsiteX7" fmla="*/ 68602 w 125235"/>
                  <a:gd name="connsiteY7" fmla="*/ 47380 h 68129"/>
                  <a:gd name="connsiteX8" fmla="*/ 26245 w 125235"/>
                  <a:gd name="connsiteY8" fmla="*/ 38286 h 68129"/>
                  <a:gd name="connsiteX9" fmla="*/ 15794 w 125235"/>
                  <a:gd name="connsiteY9" fmla="*/ 36199 h 68129"/>
                  <a:gd name="connsiteX10" fmla="*/ 25 w 125235"/>
                  <a:gd name="connsiteY10" fmla="*/ 48125 h 68129"/>
                  <a:gd name="connsiteX11" fmla="*/ 29912 w 125235"/>
                  <a:gd name="connsiteY11" fmla="*/ 68251 h 68129"/>
                  <a:gd name="connsiteX12" fmla="*/ 31746 w 125235"/>
                  <a:gd name="connsiteY12" fmla="*/ 66015 h 68129"/>
                  <a:gd name="connsiteX13" fmla="*/ 28812 w 125235"/>
                  <a:gd name="connsiteY13" fmla="*/ 63183 h 68129"/>
                  <a:gd name="connsiteX14" fmla="*/ 4242 w 125235"/>
                  <a:gd name="connsiteY14" fmla="*/ 48424 h 68129"/>
                  <a:gd name="connsiteX15" fmla="*/ 9926 w 125235"/>
                  <a:gd name="connsiteY15" fmla="*/ 44995 h 68129"/>
                  <a:gd name="connsiteX16" fmla="*/ 27345 w 125235"/>
                  <a:gd name="connsiteY16" fmla="*/ 48722 h 68129"/>
                  <a:gd name="connsiteX17" fmla="*/ 65301 w 125235"/>
                  <a:gd name="connsiteY17" fmla="*/ 56921 h 68129"/>
                  <a:gd name="connsiteX18" fmla="*/ 87854 w 125235"/>
                  <a:gd name="connsiteY18" fmla="*/ 39330 h 68129"/>
                  <a:gd name="connsiteX19" fmla="*/ 80703 w 125235"/>
                  <a:gd name="connsiteY19" fmla="*/ 25167 h 68129"/>
                  <a:gd name="connsiteX20" fmla="*/ 121043 w 125235"/>
                  <a:gd name="connsiteY20" fmla="*/ 50660 h 68129"/>
                  <a:gd name="connsiteX21" fmla="*/ 112791 w 125235"/>
                  <a:gd name="connsiteY21" fmla="*/ 60499 h 68129"/>
                  <a:gd name="connsiteX22" fmla="*/ 112241 w 125235"/>
                  <a:gd name="connsiteY22" fmla="*/ 59158 h 68129"/>
                  <a:gd name="connsiteX23" fmla="*/ 102890 w 125235"/>
                  <a:gd name="connsiteY23" fmla="*/ 52449 h 68129"/>
                  <a:gd name="connsiteX24" fmla="*/ 96656 w 125235"/>
                  <a:gd name="connsiteY24" fmla="*/ 57816 h 68129"/>
                  <a:gd name="connsiteX25" fmla="*/ 108757 w 125235"/>
                  <a:gd name="connsiteY25" fmla="*/ 65717 h 68129"/>
                  <a:gd name="connsiteX26" fmla="*/ 125260 w 125235"/>
                  <a:gd name="connsiteY26" fmla="*/ 50660 h 68129"/>
                  <a:gd name="connsiteX27" fmla="*/ 86204 w 125235"/>
                  <a:gd name="connsiteY27" fmla="*/ 16073 h 6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5235" h="68129">
                    <a:moveTo>
                      <a:pt x="86204" y="16073"/>
                    </a:moveTo>
                    <a:lnTo>
                      <a:pt x="9926" y="569"/>
                    </a:lnTo>
                    <a:cubicBezTo>
                      <a:pt x="8826" y="420"/>
                      <a:pt x="7726" y="122"/>
                      <a:pt x="7176" y="122"/>
                    </a:cubicBezTo>
                    <a:cubicBezTo>
                      <a:pt x="5159" y="122"/>
                      <a:pt x="2225" y="1463"/>
                      <a:pt x="2225" y="4594"/>
                    </a:cubicBezTo>
                    <a:cubicBezTo>
                      <a:pt x="2225" y="9216"/>
                      <a:pt x="7726" y="10408"/>
                      <a:pt x="9376" y="10706"/>
                    </a:cubicBezTo>
                    <a:lnTo>
                      <a:pt x="66218" y="22186"/>
                    </a:lnTo>
                    <a:cubicBezTo>
                      <a:pt x="71902" y="23229"/>
                      <a:pt x="83454" y="29640"/>
                      <a:pt x="83454" y="38883"/>
                    </a:cubicBezTo>
                    <a:cubicBezTo>
                      <a:pt x="83454" y="45889"/>
                      <a:pt x="75019" y="47380"/>
                      <a:pt x="68602" y="47380"/>
                    </a:cubicBezTo>
                    <a:cubicBezTo>
                      <a:pt x="56866" y="47380"/>
                      <a:pt x="39447" y="42162"/>
                      <a:pt x="26245" y="38286"/>
                    </a:cubicBezTo>
                    <a:cubicBezTo>
                      <a:pt x="22211" y="36945"/>
                      <a:pt x="19461" y="36199"/>
                      <a:pt x="15794" y="36199"/>
                    </a:cubicBezTo>
                    <a:cubicBezTo>
                      <a:pt x="6076" y="36199"/>
                      <a:pt x="25" y="41417"/>
                      <a:pt x="25" y="48125"/>
                    </a:cubicBezTo>
                    <a:cubicBezTo>
                      <a:pt x="25" y="62735"/>
                      <a:pt x="28812" y="68251"/>
                      <a:pt x="29912" y="68251"/>
                    </a:cubicBezTo>
                    <a:cubicBezTo>
                      <a:pt x="31746" y="68251"/>
                      <a:pt x="31746" y="66761"/>
                      <a:pt x="31746" y="66015"/>
                    </a:cubicBezTo>
                    <a:cubicBezTo>
                      <a:pt x="31746" y="63928"/>
                      <a:pt x="31379" y="63779"/>
                      <a:pt x="28812" y="63183"/>
                    </a:cubicBezTo>
                    <a:cubicBezTo>
                      <a:pt x="22761" y="61841"/>
                      <a:pt x="4242" y="57667"/>
                      <a:pt x="4242" y="48424"/>
                    </a:cubicBezTo>
                    <a:cubicBezTo>
                      <a:pt x="4242" y="46784"/>
                      <a:pt x="4975" y="44995"/>
                      <a:pt x="9926" y="44995"/>
                    </a:cubicBezTo>
                    <a:cubicBezTo>
                      <a:pt x="14510" y="44995"/>
                      <a:pt x="19828" y="46635"/>
                      <a:pt x="27345" y="48722"/>
                    </a:cubicBezTo>
                    <a:cubicBezTo>
                      <a:pt x="40914" y="52896"/>
                      <a:pt x="55216" y="56921"/>
                      <a:pt x="65301" y="56921"/>
                    </a:cubicBezTo>
                    <a:cubicBezTo>
                      <a:pt x="82170" y="56921"/>
                      <a:pt x="87854" y="47827"/>
                      <a:pt x="87854" y="39330"/>
                    </a:cubicBezTo>
                    <a:cubicBezTo>
                      <a:pt x="87854" y="32025"/>
                      <a:pt x="83087" y="27254"/>
                      <a:pt x="80703" y="25167"/>
                    </a:cubicBezTo>
                    <a:cubicBezTo>
                      <a:pt x="112608" y="31130"/>
                      <a:pt x="121043" y="42759"/>
                      <a:pt x="121043" y="50660"/>
                    </a:cubicBezTo>
                    <a:cubicBezTo>
                      <a:pt x="121043" y="58263"/>
                      <a:pt x="113708" y="60499"/>
                      <a:pt x="112791" y="60499"/>
                    </a:cubicBezTo>
                    <a:cubicBezTo>
                      <a:pt x="112791" y="60499"/>
                      <a:pt x="112425" y="60201"/>
                      <a:pt x="112241" y="59158"/>
                    </a:cubicBezTo>
                    <a:cubicBezTo>
                      <a:pt x="111141" y="54238"/>
                      <a:pt x="106007" y="52449"/>
                      <a:pt x="102890" y="52449"/>
                    </a:cubicBezTo>
                    <a:cubicBezTo>
                      <a:pt x="98856" y="52449"/>
                      <a:pt x="96656" y="54983"/>
                      <a:pt x="96656" y="57816"/>
                    </a:cubicBezTo>
                    <a:cubicBezTo>
                      <a:pt x="96656" y="59605"/>
                      <a:pt x="97939" y="65717"/>
                      <a:pt x="108757" y="65717"/>
                    </a:cubicBezTo>
                    <a:cubicBezTo>
                      <a:pt x="118842" y="65717"/>
                      <a:pt x="125260" y="59307"/>
                      <a:pt x="125260" y="50660"/>
                    </a:cubicBezTo>
                    <a:cubicBezTo>
                      <a:pt x="125260" y="34261"/>
                      <a:pt x="105457" y="19949"/>
                      <a:pt x="86204" y="160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7" name="Vrije vorm 406">
                <a:extLst>
                  <a:ext uri="{FF2B5EF4-FFF2-40B4-BE49-F238E27FC236}">
                    <a16:creationId xmlns:a16="http://schemas.microsoft.com/office/drawing/2014/main" id="{8B9B79C8-F313-AC02-AB71-F8160801DAD9}"/>
                  </a:ext>
                </a:extLst>
              </p:cNvPr>
              <p:cNvSpPr/>
              <p:nvPr/>
            </p:nvSpPr>
            <p:spPr>
              <a:xfrm>
                <a:off x="615348" y="4826441"/>
                <a:ext cx="192895" cy="36375"/>
              </a:xfrm>
              <a:custGeom>
                <a:avLst/>
                <a:gdLst>
                  <a:gd name="connsiteX0" fmla="*/ 190904 w 192895"/>
                  <a:gd name="connsiteY0" fmla="*/ 114 h 36375"/>
                  <a:gd name="connsiteX1" fmla="*/ 189437 w 192895"/>
                  <a:gd name="connsiteY1" fmla="*/ 859 h 36375"/>
                  <a:gd name="connsiteX2" fmla="*/ 104541 w 192895"/>
                  <a:gd name="connsiteY2" fmla="*/ 27992 h 36375"/>
                  <a:gd name="connsiteX3" fmla="*/ 88405 w 192895"/>
                  <a:gd name="connsiteY3" fmla="*/ 27992 h 36375"/>
                  <a:gd name="connsiteX4" fmla="*/ 3509 w 192895"/>
                  <a:gd name="connsiteY4" fmla="*/ 859 h 36375"/>
                  <a:gd name="connsiteX5" fmla="*/ 2042 w 192895"/>
                  <a:gd name="connsiteY5" fmla="*/ 114 h 36375"/>
                  <a:gd name="connsiteX6" fmla="*/ 25 w 192895"/>
                  <a:gd name="connsiteY6" fmla="*/ 1754 h 36375"/>
                  <a:gd name="connsiteX7" fmla="*/ 392 w 192895"/>
                  <a:gd name="connsiteY7" fmla="*/ 2648 h 36375"/>
                  <a:gd name="connsiteX8" fmla="*/ 88405 w 192895"/>
                  <a:gd name="connsiteY8" fmla="*/ 36489 h 36375"/>
                  <a:gd name="connsiteX9" fmla="*/ 104541 w 192895"/>
                  <a:gd name="connsiteY9" fmla="*/ 36489 h 36375"/>
                  <a:gd name="connsiteX10" fmla="*/ 192554 w 192895"/>
                  <a:gd name="connsiteY10" fmla="*/ 2648 h 36375"/>
                  <a:gd name="connsiteX11" fmla="*/ 192920 w 192895"/>
                  <a:gd name="connsiteY11" fmla="*/ 1754 h 36375"/>
                  <a:gd name="connsiteX12" fmla="*/ 190904 w 192895"/>
                  <a:gd name="connsiteY12" fmla="*/ 114 h 3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895" h="36375">
                    <a:moveTo>
                      <a:pt x="190904" y="114"/>
                    </a:moveTo>
                    <a:cubicBezTo>
                      <a:pt x="190353" y="114"/>
                      <a:pt x="189803" y="561"/>
                      <a:pt x="189437" y="859"/>
                    </a:cubicBezTo>
                    <a:cubicBezTo>
                      <a:pt x="174401" y="17109"/>
                      <a:pt x="135529" y="27992"/>
                      <a:pt x="104541" y="27992"/>
                    </a:cubicBezTo>
                    <a:lnTo>
                      <a:pt x="88405" y="27992"/>
                    </a:lnTo>
                    <a:cubicBezTo>
                      <a:pt x="57417" y="27992"/>
                      <a:pt x="18545" y="17109"/>
                      <a:pt x="3509" y="859"/>
                    </a:cubicBezTo>
                    <a:cubicBezTo>
                      <a:pt x="3143" y="561"/>
                      <a:pt x="2592" y="114"/>
                      <a:pt x="2042" y="114"/>
                    </a:cubicBezTo>
                    <a:cubicBezTo>
                      <a:pt x="942" y="114"/>
                      <a:pt x="25" y="1008"/>
                      <a:pt x="25" y="1754"/>
                    </a:cubicBezTo>
                    <a:cubicBezTo>
                      <a:pt x="25" y="2052"/>
                      <a:pt x="209" y="2350"/>
                      <a:pt x="392" y="2648"/>
                    </a:cubicBezTo>
                    <a:cubicBezTo>
                      <a:pt x="16528" y="19941"/>
                      <a:pt x="55217" y="36489"/>
                      <a:pt x="88405" y="36489"/>
                    </a:cubicBezTo>
                    <a:lnTo>
                      <a:pt x="104541" y="36489"/>
                    </a:lnTo>
                    <a:cubicBezTo>
                      <a:pt x="137729" y="36489"/>
                      <a:pt x="176418" y="19941"/>
                      <a:pt x="192554" y="2648"/>
                    </a:cubicBezTo>
                    <a:cubicBezTo>
                      <a:pt x="192737" y="2350"/>
                      <a:pt x="192920" y="2052"/>
                      <a:pt x="192920" y="1754"/>
                    </a:cubicBezTo>
                    <a:cubicBezTo>
                      <a:pt x="192920" y="1008"/>
                      <a:pt x="192004" y="114"/>
                      <a:pt x="190904" y="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8" name="Vrije vorm 407">
                <a:extLst>
                  <a:ext uri="{FF2B5EF4-FFF2-40B4-BE49-F238E27FC236}">
                    <a16:creationId xmlns:a16="http://schemas.microsoft.com/office/drawing/2014/main" id="{FAE74540-CECA-EE1F-9C42-097B56AAF785}"/>
                  </a:ext>
                </a:extLst>
              </p:cNvPr>
              <p:cNvSpPr/>
              <p:nvPr/>
            </p:nvSpPr>
            <p:spPr>
              <a:xfrm>
                <a:off x="674574" y="4737170"/>
                <a:ext cx="123218" cy="78118"/>
              </a:xfrm>
              <a:custGeom>
                <a:avLst/>
                <a:gdLst>
                  <a:gd name="connsiteX0" fmla="*/ 30279 w 123218"/>
                  <a:gd name="connsiteY0" fmla="*/ 107 h 78118"/>
                  <a:gd name="connsiteX1" fmla="*/ 25 w 123218"/>
                  <a:gd name="connsiteY1" fmla="*/ 19041 h 78118"/>
                  <a:gd name="connsiteX2" fmla="*/ 13593 w 123218"/>
                  <a:gd name="connsiteY2" fmla="*/ 38123 h 78118"/>
                  <a:gd name="connsiteX3" fmla="*/ 25 w 123218"/>
                  <a:gd name="connsiteY3" fmla="*/ 51093 h 78118"/>
                  <a:gd name="connsiteX4" fmla="*/ 10293 w 123218"/>
                  <a:gd name="connsiteY4" fmla="*/ 62423 h 78118"/>
                  <a:gd name="connsiteX5" fmla="*/ 29912 w 123218"/>
                  <a:gd name="connsiteY5" fmla="*/ 67343 h 78118"/>
                  <a:gd name="connsiteX6" fmla="*/ 31746 w 123218"/>
                  <a:gd name="connsiteY6" fmla="*/ 65106 h 78118"/>
                  <a:gd name="connsiteX7" fmla="*/ 27345 w 123218"/>
                  <a:gd name="connsiteY7" fmla="*/ 61976 h 78118"/>
                  <a:gd name="connsiteX8" fmla="*/ 4242 w 123218"/>
                  <a:gd name="connsiteY8" fmla="*/ 51391 h 78118"/>
                  <a:gd name="connsiteX9" fmla="*/ 12127 w 123218"/>
                  <a:gd name="connsiteY9" fmla="*/ 47217 h 78118"/>
                  <a:gd name="connsiteX10" fmla="*/ 21845 w 123218"/>
                  <a:gd name="connsiteY10" fmla="*/ 48409 h 78118"/>
                  <a:gd name="connsiteX11" fmla="*/ 110408 w 123218"/>
                  <a:gd name="connsiteY11" fmla="*/ 66299 h 78118"/>
                  <a:gd name="connsiteX12" fmla="*/ 117192 w 123218"/>
                  <a:gd name="connsiteY12" fmla="*/ 74946 h 78118"/>
                  <a:gd name="connsiteX13" fmla="*/ 120859 w 123218"/>
                  <a:gd name="connsiteY13" fmla="*/ 78225 h 78118"/>
                  <a:gd name="connsiteX14" fmla="*/ 123243 w 123218"/>
                  <a:gd name="connsiteY14" fmla="*/ 76436 h 78118"/>
                  <a:gd name="connsiteX15" fmla="*/ 122693 w 123218"/>
                  <a:gd name="connsiteY15" fmla="*/ 63168 h 78118"/>
                  <a:gd name="connsiteX16" fmla="*/ 123243 w 123218"/>
                  <a:gd name="connsiteY16" fmla="*/ 47813 h 78118"/>
                  <a:gd name="connsiteX17" fmla="*/ 119576 w 123218"/>
                  <a:gd name="connsiteY17" fmla="*/ 44831 h 78118"/>
                  <a:gd name="connsiteX18" fmla="*/ 117192 w 123218"/>
                  <a:gd name="connsiteY18" fmla="*/ 48708 h 78118"/>
                  <a:gd name="connsiteX19" fmla="*/ 114075 w 123218"/>
                  <a:gd name="connsiteY19" fmla="*/ 56758 h 78118"/>
                  <a:gd name="connsiteX20" fmla="*/ 104907 w 123218"/>
                  <a:gd name="connsiteY20" fmla="*/ 54969 h 78118"/>
                  <a:gd name="connsiteX21" fmla="*/ 76486 w 123218"/>
                  <a:gd name="connsiteY21" fmla="*/ 49304 h 78118"/>
                  <a:gd name="connsiteX22" fmla="*/ 87854 w 123218"/>
                  <a:gd name="connsiteY22" fmla="*/ 36036 h 78118"/>
                  <a:gd name="connsiteX23" fmla="*/ 30279 w 123218"/>
                  <a:gd name="connsiteY23" fmla="*/ 107 h 78118"/>
                  <a:gd name="connsiteX24" fmla="*/ 65118 w 123218"/>
                  <a:gd name="connsiteY24" fmla="*/ 19488 h 78118"/>
                  <a:gd name="connsiteX25" fmla="*/ 83454 w 123218"/>
                  <a:gd name="connsiteY25" fmla="*/ 36185 h 78118"/>
                  <a:gd name="connsiteX26" fmla="*/ 65484 w 123218"/>
                  <a:gd name="connsiteY26" fmla="*/ 46919 h 78118"/>
                  <a:gd name="connsiteX27" fmla="*/ 62734 w 123218"/>
                  <a:gd name="connsiteY27" fmla="*/ 46471 h 78118"/>
                  <a:gd name="connsiteX28" fmla="*/ 26245 w 123218"/>
                  <a:gd name="connsiteY28" fmla="*/ 39017 h 78118"/>
                  <a:gd name="connsiteX29" fmla="*/ 4242 w 123218"/>
                  <a:gd name="connsiteY29" fmla="*/ 19339 h 78118"/>
                  <a:gd name="connsiteX30" fmla="*/ 21478 w 123218"/>
                  <a:gd name="connsiteY30" fmla="*/ 10692 h 78118"/>
                  <a:gd name="connsiteX31" fmla="*/ 65118 w 123218"/>
                  <a:gd name="connsiteY31" fmla="*/ 19488 h 7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3218" h="78118">
                    <a:moveTo>
                      <a:pt x="30279" y="107"/>
                    </a:moveTo>
                    <a:cubicBezTo>
                      <a:pt x="9559" y="107"/>
                      <a:pt x="25" y="9648"/>
                      <a:pt x="25" y="19041"/>
                    </a:cubicBezTo>
                    <a:cubicBezTo>
                      <a:pt x="25" y="26793"/>
                      <a:pt x="6992" y="33501"/>
                      <a:pt x="13593" y="38123"/>
                    </a:cubicBezTo>
                    <a:cubicBezTo>
                      <a:pt x="2408" y="40061"/>
                      <a:pt x="25" y="47068"/>
                      <a:pt x="25" y="51093"/>
                    </a:cubicBezTo>
                    <a:cubicBezTo>
                      <a:pt x="25" y="56758"/>
                      <a:pt x="4609" y="59889"/>
                      <a:pt x="10293" y="62423"/>
                    </a:cubicBezTo>
                    <a:cubicBezTo>
                      <a:pt x="17994" y="65405"/>
                      <a:pt x="29912" y="67343"/>
                      <a:pt x="29912" y="67343"/>
                    </a:cubicBezTo>
                    <a:cubicBezTo>
                      <a:pt x="31746" y="67343"/>
                      <a:pt x="31746" y="65852"/>
                      <a:pt x="31746" y="65106"/>
                    </a:cubicBezTo>
                    <a:cubicBezTo>
                      <a:pt x="31746" y="63019"/>
                      <a:pt x="31563" y="62870"/>
                      <a:pt x="27345" y="61976"/>
                    </a:cubicBezTo>
                    <a:cubicBezTo>
                      <a:pt x="13777" y="59143"/>
                      <a:pt x="4242" y="56161"/>
                      <a:pt x="4242" y="51391"/>
                    </a:cubicBezTo>
                    <a:cubicBezTo>
                      <a:pt x="4242" y="47217"/>
                      <a:pt x="9926" y="47217"/>
                      <a:pt x="12127" y="47217"/>
                    </a:cubicBezTo>
                    <a:cubicBezTo>
                      <a:pt x="13227" y="47217"/>
                      <a:pt x="16344" y="47217"/>
                      <a:pt x="21845" y="48409"/>
                    </a:cubicBezTo>
                    <a:lnTo>
                      <a:pt x="110408" y="66299"/>
                    </a:lnTo>
                    <a:cubicBezTo>
                      <a:pt x="116459" y="67492"/>
                      <a:pt x="117009" y="68833"/>
                      <a:pt x="117192" y="74946"/>
                    </a:cubicBezTo>
                    <a:cubicBezTo>
                      <a:pt x="117192" y="76436"/>
                      <a:pt x="117192" y="78225"/>
                      <a:pt x="120859" y="78225"/>
                    </a:cubicBezTo>
                    <a:cubicBezTo>
                      <a:pt x="122326" y="78225"/>
                      <a:pt x="123243" y="77480"/>
                      <a:pt x="123243" y="76436"/>
                    </a:cubicBezTo>
                    <a:cubicBezTo>
                      <a:pt x="123243" y="72113"/>
                      <a:pt x="122693" y="67492"/>
                      <a:pt x="122693" y="63168"/>
                    </a:cubicBezTo>
                    <a:cubicBezTo>
                      <a:pt x="122693" y="58100"/>
                      <a:pt x="123243" y="52733"/>
                      <a:pt x="123243" y="47813"/>
                    </a:cubicBezTo>
                    <a:cubicBezTo>
                      <a:pt x="123243" y="46919"/>
                      <a:pt x="123243" y="44831"/>
                      <a:pt x="119576" y="44831"/>
                    </a:cubicBezTo>
                    <a:cubicBezTo>
                      <a:pt x="117192" y="44831"/>
                      <a:pt x="117192" y="46471"/>
                      <a:pt x="117192" y="48708"/>
                    </a:cubicBezTo>
                    <a:cubicBezTo>
                      <a:pt x="117192" y="56758"/>
                      <a:pt x="116092" y="56758"/>
                      <a:pt x="114075" y="56758"/>
                    </a:cubicBezTo>
                    <a:cubicBezTo>
                      <a:pt x="112975" y="56758"/>
                      <a:pt x="107841" y="55565"/>
                      <a:pt x="104907" y="54969"/>
                    </a:cubicBezTo>
                    <a:lnTo>
                      <a:pt x="76486" y="49304"/>
                    </a:lnTo>
                    <a:cubicBezTo>
                      <a:pt x="79786" y="48260"/>
                      <a:pt x="87854" y="44235"/>
                      <a:pt x="87854" y="36036"/>
                    </a:cubicBezTo>
                    <a:cubicBezTo>
                      <a:pt x="87854" y="18892"/>
                      <a:pt x="59067" y="107"/>
                      <a:pt x="30279" y="107"/>
                    </a:cubicBezTo>
                    <a:close/>
                    <a:moveTo>
                      <a:pt x="65118" y="19488"/>
                    </a:moveTo>
                    <a:cubicBezTo>
                      <a:pt x="69885" y="21426"/>
                      <a:pt x="83454" y="28134"/>
                      <a:pt x="83454" y="36185"/>
                    </a:cubicBezTo>
                    <a:cubicBezTo>
                      <a:pt x="83454" y="45428"/>
                      <a:pt x="67135" y="46919"/>
                      <a:pt x="65484" y="46919"/>
                    </a:cubicBezTo>
                    <a:cubicBezTo>
                      <a:pt x="64934" y="46919"/>
                      <a:pt x="64384" y="46769"/>
                      <a:pt x="62734" y="46471"/>
                    </a:cubicBezTo>
                    <a:lnTo>
                      <a:pt x="26245" y="39017"/>
                    </a:lnTo>
                    <a:cubicBezTo>
                      <a:pt x="19644" y="37825"/>
                      <a:pt x="4242" y="27985"/>
                      <a:pt x="4242" y="19339"/>
                    </a:cubicBezTo>
                    <a:cubicBezTo>
                      <a:pt x="4242" y="12332"/>
                      <a:pt x="15427" y="10692"/>
                      <a:pt x="21478" y="10692"/>
                    </a:cubicBezTo>
                    <a:cubicBezTo>
                      <a:pt x="29729" y="10692"/>
                      <a:pt x="52649" y="15015"/>
                      <a:pt x="65118" y="19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9" name="Vrije vorm 408">
                <a:extLst>
                  <a:ext uri="{FF2B5EF4-FFF2-40B4-BE49-F238E27FC236}">
                    <a16:creationId xmlns:a16="http://schemas.microsoft.com/office/drawing/2014/main" id="{0703BFF2-FAA4-FA84-A541-EFC351AE4132}"/>
                  </a:ext>
                </a:extLst>
              </p:cNvPr>
              <p:cNvSpPr/>
              <p:nvPr/>
            </p:nvSpPr>
            <p:spPr>
              <a:xfrm>
                <a:off x="633501" y="4680726"/>
                <a:ext cx="128902" cy="43233"/>
              </a:xfrm>
              <a:custGeom>
                <a:avLst/>
                <a:gdLst>
                  <a:gd name="connsiteX0" fmla="*/ 99040 w 128902"/>
                  <a:gd name="connsiteY0" fmla="*/ 4273 h 43233"/>
                  <a:gd name="connsiteX1" fmla="*/ 97023 w 128902"/>
                  <a:gd name="connsiteY1" fmla="*/ 6658 h 43233"/>
                  <a:gd name="connsiteX2" fmla="*/ 100323 w 128902"/>
                  <a:gd name="connsiteY2" fmla="*/ 9342 h 43233"/>
                  <a:gd name="connsiteX3" fmla="*/ 124527 w 128902"/>
                  <a:gd name="connsiteY3" fmla="*/ 23952 h 43233"/>
                  <a:gd name="connsiteX4" fmla="*/ 119209 w 128902"/>
                  <a:gd name="connsiteY4" fmla="*/ 27530 h 43233"/>
                  <a:gd name="connsiteX5" fmla="*/ 100506 w 128902"/>
                  <a:gd name="connsiteY5" fmla="*/ 23355 h 43233"/>
                  <a:gd name="connsiteX6" fmla="*/ 67502 w 128902"/>
                  <a:gd name="connsiteY6" fmla="*/ 13367 h 43233"/>
                  <a:gd name="connsiteX7" fmla="*/ 56683 w 128902"/>
                  <a:gd name="connsiteY7" fmla="*/ 11429 h 43233"/>
                  <a:gd name="connsiteX8" fmla="*/ 41098 w 128902"/>
                  <a:gd name="connsiteY8" fmla="*/ 23206 h 43233"/>
                  <a:gd name="connsiteX9" fmla="*/ 70985 w 128902"/>
                  <a:gd name="connsiteY9" fmla="*/ 43332 h 43233"/>
                  <a:gd name="connsiteX10" fmla="*/ 72819 w 128902"/>
                  <a:gd name="connsiteY10" fmla="*/ 41096 h 43233"/>
                  <a:gd name="connsiteX11" fmla="*/ 69885 w 128902"/>
                  <a:gd name="connsiteY11" fmla="*/ 38263 h 43233"/>
                  <a:gd name="connsiteX12" fmla="*/ 45315 w 128902"/>
                  <a:gd name="connsiteY12" fmla="*/ 23505 h 43233"/>
                  <a:gd name="connsiteX13" fmla="*/ 50816 w 128902"/>
                  <a:gd name="connsiteY13" fmla="*/ 20076 h 43233"/>
                  <a:gd name="connsiteX14" fmla="*/ 64751 w 128902"/>
                  <a:gd name="connsiteY14" fmla="*/ 22908 h 43233"/>
                  <a:gd name="connsiteX15" fmla="*/ 80887 w 128902"/>
                  <a:gd name="connsiteY15" fmla="*/ 27679 h 43233"/>
                  <a:gd name="connsiteX16" fmla="*/ 99956 w 128902"/>
                  <a:gd name="connsiteY16" fmla="*/ 33493 h 43233"/>
                  <a:gd name="connsiteX17" fmla="*/ 113342 w 128902"/>
                  <a:gd name="connsiteY17" fmla="*/ 36325 h 43233"/>
                  <a:gd name="connsiteX18" fmla="*/ 128927 w 128902"/>
                  <a:gd name="connsiteY18" fmla="*/ 24399 h 43233"/>
                  <a:gd name="connsiteX19" fmla="*/ 99040 w 128902"/>
                  <a:gd name="connsiteY19" fmla="*/ 4273 h 43233"/>
                  <a:gd name="connsiteX20" fmla="*/ 8460 w 128902"/>
                  <a:gd name="connsiteY20" fmla="*/ 99 h 43233"/>
                  <a:gd name="connsiteX21" fmla="*/ 25 w 128902"/>
                  <a:gd name="connsiteY21" fmla="*/ 7106 h 43233"/>
                  <a:gd name="connsiteX22" fmla="*/ 12310 w 128902"/>
                  <a:gd name="connsiteY22" fmla="*/ 17243 h 43233"/>
                  <a:gd name="connsiteX23" fmla="*/ 20561 w 128902"/>
                  <a:gd name="connsiteY23" fmla="*/ 10236 h 43233"/>
                  <a:gd name="connsiteX24" fmla="*/ 8460 w 128902"/>
                  <a:gd name="connsiteY24" fmla="*/ 99 h 43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8902" h="43233">
                    <a:moveTo>
                      <a:pt x="99040" y="4273"/>
                    </a:moveTo>
                    <a:cubicBezTo>
                      <a:pt x="97023" y="4273"/>
                      <a:pt x="97023" y="5615"/>
                      <a:pt x="97023" y="6658"/>
                    </a:cubicBezTo>
                    <a:cubicBezTo>
                      <a:pt x="97023" y="8746"/>
                      <a:pt x="97573" y="8746"/>
                      <a:pt x="100323" y="9342"/>
                    </a:cubicBezTo>
                    <a:cubicBezTo>
                      <a:pt x="106007" y="10684"/>
                      <a:pt x="124527" y="14858"/>
                      <a:pt x="124527" y="23952"/>
                    </a:cubicBezTo>
                    <a:cubicBezTo>
                      <a:pt x="124527" y="25294"/>
                      <a:pt x="124343" y="27530"/>
                      <a:pt x="119209" y="27530"/>
                    </a:cubicBezTo>
                    <a:cubicBezTo>
                      <a:pt x="114075" y="27530"/>
                      <a:pt x="107841" y="25443"/>
                      <a:pt x="100506" y="23355"/>
                    </a:cubicBezTo>
                    <a:lnTo>
                      <a:pt x="67502" y="13367"/>
                    </a:lnTo>
                    <a:cubicBezTo>
                      <a:pt x="61817" y="11727"/>
                      <a:pt x="60351" y="11429"/>
                      <a:pt x="56683" y="11429"/>
                    </a:cubicBezTo>
                    <a:cubicBezTo>
                      <a:pt x="46048" y="11429"/>
                      <a:pt x="41098" y="17392"/>
                      <a:pt x="41098" y="23206"/>
                    </a:cubicBezTo>
                    <a:cubicBezTo>
                      <a:pt x="41098" y="37965"/>
                      <a:pt x="70069" y="43332"/>
                      <a:pt x="70985" y="43332"/>
                    </a:cubicBezTo>
                    <a:cubicBezTo>
                      <a:pt x="72819" y="43332"/>
                      <a:pt x="72819" y="41841"/>
                      <a:pt x="72819" y="41096"/>
                    </a:cubicBezTo>
                    <a:cubicBezTo>
                      <a:pt x="72819" y="39009"/>
                      <a:pt x="72452" y="38860"/>
                      <a:pt x="69885" y="38263"/>
                    </a:cubicBezTo>
                    <a:cubicBezTo>
                      <a:pt x="63468" y="36773"/>
                      <a:pt x="45315" y="32747"/>
                      <a:pt x="45315" y="23505"/>
                    </a:cubicBezTo>
                    <a:cubicBezTo>
                      <a:pt x="45315" y="21865"/>
                      <a:pt x="46415" y="20076"/>
                      <a:pt x="50816" y="20076"/>
                    </a:cubicBezTo>
                    <a:cubicBezTo>
                      <a:pt x="55400" y="20076"/>
                      <a:pt x="61084" y="21865"/>
                      <a:pt x="64751" y="22908"/>
                    </a:cubicBezTo>
                    <a:lnTo>
                      <a:pt x="80887" y="27679"/>
                    </a:lnTo>
                    <a:lnTo>
                      <a:pt x="99956" y="33493"/>
                    </a:lnTo>
                    <a:cubicBezTo>
                      <a:pt x="107291" y="35729"/>
                      <a:pt x="109491" y="36325"/>
                      <a:pt x="113342" y="36325"/>
                    </a:cubicBezTo>
                    <a:cubicBezTo>
                      <a:pt x="120859" y="36325"/>
                      <a:pt x="128927" y="32449"/>
                      <a:pt x="128927" y="24399"/>
                    </a:cubicBezTo>
                    <a:cubicBezTo>
                      <a:pt x="128927" y="9491"/>
                      <a:pt x="99773" y="4273"/>
                      <a:pt x="99040" y="4273"/>
                    </a:cubicBezTo>
                    <a:close/>
                    <a:moveTo>
                      <a:pt x="8460" y="99"/>
                    </a:moveTo>
                    <a:cubicBezTo>
                      <a:pt x="4425" y="99"/>
                      <a:pt x="25" y="2484"/>
                      <a:pt x="25" y="7106"/>
                    </a:cubicBezTo>
                    <a:cubicBezTo>
                      <a:pt x="25" y="12174"/>
                      <a:pt x="6076" y="17243"/>
                      <a:pt x="12310" y="17243"/>
                    </a:cubicBezTo>
                    <a:cubicBezTo>
                      <a:pt x="16527" y="17243"/>
                      <a:pt x="20561" y="14709"/>
                      <a:pt x="20561" y="10236"/>
                    </a:cubicBezTo>
                    <a:cubicBezTo>
                      <a:pt x="20561" y="5168"/>
                      <a:pt x="14694" y="99"/>
                      <a:pt x="8460" y="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" name="Vrije vorm 409">
                <a:extLst>
                  <a:ext uri="{FF2B5EF4-FFF2-40B4-BE49-F238E27FC236}">
                    <a16:creationId xmlns:a16="http://schemas.microsoft.com/office/drawing/2014/main" id="{D749E5CF-8B50-9E69-1101-2A147849625A}"/>
                  </a:ext>
                </a:extLst>
              </p:cNvPr>
              <p:cNvSpPr/>
              <p:nvPr/>
            </p:nvSpPr>
            <p:spPr>
              <a:xfrm>
                <a:off x="674574" y="4607201"/>
                <a:ext cx="87829" cy="73198"/>
              </a:xfrm>
              <a:custGeom>
                <a:avLst/>
                <a:gdLst>
                  <a:gd name="connsiteX0" fmla="*/ 57967 w 87829"/>
                  <a:gd name="connsiteY0" fmla="*/ 4864 h 73198"/>
                  <a:gd name="connsiteX1" fmla="*/ 55950 w 87829"/>
                  <a:gd name="connsiteY1" fmla="*/ 7250 h 73198"/>
                  <a:gd name="connsiteX2" fmla="*/ 59250 w 87829"/>
                  <a:gd name="connsiteY2" fmla="*/ 10082 h 73198"/>
                  <a:gd name="connsiteX3" fmla="*/ 83454 w 87829"/>
                  <a:gd name="connsiteY3" fmla="*/ 28717 h 73198"/>
                  <a:gd name="connsiteX4" fmla="*/ 71168 w 87829"/>
                  <a:gd name="connsiteY4" fmla="*/ 36171 h 73198"/>
                  <a:gd name="connsiteX5" fmla="*/ 51549 w 87829"/>
                  <a:gd name="connsiteY5" fmla="*/ 33190 h 73198"/>
                  <a:gd name="connsiteX6" fmla="*/ 24962 w 87829"/>
                  <a:gd name="connsiteY6" fmla="*/ 27823 h 73198"/>
                  <a:gd name="connsiteX7" fmla="*/ 4242 w 87829"/>
                  <a:gd name="connsiteY7" fmla="*/ 13958 h 73198"/>
                  <a:gd name="connsiteX8" fmla="*/ 6992 w 87829"/>
                  <a:gd name="connsiteY8" fmla="*/ 6952 h 73198"/>
                  <a:gd name="connsiteX9" fmla="*/ 16344 w 87829"/>
                  <a:gd name="connsiteY9" fmla="*/ 13362 h 73198"/>
                  <a:gd name="connsiteX10" fmla="*/ 22578 w 87829"/>
                  <a:gd name="connsiteY10" fmla="*/ 7846 h 73198"/>
                  <a:gd name="connsiteX11" fmla="*/ 12310 w 87829"/>
                  <a:gd name="connsiteY11" fmla="*/ 94 h 73198"/>
                  <a:gd name="connsiteX12" fmla="*/ 25 w 87829"/>
                  <a:gd name="connsiteY12" fmla="*/ 13809 h 73198"/>
                  <a:gd name="connsiteX13" fmla="*/ 13227 w 87829"/>
                  <a:gd name="connsiteY13" fmla="*/ 29165 h 73198"/>
                  <a:gd name="connsiteX14" fmla="*/ 25 w 87829"/>
                  <a:gd name="connsiteY14" fmla="*/ 44371 h 73198"/>
                  <a:gd name="connsiteX15" fmla="*/ 29912 w 87829"/>
                  <a:gd name="connsiteY15" fmla="*/ 68522 h 73198"/>
                  <a:gd name="connsiteX16" fmla="*/ 31746 w 87829"/>
                  <a:gd name="connsiteY16" fmla="*/ 66285 h 73198"/>
                  <a:gd name="connsiteX17" fmla="*/ 28446 w 87829"/>
                  <a:gd name="connsiteY17" fmla="*/ 63453 h 73198"/>
                  <a:gd name="connsiteX18" fmla="*/ 4242 w 87829"/>
                  <a:gd name="connsiteY18" fmla="*/ 44669 h 73198"/>
                  <a:gd name="connsiteX19" fmla="*/ 16527 w 87829"/>
                  <a:gd name="connsiteY19" fmla="*/ 37066 h 73198"/>
                  <a:gd name="connsiteX20" fmla="*/ 37797 w 87829"/>
                  <a:gd name="connsiteY20" fmla="*/ 40346 h 73198"/>
                  <a:gd name="connsiteX21" fmla="*/ 55400 w 87829"/>
                  <a:gd name="connsiteY21" fmla="*/ 44073 h 73198"/>
                  <a:gd name="connsiteX22" fmla="*/ 83454 w 87829"/>
                  <a:gd name="connsiteY22" fmla="*/ 59279 h 73198"/>
                  <a:gd name="connsiteX23" fmla="*/ 80887 w 87829"/>
                  <a:gd name="connsiteY23" fmla="*/ 66285 h 73198"/>
                  <a:gd name="connsiteX24" fmla="*/ 71535 w 87829"/>
                  <a:gd name="connsiteY24" fmla="*/ 60024 h 73198"/>
                  <a:gd name="connsiteX25" fmla="*/ 65301 w 87829"/>
                  <a:gd name="connsiteY25" fmla="*/ 65391 h 73198"/>
                  <a:gd name="connsiteX26" fmla="*/ 75753 w 87829"/>
                  <a:gd name="connsiteY26" fmla="*/ 73292 h 73198"/>
                  <a:gd name="connsiteX27" fmla="*/ 87854 w 87829"/>
                  <a:gd name="connsiteY27" fmla="*/ 59428 h 73198"/>
                  <a:gd name="connsiteX28" fmla="*/ 74652 w 87829"/>
                  <a:gd name="connsiteY28" fmla="*/ 44073 h 73198"/>
                  <a:gd name="connsiteX29" fmla="*/ 87854 w 87829"/>
                  <a:gd name="connsiteY29" fmla="*/ 29015 h 73198"/>
                  <a:gd name="connsiteX30" fmla="*/ 57967 w 87829"/>
                  <a:gd name="connsiteY30" fmla="*/ 4864 h 7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7829" h="73198">
                    <a:moveTo>
                      <a:pt x="57967" y="4864"/>
                    </a:moveTo>
                    <a:cubicBezTo>
                      <a:pt x="55950" y="4864"/>
                      <a:pt x="55950" y="6057"/>
                      <a:pt x="55950" y="7250"/>
                    </a:cubicBezTo>
                    <a:cubicBezTo>
                      <a:pt x="55950" y="9039"/>
                      <a:pt x="56133" y="9188"/>
                      <a:pt x="59250" y="10082"/>
                    </a:cubicBezTo>
                    <a:cubicBezTo>
                      <a:pt x="75936" y="14257"/>
                      <a:pt x="83454" y="22158"/>
                      <a:pt x="83454" y="28717"/>
                    </a:cubicBezTo>
                    <a:cubicBezTo>
                      <a:pt x="83454" y="31848"/>
                      <a:pt x="81253" y="36171"/>
                      <a:pt x="71168" y="36171"/>
                    </a:cubicBezTo>
                    <a:cubicBezTo>
                      <a:pt x="66401" y="36171"/>
                      <a:pt x="58150" y="34382"/>
                      <a:pt x="51549" y="33190"/>
                    </a:cubicBezTo>
                    <a:lnTo>
                      <a:pt x="24962" y="27823"/>
                    </a:lnTo>
                    <a:cubicBezTo>
                      <a:pt x="15060" y="25587"/>
                      <a:pt x="4242" y="21412"/>
                      <a:pt x="4242" y="13958"/>
                    </a:cubicBezTo>
                    <a:cubicBezTo>
                      <a:pt x="4242" y="13511"/>
                      <a:pt x="4242" y="9486"/>
                      <a:pt x="6992" y="6952"/>
                    </a:cubicBezTo>
                    <a:cubicBezTo>
                      <a:pt x="9009" y="13362"/>
                      <a:pt x="16344" y="13362"/>
                      <a:pt x="16344" y="13362"/>
                    </a:cubicBezTo>
                    <a:cubicBezTo>
                      <a:pt x="18911" y="13362"/>
                      <a:pt x="22578" y="11871"/>
                      <a:pt x="22578" y="7846"/>
                    </a:cubicBezTo>
                    <a:cubicBezTo>
                      <a:pt x="22578" y="5014"/>
                      <a:pt x="19828" y="94"/>
                      <a:pt x="12310" y="94"/>
                    </a:cubicBezTo>
                    <a:cubicBezTo>
                      <a:pt x="2408" y="94"/>
                      <a:pt x="25" y="9188"/>
                      <a:pt x="25" y="13809"/>
                    </a:cubicBezTo>
                    <a:cubicBezTo>
                      <a:pt x="25" y="22456"/>
                      <a:pt x="9559" y="27674"/>
                      <a:pt x="13227" y="29165"/>
                    </a:cubicBezTo>
                    <a:cubicBezTo>
                      <a:pt x="1675" y="32742"/>
                      <a:pt x="25" y="40346"/>
                      <a:pt x="25" y="44371"/>
                    </a:cubicBezTo>
                    <a:cubicBezTo>
                      <a:pt x="25" y="60024"/>
                      <a:pt x="25512" y="68522"/>
                      <a:pt x="29912" y="68522"/>
                    </a:cubicBezTo>
                    <a:cubicBezTo>
                      <a:pt x="31746" y="68522"/>
                      <a:pt x="31746" y="67031"/>
                      <a:pt x="31746" y="66285"/>
                    </a:cubicBezTo>
                    <a:cubicBezTo>
                      <a:pt x="31746" y="64198"/>
                      <a:pt x="31563" y="64198"/>
                      <a:pt x="28446" y="63453"/>
                    </a:cubicBezTo>
                    <a:cubicBezTo>
                      <a:pt x="11943" y="59130"/>
                      <a:pt x="4242" y="50930"/>
                      <a:pt x="4242" y="44669"/>
                    </a:cubicBezTo>
                    <a:cubicBezTo>
                      <a:pt x="4242" y="40047"/>
                      <a:pt x="8826" y="37066"/>
                      <a:pt x="16527" y="37066"/>
                    </a:cubicBezTo>
                    <a:cubicBezTo>
                      <a:pt x="21111" y="37066"/>
                      <a:pt x="30646" y="39004"/>
                      <a:pt x="37797" y="40346"/>
                    </a:cubicBezTo>
                    <a:lnTo>
                      <a:pt x="55400" y="44073"/>
                    </a:lnTo>
                    <a:cubicBezTo>
                      <a:pt x="68051" y="46607"/>
                      <a:pt x="83454" y="49887"/>
                      <a:pt x="83454" y="59279"/>
                    </a:cubicBezTo>
                    <a:cubicBezTo>
                      <a:pt x="83454" y="59726"/>
                      <a:pt x="83454" y="63602"/>
                      <a:pt x="80887" y="66285"/>
                    </a:cubicBezTo>
                    <a:cubicBezTo>
                      <a:pt x="79236" y="61515"/>
                      <a:pt x="74469" y="60024"/>
                      <a:pt x="71535" y="60024"/>
                    </a:cubicBezTo>
                    <a:cubicBezTo>
                      <a:pt x="66401" y="60024"/>
                      <a:pt x="65301" y="63453"/>
                      <a:pt x="65301" y="65391"/>
                    </a:cubicBezTo>
                    <a:cubicBezTo>
                      <a:pt x="65301" y="69416"/>
                      <a:pt x="69335" y="73292"/>
                      <a:pt x="75753" y="73292"/>
                    </a:cubicBezTo>
                    <a:cubicBezTo>
                      <a:pt x="83270" y="73292"/>
                      <a:pt x="87854" y="66733"/>
                      <a:pt x="87854" y="59428"/>
                    </a:cubicBezTo>
                    <a:cubicBezTo>
                      <a:pt x="87854" y="51825"/>
                      <a:pt x="80337" y="46756"/>
                      <a:pt x="74652" y="44073"/>
                    </a:cubicBezTo>
                    <a:cubicBezTo>
                      <a:pt x="85654" y="40793"/>
                      <a:pt x="87854" y="33190"/>
                      <a:pt x="87854" y="29015"/>
                    </a:cubicBezTo>
                    <a:cubicBezTo>
                      <a:pt x="87854" y="12915"/>
                      <a:pt x="61817" y="4864"/>
                      <a:pt x="57967" y="48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1" name="Vrije vorm 410">
                <a:extLst>
                  <a:ext uri="{FF2B5EF4-FFF2-40B4-BE49-F238E27FC236}">
                    <a16:creationId xmlns:a16="http://schemas.microsoft.com/office/drawing/2014/main" id="{9E6724CC-5CE6-1794-8660-EABE0CC2A5E6}"/>
                  </a:ext>
                </a:extLst>
              </p:cNvPr>
              <p:cNvSpPr/>
              <p:nvPr/>
            </p:nvSpPr>
            <p:spPr>
              <a:xfrm>
                <a:off x="674574" y="4542055"/>
                <a:ext cx="87829" cy="55755"/>
              </a:xfrm>
              <a:custGeom>
                <a:avLst/>
                <a:gdLst>
                  <a:gd name="connsiteX0" fmla="*/ 65484 w 87829"/>
                  <a:gd name="connsiteY0" fmla="*/ 86 h 55755"/>
                  <a:gd name="connsiteX1" fmla="*/ 62367 w 87829"/>
                  <a:gd name="connsiteY1" fmla="*/ 2621 h 55755"/>
                  <a:gd name="connsiteX2" fmla="*/ 64568 w 87829"/>
                  <a:gd name="connsiteY2" fmla="*/ 4559 h 55755"/>
                  <a:gd name="connsiteX3" fmla="*/ 83454 w 87829"/>
                  <a:gd name="connsiteY3" fmla="*/ 32884 h 55755"/>
                  <a:gd name="connsiteX4" fmla="*/ 62184 w 87829"/>
                  <a:gd name="connsiteY4" fmla="*/ 44959 h 55755"/>
                  <a:gd name="connsiteX5" fmla="*/ 40914 w 87829"/>
                  <a:gd name="connsiteY5" fmla="*/ 42276 h 55755"/>
                  <a:gd name="connsiteX6" fmla="*/ 40914 w 87829"/>
                  <a:gd name="connsiteY6" fmla="*/ 36164 h 55755"/>
                  <a:gd name="connsiteX7" fmla="*/ 36697 w 87829"/>
                  <a:gd name="connsiteY7" fmla="*/ 13205 h 55755"/>
                  <a:gd name="connsiteX8" fmla="*/ 16527 w 87829"/>
                  <a:gd name="connsiteY8" fmla="*/ 832 h 55755"/>
                  <a:gd name="connsiteX9" fmla="*/ 25 w 87829"/>
                  <a:gd name="connsiteY9" fmla="*/ 16783 h 55755"/>
                  <a:gd name="connsiteX10" fmla="*/ 53933 w 87829"/>
                  <a:gd name="connsiteY10" fmla="*/ 55842 h 55755"/>
                  <a:gd name="connsiteX11" fmla="*/ 87854 w 87829"/>
                  <a:gd name="connsiteY11" fmla="*/ 33331 h 55755"/>
                  <a:gd name="connsiteX12" fmla="*/ 65484 w 87829"/>
                  <a:gd name="connsiteY12" fmla="*/ 86 h 55755"/>
                  <a:gd name="connsiteX13" fmla="*/ 16160 w 87829"/>
                  <a:gd name="connsiteY13" fmla="*/ 6795 h 55755"/>
                  <a:gd name="connsiteX14" fmla="*/ 36697 w 87829"/>
                  <a:gd name="connsiteY14" fmla="*/ 37953 h 55755"/>
                  <a:gd name="connsiteX15" fmla="*/ 36697 w 87829"/>
                  <a:gd name="connsiteY15" fmla="*/ 41232 h 55755"/>
                  <a:gd name="connsiteX16" fmla="*/ 4242 w 87829"/>
                  <a:gd name="connsiteY16" fmla="*/ 16783 h 55755"/>
                  <a:gd name="connsiteX17" fmla="*/ 16160 w 87829"/>
                  <a:gd name="connsiteY17" fmla="*/ 6795 h 5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7829" h="55755">
                    <a:moveTo>
                      <a:pt x="65484" y="86"/>
                    </a:moveTo>
                    <a:cubicBezTo>
                      <a:pt x="64568" y="86"/>
                      <a:pt x="62367" y="1279"/>
                      <a:pt x="62367" y="2621"/>
                    </a:cubicBezTo>
                    <a:cubicBezTo>
                      <a:pt x="62367" y="3217"/>
                      <a:pt x="62551" y="3366"/>
                      <a:pt x="64568" y="4559"/>
                    </a:cubicBezTo>
                    <a:cubicBezTo>
                      <a:pt x="82720" y="16336"/>
                      <a:pt x="83454" y="30349"/>
                      <a:pt x="83454" y="32884"/>
                    </a:cubicBezTo>
                    <a:cubicBezTo>
                      <a:pt x="83454" y="43170"/>
                      <a:pt x="69702" y="44959"/>
                      <a:pt x="62184" y="44959"/>
                    </a:cubicBezTo>
                    <a:cubicBezTo>
                      <a:pt x="54849" y="44959"/>
                      <a:pt x="46231" y="43319"/>
                      <a:pt x="40914" y="42276"/>
                    </a:cubicBezTo>
                    <a:lnTo>
                      <a:pt x="40914" y="36164"/>
                    </a:lnTo>
                    <a:cubicBezTo>
                      <a:pt x="40914" y="31393"/>
                      <a:pt x="40364" y="20808"/>
                      <a:pt x="36697" y="13205"/>
                    </a:cubicBezTo>
                    <a:cubicBezTo>
                      <a:pt x="30463" y="832"/>
                      <a:pt x="17811" y="832"/>
                      <a:pt x="16527" y="832"/>
                    </a:cubicBezTo>
                    <a:cubicBezTo>
                      <a:pt x="7542" y="832"/>
                      <a:pt x="25" y="6646"/>
                      <a:pt x="25" y="16783"/>
                    </a:cubicBezTo>
                    <a:cubicBezTo>
                      <a:pt x="25" y="33331"/>
                      <a:pt x="19644" y="55842"/>
                      <a:pt x="53933" y="55842"/>
                    </a:cubicBezTo>
                    <a:cubicBezTo>
                      <a:pt x="71352" y="55842"/>
                      <a:pt x="87854" y="48239"/>
                      <a:pt x="87854" y="33331"/>
                    </a:cubicBezTo>
                    <a:cubicBezTo>
                      <a:pt x="87854" y="13056"/>
                      <a:pt x="68418" y="86"/>
                      <a:pt x="65484" y="86"/>
                    </a:cubicBezTo>
                    <a:close/>
                    <a:moveTo>
                      <a:pt x="16160" y="6795"/>
                    </a:moveTo>
                    <a:cubicBezTo>
                      <a:pt x="36697" y="6795"/>
                      <a:pt x="36697" y="32735"/>
                      <a:pt x="36697" y="37953"/>
                    </a:cubicBezTo>
                    <a:lnTo>
                      <a:pt x="36697" y="41232"/>
                    </a:lnTo>
                    <a:cubicBezTo>
                      <a:pt x="4975" y="34524"/>
                      <a:pt x="4242" y="18274"/>
                      <a:pt x="4242" y="16783"/>
                    </a:cubicBezTo>
                    <a:cubicBezTo>
                      <a:pt x="4242" y="10373"/>
                      <a:pt x="9559" y="6795"/>
                      <a:pt x="16160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2" name="Vrije vorm 411">
                <a:extLst>
                  <a:ext uri="{FF2B5EF4-FFF2-40B4-BE49-F238E27FC236}">
                    <a16:creationId xmlns:a16="http://schemas.microsoft.com/office/drawing/2014/main" id="{0CDA331D-124B-F5C2-888F-E8ED1AC1435D}"/>
                  </a:ext>
                </a:extLst>
              </p:cNvPr>
              <p:cNvSpPr/>
              <p:nvPr/>
            </p:nvSpPr>
            <p:spPr>
              <a:xfrm>
                <a:off x="625800" y="4495131"/>
                <a:ext cx="136603" cy="33393"/>
              </a:xfrm>
              <a:custGeom>
                <a:avLst/>
                <a:gdLst>
                  <a:gd name="connsiteX0" fmla="*/ 106740 w 136603"/>
                  <a:gd name="connsiteY0" fmla="*/ 4104 h 33393"/>
                  <a:gd name="connsiteX1" fmla="*/ 104723 w 136603"/>
                  <a:gd name="connsiteY1" fmla="*/ 6489 h 33393"/>
                  <a:gd name="connsiteX2" fmla="*/ 105823 w 136603"/>
                  <a:gd name="connsiteY2" fmla="*/ 8725 h 33393"/>
                  <a:gd name="connsiteX3" fmla="*/ 110591 w 136603"/>
                  <a:gd name="connsiteY3" fmla="*/ 9769 h 33393"/>
                  <a:gd name="connsiteX4" fmla="*/ 132227 w 136603"/>
                  <a:gd name="connsiteY4" fmla="*/ 19906 h 33393"/>
                  <a:gd name="connsiteX5" fmla="*/ 124343 w 136603"/>
                  <a:gd name="connsiteY5" fmla="*/ 23931 h 33393"/>
                  <a:gd name="connsiteX6" fmla="*/ 115541 w 136603"/>
                  <a:gd name="connsiteY6" fmla="*/ 23037 h 33393"/>
                  <a:gd name="connsiteX7" fmla="*/ 4976 w 136603"/>
                  <a:gd name="connsiteY7" fmla="*/ 526 h 33393"/>
                  <a:gd name="connsiteX8" fmla="*/ 2408 w 136603"/>
                  <a:gd name="connsiteY8" fmla="*/ 79 h 33393"/>
                  <a:gd name="connsiteX9" fmla="*/ 25 w 136603"/>
                  <a:gd name="connsiteY9" fmla="*/ 2315 h 33393"/>
                  <a:gd name="connsiteX10" fmla="*/ 391 w 136603"/>
                  <a:gd name="connsiteY10" fmla="*/ 4849 h 33393"/>
                  <a:gd name="connsiteX11" fmla="*/ 2042 w 136603"/>
                  <a:gd name="connsiteY11" fmla="*/ 20354 h 33393"/>
                  <a:gd name="connsiteX12" fmla="*/ 6075 w 136603"/>
                  <a:gd name="connsiteY12" fmla="*/ 23931 h 33393"/>
                  <a:gd name="connsiteX13" fmla="*/ 8093 w 136603"/>
                  <a:gd name="connsiteY13" fmla="*/ 20204 h 33393"/>
                  <a:gd name="connsiteX14" fmla="*/ 11392 w 136603"/>
                  <a:gd name="connsiteY14" fmla="*/ 12303 h 33393"/>
                  <a:gd name="connsiteX15" fmla="*/ 14693 w 136603"/>
                  <a:gd name="connsiteY15" fmla="*/ 12750 h 33393"/>
                  <a:gd name="connsiteX16" fmla="*/ 111508 w 136603"/>
                  <a:gd name="connsiteY16" fmla="*/ 32429 h 33393"/>
                  <a:gd name="connsiteX17" fmla="*/ 119209 w 136603"/>
                  <a:gd name="connsiteY17" fmla="*/ 33473 h 33393"/>
                  <a:gd name="connsiteX18" fmla="*/ 136628 w 136603"/>
                  <a:gd name="connsiteY18" fmla="*/ 20204 h 33393"/>
                  <a:gd name="connsiteX19" fmla="*/ 126543 w 136603"/>
                  <a:gd name="connsiteY19" fmla="*/ 9023 h 33393"/>
                  <a:gd name="connsiteX20" fmla="*/ 106740 w 136603"/>
                  <a:gd name="connsiteY20" fmla="*/ 4104 h 3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6603" h="33393">
                    <a:moveTo>
                      <a:pt x="106740" y="4104"/>
                    </a:moveTo>
                    <a:cubicBezTo>
                      <a:pt x="104723" y="4104"/>
                      <a:pt x="104723" y="5445"/>
                      <a:pt x="104723" y="6489"/>
                    </a:cubicBezTo>
                    <a:cubicBezTo>
                      <a:pt x="104723" y="7234"/>
                      <a:pt x="104723" y="8278"/>
                      <a:pt x="105823" y="8725"/>
                    </a:cubicBezTo>
                    <a:lnTo>
                      <a:pt x="110591" y="9769"/>
                    </a:lnTo>
                    <a:cubicBezTo>
                      <a:pt x="124159" y="12452"/>
                      <a:pt x="132227" y="15434"/>
                      <a:pt x="132227" y="19906"/>
                    </a:cubicBezTo>
                    <a:cubicBezTo>
                      <a:pt x="132227" y="23931"/>
                      <a:pt x="127093" y="23931"/>
                      <a:pt x="124343" y="23931"/>
                    </a:cubicBezTo>
                    <a:cubicBezTo>
                      <a:pt x="123059" y="23931"/>
                      <a:pt x="120125" y="23931"/>
                      <a:pt x="115541" y="23037"/>
                    </a:cubicBezTo>
                    <a:lnTo>
                      <a:pt x="4976" y="526"/>
                    </a:lnTo>
                    <a:cubicBezTo>
                      <a:pt x="4241" y="377"/>
                      <a:pt x="2408" y="79"/>
                      <a:pt x="2408" y="79"/>
                    </a:cubicBezTo>
                    <a:cubicBezTo>
                      <a:pt x="575" y="79"/>
                      <a:pt x="25" y="973"/>
                      <a:pt x="25" y="2315"/>
                    </a:cubicBezTo>
                    <a:cubicBezTo>
                      <a:pt x="25" y="2762"/>
                      <a:pt x="208" y="4253"/>
                      <a:pt x="391" y="4849"/>
                    </a:cubicBezTo>
                    <a:lnTo>
                      <a:pt x="2042" y="20354"/>
                    </a:lnTo>
                    <a:cubicBezTo>
                      <a:pt x="2225" y="22292"/>
                      <a:pt x="2408" y="23931"/>
                      <a:pt x="6075" y="23931"/>
                    </a:cubicBezTo>
                    <a:cubicBezTo>
                      <a:pt x="8093" y="23931"/>
                      <a:pt x="8093" y="22441"/>
                      <a:pt x="8093" y="20204"/>
                    </a:cubicBezTo>
                    <a:cubicBezTo>
                      <a:pt x="8093" y="12601"/>
                      <a:pt x="9559" y="12303"/>
                      <a:pt x="11392" y="12303"/>
                    </a:cubicBezTo>
                    <a:cubicBezTo>
                      <a:pt x="12126" y="12303"/>
                      <a:pt x="14693" y="12750"/>
                      <a:pt x="14693" y="12750"/>
                    </a:cubicBezTo>
                    <a:lnTo>
                      <a:pt x="111508" y="32429"/>
                    </a:lnTo>
                    <a:cubicBezTo>
                      <a:pt x="112424" y="32578"/>
                      <a:pt x="116275" y="33473"/>
                      <a:pt x="119209" y="33473"/>
                    </a:cubicBezTo>
                    <a:cubicBezTo>
                      <a:pt x="129477" y="33473"/>
                      <a:pt x="136628" y="27808"/>
                      <a:pt x="136628" y="20204"/>
                    </a:cubicBezTo>
                    <a:cubicBezTo>
                      <a:pt x="136628" y="14241"/>
                      <a:pt x="131310" y="11111"/>
                      <a:pt x="126543" y="9023"/>
                    </a:cubicBezTo>
                    <a:cubicBezTo>
                      <a:pt x="119759" y="6340"/>
                      <a:pt x="107290" y="4104"/>
                      <a:pt x="106740" y="4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3" name="Vrije vorm 412">
                <a:extLst>
                  <a:ext uri="{FF2B5EF4-FFF2-40B4-BE49-F238E27FC236}">
                    <a16:creationId xmlns:a16="http://schemas.microsoft.com/office/drawing/2014/main" id="{87CFFE3C-AA9D-5B02-051F-0E0D1C15A1A7}"/>
                  </a:ext>
                </a:extLst>
              </p:cNvPr>
              <p:cNvSpPr/>
              <p:nvPr/>
            </p:nvSpPr>
            <p:spPr>
              <a:xfrm>
                <a:off x="615348" y="4457661"/>
                <a:ext cx="192895" cy="36375"/>
              </a:xfrm>
              <a:custGeom>
                <a:avLst/>
                <a:gdLst>
                  <a:gd name="connsiteX0" fmla="*/ 104541 w 192895"/>
                  <a:gd name="connsiteY0" fmla="*/ 74 h 36375"/>
                  <a:gd name="connsiteX1" fmla="*/ 88405 w 192895"/>
                  <a:gd name="connsiteY1" fmla="*/ 74 h 36375"/>
                  <a:gd name="connsiteX2" fmla="*/ 392 w 192895"/>
                  <a:gd name="connsiteY2" fmla="*/ 33916 h 36375"/>
                  <a:gd name="connsiteX3" fmla="*/ 25 w 192895"/>
                  <a:gd name="connsiteY3" fmla="*/ 34810 h 36375"/>
                  <a:gd name="connsiteX4" fmla="*/ 2042 w 192895"/>
                  <a:gd name="connsiteY4" fmla="*/ 36450 h 36375"/>
                  <a:gd name="connsiteX5" fmla="*/ 3509 w 192895"/>
                  <a:gd name="connsiteY5" fmla="*/ 35854 h 36375"/>
                  <a:gd name="connsiteX6" fmla="*/ 88405 w 192895"/>
                  <a:gd name="connsiteY6" fmla="*/ 8572 h 36375"/>
                  <a:gd name="connsiteX7" fmla="*/ 104541 w 192895"/>
                  <a:gd name="connsiteY7" fmla="*/ 8572 h 36375"/>
                  <a:gd name="connsiteX8" fmla="*/ 189437 w 192895"/>
                  <a:gd name="connsiteY8" fmla="*/ 35854 h 36375"/>
                  <a:gd name="connsiteX9" fmla="*/ 190904 w 192895"/>
                  <a:gd name="connsiteY9" fmla="*/ 36450 h 36375"/>
                  <a:gd name="connsiteX10" fmla="*/ 192920 w 192895"/>
                  <a:gd name="connsiteY10" fmla="*/ 34810 h 36375"/>
                  <a:gd name="connsiteX11" fmla="*/ 192554 w 192895"/>
                  <a:gd name="connsiteY11" fmla="*/ 33916 h 36375"/>
                  <a:gd name="connsiteX12" fmla="*/ 104541 w 192895"/>
                  <a:gd name="connsiteY12" fmla="*/ 74 h 3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895" h="36375">
                    <a:moveTo>
                      <a:pt x="104541" y="74"/>
                    </a:moveTo>
                    <a:lnTo>
                      <a:pt x="88405" y="74"/>
                    </a:lnTo>
                    <a:cubicBezTo>
                      <a:pt x="55217" y="74"/>
                      <a:pt x="16528" y="16622"/>
                      <a:pt x="392" y="33916"/>
                    </a:cubicBezTo>
                    <a:cubicBezTo>
                      <a:pt x="209" y="34214"/>
                      <a:pt x="25" y="34512"/>
                      <a:pt x="25" y="34810"/>
                    </a:cubicBezTo>
                    <a:cubicBezTo>
                      <a:pt x="25" y="35705"/>
                      <a:pt x="942" y="36450"/>
                      <a:pt x="2042" y="36450"/>
                    </a:cubicBezTo>
                    <a:cubicBezTo>
                      <a:pt x="2592" y="36450"/>
                      <a:pt x="3143" y="36152"/>
                      <a:pt x="3509" y="35854"/>
                    </a:cubicBezTo>
                    <a:cubicBezTo>
                      <a:pt x="18545" y="19455"/>
                      <a:pt x="57417" y="8572"/>
                      <a:pt x="88405" y="8572"/>
                    </a:cubicBezTo>
                    <a:lnTo>
                      <a:pt x="104541" y="8572"/>
                    </a:lnTo>
                    <a:cubicBezTo>
                      <a:pt x="135529" y="8572"/>
                      <a:pt x="174401" y="19455"/>
                      <a:pt x="189437" y="35854"/>
                    </a:cubicBezTo>
                    <a:cubicBezTo>
                      <a:pt x="189803" y="36152"/>
                      <a:pt x="190353" y="36450"/>
                      <a:pt x="190904" y="36450"/>
                    </a:cubicBezTo>
                    <a:cubicBezTo>
                      <a:pt x="192004" y="36450"/>
                      <a:pt x="192920" y="35705"/>
                      <a:pt x="192920" y="34810"/>
                    </a:cubicBezTo>
                    <a:cubicBezTo>
                      <a:pt x="192920" y="34512"/>
                      <a:pt x="192737" y="34214"/>
                      <a:pt x="192554" y="33916"/>
                    </a:cubicBezTo>
                    <a:cubicBezTo>
                      <a:pt x="176418" y="16622"/>
                      <a:pt x="137729" y="74"/>
                      <a:pt x="104541" y="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4" name="Vrije vorm 413">
                <a:extLst>
                  <a:ext uri="{FF2B5EF4-FFF2-40B4-BE49-F238E27FC236}">
                    <a16:creationId xmlns:a16="http://schemas.microsoft.com/office/drawing/2014/main" id="{08E370BB-6F56-25B2-1E4C-AC2A683F4B7E}"/>
                  </a:ext>
                </a:extLst>
              </p:cNvPr>
              <p:cNvSpPr/>
              <p:nvPr/>
            </p:nvSpPr>
            <p:spPr>
              <a:xfrm>
                <a:off x="856997" y="5258795"/>
                <a:ext cx="67109" cy="81248"/>
              </a:xfrm>
              <a:custGeom>
                <a:avLst/>
                <a:gdLst>
                  <a:gd name="connsiteX0" fmla="*/ 67142 w 67109"/>
                  <a:gd name="connsiteY0" fmla="*/ 24015 h 81248"/>
                  <a:gd name="connsiteX1" fmla="*/ 46056 w 67109"/>
                  <a:gd name="connsiteY1" fmla="*/ 48613 h 81248"/>
                  <a:gd name="connsiteX2" fmla="*/ 31937 w 67109"/>
                  <a:gd name="connsiteY2" fmla="*/ 54725 h 81248"/>
                  <a:gd name="connsiteX3" fmla="*/ 13968 w 67109"/>
                  <a:gd name="connsiteY3" fmla="*/ 71422 h 81248"/>
                  <a:gd name="connsiteX4" fmla="*/ 66592 w 67109"/>
                  <a:gd name="connsiteY4" fmla="*/ 71422 h 81248"/>
                  <a:gd name="connsiteX5" fmla="*/ 66592 w 67109"/>
                  <a:gd name="connsiteY5" fmla="*/ 81411 h 81248"/>
                  <a:gd name="connsiteX6" fmla="*/ 32 w 67109"/>
                  <a:gd name="connsiteY6" fmla="*/ 81411 h 81248"/>
                  <a:gd name="connsiteX7" fmla="*/ 28087 w 67109"/>
                  <a:gd name="connsiteY7" fmla="*/ 46228 h 81248"/>
                  <a:gd name="connsiteX8" fmla="*/ 41105 w 67109"/>
                  <a:gd name="connsiteY8" fmla="*/ 40265 h 81248"/>
                  <a:gd name="connsiteX9" fmla="*/ 54491 w 67109"/>
                  <a:gd name="connsiteY9" fmla="*/ 24313 h 81248"/>
                  <a:gd name="connsiteX10" fmla="*/ 34871 w 67109"/>
                  <a:gd name="connsiteY10" fmla="*/ 9107 h 81248"/>
                  <a:gd name="connsiteX11" fmla="*/ 14701 w 67109"/>
                  <a:gd name="connsiteY11" fmla="*/ 28338 h 81248"/>
                  <a:gd name="connsiteX12" fmla="*/ 2233 w 67109"/>
                  <a:gd name="connsiteY12" fmla="*/ 28338 h 81248"/>
                  <a:gd name="connsiteX13" fmla="*/ 35238 w 67109"/>
                  <a:gd name="connsiteY13" fmla="*/ 162 h 81248"/>
                  <a:gd name="connsiteX14" fmla="*/ 67142 w 67109"/>
                  <a:gd name="connsiteY14" fmla="*/ 24015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109" h="81248">
                    <a:moveTo>
                      <a:pt x="67142" y="24015"/>
                    </a:moveTo>
                    <a:cubicBezTo>
                      <a:pt x="67142" y="34003"/>
                      <a:pt x="59991" y="42501"/>
                      <a:pt x="46056" y="48613"/>
                    </a:cubicBezTo>
                    <a:cubicBezTo>
                      <a:pt x="46056" y="48613"/>
                      <a:pt x="31937" y="54725"/>
                      <a:pt x="31937" y="54725"/>
                    </a:cubicBezTo>
                    <a:cubicBezTo>
                      <a:pt x="19835" y="60540"/>
                      <a:pt x="15251" y="64863"/>
                      <a:pt x="13968" y="71422"/>
                    </a:cubicBezTo>
                    <a:cubicBezTo>
                      <a:pt x="13968" y="71422"/>
                      <a:pt x="66592" y="71422"/>
                      <a:pt x="66592" y="71422"/>
                    </a:cubicBezTo>
                    <a:cubicBezTo>
                      <a:pt x="66592" y="71422"/>
                      <a:pt x="66592" y="81411"/>
                      <a:pt x="66592" y="81411"/>
                    </a:cubicBezTo>
                    <a:cubicBezTo>
                      <a:pt x="66592" y="81411"/>
                      <a:pt x="32" y="81411"/>
                      <a:pt x="32" y="81411"/>
                    </a:cubicBezTo>
                    <a:cubicBezTo>
                      <a:pt x="1133" y="63521"/>
                      <a:pt x="7183" y="55918"/>
                      <a:pt x="28087" y="46228"/>
                    </a:cubicBezTo>
                    <a:cubicBezTo>
                      <a:pt x="28087" y="46228"/>
                      <a:pt x="41105" y="40265"/>
                      <a:pt x="41105" y="40265"/>
                    </a:cubicBezTo>
                    <a:cubicBezTo>
                      <a:pt x="49907" y="36239"/>
                      <a:pt x="54491" y="30723"/>
                      <a:pt x="54491" y="24313"/>
                    </a:cubicBezTo>
                    <a:cubicBezTo>
                      <a:pt x="54491" y="15517"/>
                      <a:pt x="46056" y="9107"/>
                      <a:pt x="34871" y="9107"/>
                    </a:cubicBezTo>
                    <a:cubicBezTo>
                      <a:pt x="22586" y="9107"/>
                      <a:pt x="15618" y="14772"/>
                      <a:pt x="14701" y="28338"/>
                    </a:cubicBezTo>
                    <a:cubicBezTo>
                      <a:pt x="14701" y="28338"/>
                      <a:pt x="2233" y="28338"/>
                      <a:pt x="2233" y="28338"/>
                    </a:cubicBezTo>
                    <a:cubicBezTo>
                      <a:pt x="2966" y="8660"/>
                      <a:pt x="14885" y="162"/>
                      <a:pt x="35238" y="162"/>
                    </a:cubicBezTo>
                    <a:cubicBezTo>
                      <a:pt x="54124" y="162"/>
                      <a:pt x="67142" y="10300"/>
                      <a:pt x="67142" y="24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5" name="Vrije vorm 414">
                <a:extLst>
                  <a:ext uri="{FF2B5EF4-FFF2-40B4-BE49-F238E27FC236}">
                    <a16:creationId xmlns:a16="http://schemas.microsoft.com/office/drawing/2014/main" id="{265DEBDF-9337-1358-E737-B73D18F2F915}"/>
                  </a:ext>
                </a:extLst>
              </p:cNvPr>
              <p:cNvSpPr/>
              <p:nvPr/>
            </p:nvSpPr>
            <p:spPr>
              <a:xfrm>
                <a:off x="935477" y="5260584"/>
                <a:ext cx="67293" cy="81248"/>
              </a:xfrm>
              <a:custGeom>
                <a:avLst/>
                <a:gdLst>
                  <a:gd name="connsiteX0" fmla="*/ 67332 w 67293"/>
                  <a:gd name="connsiteY0" fmla="*/ 52787 h 81248"/>
                  <a:gd name="connsiteX1" fmla="*/ 33044 w 67293"/>
                  <a:gd name="connsiteY1" fmla="*/ 81411 h 81248"/>
                  <a:gd name="connsiteX2" fmla="*/ 39 w 67293"/>
                  <a:gd name="connsiteY2" fmla="*/ 58751 h 81248"/>
                  <a:gd name="connsiteX3" fmla="*/ 12324 w 67293"/>
                  <a:gd name="connsiteY3" fmla="*/ 58751 h 81248"/>
                  <a:gd name="connsiteX4" fmla="*/ 32861 w 67293"/>
                  <a:gd name="connsiteY4" fmla="*/ 72466 h 81248"/>
                  <a:gd name="connsiteX5" fmla="*/ 54681 w 67293"/>
                  <a:gd name="connsiteY5" fmla="*/ 54129 h 81248"/>
                  <a:gd name="connsiteX6" fmla="*/ 32861 w 67293"/>
                  <a:gd name="connsiteY6" fmla="*/ 35047 h 81248"/>
                  <a:gd name="connsiteX7" fmla="*/ 14525 w 67293"/>
                  <a:gd name="connsiteY7" fmla="*/ 42650 h 81248"/>
                  <a:gd name="connsiteX8" fmla="*/ 3156 w 67293"/>
                  <a:gd name="connsiteY8" fmla="*/ 42650 h 81248"/>
                  <a:gd name="connsiteX9" fmla="*/ 10491 w 67293"/>
                  <a:gd name="connsiteY9" fmla="*/ 162 h 81248"/>
                  <a:gd name="connsiteX10" fmla="*/ 62198 w 67293"/>
                  <a:gd name="connsiteY10" fmla="*/ 162 h 81248"/>
                  <a:gd name="connsiteX11" fmla="*/ 62198 w 67293"/>
                  <a:gd name="connsiteY11" fmla="*/ 10150 h 81248"/>
                  <a:gd name="connsiteX12" fmla="*/ 20576 w 67293"/>
                  <a:gd name="connsiteY12" fmla="*/ 10150 h 81248"/>
                  <a:gd name="connsiteX13" fmla="*/ 16725 w 67293"/>
                  <a:gd name="connsiteY13" fmla="*/ 31022 h 81248"/>
                  <a:gd name="connsiteX14" fmla="*/ 35061 w 67293"/>
                  <a:gd name="connsiteY14" fmla="*/ 26102 h 81248"/>
                  <a:gd name="connsiteX15" fmla="*/ 67332 w 67293"/>
                  <a:gd name="connsiteY15" fmla="*/ 52787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293" h="81248">
                    <a:moveTo>
                      <a:pt x="67332" y="52787"/>
                    </a:moveTo>
                    <a:cubicBezTo>
                      <a:pt x="67332" y="69932"/>
                      <a:pt x="53214" y="81411"/>
                      <a:pt x="33044" y="81411"/>
                    </a:cubicBezTo>
                    <a:cubicBezTo>
                      <a:pt x="15441" y="81411"/>
                      <a:pt x="4073" y="75000"/>
                      <a:pt x="39" y="58751"/>
                    </a:cubicBezTo>
                    <a:cubicBezTo>
                      <a:pt x="39" y="58751"/>
                      <a:pt x="12324" y="58751"/>
                      <a:pt x="12324" y="58751"/>
                    </a:cubicBezTo>
                    <a:cubicBezTo>
                      <a:pt x="15441" y="67994"/>
                      <a:pt x="22042" y="72466"/>
                      <a:pt x="32861" y="72466"/>
                    </a:cubicBezTo>
                    <a:cubicBezTo>
                      <a:pt x="46429" y="72466"/>
                      <a:pt x="54681" y="65757"/>
                      <a:pt x="54681" y="54129"/>
                    </a:cubicBezTo>
                    <a:cubicBezTo>
                      <a:pt x="54681" y="42054"/>
                      <a:pt x="46246" y="35047"/>
                      <a:pt x="32861" y="35047"/>
                    </a:cubicBezTo>
                    <a:cubicBezTo>
                      <a:pt x="25160" y="35047"/>
                      <a:pt x="20209" y="36985"/>
                      <a:pt x="14525" y="42650"/>
                    </a:cubicBezTo>
                    <a:cubicBezTo>
                      <a:pt x="14525" y="42650"/>
                      <a:pt x="3156" y="42650"/>
                      <a:pt x="3156" y="42650"/>
                    </a:cubicBezTo>
                    <a:cubicBezTo>
                      <a:pt x="3156" y="42650"/>
                      <a:pt x="10491" y="162"/>
                      <a:pt x="10491" y="162"/>
                    </a:cubicBezTo>
                    <a:cubicBezTo>
                      <a:pt x="10491" y="162"/>
                      <a:pt x="62198" y="162"/>
                      <a:pt x="62198" y="162"/>
                    </a:cubicBezTo>
                    <a:cubicBezTo>
                      <a:pt x="62198" y="162"/>
                      <a:pt x="62198" y="10150"/>
                      <a:pt x="62198" y="10150"/>
                    </a:cubicBezTo>
                    <a:cubicBezTo>
                      <a:pt x="62198" y="10150"/>
                      <a:pt x="20576" y="10150"/>
                      <a:pt x="20576" y="10150"/>
                    </a:cubicBezTo>
                    <a:cubicBezTo>
                      <a:pt x="20576" y="10150"/>
                      <a:pt x="16725" y="31022"/>
                      <a:pt x="16725" y="31022"/>
                    </a:cubicBezTo>
                    <a:cubicBezTo>
                      <a:pt x="22409" y="27593"/>
                      <a:pt x="28093" y="26102"/>
                      <a:pt x="35061" y="26102"/>
                    </a:cubicBezTo>
                    <a:cubicBezTo>
                      <a:pt x="54314" y="26102"/>
                      <a:pt x="67332" y="36687"/>
                      <a:pt x="67332" y="527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6" name="Vrije vorm 415">
                <a:extLst>
                  <a:ext uri="{FF2B5EF4-FFF2-40B4-BE49-F238E27FC236}">
                    <a16:creationId xmlns:a16="http://schemas.microsoft.com/office/drawing/2014/main" id="{172A7D4E-4713-C8C3-6C6D-6B8C84239167}"/>
                  </a:ext>
                </a:extLst>
              </p:cNvPr>
              <p:cNvSpPr/>
              <p:nvPr/>
            </p:nvSpPr>
            <p:spPr>
              <a:xfrm>
                <a:off x="1014873" y="5258795"/>
                <a:ext cx="65276" cy="83037"/>
              </a:xfrm>
              <a:custGeom>
                <a:avLst/>
                <a:gdLst>
                  <a:gd name="connsiteX0" fmla="*/ 65322 w 65276"/>
                  <a:gd name="connsiteY0" fmla="*/ 42352 h 83037"/>
                  <a:gd name="connsiteX1" fmla="*/ 32684 w 65276"/>
                  <a:gd name="connsiteY1" fmla="*/ 83200 h 83037"/>
                  <a:gd name="connsiteX2" fmla="*/ 46 w 65276"/>
                  <a:gd name="connsiteY2" fmla="*/ 41755 h 83037"/>
                  <a:gd name="connsiteX3" fmla="*/ 32684 w 65276"/>
                  <a:gd name="connsiteY3" fmla="*/ 162 h 83037"/>
                  <a:gd name="connsiteX4" fmla="*/ 65322 w 65276"/>
                  <a:gd name="connsiteY4" fmla="*/ 42352 h 83037"/>
                  <a:gd name="connsiteX5" fmla="*/ 52670 w 65276"/>
                  <a:gd name="connsiteY5" fmla="*/ 41457 h 83037"/>
                  <a:gd name="connsiteX6" fmla="*/ 32684 w 65276"/>
                  <a:gd name="connsiteY6" fmla="*/ 9107 h 83037"/>
                  <a:gd name="connsiteX7" fmla="*/ 12698 w 65276"/>
                  <a:gd name="connsiteY7" fmla="*/ 41755 h 83037"/>
                  <a:gd name="connsiteX8" fmla="*/ 32501 w 65276"/>
                  <a:gd name="connsiteY8" fmla="*/ 74702 h 83037"/>
                  <a:gd name="connsiteX9" fmla="*/ 52670 w 65276"/>
                  <a:gd name="connsiteY9" fmla="*/ 41457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322" y="42352"/>
                    </a:moveTo>
                    <a:cubicBezTo>
                      <a:pt x="65322" y="69037"/>
                      <a:pt x="53770" y="83200"/>
                      <a:pt x="32684" y="83200"/>
                    </a:cubicBezTo>
                    <a:cubicBezTo>
                      <a:pt x="11231" y="83200"/>
                      <a:pt x="46" y="69037"/>
                      <a:pt x="46" y="41755"/>
                    </a:cubicBezTo>
                    <a:cubicBezTo>
                      <a:pt x="46" y="14474"/>
                      <a:pt x="11231" y="162"/>
                      <a:pt x="32684" y="162"/>
                    </a:cubicBezTo>
                    <a:cubicBezTo>
                      <a:pt x="54320" y="162"/>
                      <a:pt x="65322" y="14176"/>
                      <a:pt x="65322" y="42352"/>
                    </a:cubicBezTo>
                    <a:close/>
                    <a:moveTo>
                      <a:pt x="52670" y="41457"/>
                    </a:moveTo>
                    <a:cubicBezTo>
                      <a:pt x="52670" y="19692"/>
                      <a:pt x="46069" y="9107"/>
                      <a:pt x="32684" y="9107"/>
                    </a:cubicBezTo>
                    <a:cubicBezTo>
                      <a:pt x="19299" y="9107"/>
                      <a:pt x="12698" y="19542"/>
                      <a:pt x="12698" y="41755"/>
                    </a:cubicBezTo>
                    <a:cubicBezTo>
                      <a:pt x="12698" y="63968"/>
                      <a:pt x="19299" y="74702"/>
                      <a:pt x="32501" y="74702"/>
                    </a:cubicBezTo>
                    <a:cubicBezTo>
                      <a:pt x="46253" y="74702"/>
                      <a:pt x="52670" y="64416"/>
                      <a:pt x="52670" y="414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7" name="Vrije vorm 416">
                <a:extLst>
                  <a:ext uri="{FF2B5EF4-FFF2-40B4-BE49-F238E27FC236}">
                    <a16:creationId xmlns:a16="http://schemas.microsoft.com/office/drawing/2014/main" id="{21658D1D-6D6C-CAF8-B38A-B4F2F02F4425}"/>
                  </a:ext>
                </a:extLst>
              </p:cNvPr>
              <p:cNvSpPr/>
              <p:nvPr/>
            </p:nvSpPr>
            <p:spPr>
              <a:xfrm>
                <a:off x="856813" y="4961198"/>
                <a:ext cx="66743" cy="83037"/>
              </a:xfrm>
              <a:custGeom>
                <a:avLst/>
                <a:gdLst>
                  <a:gd name="connsiteX0" fmla="*/ 66776 w 66743"/>
                  <a:gd name="connsiteY0" fmla="*/ 57825 h 83037"/>
                  <a:gd name="connsiteX1" fmla="*/ 32854 w 66743"/>
                  <a:gd name="connsiteY1" fmla="*/ 83169 h 83037"/>
                  <a:gd name="connsiteX2" fmla="*/ 32 w 66743"/>
                  <a:gd name="connsiteY2" fmla="*/ 56930 h 83037"/>
                  <a:gd name="connsiteX3" fmla="*/ 12318 w 66743"/>
                  <a:gd name="connsiteY3" fmla="*/ 56930 h 83037"/>
                  <a:gd name="connsiteX4" fmla="*/ 33404 w 66743"/>
                  <a:gd name="connsiteY4" fmla="*/ 74224 h 83037"/>
                  <a:gd name="connsiteX5" fmla="*/ 53941 w 66743"/>
                  <a:gd name="connsiteY5" fmla="*/ 57974 h 83037"/>
                  <a:gd name="connsiteX6" fmla="*/ 33404 w 66743"/>
                  <a:gd name="connsiteY6" fmla="*/ 43662 h 83037"/>
                  <a:gd name="connsiteX7" fmla="*/ 26620 w 66743"/>
                  <a:gd name="connsiteY7" fmla="*/ 43662 h 83037"/>
                  <a:gd name="connsiteX8" fmla="*/ 26620 w 66743"/>
                  <a:gd name="connsiteY8" fmla="*/ 35165 h 83037"/>
                  <a:gd name="connsiteX9" fmla="*/ 51007 w 66743"/>
                  <a:gd name="connsiteY9" fmla="*/ 22940 h 83037"/>
                  <a:gd name="connsiteX10" fmla="*/ 33404 w 66743"/>
                  <a:gd name="connsiteY10" fmla="*/ 9076 h 83037"/>
                  <a:gd name="connsiteX11" fmla="*/ 14518 w 66743"/>
                  <a:gd name="connsiteY11" fmla="*/ 26369 h 83037"/>
                  <a:gd name="connsiteX12" fmla="*/ 2049 w 66743"/>
                  <a:gd name="connsiteY12" fmla="*/ 26369 h 83037"/>
                  <a:gd name="connsiteX13" fmla="*/ 33404 w 66743"/>
                  <a:gd name="connsiteY13" fmla="*/ 131 h 83037"/>
                  <a:gd name="connsiteX14" fmla="*/ 63659 w 66743"/>
                  <a:gd name="connsiteY14" fmla="*/ 22493 h 83037"/>
                  <a:gd name="connsiteX15" fmla="*/ 49723 w 66743"/>
                  <a:gd name="connsiteY15" fmla="*/ 38892 h 83037"/>
                  <a:gd name="connsiteX16" fmla="*/ 66776 w 66743"/>
                  <a:gd name="connsiteY16" fmla="*/ 57825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43" h="83037">
                    <a:moveTo>
                      <a:pt x="66776" y="57825"/>
                    </a:moveTo>
                    <a:cubicBezTo>
                      <a:pt x="66776" y="73180"/>
                      <a:pt x="53390" y="83169"/>
                      <a:pt x="32854" y="83169"/>
                    </a:cubicBezTo>
                    <a:cubicBezTo>
                      <a:pt x="12501" y="83169"/>
                      <a:pt x="1499" y="74969"/>
                      <a:pt x="32" y="56930"/>
                    </a:cubicBezTo>
                    <a:cubicBezTo>
                      <a:pt x="32" y="56930"/>
                      <a:pt x="12318" y="56930"/>
                      <a:pt x="12318" y="56930"/>
                    </a:cubicBezTo>
                    <a:cubicBezTo>
                      <a:pt x="13234" y="68708"/>
                      <a:pt x="19835" y="74224"/>
                      <a:pt x="33404" y="74224"/>
                    </a:cubicBezTo>
                    <a:cubicBezTo>
                      <a:pt x="46239" y="74224"/>
                      <a:pt x="53941" y="68111"/>
                      <a:pt x="53941" y="57974"/>
                    </a:cubicBezTo>
                    <a:cubicBezTo>
                      <a:pt x="53941" y="48880"/>
                      <a:pt x="46973" y="43662"/>
                      <a:pt x="33404" y="43662"/>
                    </a:cubicBezTo>
                    <a:cubicBezTo>
                      <a:pt x="33404" y="43662"/>
                      <a:pt x="26620" y="43662"/>
                      <a:pt x="26620" y="43662"/>
                    </a:cubicBezTo>
                    <a:cubicBezTo>
                      <a:pt x="26620" y="43662"/>
                      <a:pt x="26620" y="35165"/>
                      <a:pt x="26620" y="35165"/>
                    </a:cubicBezTo>
                    <a:cubicBezTo>
                      <a:pt x="46423" y="35165"/>
                      <a:pt x="51007" y="31587"/>
                      <a:pt x="51007" y="22940"/>
                    </a:cubicBezTo>
                    <a:cubicBezTo>
                      <a:pt x="51007" y="14293"/>
                      <a:pt x="44406" y="9076"/>
                      <a:pt x="33404" y="9076"/>
                    </a:cubicBezTo>
                    <a:cubicBezTo>
                      <a:pt x="20752" y="9076"/>
                      <a:pt x="14701" y="14443"/>
                      <a:pt x="14518" y="26369"/>
                    </a:cubicBezTo>
                    <a:cubicBezTo>
                      <a:pt x="14518" y="26369"/>
                      <a:pt x="2049" y="26369"/>
                      <a:pt x="2049" y="26369"/>
                    </a:cubicBezTo>
                    <a:cubicBezTo>
                      <a:pt x="2416" y="9076"/>
                      <a:pt x="13234" y="131"/>
                      <a:pt x="33404" y="131"/>
                    </a:cubicBezTo>
                    <a:cubicBezTo>
                      <a:pt x="52290" y="131"/>
                      <a:pt x="63659" y="8628"/>
                      <a:pt x="63659" y="22493"/>
                    </a:cubicBezTo>
                    <a:cubicBezTo>
                      <a:pt x="63659" y="30692"/>
                      <a:pt x="59075" y="35910"/>
                      <a:pt x="49723" y="38892"/>
                    </a:cubicBezTo>
                    <a:cubicBezTo>
                      <a:pt x="61825" y="42171"/>
                      <a:pt x="66776" y="47986"/>
                      <a:pt x="66776" y="578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8" name="Vrije vorm 417">
                <a:extLst>
                  <a:ext uri="{FF2B5EF4-FFF2-40B4-BE49-F238E27FC236}">
                    <a16:creationId xmlns:a16="http://schemas.microsoft.com/office/drawing/2014/main" id="{A8859A3A-2610-EFE5-1463-1F4899FC462B}"/>
                  </a:ext>
                </a:extLst>
              </p:cNvPr>
              <p:cNvSpPr/>
              <p:nvPr/>
            </p:nvSpPr>
            <p:spPr>
              <a:xfrm>
                <a:off x="936577" y="4961198"/>
                <a:ext cx="65276" cy="83037"/>
              </a:xfrm>
              <a:custGeom>
                <a:avLst/>
                <a:gdLst>
                  <a:gd name="connsiteX0" fmla="*/ 65315 w 65276"/>
                  <a:gd name="connsiteY0" fmla="*/ 42321 h 83037"/>
                  <a:gd name="connsiteX1" fmla="*/ 32677 w 65276"/>
                  <a:gd name="connsiteY1" fmla="*/ 83169 h 83037"/>
                  <a:gd name="connsiteX2" fmla="*/ 39 w 65276"/>
                  <a:gd name="connsiteY2" fmla="*/ 41724 h 83037"/>
                  <a:gd name="connsiteX3" fmla="*/ 32677 w 65276"/>
                  <a:gd name="connsiteY3" fmla="*/ 131 h 83037"/>
                  <a:gd name="connsiteX4" fmla="*/ 65315 w 65276"/>
                  <a:gd name="connsiteY4" fmla="*/ 42321 h 83037"/>
                  <a:gd name="connsiteX5" fmla="*/ 52664 w 65276"/>
                  <a:gd name="connsiteY5" fmla="*/ 41426 h 83037"/>
                  <a:gd name="connsiteX6" fmla="*/ 32677 w 65276"/>
                  <a:gd name="connsiteY6" fmla="*/ 9076 h 83037"/>
                  <a:gd name="connsiteX7" fmla="*/ 12691 w 65276"/>
                  <a:gd name="connsiteY7" fmla="*/ 41724 h 83037"/>
                  <a:gd name="connsiteX8" fmla="*/ 32494 w 65276"/>
                  <a:gd name="connsiteY8" fmla="*/ 74671 h 83037"/>
                  <a:gd name="connsiteX9" fmla="*/ 52664 w 65276"/>
                  <a:gd name="connsiteY9" fmla="*/ 41426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315" y="42321"/>
                    </a:moveTo>
                    <a:cubicBezTo>
                      <a:pt x="65315" y="69006"/>
                      <a:pt x="53764" y="83169"/>
                      <a:pt x="32677" y="83169"/>
                    </a:cubicBezTo>
                    <a:cubicBezTo>
                      <a:pt x="11224" y="83169"/>
                      <a:pt x="39" y="69006"/>
                      <a:pt x="39" y="41724"/>
                    </a:cubicBezTo>
                    <a:cubicBezTo>
                      <a:pt x="39" y="14443"/>
                      <a:pt x="11224" y="131"/>
                      <a:pt x="32677" y="131"/>
                    </a:cubicBezTo>
                    <a:cubicBezTo>
                      <a:pt x="54314" y="131"/>
                      <a:pt x="65315" y="14144"/>
                      <a:pt x="65315" y="42321"/>
                    </a:cubicBezTo>
                    <a:close/>
                    <a:moveTo>
                      <a:pt x="52664" y="41426"/>
                    </a:moveTo>
                    <a:cubicBezTo>
                      <a:pt x="52664" y="19660"/>
                      <a:pt x="46063" y="9076"/>
                      <a:pt x="32677" y="9076"/>
                    </a:cubicBezTo>
                    <a:cubicBezTo>
                      <a:pt x="19292" y="9076"/>
                      <a:pt x="12691" y="19511"/>
                      <a:pt x="12691" y="41724"/>
                    </a:cubicBezTo>
                    <a:cubicBezTo>
                      <a:pt x="12691" y="63937"/>
                      <a:pt x="19292" y="74671"/>
                      <a:pt x="32494" y="74671"/>
                    </a:cubicBezTo>
                    <a:cubicBezTo>
                      <a:pt x="46246" y="74671"/>
                      <a:pt x="52664" y="64384"/>
                      <a:pt x="52664" y="41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9" name="Vrije vorm 418">
                <a:extLst>
                  <a:ext uri="{FF2B5EF4-FFF2-40B4-BE49-F238E27FC236}">
                    <a16:creationId xmlns:a16="http://schemas.microsoft.com/office/drawing/2014/main" id="{62471AEF-51FC-5881-2338-ACD4DC6E09FC}"/>
                  </a:ext>
                </a:extLst>
              </p:cNvPr>
              <p:cNvSpPr/>
              <p:nvPr/>
            </p:nvSpPr>
            <p:spPr>
              <a:xfrm>
                <a:off x="1014873" y="4961198"/>
                <a:ext cx="65276" cy="83037"/>
              </a:xfrm>
              <a:custGeom>
                <a:avLst/>
                <a:gdLst>
                  <a:gd name="connsiteX0" fmla="*/ 65322 w 65276"/>
                  <a:gd name="connsiteY0" fmla="*/ 42321 h 83037"/>
                  <a:gd name="connsiteX1" fmla="*/ 32684 w 65276"/>
                  <a:gd name="connsiteY1" fmla="*/ 83169 h 83037"/>
                  <a:gd name="connsiteX2" fmla="*/ 46 w 65276"/>
                  <a:gd name="connsiteY2" fmla="*/ 41724 h 83037"/>
                  <a:gd name="connsiteX3" fmla="*/ 32684 w 65276"/>
                  <a:gd name="connsiteY3" fmla="*/ 131 h 83037"/>
                  <a:gd name="connsiteX4" fmla="*/ 65322 w 65276"/>
                  <a:gd name="connsiteY4" fmla="*/ 42321 h 83037"/>
                  <a:gd name="connsiteX5" fmla="*/ 52670 w 65276"/>
                  <a:gd name="connsiteY5" fmla="*/ 41426 h 83037"/>
                  <a:gd name="connsiteX6" fmla="*/ 32684 w 65276"/>
                  <a:gd name="connsiteY6" fmla="*/ 9076 h 83037"/>
                  <a:gd name="connsiteX7" fmla="*/ 12698 w 65276"/>
                  <a:gd name="connsiteY7" fmla="*/ 41724 h 83037"/>
                  <a:gd name="connsiteX8" fmla="*/ 32501 w 65276"/>
                  <a:gd name="connsiteY8" fmla="*/ 74671 h 83037"/>
                  <a:gd name="connsiteX9" fmla="*/ 52670 w 65276"/>
                  <a:gd name="connsiteY9" fmla="*/ 41426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322" y="42321"/>
                    </a:moveTo>
                    <a:cubicBezTo>
                      <a:pt x="65322" y="69006"/>
                      <a:pt x="53770" y="83169"/>
                      <a:pt x="32684" y="83169"/>
                    </a:cubicBezTo>
                    <a:cubicBezTo>
                      <a:pt x="11231" y="83169"/>
                      <a:pt x="46" y="69006"/>
                      <a:pt x="46" y="41724"/>
                    </a:cubicBezTo>
                    <a:cubicBezTo>
                      <a:pt x="46" y="14443"/>
                      <a:pt x="11231" y="131"/>
                      <a:pt x="32684" y="131"/>
                    </a:cubicBezTo>
                    <a:cubicBezTo>
                      <a:pt x="54320" y="131"/>
                      <a:pt x="65322" y="14144"/>
                      <a:pt x="65322" y="42321"/>
                    </a:cubicBezTo>
                    <a:close/>
                    <a:moveTo>
                      <a:pt x="52670" y="41426"/>
                    </a:moveTo>
                    <a:cubicBezTo>
                      <a:pt x="52670" y="19660"/>
                      <a:pt x="46069" y="9076"/>
                      <a:pt x="32684" y="9076"/>
                    </a:cubicBezTo>
                    <a:cubicBezTo>
                      <a:pt x="19299" y="9076"/>
                      <a:pt x="12698" y="19511"/>
                      <a:pt x="12698" y="41724"/>
                    </a:cubicBezTo>
                    <a:cubicBezTo>
                      <a:pt x="12698" y="63937"/>
                      <a:pt x="19299" y="74671"/>
                      <a:pt x="32501" y="74671"/>
                    </a:cubicBezTo>
                    <a:cubicBezTo>
                      <a:pt x="46253" y="74671"/>
                      <a:pt x="52670" y="64384"/>
                      <a:pt x="52670" y="41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0" name="Vrije vorm 419">
                <a:extLst>
                  <a:ext uri="{FF2B5EF4-FFF2-40B4-BE49-F238E27FC236}">
                    <a16:creationId xmlns:a16="http://schemas.microsoft.com/office/drawing/2014/main" id="{BF3A9D47-2E5E-B6E7-B0BE-388DE3F57BB1}"/>
                  </a:ext>
                </a:extLst>
              </p:cNvPr>
              <p:cNvSpPr/>
              <p:nvPr/>
            </p:nvSpPr>
            <p:spPr>
              <a:xfrm>
                <a:off x="856813" y="4663608"/>
                <a:ext cx="66743" cy="83037"/>
              </a:xfrm>
              <a:custGeom>
                <a:avLst/>
                <a:gdLst>
                  <a:gd name="connsiteX0" fmla="*/ 66776 w 66743"/>
                  <a:gd name="connsiteY0" fmla="*/ 57794 h 83037"/>
                  <a:gd name="connsiteX1" fmla="*/ 32854 w 66743"/>
                  <a:gd name="connsiteY1" fmla="*/ 83137 h 83037"/>
                  <a:gd name="connsiteX2" fmla="*/ 32 w 66743"/>
                  <a:gd name="connsiteY2" fmla="*/ 56899 h 83037"/>
                  <a:gd name="connsiteX3" fmla="*/ 12318 w 66743"/>
                  <a:gd name="connsiteY3" fmla="*/ 56899 h 83037"/>
                  <a:gd name="connsiteX4" fmla="*/ 33404 w 66743"/>
                  <a:gd name="connsiteY4" fmla="*/ 74193 h 83037"/>
                  <a:gd name="connsiteX5" fmla="*/ 53941 w 66743"/>
                  <a:gd name="connsiteY5" fmla="*/ 57943 h 83037"/>
                  <a:gd name="connsiteX6" fmla="*/ 33404 w 66743"/>
                  <a:gd name="connsiteY6" fmla="*/ 43631 h 83037"/>
                  <a:gd name="connsiteX7" fmla="*/ 26620 w 66743"/>
                  <a:gd name="connsiteY7" fmla="*/ 43631 h 83037"/>
                  <a:gd name="connsiteX8" fmla="*/ 26620 w 66743"/>
                  <a:gd name="connsiteY8" fmla="*/ 35134 h 83037"/>
                  <a:gd name="connsiteX9" fmla="*/ 51007 w 66743"/>
                  <a:gd name="connsiteY9" fmla="*/ 22909 h 83037"/>
                  <a:gd name="connsiteX10" fmla="*/ 33404 w 66743"/>
                  <a:gd name="connsiteY10" fmla="*/ 9045 h 83037"/>
                  <a:gd name="connsiteX11" fmla="*/ 14518 w 66743"/>
                  <a:gd name="connsiteY11" fmla="*/ 26338 h 83037"/>
                  <a:gd name="connsiteX12" fmla="*/ 2049 w 66743"/>
                  <a:gd name="connsiteY12" fmla="*/ 26338 h 83037"/>
                  <a:gd name="connsiteX13" fmla="*/ 33404 w 66743"/>
                  <a:gd name="connsiteY13" fmla="*/ 100 h 83037"/>
                  <a:gd name="connsiteX14" fmla="*/ 63659 w 66743"/>
                  <a:gd name="connsiteY14" fmla="*/ 22462 h 83037"/>
                  <a:gd name="connsiteX15" fmla="*/ 49723 w 66743"/>
                  <a:gd name="connsiteY15" fmla="*/ 38861 h 83037"/>
                  <a:gd name="connsiteX16" fmla="*/ 66776 w 66743"/>
                  <a:gd name="connsiteY16" fmla="*/ 57794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6743" h="83037">
                    <a:moveTo>
                      <a:pt x="66776" y="57794"/>
                    </a:moveTo>
                    <a:cubicBezTo>
                      <a:pt x="66776" y="73149"/>
                      <a:pt x="53390" y="83137"/>
                      <a:pt x="32854" y="83137"/>
                    </a:cubicBezTo>
                    <a:cubicBezTo>
                      <a:pt x="12501" y="83137"/>
                      <a:pt x="1499" y="74938"/>
                      <a:pt x="32" y="56899"/>
                    </a:cubicBezTo>
                    <a:cubicBezTo>
                      <a:pt x="32" y="56899"/>
                      <a:pt x="12318" y="56899"/>
                      <a:pt x="12318" y="56899"/>
                    </a:cubicBezTo>
                    <a:cubicBezTo>
                      <a:pt x="13234" y="68677"/>
                      <a:pt x="19835" y="74193"/>
                      <a:pt x="33404" y="74193"/>
                    </a:cubicBezTo>
                    <a:cubicBezTo>
                      <a:pt x="46239" y="74193"/>
                      <a:pt x="53941" y="68080"/>
                      <a:pt x="53941" y="57943"/>
                    </a:cubicBezTo>
                    <a:cubicBezTo>
                      <a:pt x="53941" y="48849"/>
                      <a:pt x="46973" y="43631"/>
                      <a:pt x="33404" y="43631"/>
                    </a:cubicBezTo>
                    <a:cubicBezTo>
                      <a:pt x="33404" y="43631"/>
                      <a:pt x="26620" y="43631"/>
                      <a:pt x="26620" y="43631"/>
                    </a:cubicBezTo>
                    <a:cubicBezTo>
                      <a:pt x="26620" y="43631"/>
                      <a:pt x="26620" y="35134"/>
                      <a:pt x="26620" y="35134"/>
                    </a:cubicBezTo>
                    <a:cubicBezTo>
                      <a:pt x="46423" y="35134"/>
                      <a:pt x="51007" y="31556"/>
                      <a:pt x="51007" y="22909"/>
                    </a:cubicBezTo>
                    <a:cubicBezTo>
                      <a:pt x="51007" y="14262"/>
                      <a:pt x="44406" y="9045"/>
                      <a:pt x="33404" y="9045"/>
                    </a:cubicBezTo>
                    <a:cubicBezTo>
                      <a:pt x="20752" y="9045"/>
                      <a:pt x="14701" y="14411"/>
                      <a:pt x="14518" y="26338"/>
                    </a:cubicBezTo>
                    <a:cubicBezTo>
                      <a:pt x="14518" y="26338"/>
                      <a:pt x="2049" y="26338"/>
                      <a:pt x="2049" y="26338"/>
                    </a:cubicBezTo>
                    <a:cubicBezTo>
                      <a:pt x="2416" y="9045"/>
                      <a:pt x="13234" y="100"/>
                      <a:pt x="33404" y="100"/>
                    </a:cubicBezTo>
                    <a:cubicBezTo>
                      <a:pt x="52290" y="100"/>
                      <a:pt x="63659" y="8597"/>
                      <a:pt x="63659" y="22462"/>
                    </a:cubicBezTo>
                    <a:cubicBezTo>
                      <a:pt x="63659" y="30661"/>
                      <a:pt x="59075" y="35879"/>
                      <a:pt x="49723" y="38861"/>
                    </a:cubicBezTo>
                    <a:cubicBezTo>
                      <a:pt x="61825" y="42140"/>
                      <a:pt x="66776" y="47954"/>
                      <a:pt x="66776" y="57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1" name="Vrije vorm 420">
                <a:extLst>
                  <a:ext uri="{FF2B5EF4-FFF2-40B4-BE49-F238E27FC236}">
                    <a16:creationId xmlns:a16="http://schemas.microsoft.com/office/drawing/2014/main" id="{2330E183-478C-306C-F145-4E06EECD255F}"/>
                  </a:ext>
                </a:extLst>
              </p:cNvPr>
              <p:cNvSpPr/>
              <p:nvPr/>
            </p:nvSpPr>
            <p:spPr>
              <a:xfrm>
                <a:off x="935477" y="4665397"/>
                <a:ext cx="67293" cy="81248"/>
              </a:xfrm>
              <a:custGeom>
                <a:avLst/>
                <a:gdLst>
                  <a:gd name="connsiteX0" fmla="*/ 67332 w 67293"/>
                  <a:gd name="connsiteY0" fmla="*/ 52725 h 81248"/>
                  <a:gd name="connsiteX1" fmla="*/ 33044 w 67293"/>
                  <a:gd name="connsiteY1" fmla="*/ 81348 h 81248"/>
                  <a:gd name="connsiteX2" fmla="*/ 39 w 67293"/>
                  <a:gd name="connsiteY2" fmla="*/ 58688 h 81248"/>
                  <a:gd name="connsiteX3" fmla="*/ 12324 w 67293"/>
                  <a:gd name="connsiteY3" fmla="*/ 58688 h 81248"/>
                  <a:gd name="connsiteX4" fmla="*/ 32861 w 67293"/>
                  <a:gd name="connsiteY4" fmla="*/ 72404 h 81248"/>
                  <a:gd name="connsiteX5" fmla="*/ 54681 w 67293"/>
                  <a:gd name="connsiteY5" fmla="*/ 54067 h 81248"/>
                  <a:gd name="connsiteX6" fmla="*/ 32861 w 67293"/>
                  <a:gd name="connsiteY6" fmla="*/ 34984 h 81248"/>
                  <a:gd name="connsiteX7" fmla="*/ 14525 w 67293"/>
                  <a:gd name="connsiteY7" fmla="*/ 42588 h 81248"/>
                  <a:gd name="connsiteX8" fmla="*/ 3156 w 67293"/>
                  <a:gd name="connsiteY8" fmla="*/ 42588 h 81248"/>
                  <a:gd name="connsiteX9" fmla="*/ 10491 w 67293"/>
                  <a:gd name="connsiteY9" fmla="*/ 100 h 81248"/>
                  <a:gd name="connsiteX10" fmla="*/ 62198 w 67293"/>
                  <a:gd name="connsiteY10" fmla="*/ 100 h 81248"/>
                  <a:gd name="connsiteX11" fmla="*/ 62198 w 67293"/>
                  <a:gd name="connsiteY11" fmla="*/ 10088 h 81248"/>
                  <a:gd name="connsiteX12" fmla="*/ 20576 w 67293"/>
                  <a:gd name="connsiteY12" fmla="*/ 10088 h 81248"/>
                  <a:gd name="connsiteX13" fmla="*/ 16725 w 67293"/>
                  <a:gd name="connsiteY13" fmla="*/ 30959 h 81248"/>
                  <a:gd name="connsiteX14" fmla="*/ 35061 w 67293"/>
                  <a:gd name="connsiteY14" fmla="*/ 26040 h 81248"/>
                  <a:gd name="connsiteX15" fmla="*/ 67332 w 67293"/>
                  <a:gd name="connsiteY15" fmla="*/ 52725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293" h="81248">
                    <a:moveTo>
                      <a:pt x="67332" y="52725"/>
                    </a:moveTo>
                    <a:cubicBezTo>
                      <a:pt x="67332" y="69869"/>
                      <a:pt x="53214" y="81348"/>
                      <a:pt x="33044" y="81348"/>
                    </a:cubicBezTo>
                    <a:cubicBezTo>
                      <a:pt x="15441" y="81348"/>
                      <a:pt x="4073" y="74938"/>
                      <a:pt x="39" y="58688"/>
                    </a:cubicBezTo>
                    <a:cubicBezTo>
                      <a:pt x="39" y="58688"/>
                      <a:pt x="12324" y="58688"/>
                      <a:pt x="12324" y="58688"/>
                    </a:cubicBezTo>
                    <a:cubicBezTo>
                      <a:pt x="15441" y="67931"/>
                      <a:pt x="22042" y="72404"/>
                      <a:pt x="32861" y="72404"/>
                    </a:cubicBezTo>
                    <a:cubicBezTo>
                      <a:pt x="46429" y="72404"/>
                      <a:pt x="54681" y="65695"/>
                      <a:pt x="54681" y="54067"/>
                    </a:cubicBezTo>
                    <a:cubicBezTo>
                      <a:pt x="54681" y="41991"/>
                      <a:pt x="46246" y="34984"/>
                      <a:pt x="32861" y="34984"/>
                    </a:cubicBezTo>
                    <a:cubicBezTo>
                      <a:pt x="25160" y="34984"/>
                      <a:pt x="20209" y="36922"/>
                      <a:pt x="14525" y="42588"/>
                    </a:cubicBezTo>
                    <a:cubicBezTo>
                      <a:pt x="14525" y="42588"/>
                      <a:pt x="3156" y="42588"/>
                      <a:pt x="3156" y="42588"/>
                    </a:cubicBezTo>
                    <a:cubicBezTo>
                      <a:pt x="3156" y="42588"/>
                      <a:pt x="10491" y="100"/>
                      <a:pt x="10491" y="100"/>
                    </a:cubicBezTo>
                    <a:cubicBezTo>
                      <a:pt x="10491" y="100"/>
                      <a:pt x="62198" y="100"/>
                      <a:pt x="62198" y="100"/>
                    </a:cubicBezTo>
                    <a:cubicBezTo>
                      <a:pt x="62198" y="100"/>
                      <a:pt x="62198" y="10088"/>
                      <a:pt x="62198" y="10088"/>
                    </a:cubicBezTo>
                    <a:cubicBezTo>
                      <a:pt x="62198" y="10088"/>
                      <a:pt x="20576" y="10088"/>
                      <a:pt x="20576" y="10088"/>
                    </a:cubicBezTo>
                    <a:cubicBezTo>
                      <a:pt x="20576" y="10088"/>
                      <a:pt x="16725" y="30959"/>
                      <a:pt x="16725" y="30959"/>
                    </a:cubicBezTo>
                    <a:cubicBezTo>
                      <a:pt x="22409" y="27530"/>
                      <a:pt x="28093" y="26040"/>
                      <a:pt x="35061" y="26040"/>
                    </a:cubicBezTo>
                    <a:cubicBezTo>
                      <a:pt x="54314" y="26040"/>
                      <a:pt x="67332" y="36624"/>
                      <a:pt x="67332" y="527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2" name="Vrije vorm 421">
                <a:extLst>
                  <a:ext uri="{FF2B5EF4-FFF2-40B4-BE49-F238E27FC236}">
                    <a16:creationId xmlns:a16="http://schemas.microsoft.com/office/drawing/2014/main" id="{48EF8DE2-992B-2299-F93B-34D562B93FF1}"/>
                  </a:ext>
                </a:extLst>
              </p:cNvPr>
              <p:cNvSpPr/>
              <p:nvPr/>
            </p:nvSpPr>
            <p:spPr>
              <a:xfrm>
                <a:off x="1014873" y="4663608"/>
                <a:ext cx="65276" cy="83037"/>
              </a:xfrm>
              <a:custGeom>
                <a:avLst/>
                <a:gdLst>
                  <a:gd name="connsiteX0" fmla="*/ 65322 w 65276"/>
                  <a:gd name="connsiteY0" fmla="*/ 42289 h 83037"/>
                  <a:gd name="connsiteX1" fmla="*/ 32684 w 65276"/>
                  <a:gd name="connsiteY1" fmla="*/ 83137 h 83037"/>
                  <a:gd name="connsiteX2" fmla="*/ 46 w 65276"/>
                  <a:gd name="connsiteY2" fmla="*/ 41693 h 83037"/>
                  <a:gd name="connsiteX3" fmla="*/ 32684 w 65276"/>
                  <a:gd name="connsiteY3" fmla="*/ 100 h 83037"/>
                  <a:gd name="connsiteX4" fmla="*/ 65322 w 65276"/>
                  <a:gd name="connsiteY4" fmla="*/ 42289 h 83037"/>
                  <a:gd name="connsiteX5" fmla="*/ 52670 w 65276"/>
                  <a:gd name="connsiteY5" fmla="*/ 41395 h 83037"/>
                  <a:gd name="connsiteX6" fmla="*/ 32684 w 65276"/>
                  <a:gd name="connsiteY6" fmla="*/ 9045 h 83037"/>
                  <a:gd name="connsiteX7" fmla="*/ 12698 w 65276"/>
                  <a:gd name="connsiteY7" fmla="*/ 41693 h 83037"/>
                  <a:gd name="connsiteX8" fmla="*/ 32501 w 65276"/>
                  <a:gd name="connsiteY8" fmla="*/ 74640 h 83037"/>
                  <a:gd name="connsiteX9" fmla="*/ 52670 w 65276"/>
                  <a:gd name="connsiteY9" fmla="*/ 41395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322" y="42289"/>
                    </a:moveTo>
                    <a:cubicBezTo>
                      <a:pt x="65322" y="68975"/>
                      <a:pt x="53770" y="83137"/>
                      <a:pt x="32684" y="83137"/>
                    </a:cubicBezTo>
                    <a:cubicBezTo>
                      <a:pt x="11231" y="83137"/>
                      <a:pt x="46" y="68975"/>
                      <a:pt x="46" y="41693"/>
                    </a:cubicBezTo>
                    <a:cubicBezTo>
                      <a:pt x="46" y="14411"/>
                      <a:pt x="11231" y="100"/>
                      <a:pt x="32684" y="100"/>
                    </a:cubicBezTo>
                    <a:cubicBezTo>
                      <a:pt x="54320" y="100"/>
                      <a:pt x="65322" y="14113"/>
                      <a:pt x="65322" y="42289"/>
                    </a:cubicBezTo>
                    <a:close/>
                    <a:moveTo>
                      <a:pt x="52670" y="41395"/>
                    </a:moveTo>
                    <a:cubicBezTo>
                      <a:pt x="52670" y="19629"/>
                      <a:pt x="46069" y="9045"/>
                      <a:pt x="32684" y="9045"/>
                    </a:cubicBezTo>
                    <a:cubicBezTo>
                      <a:pt x="19299" y="9045"/>
                      <a:pt x="12698" y="19480"/>
                      <a:pt x="12698" y="41693"/>
                    </a:cubicBezTo>
                    <a:cubicBezTo>
                      <a:pt x="12698" y="63906"/>
                      <a:pt x="19299" y="74640"/>
                      <a:pt x="32501" y="74640"/>
                    </a:cubicBezTo>
                    <a:cubicBezTo>
                      <a:pt x="46253" y="74640"/>
                      <a:pt x="52670" y="64353"/>
                      <a:pt x="52670" y="413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3" name="Vrije vorm 422">
                <a:extLst>
                  <a:ext uri="{FF2B5EF4-FFF2-40B4-BE49-F238E27FC236}">
                    <a16:creationId xmlns:a16="http://schemas.microsoft.com/office/drawing/2014/main" id="{9E2E5D24-6DB6-B8C1-CD7F-6D4504E1554C}"/>
                  </a:ext>
                </a:extLst>
              </p:cNvPr>
              <p:cNvSpPr/>
              <p:nvPr/>
            </p:nvSpPr>
            <p:spPr>
              <a:xfrm>
                <a:off x="856263" y="4366016"/>
                <a:ext cx="69126" cy="81248"/>
              </a:xfrm>
              <a:custGeom>
                <a:avLst/>
                <a:gdLst>
                  <a:gd name="connsiteX0" fmla="*/ 69159 w 69126"/>
                  <a:gd name="connsiteY0" fmla="*/ 61788 h 81248"/>
                  <a:gd name="connsiteX1" fmla="*/ 54491 w 69126"/>
                  <a:gd name="connsiteY1" fmla="*/ 61788 h 81248"/>
                  <a:gd name="connsiteX2" fmla="*/ 54491 w 69126"/>
                  <a:gd name="connsiteY2" fmla="*/ 81317 h 81248"/>
                  <a:gd name="connsiteX3" fmla="*/ 42022 w 69126"/>
                  <a:gd name="connsiteY3" fmla="*/ 81317 h 81248"/>
                  <a:gd name="connsiteX4" fmla="*/ 42022 w 69126"/>
                  <a:gd name="connsiteY4" fmla="*/ 61788 h 81248"/>
                  <a:gd name="connsiteX5" fmla="*/ 32 w 69126"/>
                  <a:gd name="connsiteY5" fmla="*/ 61788 h 81248"/>
                  <a:gd name="connsiteX6" fmla="*/ 32 w 69126"/>
                  <a:gd name="connsiteY6" fmla="*/ 51203 h 81248"/>
                  <a:gd name="connsiteX7" fmla="*/ 45322 w 69126"/>
                  <a:gd name="connsiteY7" fmla="*/ 69 h 81248"/>
                  <a:gd name="connsiteX8" fmla="*/ 54491 w 69126"/>
                  <a:gd name="connsiteY8" fmla="*/ 69 h 81248"/>
                  <a:gd name="connsiteX9" fmla="*/ 54491 w 69126"/>
                  <a:gd name="connsiteY9" fmla="*/ 52843 h 81248"/>
                  <a:gd name="connsiteX10" fmla="*/ 69159 w 69126"/>
                  <a:gd name="connsiteY10" fmla="*/ 52843 h 81248"/>
                  <a:gd name="connsiteX11" fmla="*/ 69159 w 69126"/>
                  <a:gd name="connsiteY11" fmla="*/ 61788 h 81248"/>
                  <a:gd name="connsiteX12" fmla="*/ 42022 w 69126"/>
                  <a:gd name="connsiteY12" fmla="*/ 52843 h 81248"/>
                  <a:gd name="connsiteX13" fmla="*/ 42022 w 69126"/>
                  <a:gd name="connsiteY13" fmla="*/ 17362 h 81248"/>
                  <a:gd name="connsiteX14" fmla="*/ 10851 w 69126"/>
                  <a:gd name="connsiteY14" fmla="*/ 52843 h 81248"/>
                  <a:gd name="connsiteX15" fmla="*/ 42022 w 69126"/>
                  <a:gd name="connsiteY15" fmla="*/ 52843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9126" h="81248">
                    <a:moveTo>
                      <a:pt x="69159" y="61788"/>
                    </a:moveTo>
                    <a:cubicBezTo>
                      <a:pt x="69159" y="61788"/>
                      <a:pt x="54491" y="61788"/>
                      <a:pt x="54491" y="61788"/>
                    </a:cubicBezTo>
                    <a:cubicBezTo>
                      <a:pt x="54491" y="61788"/>
                      <a:pt x="54491" y="81317"/>
                      <a:pt x="54491" y="81317"/>
                    </a:cubicBezTo>
                    <a:cubicBezTo>
                      <a:pt x="54491" y="81317"/>
                      <a:pt x="42022" y="81317"/>
                      <a:pt x="42022" y="81317"/>
                    </a:cubicBezTo>
                    <a:cubicBezTo>
                      <a:pt x="42022" y="81317"/>
                      <a:pt x="42022" y="61788"/>
                      <a:pt x="42022" y="61788"/>
                    </a:cubicBezTo>
                    <a:cubicBezTo>
                      <a:pt x="42022" y="61788"/>
                      <a:pt x="32" y="61788"/>
                      <a:pt x="32" y="61788"/>
                    </a:cubicBezTo>
                    <a:cubicBezTo>
                      <a:pt x="32" y="61788"/>
                      <a:pt x="32" y="51203"/>
                      <a:pt x="32" y="51203"/>
                    </a:cubicBezTo>
                    <a:cubicBezTo>
                      <a:pt x="32" y="51203"/>
                      <a:pt x="45322" y="69"/>
                      <a:pt x="45322" y="69"/>
                    </a:cubicBezTo>
                    <a:cubicBezTo>
                      <a:pt x="45322" y="69"/>
                      <a:pt x="54491" y="69"/>
                      <a:pt x="54491" y="69"/>
                    </a:cubicBezTo>
                    <a:cubicBezTo>
                      <a:pt x="54491" y="69"/>
                      <a:pt x="54491" y="52843"/>
                      <a:pt x="54491" y="52843"/>
                    </a:cubicBezTo>
                    <a:cubicBezTo>
                      <a:pt x="54491" y="52843"/>
                      <a:pt x="69159" y="52843"/>
                      <a:pt x="69159" y="52843"/>
                    </a:cubicBezTo>
                    <a:cubicBezTo>
                      <a:pt x="69159" y="52843"/>
                      <a:pt x="69159" y="61788"/>
                      <a:pt x="69159" y="61788"/>
                    </a:cubicBezTo>
                    <a:close/>
                    <a:moveTo>
                      <a:pt x="42022" y="52843"/>
                    </a:moveTo>
                    <a:cubicBezTo>
                      <a:pt x="42022" y="52843"/>
                      <a:pt x="42022" y="17362"/>
                      <a:pt x="42022" y="17362"/>
                    </a:cubicBezTo>
                    <a:cubicBezTo>
                      <a:pt x="42022" y="17362"/>
                      <a:pt x="10851" y="52843"/>
                      <a:pt x="10851" y="52843"/>
                    </a:cubicBezTo>
                    <a:cubicBezTo>
                      <a:pt x="10851" y="52843"/>
                      <a:pt x="42022" y="52843"/>
                      <a:pt x="42022" y="528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4" name="Vrije vorm 423">
                <a:extLst>
                  <a:ext uri="{FF2B5EF4-FFF2-40B4-BE49-F238E27FC236}">
                    <a16:creationId xmlns:a16="http://schemas.microsoft.com/office/drawing/2014/main" id="{F727A0AD-7FB8-FA0E-4137-6A5AC85EE200}"/>
                  </a:ext>
                </a:extLst>
              </p:cNvPr>
              <p:cNvSpPr/>
              <p:nvPr/>
            </p:nvSpPr>
            <p:spPr>
              <a:xfrm>
                <a:off x="936577" y="4366016"/>
                <a:ext cx="65276" cy="83037"/>
              </a:xfrm>
              <a:custGeom>
                <a:avLst/>
                <a:gdLst>
                  <a:gd name="connsiteX0" fmla="*/ 65315 w 65276"/>
                  <a:gd name="connsiteY0" fmla="*/ 42258 h 83037"/>
                  <a:gd name="connsiteX1" fmla="*/ 32677 w 65276"/>
                  <a:gd name="connsiteY1" fmla="*/ 83106 h 83037"/>
                  <a:gd name="connsiteX2" fmla="*/ 39 w 65276"/>
                  <a:gd name="connsiteY2" fmla="*/ 41662 h 83037"/>
                  <a:gd name="connsiteX3" fmla="*/ 32677 w 65276"/>
                  <a:gd name="connsiteY3" fmla="*/ 69 h 83037"/>
                  <a:gd name="connsiteX4" fmla="*/ 65315 w 65276"/>
                  <a:gd name="connsiteY4" fmla="*/ 42258 h 83037"/>
                  <a:gd name="connsiteX5" fmla="*/ 52664 w 65276"/>
                  <a:gd name="connsiteY5" fmla="*/ 41364 h 83037"/>
                  <a:gd name="connsiteX6" fmla="*/ 32677 w 65276"/>
                  <a:gd name="connsiteY6" fmla="*/ 9013 h 83037"/>
                  <a:gd name="connsiteX7" fmla="*/ 12691 w 65276"/>
                  <a:gd name="connsiteY7" fmla="*/ 41662 h 83037"/>
                  <a:gd name="connsiteX8" fmla="*/ 32494 w 65276"/>
                  <a:gd name="connsiteY8" fmla="*/ 74609 h 83037"/>
                  <a:gd name="connsiteX9" fmla="*/ 52664 w 65276"/>
                  <a:gd name="connsiteY9" fmla="*/ 41364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315" y="42258"/>
                    </a:moveTo>
                    <a:cubicBezTo>
                      <a:pt x="65315" y="68943"/>
                      <a:pt x="53764" y="83106"/>
                      <a:pt x="32677" y="83106"/>
                    </a:cubicBezTo>
                    <a:cubicBezTo>
                      <a:pt x="11224" y="83106"/>
                      <a:pt x="39" y="68943"/>
                      <a:pt x="39" y="41662"/>
                    </a:cubicBezTo>
                    <a:cubicBezTo>
                      <a:pt x="39" y="14380"/>
                      <a:pt x="11224" y="69"/>
                      <a:pt x="32677" y="69"/>
                    </a:cubicBezTo>
                    <a:cubicBezTo>
                      <a:pt x="54314" y="69"/>
                      <a:pt x="65315" y="14082"/>
                      <a:pt x="65315" y="42258"/>
                    </a:cubicBezTo>
                    <a:close/>
                    <a:moveTo>
                      <a:pt x="52664" y="41364"/>
                    </a:moveTo>
                    <a:cubicBezTo>
                      <a:pt x="52664" y="19598"/>
                      <a:pt x="46063" y="9013"/>
                      <a:pt x="32677" y="9013"/>
                    </a:cubicBezTo>
                    <a:cubicBezTo>
                      <a:pt x="19292" y="9013"/>
                      <a:pt x="12691" y="19449"/>
                      <a:pt x="12691" y="41662"/>
                    </a:cubicBezTo>
                    <a:cubicBezTo>
                      <a:pt x="12691" y="63875"/>
                      <a:pt x="19292" y="74609"/>
                      <a:pt x="32494" y="74609"/>
                    </a:cubicBezTo>
                    <a:cubicBezTo>
                      <a:pt x="46246" y="74609"/>
                      <a:pt x="52664" y="64322"/>
                      <a:pt x="52664" y="41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5" name="Vrije vorm 424">
                <a:extLst>
                  <a:ext uri="{FF2B5EF4-FFF2-40B4-BE49-F238E27FC236}">
                    <a16:creationId xmlns:a16="http://schemas.microsoft.com/office/drawing/2014/main" id="{613B04E1-FA07-AC7C-A2A8-324BD503DD92}"/>
                  </a:ext>
                </a:extLst>
              </p:cNvPr>
              <p:cNvSpPr/>
              <p:nvPr/>
            </p:nvSpPr>
            <p:spPr>
              <a:xfrm>
                <a:off x="1014873" y="4366016"/>
                <a:ext cx="65276" cy="83037"/>
              </a:xfrm>
              <a:custGeom>
                <a:avLst/>
                <a:gdLst>
                  <a:gd name="connsiteX0" fmla="*/ 65322 w 65276"/>
                  <a:gd name="connsiteY0" fmla="*/ 42258 h 83037"/>
                  <a:gd name="connsiteX1" fmla="*/ 32684 w 65276"/>
                  <a:gd name="connsiteY1" fmla="*/ 83106 h 83037"/>
                  <a:gd name="connsiteX2" fmla="*/ 46 w 65276"/>
                  <a:gd name="connsiteY2" fmla="*/ 41662 h 83037"/>
                  <a:gd name="connsiteX3" fmla="*/ 32684 w 65276"/>
                  <a:gd name="connsiteY3" fmla="*/ 69 h 83037"/>
                  <a:gd name="connsiteX4" fmla="*/ 65322 w 65276"/>
                  <a:gd name="connsiteY4" fmla="*/ 42258 h 83037"/>
                  <a:gd name="connsiteX5" fmla="*/ 52670 w 65276"/>
                  <a:gd name="connsiteY5" fmla="*/ 41364 h 83037"/>
                  <a:gd name="connsiteX6" fmla="*/ 32684 w 65276"/>
                  <a:gd name="connsiteY6" fmla="*/ 9013 h 83037"/>
                  <a:gd name="connsiteX7" fmla="*/ 12698 w 65276"/>
                  <a:gd name="connsiteY7" fmla="*/ 41662 h 83037"/>
                  <a:gd name="connsiteX8" fmla="*/ 32501 w 65276"/>
                  <a:gd name="connsiteY8" fmla="*/ 74609 h 83037"/>
                  <a:gd name="connsiteX9" fmla="*/ 52670 w 65276"/>
                  <a:gd name="connsiteY9" fmla="*/ 41364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322" y="42258"/>
                    </a:moveTo>
                    <a:cubicBezTo>
                      <a:pt x="65322" y="68943"/>
                      <a:pt x="53770" y="83106"/>
                      <a:pt x="32684" y="83106"/>
                    </a:cubicBezTo>
                    <a:cubicBezTo>
                      <a:pt x="11231" y="83106"/>
                      <a:pt x="46" y="68943"/>
                      <a:pt x="46" y="41662"/>
                    </a:cubicBezTo>
                    <a:cubicBezTo>
                      <a:pt x="46" y="14380"/>
                      <a:pt x="11231" y="69"/>
                      <a:pt x="32684" y="69"/>
                    </a:cubicBezTo>
                    <a:cubicBezTo>
                      <a:pt x="54320" y="69"/>
                      <a:pt x="65322" y="14082"/>
                      <a:pt x="65322" y="42258"/>
                    </a:cubicBezTo>
                    <a:close/>
                    <a:moveTo>
                      <a:pt x="52670" y="41364"/>
                    </a:moveTo>
                    <a:cubicBezTo>
                      <a:pt x="52670" y="19598"/>
                      <a:pt x="46069" y="9013"/>
                      <a:pt x="32684" y="9013"/>
                    </a:cubicBezTo>
                    <a:cubicBezTo>
                      <a:pt x="19299" y="9013"/>
                      <a:pt x="12698" y="19449"/>
                      <a:pt x="12698" y="41662"/>
                    </a:cubicBezTo>
                    <a:cubicBezTo>
                      <a:pt x="12698" y="63875"/>
                      <a:pt x="19299" y="74609"/>
                      <a:pt x="32501" y="74609"/>
                    </a:cubicBezTo>
                    <a:cubicBezTo>
                      <a:pt x="46253" y="74609"/>
                      <a:pt x="52670" y="64322"/>
                      <a:pt x="52670" y="413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6" name="Vrije vorm 425">
                <a:extLst>
                  <a:ext uri="{FF2B5EF4-FFF2-40B4-BE49-F238E27FC236}">
                    <a16:creationId xmlns:a16="http://schemas.microsoft.com/office/drawing/2014/main" id="{7C7DDED2-9CB5-377F-47EF-9059BEA008A5}"/>
                  </a:ext>
                </a:extLst>
              </p:cNvPr>
              <p:cNvSpPr/>
              <p:nvPr/>
            </p:nvSpPr>
            <p:spPr>
              <a:xfrm>
                <a:off x="856263" y="4068424"/>
                <a:ext cx="69126" cy="81248"/>
              </a:xfrm>
              <a:custGeom>
                <a:avLst/>
                <a:gdLst>
                  <a:gd name="connsiteX0" fmla="*/ 69159 w 69126"/>
                  <a:gd name="connsiteY0" fmla="*/ 61756 h 81248"/>
                  <a:gd name="connsiteX1" fmla="*/ 54491 w 69126"/>
                  <a:gd name="connsiteY1" fmla="*/ 61756 h 81248"/>
                  <a:gd name="connsiteX2" fmla="*/ 54491 w 69126"/>
                  <a:gd name="connsiteY2" fmla="*/ 81286 h 81248"/>
                  <a:gd name="connsiteX3" fmla="*/ 42022 w 69126"/>
                  <a:gd name="connsiteY3" fmla="*/ 81286 h 81248"/>
                  <a:gd name="connsiteX4" fmla="*/ 42022 w 69126"/>
                  <a:gd name="connsiteY4" fmla="*/ 61756 h 81248"/>
                  <a:gd name="connsiteX5" fmla="*/ 32 w 69126"/>
                  <a:gd name="connsiteY5" fmla="*/ 61756 h 81248"/>
                  <a:gd name="connsiteX6" fmla="*/ 32 w 69126"/>
                  <a:gd name="connsiteY6" fmla="*/ 51172 h 81248"/>
                  <a:gd name="connsiteX7" fmla="*/ 45322 w 69126"/>
                  <a:gd name="connsiteY7" fmla="*/ 37 h 81248"/>
                  <a:gd name="connsiteX8" fmla="*/ 54491 w 69126"/>
                  <a:gd name="connsiteY8" fmla="*/ 37 h 81248"/>
                  <a:gd name="connsiteX9" fmla="*/ 54491 w 69126"/>
                  <a:gd name="connsiteY9" fmla="*/ 52812 h 81248"/>
                  <a:gd name="connsiteX10" fmla="*/ 69159 w 69126"/>
                  <a:gd name="connsiteY10" fmla="*/ 52812 h 81248"/>
                  <a:gd name="connsiteX11" fmla="*/ 69159 w 69126"/>
                  <a:gd name="connsiteY11" fmla="*/ 61756 h 81248"/>
                  <a:gd name="connsiteX12" fmla="*/ 42022 w 69126"/>
                  <a:gd name="connsiteY12" fmla="*/ 52812 h 81248"/>
                  <a:gd name="connsiteX13" fmla="*/ 42022 w 69126"/>
                  <a:gd name="connsiteY13" fmla="*/ 17331 h 81248"/>
                  <a:gd name="connsiteX14" fmla="*/ 10851 w 69126"/>
                  <a:gd name="connsiteY14" fmla="*/ 52812 h 81248"/>
                  <a:gd name="connsiteX15" fmla="*/ 42022 w 69126"/>
                  <a:gd name="connsiteY15" fmla="*/ 52812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9126" h="81248">
                    <a:moveTo>
                      <a:pt x="69159" y="61756"/>
                    </a:moveTo>
                    <a:cubicBezTo>
                      <a:pt x="69159" y="61756"/>
                      <a:pt x="54491" y="61756"/>
                      <a:pt x="54491" y="61756"/>
                    </a:cubicBezTo>
                    <a:cubicBezTo>
                      <a:pt x="54491" y="61756"/>
                      <a:pt x="54491" y="81286"/>
                      <a:pt x="54491" y="81286"/>
                    </a:cubicBezTo>
                    <a:cubicBezTo>
                      <a:pt x="54491" y="81286"/>
                      <a:pt x="42022" y="81286"/>
                      <a:pt x="42022" y="81286"/>
                    </a:cubicBezTo>
                    <a:cubicBezTo>
                      <a:pt x="42022" y="81286"/>
                      <a:pt x="42022" y="61756"/>
                      <a:pt x="42022" y="61756"/>
                    </a:cubicBezTo>
                    <a:cubicBezTo>
                      <a:pt x="42022" y="61756"/>
                      <a:pt x="32" y="61756"/>
                      <a:pt x="32" y="61756"/>
                    </a:cubicBezTo>
                    <a:cubicBezTo>
                      <a:pt x="32" y="61756"/>
                      <a:pt x="32" y="51172"/>
                      <a:pt x="32" y="51172"/>
                    </a:cubicBezTo>
                    <a:cubicBezTo>
                      <a:pt x="32" y="51172"/>
                      <a:pt x="45322" y="37"/>
                      <a:pt x="45322" y="37"/>
                    </a:cubicBezTo>
                    <a:cubicBezTo>
                      <a:pt x="45322" y="37"/>
                      <a:pt x="54491" y="37"/>
                      <a:pt x="54491" y="37"/>
                    </a:cubicBezTo>
                    <a:cubicBezTo>
                      <a:pt x="54491" y="37"/>
                      <a:pt x="54491" y="52812"/>
                      <a:pt x="54491" y="52812"/>
                    </a:cubicBezTo>
                    <a:cubicBezTo>
                      <a:pt x="54491" y="52812"/>
                      <a:pt x="69159" y="52812"/>
                      <a:pt x="69159" y="52812"/>
                    </a:cubicBezTo>
                    <a:cubicBezTo>
                      <a:pt x="69159" y="52812"/>
                      <a:pt x="69159" y="61756"/>
                      <a:pt x="69159" y="61756"/>
                    </a:cubicBezTo>
                    <a:close/>
                    <a:moveTo>
                      <a:pt x="42022" y="52812"/>
                    </a:moveTo>
                    <a:cubicBezTo>
                      <a:pt x="42022" y="52812"/>
                      <a:pt x="42022" y="17331"/>
                      <a:pt x="42022" y="17331"/>
                    </a:cubicBezTo>
                    <a:cubicBezTo>
                      <a:pt x="42022" y="17331"/>
                      <a:pt x="10851" y="52812"/>
                      <a:pt x="10851" y="52812"/>
                    </a:cubicBezTo>
                    <a:cubicBezTo>
                      <a:pt x="10851" y="52812"/>
                      <a:pt x="42022" y="52812"/>
                      <a:pt x="42022" y="528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7" name="Vrije vorm 426">
                <a:extLst>
                  <a:ext uri="{FF2B5EF4-FFF2-40B4-BE49-F238E27FC236}">
                    <a16:creationId xmlns:a16="http://schemas.microsoft.com/office/drawing/2014/main" id="{0B203A24-C244-2600-DAE0-B1198B2A9845}"/>
                  </a:ext>
                </a:extLst>
              </p:cNvPr>
              <p:cNvSpPr/>
              <p:nvPr/>
            </p:nvSpPr>
            <p:spPr>
              <a:xfrm>
                <a:off x="935477" y="4070213"/>
                <a:ext cx="67293" cy="81248"/>
              </a:xfrm>
              <a:custGeom>
                <a:avLst/>
                <a:gdLst>
                  <a:gd name="connsiteX0" fmla="*/ 67332 w 67293"/>
                  <a:gd name="connsiteY0" fmla="*/ 52663 h 81248"/>
                  <a:gd name="connsiteX1" fmla="*/ 33044 w 67293"/>
                  <a:gd name="connsiteY1" fmla="*/ 81286 h 81248"/>
                  <a:gd name="connsiteX2" fmla="*/ 39 w 67293"/>
                  <a:gd name="connsiteY2" fmla="*/ 58626 h 81248"/>
                  <a:gd name="connsiteX3" fmla="*/ 12324 w 67293"/>
                  <a:gd name="connsiteY3" fmla="*/ 58626 h 81248"/>
                  <a:gd name="connsiteX4" fmla="*/ 32861 w 67293"/>
                  <a:gd name="connsiteY4" fmla="*/ 72341 h 81248"/>
                  <a:gd name="connsiteX5" fmla="*/ 54681 w 67293"/>
                  <a:gd name="connsiteY5" fmla="*/ 54004 h 81248"/>
                  <a:gd name="connsiteX6" fmla="*/ 32861 w 67293"/>
                  <a:gd name="connsiteY6" fmla="*/ 34922 h 81248"/>
                  <a:gd name="connsiteX7" fmla="*/ 14525 w 67293"/>
                  <a:gd name="connsiteY7" fmla="*/ 42525 h 81248"/>
                  <a:gd name="connsiteX8" fmla="*/ 3156 w 67293"/>
                  <a:gd name="connsiteY8" fmla="*/ 42525 h 81248"/>
                  <a:gd name="connsiteX9" fmla="*/ 10491 w 67293"/>
                  <a:gd name="connsiteY9" fmla="*/ 37 h 81248"/>
                  <a:gd name="connsiteX10" fmla="*/ 62198 w 67293"/>
                  <a:gd name="connsiteY10" fmla="*/ 37 h 81248"/>
                  <a:gd name="connsiteX11" fmla="*/ 62198 w 67293"/>
                  <a:gd name="connsiteY11" fmla="*/ 10026 h 81248"/>
                  <a:gd name="connsiteX12" fmla="*/ 20576 w 67293"/>
                  <a:gd name="connsiteY12" fmla="*/ 10026 h 81248"/>
                  <a:gd name="connsiteX13" fmla="*/ 16725 w 67293"/>
                  <a:gd name="connsiteY13" fmla="*/ 30897 h 81248"/>
                  <a:gd name="connsiteX14" fmla="*/ 35061 w 67293"/>
                  <a:gd name="connsiteY14" fmla="*/ 25977 h 81248"/>
                  <a:gd name="connsiteX15" fmla="*/ 67332 w 67293"/>
                  <a:gd name="connsiteY15" fmla="*/ 52663 h 8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7293" h="81248">
                    <a:moveTo>
                      <a:pt x="67332" y="52663"/>
                    </a:moveTo>
                    <a:cubicBezTo>
                      <a:pt x="67332" y="69807"/>
                      <a:pt x="53214" y="81286"/>
                      <a:pt x="33044" y="81286"/>
                    </a:cubicBezTo>
                    <a:cubicBezTo>
                      <a:pt x="15441" y="81286"/>
                      <a:pt x="4073" y="74876"/>
                      <a:pt x="39" y="58626"/>
                    </a:cubicBezTo>
                    <a:cubicBezTo>
                      <a:pt x="39" y="58626"/>
                      <a:pt x="12324" y="58626"/>
                      <a:pt x="12324" y="58626"/>
                    </a:cubicBezTo>
                    <a:cubicBezTo>
                      <a:pt x="15441" y="67869"/>
                      <a:pt x="22042" y="72341"/>
                      <a:pt x="32861" y="72341"/>
                    </a:cubicBezTo>
                    <a:cubicBezTo>
                      <a:pt x="46429" y="72341"/>
                      <a:pt x="54681" y="65633"/>
                      <a:pt x="54681" y="54004"/>
                    </a:cubicBezTo>
                    <a:cubicBezTo>
                      <a:pt x="54681" y="41929"/>
                      <a:pt x="46246" y="34922"/>
                      <a:pt x="32861" y="34922"/>
                    </a:cubicBezTo>
                    <a:cubicBezTo>
                      <a:pt x="25160" y="34922"/>
                      <a:pt x="20209" y="36860"/>
                      <a:pt x="14525" y="42525"/>
                    </a:cubicBezTo>
                    <a:cubicBezTo>
                      <a:pt x="14525" y="42525"/>
                      <a:pt x="3156" y="42525"/>
                      <a:pt x="3156" y="42525"/>
                    </a:cubicBezTo>
                    <a:cubicBezTo>
                      <a:pt x="3156" y="42525"/>
                      <a:pt x="10491" y="37"/>
                      <a:pt x="10491" y="37"/>
                    </a:cubicBezTo>
                    <a:cubicBezTo>
                      <a:pt x="10491" y="37"/>
                      <a:pt x="62198" y="37"/>
                      <a:pt x="62198" y="37"/>
                    </a:cubicBezTo>
                    <a:cubicBezTo>
                      <a:pt x="62198" y="37"/>
                      <a:pt x="62198" y="10026"/>
                      <a:pt x="62198" y="10026"/>
                    </a:cubicBezTo>
                    <a:cubicBezTo>
                      <a:pt x="62198" y="10026"/>
                      <a:pt x="20576" y="10026"/>
                      <a:pt x="20576" y="10026"/>
                    </a:cubicBezTo>
                    <a:cubicBezTo>
                      <a:pt x="20576" y="10026"/>
                      <a:pt x="16725" y="30897"/>
                      <a:pt x="16725" y="30897"/>
                    </a:cubicBezTo>
                    <a:cubicBezTo>
                      <a:pt x="22409" y="27468"/>
                      <a:pt x="28093" y="25977"/>
                      <a:pt x="35061" y="25977"/>
                    </a:cubicBezTo>
                    <a:cubicBezTo>
                      <a:pt x="54314" y="25977"/>
                      <a:pt x="67332" y="36562"/>
                      <a:pt x="67332" y="526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8" name="Vrije vorm 427">
                <a:extLst>
                  <a:ext uri="{FF2B5EF4-FFF2-40B4-BE49-F238E27FC236}">
                    <a16:creationId xmlns:a16="http://schemas.microsoft.com/office/drawing/2014/main" id="{130E7FB0-B7C0-8813-3698-DC7EAE56432A}"/>
                  </a:ext>
                </a:extLst>
              </p:cNvPr>
              <p:cNvSpPr/>
              <p:nvPr/>
            </p:nvSpPr>
            <p:spPr>
              <a:xfrm>
                <a:off x="1014873" y="4068424"/>
                <a:ext cx="65276" cy="83037"/>
              </a:xfrm>
              <a:custGeom>
                <a:avLst/>
                <a:gdLst>
                  <a:gd name="connsiteX0" fmla="*/ 65322 w 65276"/>
                  <a:gd name="connsiteY0" fmla="*/ 42227 h 83037"/>
                  <a:gd name="connsiteX1" fmla="*/ 32684 w 65276"/>
                  <a:gd name="connsiteY1" fmla="*/ 83075 h 83037"/>
                  <a:gd name="connsiteX2" fmla="*/ 46 w 65276"/>
                  <a:gd name="connsiteY2" fmla="*/ 41631 h 83037"/>
                  <a:gd name="connsiteX3" fmla="*/ 32684 w 65276"/>
                  <a:gd name="connsiteY3" fmla="*/ 37 h 83037"/>
                  <a:gd name="connsiteX4" fmla="*/ 65322 w 65276"/>
                  <a:gd name="connsiteY4" fmla="*/ 42227 h 83037"/>
                  <a:gd name="connsiteX5" fmla="*/ 52670 w 65276"/>
                  <a:gd name="connsiteY5" fmla="*/ 41333 h 83037"/>
                  <a:gd name="connsiteX6" fmla="*/ 32684 w 65276"/>
                  <a:gd name="connsiteY6" fmla="*/ 8982 h 83037"/>
                  <a:gd name="connsiteX7" fmla="*/ 12698 w 65276"/>
                  <a:gd name="connsiteY7" fmla="*/ 41631 h 83037"/>
                  <a:gd name="connsiteX8" fmla="*/ 32501 w 65276"/>
                  <a:gd name="connsiteY8" fmla="*/ 74577 h 83037"/>
                  <a:gd name="connsiteX9" fmla="*/ 52670 w 65276"/>
                  <a:gd name="connsiteY9" fmla="*/ 41333 h 83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76" h="83037">
                    <a:moveTo>
                      <a:pt x="65322" y="42227"/>
                    </a:moveTo>
                    <a:cubicBezTo>
                      <a:pt x="65322" y="68912"/>
                      <a:pt x="53770" y="83075"/>
                      <a:pt x="32684" y="83075"/>
                    </a:cubicBezTo>
                    <a:cubicBezTo>
                      <a:pt x="11231" y="83075"/>
                      <a:pt x="46" y="68912"/>
                      <a:pt x="46" y="41631"/>
                    </a:cubicBezTo>
                    <a:cubicBezTo>
                      <a:pt x="46" y="14349"/>
                      <a:pt x="11231" y="37"/>
                      <a:pt x="32684" y="37"/>
                    </a:cubicBezTo>
                    <a:cubicBezTo>
                      <a:pt x="54320" y="37"/>
                      <a:pt x="65322" y="14051"/>
                      <a:pt x="65322" y="42227"/>
                    </a:cubicBezTo>
                    <a:close/>
                    <a:moveTo>
                      <a:pt x="52670" y="41333"/>
                    </a:moveTo>
                    <a:cubicBezTo>
                      <a:pt x="52670" y="19567"/>
                      <a:pt x="46069" y="8982"/>
                      <a:pt x="32684" y="8982"/>
                    </a:cubicBezTo>
                    <a:cubicBezTo>
                      <a:pt x="19299" y="8982"/>
                      <a:pt x="12698" y="19418"/>
                      <a:pt x="12698" y="41631"/>
                    </a:cubicBezTo>
                    <a:cubicBezTo>
                      <a:pt x="12698" y="63844"/>
                      <a:pt x="19299" y="74577"/>
                      <a:pt x="32501" y="74577"/>
                    </a:cubicBezTo>
                    <a:cubicBezTo>
                      <a:pt x="46253" y="74577"/>
                      <a:pt x="52670" y="64291"/>
                      <a:pt x="52670" y="413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9" name="Vrije vorm 428">
                <a:extLst>
                  <a:ext uri="{FF2B5EF4-FFF2-40B4-BE49-F238E27FC236}">
                    <a16:creationId xmlns:a16="http://schemas.microsoft.com/office/drawing/2014/main" id="{0065CF34-4DFB-780B-1CA8-2106F181BA39}"/>
                  </a:ext>
                </a:extLst>
              </p:cNvPr>
              <p:cNvSpPr/>
              <p:nvPr/>
            </p:nvSpPr>
            <p:spPr>
              <a:xfrm>
                <a:off x="1414782" y="4015684"/>
                <a:ext cx="5672808" cy="1401650"/>
              </a:xfrm>
              <a:custGeom>
                <a:avLst/>
                <a:gdLst>
                  <a:gd name="connsiteX0" fmla="*/ -107 w 5672808"/>
                  <a:gd name="connsiteY0" fmla="*/ 1002866 h 1401650"/>
                  <a:gd name="connsiteX1" fmla="*/ 35327 w 5672808"/>
                  <a:gd name="connsiteY1" fmla="*/ 880845 h 1401650"/>
                  <a:gd name="connsiteX2" fmla="*/ 70805 w 5672808"/>
                  <a:gd name="connsiteY2" fmla="*/ 758823 h 1401650"/>
                  <a:gd name="connsiteX3" fmla="*/ 106239 w 5672808"/>
                  <a:gd name="connsiteY3" fmla="*/ 636802 h 1401650"/>
                  <a:gd name="connsiteX4" fmla="*/ 141682 w 5672808"/>
                  <a:gd name="connsiteY4" fmla="*/ 520741 h 1401650"/>
                  <a:gd name="connsiteX5" fmla="*/ 177160 w 5672808"/>
                  <a:gd name="connsiteY5" fmla="*/ 407665 h 1401650"/>
                  <a:gd name="connsiteX6" fmla="*/ 212594 w 5672808"/>
                  <a:gd name="connsiteY6" fmla="*/ 306477 h 1401650"/>
                  <a:gd name="connsiteX7" fmla="*/ 248072 w 5672808"/>
                  <a:gd name="connsiteY7" fmla="*/ 217215 h 1401650"/>
                  <a:gd name="connsiteX8" fmla="*/ 283506 w 5672808"/>
                  <a:gd name="connsiteY8" fmla="*/ 142824 h 1401650"/>
                  <a:gd name="connsiteX9" fmla="*/ 318984 w 5672808"/>
                  <a:gd name="connsiteY9" fmla="*/ 83304 h 1401650"/>
                  <a:gd name="connsiteX10" fmla="*/ 354418 w 5672808"/>
                  <a:gd name="connsiteY10" fmla="*/ 41636 h 1401650"/>
                  <a:gd name="connsiteX11" fmla="*/ 389905 w 5672808"/>
                  <a:gd name="connsiteY11" fmla="*/ 11857 h 1401650"/>
                  <a:gd name="connsiteX12" fmla="*/ 425339 w 5672808"/>
                  <a:gd name="connsiteY12" fmla="*/ -32 h 1401650"/>
                  <a:gd name="connsiteX13" fmla="*/ 460817 w 5672808"/>
                  <a:gd name="connsiteY13" fmla="*/ 5931 h 1401650"/>
                  <a:gd name="connsiteX14" fmla="*/ 496251 w 5672808"/>
                  <a:gd name="connsiteY14" fmla="*/ 26765 h 1401650"/>
                  <a:gd name="connsiteX15" fmla="*/ 531685 w 5672808"/>
                  <a:gd name="connsiteY15" fmla="*/ 62470 h 1401650"/>
                  <a:gd name="connsiteX16" fmla="*/ 567163 w 5672808"/>
                  <a:gd name="connsiteY16" fmla="*/ 113045 h 1401650"/>
                  <a:gd name="connsiteX17" fmla="*/ 602597 w 5672808"/>
                  <a:gd name="connsiteY17" fmla="*/ 178528 h 1401650"/>
                  <a:gd name="connsiteX18" fmla="*/ 638084 w 5672808"/>
                  <a:gd name="connsiteY18" fmla="*/ 255902 h 1401650"/>
                  <a:gd name="connsiteX19" fmla="*/ 673518 w 5672808"/>
                  <a:gd name="connsiteY19" fmla="*/ 339237 h 1401650"/>
                  <a:gd name="connsiteX20" fmla="*/ 708996 w 5672808"/>
                  <a:gd name="connsiteY20" fmla="*/ 434462 h 1401650"/>
                  <a:gd name="connsiteX21" fmla="*/ 744430 w 5672808"/>
                  <a:gd name="connsiteY21" fmla="*/ 535654 h 1401650"/>
                  <a:gd name="connsiteX22" fmla="*/ 779908 w 5672808"/>
                  <a:gd name="connsiteY22" fmla="*/ 639786 h 1401650"/>
                  <a:gd name="connsiteX23" fmla="*/ 815342 w 5672808"/>
                  <a:gd name="connsiteY23" fmla="*/ 746937 h 1401650"/>
                  <a:gd name="connsiteX24" fmla="*/ 850820 w 5672808"/>
                  <a:gd name="connsiteY24" fmla="*/ 848121 h 1401650"/>
                  <a:gd name="connsiteX25" fmla="*/ 886263 w 5672808"/>
                  <a:gd name="connsiteY25" fmla="*/ 952253 h 1401650"/>
                  <a:gd name="connsiteX26" fmla="*/ 921697 w 5672808"/>
                  <a:gd name="connsiteY26" fmla="*/ 1047483 h 1401650"/>
                  <a:gd name="connsiteX27" fmla="*/ 957175 w 5672808"/>
                  <a:gd name="connsiteY27" fmla="*/ 1130813 h 1401650"/>
                  <a:gd name="connsiteX28" fmla="*/ 992609 w 5672808"/>
                  <a:gd name="connsiteY28" fmla="*/ 1211173 h 1401650"/>
                  <a:gd name="connsiteX29" fmla="*/ 1028087 w 5672808"/>
                  <a:gd name="connsiteY29" fmla="*/ 1276656 h 1401650"/>
                  <a:gd name="connsiteX30" fmla="*/ 1063521 w 5672808"/>
                  <a:gd name="connsiteY30" fmla="*/ 1330210 h 1401650"/>
                  <a:gd name="connsiteX31" fmla="*/ 1098999 w 5672808"/>
                  <a:gd name="connsiteY31" fmla="*/ 1371879 h 1401650"/>
                  <a:gd name="connsiteX32" fmla="*/ 1134433 w 5672808"/>
                  <a:gd name="connsiteY32" fmla="*/ 1395694 h 1401650"/>
                  <a:gd name="connsiteX33" fmla="*/ 1169920 w 5672808"/>
                  <a:gd name="connsiteY33" fmla="*/ 1401619 h 1401650"/>
                  <a:gd name="connsiteX34" fmla="*/ 1205354 w 5672808"/>
                  <a:gd name="connsiteY34" fmla="*/ 1395694 h 1401650"/>
                  <a:gd name="connsiteX35" fmla="*/ 1240832 w 5672808"/>
                  <a:gd name="connsiteY35" fmla="*/ 1377804 h 1401650"/>
                  <a:gd name="connsiteX36" fmla="*/ 1276266 w 5672808"/>
                  <a:gd name="connsiteY36" fmla="*/ 1342096 h 1401650"/>
                  <a:gd name="connsiteX37" fmla="*/ 1311700 w 5672808"/>
                  <a:gd name="connsiteY37" fmla="*/ 1300428 h 1401650"/>
                  <a:gd name="connsiteX38" fmla="*/ 1347178 w 5672808"/>
                  <a:gd name="connsiteY38" fmla="*/ 1243889 h 1401650"/>
                  <a:gd name="connsiteX39" fmla="*/ 1382612 w 5672808"/>
                  <a:gd name="connsiteY39" fmla="*/ 1181426 h 1401650"/>
                  <a:gd name="connsiteX40" fmla="*/ 1418099 w 5672808"/>
                  <a:gd name="connsiteY40" fmla="*/ 1109982 h 1401650"/>
                  <a:gd name="connsiteX41" fmla="*/ 1453533 w 5672808"/>
                  <a:gd name="connsiteY41" fmla="*/ 1029629 h 1401650"/>
                  <a:gd name="connsiteX42" fmla="*/ 1489011 w 5672808"/>
                  <a:gd name="connsiteY42" fmla="*/ 952253 h 1401650"/>
                  <a:gd name="connsiteX43" fmla="*/ 1524445 w 5672808"/>
                  <a:gd name="connsiteY43" fmla="*/ 862991 h 1401650"/>
                  <a:gd name="connsiteX44" fmla="*/ 1559923 w 5672808"/>
                  <a:gd name="connsiteY44" fmla="*/ 779654 h 1401650"/>
                  <a:gd name="connsiteX45" fmla="*/ 1630791 w 5672808"/>
                  <a:gd name="connsiteY45" fmla="*/ 618948 h 1401650"/>
                  <a:gd name="connsiteX46" fmla="*/ 1666270 w 5672808"/>
                  <a:gd name="connsiteY46" fmla="*/ 544556 h 1401650"/>
                  <a:gd name="connsiteX47" fmla="*/ 1701712 w 5672808"/>
                  <a:gd name="connsiteY47" fmla="*/ 479112 h 1401650"/>
                  <a:gd name="connsiteX48" fmla="*/ 1737190 w 5672808"/>
                  <a:gd name="connsiteY48" fmla="*/ 413628 h 1401650"/>
                  <a:gd name="connsiteX49" fmla="*/ 1772624 w 5672808"/>
                  <a:gd name="connsiteY49" fmla="*/ 365997 h 1401650"/>
                  <a:gd name="connsiteX50" fmla="*/ 1808102 w 5672808"/>
                  <a:gd name="connsiteY50" fmla="*/ 324329 h 1401650"/>
                  <a:gd name="connsiteX51" fmla="*/ 1843537 w 5672808"/>
                  <a:gd name="connsiteY51" fmla="*/ 294588 h 1401650"/>
                  <a:gd name="connsiteX52" fmla="*/ 1879015 w 5672808"/>
                  <a:gd name="connsiteY52" fmla="*/ 276735 h 1401650"/>
                  <a:gd name="connsiteX53" fmla="*/ 1914449 w 5672808"/>
                  <a:gd name="connsiteY53" fmla="*/ 264809 h 1401650"/>
                  <a:gd name="connsiteX54" fmla="*/ 1949935 w 5672808"/>
                  <a:gd name="connsiteY54" fmla="*/ 270772 h 1401650"/>
                  <a:gd name="connsiteX55" fmla="*/ 1985369 w 5672808"/>
                  <a:gd name="connsiteY55" fmla="*/ 282698 h 1401650"/>
                  <a:gd name="connsiteX56" fmla="*/ 2020803 w 5672808"/>
                  <a:gd name="connsiteY56" fmla="*/ 306477 h 1401650"/>
                  <a:gd name="connsiteX57" fmla="*/ 2056282 w 5672808"/>
                  <a:gd name="connsiteY57" fmla="*/ 336255 h 1401650"/>
                  <a:gd name="connsiteX58" fmla="*/ 2091716 w 5672808"/>
                  <a:gd name="connsiteY58" fmla="*/ 377923 h 1401650"/>
                  <a:gd name="connsiteX59" fmla="*/ 2127194 w 5672808"/>
                  <a:gd name="connsiteY59" fmla="*/ 422536 h 1401650"/>
                  <a:gd name="connsiteX60" fmla="*/ 2162628 w 5672808"/>
                  <a:gd name="connsiteY60" fmla="*/ 476130 h 1401650"/>
                  <a:gd name="connsiteX61" fmla="*/ 2198114 w 5672808"/>
                  <a:gd name="connsiteY61" fmla="*/ 535654 h 1401650"/>
                  <a:gd name="connsiteX62" fmla="*/ 2233549 w 5672808"/>
                  <a:gd name="connsiteY62" fmla="*/ 601094 h 1401650"/>
                  <a:gd name="connsiteX63" fmla="*/ 2269027 w 5672808"/>
                  <a:gd name="connsiteY63" fmla="*/ 666577 h 1401650"/>
                  <a:gd name="connsiteX64" fmla="*/ 2304461 w 5672808"/>
                  <a:gd name="connsiteY64" fmla="*/ 735008 h 1401650"/>
                  <a:gd name="connsiteX65" fmla="*/ 2339939 w 5672808"/>
                  <a:gd name="connsiteY65" fmla="*/ 800492 h 1401650"/>
                  <a:gd name="connsiteX66" fmla="*/ 2375373 w 5672808"/>
                  <a:gd name="connsiteY66" fmla="*/ 868959 h 1401650"/>
                  <a:gd name="connsiteX67" fmla="*/ 2410807 w 5672808"/>
                  <a:gd name="connsiteY67" fmla="*/ 931422 h 1401650"/>
                  <a:gd name="connsiteX68" fmla="*/ 2446294 w 5672808"/>
                  <a:gd name="connsiteY68" fmla="*/ 985012 h 1401650"/>
                  <a:gd name="connsiteX69" fmla="*/ 2481728 w 5672808"/>
                  <a:gd name="connsiteY69" fmla="*/ 1038574 h 1401650"/>
                  <a:gd name="connsiteX70" fmla="*/ 2517206 w 5672808"/>
                  <a:gd name="connsiteY70" fmla="*/ 1080242 h 1401650"/>
                  <a:gd name="connsiteX71" fmla="*/ 2552640 w 5672808"/>
                  <a:gd name="connsiteY71" fmla="*/ 1115943 h 1401650"/>
                  <a:gd name="connsiteX72" fmla="*/ 2588118 w 5672808"/>
                  <a:gd name="connsiteY72" fmla="*/ 1145690 h 1401650"/>
                  <a:gd name="connsiteX73" fmla="*/ 2623552 w 5672808"/>
                  <a:gd name="connsiteY73" fmla="*/ 1157611 h 1401650"/>
                  <a:gd name="connsiteX74" fmla="*/ 2659030 w 5672808"/>
                  <a:gd name="connsiteY74" fmla="*/ 1169504 h 1401650"/>
                  <a:gd name="connsiteX75" fmla="*/ 2694464 w 5672808"/>
                  <a:gd name="connsiteY75" fmla="*/ 1163536 h 1401650"/>
                  <a:gd name="connsiteX76" fmla="*/ 2729951 w 5672808"/>
                  <a:gd name="connsiteY76" fmla="*/ 1151650 h 1401650"/>
                  <a:gd name="connsiteX77" fmla="*/ 2765385 w 5672808"/>
                  <a:gd name="connsiteY77" fmla="*/ 1133797 h 1401650"/>
                  <a:gd name="connsiteX78" fmla="*/ 2800819 w 5672808"/>
                  <a:gd name="connsiteY78" fmla="*/ 1109982 h 1401650"/>
                  <a:gd name="connsiteX79" fmla="*/ 2836297 w 5672808"/>
                  <a:gd name="connsiteY79" fmla="*/ 1074274 h 1401650"/>
                  <a:gd name="connsiteX80" fmla="*/ 2871731 w 5672808"/>
                  <a:gd name="connsiteY80" fmla="*/ 1038574 h 1401650"/>
                  <a:gd name="connsiteX81" fmla="*/ 2907209 w 5672808"/>
                  <a:gd name="connsiteY81" fmla="*/ 990937 h 1401650"/>
                  <a:gd name="connsiteX82" fmla="*/ 2942643 w 5672808"/>
                  <a:gd name="connsiteY82" fmla="*/ 943344 h 1401650"/>
                  <a:gd name="connsiteX83" fmla="*/ 2978130 w 5672808"/>
                  <a:gd name="connsiteY83" fmla="*/ 889754 h 1401650"/>
                  <a:gd name="connsiteX84" fmla="*/ 3013564 w 5672808"/>
                  <a:gd name="connsiteY84" fmla="*/ 836199 h 1401650"/>
                  <a:gd name="connsiteX85" fmla="*/ 3049042 w 5672808"/>
                  <a:gd name="connsiteY85" fmla="*/ 782638 h 1401650"/>
                  <a:gd name="connsiteX86" fmla="*/ 3084476 w 5672808"/>
                  <a:gd name="connsiteY86" fmla="*/ 729083 h 1401650"/>
                  <a:gd name="connsiteX87" fmla="*/ 3119954 w 5672808"/>
                  <a:gd name="connsiteY87" fmla="*/ 678470 h 1401650"/>
                  <a:gd name="connsiteX88" fmla="*/ 3155388 w 5672808"/>
                  <a:gd name="connsiteY88" fmla="*/ 630877 h 1401650"/>
                  <a:gd name="connsiteX89" fmla="*/ 3190822 w 5672808"/>
                  <a:gd name="connsiteY89" fmla="*/ 589208 h 1401650"/>
                  <a:gd name="connsiteX90" fmla="*/ 3226300 w 5672808"/>
                  <a:gd name="connsiteY90" fmla="*/ 547540 h 1401650"/>
                  <a:gd name="connsiteX91" fmla="*/ 3261743 w 5672808"/>
                  <a:gd name="connsiteY91" fmla="*/ 517800 h 1401650"/>
                  <a:gd name="connsiteX92" fmla="*/ 3297221 w 5672808"/>
                  <a:gd name="connsiteY92" fmla="*/ 491001 h 1401650"/>
                  <a:gd name="connsiteX93" fmla="*/ 3332655 w 5672808"/>
                  <a:gd name="connsiteY93" fmla="*/ 470167 h 1401650"/>
                  <a:gd name="connsiteX94" fmla="*/ 3368133 w 5672808"/>
                  <a:gd name="connsiteY94" fmla="*/ 458278 h 1401650"/>
                  <a:gd name="connsiteX95" fmla="*/ 3403567 w 5672808"/>
                  <a:gd name="connsiteY95" fmla="*/ 455296 h 1401650"/>
                  <a:gd name="connsiteX96" fmla="*/ 3439045 w 5672808"/>
                  <a:gd name="connsiteY96" fmla="*/ 458278 h 1401650"/>
                  <a:gd name="connsiteX97" fmla="*/ 3474479 w 5672808"/>
                  <a:gd name="connsiteY97" fmla="*/ 467185 h 1401650"/>
                  <a:gd name="connsiteX98" fmla="*/ 3509966 w 5672808"/>
                  <a:gd name="connsiteY98" fmla="*/ 479112 h 1401650"/>
                  <a:gd name="connsiteX99" fmla="*/ 3545400 w 5672808"/>
                  <a:gd name="connsiteY99" fmla="*/ 499910 h 1401650"/>
                  <a:gd name="connsiteX100" fmla="*/ 3580834 w 5672808"/>
                  <a:gd name="connsiteY100" fmla="*/ 526709 h 1401650"/>
                  <a:gd name="connsiteX101" fmla="*/ 3616312 w 5672808"/>
                  <a:gd name="connsiteY101" fmla="*/ 550524 h 1401650"/>
                  <a:gd name="connsiteX102" fmla="*/ 3651746 w 5672808"/>
                  <a:gd name="connsiteY102" fmla="*/ 586224 h 1401650"/>
                  <a:gd name="connsiteX103" fmla="*/ 3687224 w 5672808"/>
                  <a:gd name="connsiteY103" fmla="*/ 616007 h 1401650"/>
                  <a:gd name="connsiteX104" fmla="*/ 3722658 w 5672808"/>
                  <a:gd name="connsiteY104" fmla="*/ 657632 h 1401650"/>
                  <a:gd name="connsiteX105" fmla="*/ 3758145 w 5672808"/>
                  <a:gd name="connsiteY105" fmla="*/ 693376 h 1401650"/>
                  <a:gd name="connsiteX106" fmla="*/ 3793579 w 5672808"/>
                  <a:gd name="connsiteY106" fmla="*/ 732060 h 1401650"/>
                  <a:gd name="connsiteX107" fmla="*/ 3829057 w 5672808"/>
                  <a:gd name="connsiteY107" fmla="*/ 770752 h 1401650"/>
                  <a:gd name="connsiteX108" fmla="*/ 3864491 w 5672808"/>
                  <a:gd name="connsiteY108" fmla="*/ 809436 h 1401650"/>
                  <a:gd name="connsiteX109" fmla="*/ 3899969 w 5672808"/>
                  <a:gd name="connsiteY109" fmla="*/ 845144 h 1401650"/>
                  <a:gd name="connsiteX110" fmla="*/ 3935403 w 5672808"/>
                  <a:gd name="connsiteY110" fmla="*/ 874884 h 1401650"/>
                  <a:gd name="connsiteX111" fmla="*/ 3970838 w 5672808"/>
                  <a:gd name="connsiteY111" fmla="*/ 904659 h 1401650"/>
                  <a:gd name="connsiteX112" fmla="*/ 4006324 w 5672808"/>
                  <a:gd name="connsiteY112" fmla="*/ 928474 h 1401650"/>
                  <a:gd name="connsiteX113" fmla="*/ 4041758 w 5672808"/>
                  <a:gd name="connsiteY113" fmla="*/ 949276 h 1401650"/>
                  <a:gd name="connsiteX114" fmla="*/ 4077236 w 5672808"/>
                  <a:gd name="connsiteY114" fmla="*/ 964182 h 1401650"/>
                  <a:gd name="connsiteX115" fmla="*/ 4112670 w 5672808"/>
                  <a:gd name="connsiteY115" fmla="*/ 970107 h 1401650"/>
                  <a:gd name="connsiteX116" fmla="*/ 4148149 w 5672808"/>
                  <a:gd name="connsiteY116" fmla="*/ 976067 h 1401650"/>
                  <a:gd name="connsiteX117" fmla="*/ 4183583 w 5672808"/>
                  <a:gd name="connsiteY117" fmla="*/ 976067 h 1401650"/>
                  <a:gd name="connsiteX118" fmla="*/ 4219061 w 5672808"/>
                  <a:gd name="connsiteY118" fmla="*/ 970107 h 1401650"/>
                  <a:gd name="connsiteX119" fmla="*/ 4289929 w 5672808"/>
                  <a:gd name="connsiteY119" fmla="*/ 946328 h 1401650"/>
                  <a:gd name="connsiteX120" fmla="*/ 4325416 w 5672808"/>
                  <a:gd name="connsiteY120" fmla="*/ 931422 h 1401650"/>
                  <a:gd name="connsiteX121" fmla="*/ 4360850 w 5672808"/>
                  <a:gd name="connsiteY121" fmla="*/ 913568 h 1401650"/>
                  <a:gd name="connsiteX122" fmla="*/ 4396328 w 5672808"/>
                  <a:gd name="connsiteY122" fmla="*/ 892738 h 1401650"/>
                  <a:gd name="connsiteX123" fmla="*/ 4431762 w 5672808"/>
                  <a:gd name="connsiteY123" fmla="*/ 868959 h 1401650"/>
                  <a:gd name="connsiteX124" fmla="*/ 4467240 w 5672808"/>
                  <a:gd name="connsiteY124" fmla="*/ 845144 h 1401650"/>
                  <a:gd name="connsiteX125" fmla="*/ 4502674 w 5672808"/>
                  <a:gd name="connsiteY125" fmla="*/ 821322 h 1401650"/>
                  <a:gd name="connsiteX126" fmla="*/ 4538161 w 5672808"/>
                  <a:gd name="connsiteY126" fmla="*/ 794531 h 1401650"/>
                  <a:gd name="connsiteX127" fmla="*/ 4573595 w 5672808"/>
                  <a:gd name="connsiteY127" fmla="*/ 770752 h 1401650"/>
                  <a:gd name="connsiteX128" fmla="*/ 4609073 w 5672808"/>
                  <a:gd name="connsiteY128" fmla="*/ 746937 h 1401650"/>
                  <a:gd name="connsiteX129" fmla="*/ 4644507 w 5672808"/>
                  <a:gd name="connsiteY129" fmla="*/ 729083 h 1401650"/>
                  <a:gd name="connsiteX130" fmla="*/ 4679941 w 5672808"/>
                  <a:gd name="connsiteY130" fmla="*/ 708246 h 1401650"/>
                  <a:gd name="connsiteX131" fmla="*/ 4715419 w 5672808"/>
                  <a:gd name="connsiteY131" fmla="*/ 693376 h 1401650"/>
                  <a:gd name="connsiteX132" fmla="*/ 4750853 w 5672808"/>
                  <a:gd name="connsiteY132" fmla="*/ 675486 h 1401650"/>
                  <a:gd name="connsiteX133" fmla="*/ 4786331 w 5672808"/>
                  <a:gd name="connsiteY133" fmla="*/ 663600 h 1401650"/>
                  <a:gd name="connsiteX134" fmla="*/ 4821774 w 5672808"/>
                  <a:gd name="connsiteY134" fmla="*/ 657632 h 1401650"/>
                  <a:gd name="connsiteX135" fmla="*/ 4857252 w 5672808"/>
                  <a:gd name="connsiteY135" fmla="*/ 651707 h 1401650"/>
                  <a:gd name="connsiteX136" fmla="*/ 4963598 w 5672808"/>
                  <a:gd name="connsiteY136" fmla="*/ 651707 h 1401650"/>
                  <a:gd name="connsiteX137" fmla="*/ 4999076 w 5672808"/>
                  <a:gd name="connsiteY137" fmla="*/ 657632 h 1401650"/>
                  <a:gd name="connsiteX138" fmla="*/ 5034510 w 5672808"/>
                  <a:gd name="connsiteY138" fmla="*/ 660616 h 1401650"/>
                  <a:gd name="connsiteX139" fmla="*/ 5069944 w 5672808"/>
                  <a:gd name="connsiteY139" fmla="*/ 669561 h 1401650"/>
                  <a:gd name="connsiteX140" fmla="*/ 5105431 w 5672808"/>
                  <a:gd name="connsiteY140" fmla="*/ 675486 h 1401650"/>
                  <a:gd name="connsiteX141" fmla="*/ 5140865 w 5672808"/>
                  <a:gd name="connsiteY141" fmla="*/ 681447 h 1401650"/>
                  <a:gd name="connsiteX142" fmla="*/ 5176343 w 5672808"/>
                  <a:gd name="connsiteY142" fmla="*/ 693376 h 1401650"/>
                  <a:gd name="connsiteX143" fmla="*/ 5211777 w 5672808"/>
                  <a:gd name="connsiteY143" fmla="*/ 702285 h 1401650"/>
                  <a:gd name="connsiteX144" fmla="*/ 5247255 w 5672808"/>
                  <a:gd name="connsiteY144" fmla="*/ 711230 h 1401650"/>
                  <a:gd name="connsiteX145" fmla="*/ 5282689 w 5672808"/>
                  <a:gd name="connsiteY145" fmla="*/ 723115 h 1401650"/>
                  <a:gd name="connsiteX146" fmla="*/ 5318176 w 5672808"/>
                  <a:gd name="connsiteY146" fmla="*/ 732060 h 1401650"/>
                  <a:gd name="connsiteX147" fmla="*/ 5353610 w 5672808"/>
                  <a:gd name="connsiteY147" fmla="*/ 740969 h 1401650"/>
                  <a:gd name="connsiteX148" fmla="*/ 5389088 w 5672808"/>
                  <a:gd name="connsiteY148" fmla="*/ 749914 h 1401650"/>
                  <a:gd name="connsiteX149" fmla="*/ 5424522 w 5672808"/>
                  <a:gd name="connsiteY149" fmla="*/ 758823 h 1401650"/>
                  <a:gd name="connsiteX150" fmla="*/ 5460000 w 5672808"/>
                  <a:gd name="connsiteY150" fmla="*/ 764784 h 1401650"/>
                  <a:gd name="connsiteX151" fmla="*/ 5495434 w 5672808"/>
                  <a:gd name="connsiteY151" fmla="*/ 770752 h 1401650"/>
                  <a:gd name="connsiteX152" fmla="*/ 5530868 w 5672808"/>
                  <a:gd name="connsiteY152" fmla="*/ 776677 h 1401650"/>
                  <a:gd name="connsiteX153" fmla="*/ 5566355 w 5672808"/>
                  <a:gd name="connsiteY153" fmla="*/ 782638 h 1401650"/>
                  <a:gd name="connsiteX154" fmla="*/ 5672701 w 5672808"/>
                  <a:gd name="connsiteY154" fmla="*/ 782638 h 14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5672808" h="1401650">
                    <a:moveTo>
                      <a:pt x="-107" y="1002866"/>
                    </a:moveTo>
                    <a:lnTo>
                      <a:pt x="35327" y="880845"/>
                    </a:lnTo>
                    <a:lnTo>
                      <a:pt x="70805" y="758823"/>
                    </a:lnTo>
                    <a:lnTo>
                      <a:pt x="106239" y="636802"/>
                    </a:lnTo>
                    <a:lnTo>
                      <a:pt x="141682" y="520741"/>
                    </a:lnTo>
                    <a:lnTo>
                      <a:pt x="177160" y="407665"/>
                    </a:lnTo>
                    <a:lnTo>
                      <a:pt x="212594" y="306477"/>
                    </a:lnTo>
                    <a:lnTo>
                      <a:pt x="248072" y="217215"/>
                    </a:lnTo>
                    <a:lnTo>
                      <a:pt x="283506" y="142824"/>
                    </a:lnTo>
                    <a:lnTo>
                      <a:pt x="318984" y="83304"/>
                    </a:lnTo>
                    <a:lnTo>
                      <a:pt x="354418" y="41636"/>
                    </a:lnTo>
                    <a:lnTo>
                      <a:pt x="389905" y="11857"/>
                    </a:lnTo>
                    <a:lnTo>
                      <a:pt x="425339" y="-32"/>
                    </a:lnTo>
                    <a:lnTo>
                      <a:pt x="460817" y="5931"/>
                    </a:lnTo>
                    <a:lnTo>
                      <a:pt x="496251" y="26765"/>
                    </a:lnTo>
                    <a:lnTo>
                      <a:pt x="531685" y="62470"/>
                    </a:lnTo>
                    <a:lnTo>
                      <a:pt x="567163" y="113045"/>
                    </a:lnTo>
                    <a:lnTo>
                      <a:pt x="602597" y="178528"/>
                    </a:lnTo>
                    <a:lnTo>
                      <a:pt x="638084" y="255902"/>
                    </a:lnTo>
                    <a:lnTo>
                      <a:pt x="673518" y="339237"/>
                    </a:lnTo>
                    <a:lnTo>
                      <a:pt x="708996" y="434462"/>
                    </a:lnTo>
                    <a:lnTo>
                      <a:pt x="744430" y="535654"/>
                    </a:lnTo>
                    <a:lnTo>
                      <a:pt x="779908" y="639786"/>
                    </a:lnTo>
                    <a:lnTo>
                      <a:pt x="815342" y="746937"/>
                    </a:lnTo>
                    <a:lnTo>
                      <a:pt x="850820" y="848121"/>
                    </a:lnTo>
                    <a:lnTo>
                      <a:pt x="886263" y="952253"/>
                    </a:lnTo>
                    <a:lnTo>
                      <a:pt x="921697" y="1047483"/>
                    </a:lnTo>
                    <a:lnTo>
                      <a:pt x="957175" y="1130813"/>
                    </a:lnTo>
                    <a:lnTo>
                      <a:pt x="992609" y="1211173"/>
                    </a:lnTo>
                    <a:lnTo>
                      <a:pt x="1028087" y="1276656"/>
                    </a:lnTo>
                    <a:lnTo>
                      <a:pt x="1063521" y="1330210"/>
                    </a:lnTo>
                    <a:lnTo>
                      <a:pt x="1098999" y="1371879"/>
                    </a:lnTo>
                    <a:lnTo>
                      <a:pt x="1134433" y="1395694"/>
                    </a:lnTo>
                    <a:lnTo>
                      <a:pt x="1169920" y="1401619"/>
                    </a:lnTo>
                    <a:lnTo>
                      <a:pt x="1205354" y="1395694"/>
                    </a:lnTo>
                    <a:lnTo>
                      <a:pt x="1240832" y="1377804"/>
                    </a:lnTo>
                    <a:lnTo>
                      <a:pt x="1276266" y="1342096"/>
                    </a:lnTo>
                    <a:lnTo>
                      <a:pt x="1311700" y="1300428"/>
                    </a:lnTo>
                    <a:lnTo>
                      <a:pt x="1347178" y="1243889"/>
                    </a:lnTo>
                    <a:lnTo>
                      <a:pt x="1382612" y="1181426"/>
                    </a:lnTo>
                    <a:lnTo>
                      <a:pt x="1418099" y="1109982"/>
                    </a:lnTo>
                    <a:lnTo>
                      <a:pt x="1453533" y="1029629"/>
                    </a:lnTo>
                    <a:lnTo>
                      <a:pt x="1489011" y="952253"/>
                    </a:lnTo>
                    <a:lnTo>
                      <a:pt x="1524445" y="862991"/>
                    </a:lnTo>
                    <a:lnTo>
                      <a:pt x="1559923" y="779654"/>
                    </a:lnTo>
                    <a:lnTo>
                      <a:pt x="1630791" y="618948"/>
                    </a:lnTo>
                    <a:lnTo>
                      <a:pt x="1666270" y="544556"/>
                    </a:lnTo>
                    <a:lnTo>
                      <a:pt x="1701712" y="479112"/>
                    </a:lnTo>
                    <a:lnTo>
                      <a:pt x="1737190" y="413628"/>
                    </a:lnTo>
                    <a:lnTo>
                      <a:pt x="1772624" y="365997"/>
                    </a:lnTo>
                    <a:lnTo>
                      <a:pt x="1808102" y="324329"/>
                    </a:lnTo>
                    <a:lnTo>
                      <a:pt x="1843537" y="294588"/>
                    </a:lnTo>
                    <a:lnTo>
                      <a:pt x="1879015" y="276735"/>
                    </a:lnTo>
                    <a:lnTo>
                      <a:pt x="1914449" y="264809"/>
                    </a:lnTo>
                    <a:lnTo>
                      <a:pt x="1949935" y="270772"/>
                    </a:lnTo>
                    <a:lnTo>
                      <a:pt x="1985369" y="282698"/>
                    </a:lnTo>
                    <a:lnTo>
                      <a:pt x="2020803" y="306477"/>
                    </a:lnTo>
                    <a:lnTo>
                      <a:pt x="2056282" y="336255"/>
                    </a:lnTo>
                    <a:lnTo>
                      <a:pt x="2091716" y="377923"/>
                    </a:lnTo>
                    <a:lnTo>
                      <a:pt x="2127194" y="422536"/>
                    </a:lnTo>
                    <a:lnTo>
                      <a:pt x="2162628" y="476130"/>
                    </a:lnTo>
                    <a:lnTo>
                      <a:pt x="2198114" y="535654"/>
                    </a:lnTo>
                    <a:lnTo>
                      <a:pt x="2233549" y="601094"/>
                    </a:lnTo>
                    <a:lnTo>
                      <a:pt x="2269027" y="666577"/>
                    </a:lnTo>
                    <a:lnTo>
                      <a:pt x="2304461" y="735008"/>
                    </a:lnTo>
                    <a:lnTo>
                      <a:pt x="2339939" y="800492"/>
                    </a:lnTo>
                    <a:lnTo>
                      <a:pt x="2375373" y="868959"/>
                    </a:lnTo>
                    <a:lnTo>
                      <a:pt x="2410807" y="931422"/>
                    </a:lnTo>
                    <a:lnTo>
                      <a:pt x="2446294" y="985012"/>
                    </a:lnTo>
                    <a:lnTo>
                      <a:pt x="2481728" y="1038574"/>
                    </a:lnTo>
                    <a:lnTo>
                      <a:pt x="2517206" y="1080242"/>
                    </a:lnTo>
                    <a:lnTo>
                      <a:pt x="2552640" y="1115943"/>
                    </a:lnTo>
                    <a:lnTo>
                      <a:pt x="2588118" y="1145690"/>
                    </a:lnTo>
                    <a:lnTo>
                      <a:pt x="2623552" y="1157611"/>
                    </a:lnTo>
                    <a:lnTo>
                      <a:pt x="2659030" y="1169504"/>
                    </a:lnTo>
                    <a:lnTo>
                      <a:pt x="2694464" y="1163536"/>
                    </a:lnTo>
                    <a:lnTo>
                      <a:pt x="2729951" y="1151650"/>
                    </a:lnTo>
                    <a:lnTo>
                      <a:pt x="2765385" y="1133797"/>
                    </a:lnTo>
                    <a:lnTo>
                      <a:pt x="2800819" y="1109982"/>
                    </a:lnTo>
                    <a:lnTo>
                      <a:pt x="2836297" y="1074274"/>
                    </a:lnTo>
                    <a:lnTo>
                      <a:pt x="2871731" y="1038574"/>
                    </a:lnTo>
                    <a:lnTo>
                      <a:pt x="2907209" y="990937"/>
                    </a:lnTo>
                    <a:lnTo>
                      <a:pt x="2942643" y="943344"/>
                    </a:lnTo>
                    <a:lnTo>
                      <a:pt x="2978130" y="889754"/>
                    </a:lnTo>
                    <a:lnTo>
                      <a:pt x="3013564" y="836199"/>
                    </a:lnTo>
                    <a:lnTo>
                      <a:pt x="3049042" y="782638"/>
                    </a:lnTo>
                    <a:lnTo>
                      <a:pt x="3084476" y="729083"/>
                    </a:lnTo>
                    <a:lnTo>
                      <a:pt x="3119954" y="678470"/>
                    </a:lnTo>
                    <a:lnTo>
                      <a:pt x="3155388" y="630877"/>
                    </a:lnTo>
                    <a:lnTo>
                      <a:pt x="3190822" y="589208"/>
                    </a:lnTo>
                    <a:lnTo>
                      <a:pt x="3226300" y="547540"/>
                    </a:lnTo>
                    <a:lnTo>
                      <a:pt x="3261743" y="517800"/>
                    </a:lnTo>
                    <a:lnTo>
                      <a:pt x="3297221" y="491001"/>
                    </a:lnTo>
                    <a:lnTo>
                      <a:pt x="3332655" y="470167"/>
                    </a:lnTo>
                    <a:lnTo>
                      <a:pt x="3368133" y="458278"/>
                    </a:lnTo>
                    <a:lnTo>
                      <a:pt x="3403567" y="455296"/>
                    </a:lnTo>
                    <a:lnTo>
                      <a:pt x="3439045" y="458278"/>
                    </a:lnTo>
                    <a:lnTo>
                      <a:pt x="3474479" y="467185"/>
                    </a:lnTo>
                    <a:lnTo>
                      <a:pt x="3509966" y="479112"/>
                    </a:lnTo>
                    <a:lnTo>
                      <a:pt x="3545400" y="499910"/>
                    </a:lnTo>
                    <a:lnTo>
                      <a:pt x="3580834" y="526709"/>
                    </a:lnTo>
                    <a:lnTo>
                      <a:pt x="3616312" y="550524"/>
                    </a:lnTo>
                    <a:lnTo>
                      <a:pt x="3651746" y="586224"/>
                    </a:lnTo>
                    <a:lnTo>
                      <a:pt x="3687224" y="616007"/>
                    </a:lnTo>
                    <a:lnTo>
                      <a:pt x="3722658" y="657632"/>
                    </a:lnTo>
                    <a:lnTo>
                      <a:pt x="3758145" y="693376"/>
                    </a:lnTo>
                    <a:lnTo>
                      <a:pt x="3793579" y="732060"/>
                    </a:lnTo>
                    <a:lnTo>
                      <a:pt x="3829057" y="770752"/>
                    </a:lnTo>
                    <a:lnTo>
                      <a:pt x="3864491" y="809436"/>
                    </a:lnTo>
                    <a:lnTo>
                      <a:pt x="3899969" y="845144"/>
                    </a:lnTo>
                    <a:lnTo>
                      <a:pt x="3935403" y="874884"/>
                    </a:lnTo>
                    <a:lnTo>
                      <a:pt x="3970838" y="904659"/>
                    </a:lnTo>
                    <a:lnTo>
                      <a:pt x="4006324" y="928474"/>
                    </a:lnTo>
                    <a:lnTo>
                      <a:pt x="4041758" y="949276"/>
                    </a:lnTo>
                    <a:lnTo>
                      <a:pt x="4077236" y="964182"/>
                    </a:lnTo>
                    <a:lnTo>
                      <a:pt x="4112670" y="970107"/>
                    </a:lnTo>
                    <a:lnTo>
                      <a:pt x="4148149" y="976067"/>
                    </a:lnTo>
                    <a:lnTo>
                      <a:pt x="4183583" y="976067"/>
                    </a:lnTo>
                    <a:lnTo>
                      <a:pt x="4219061" y="970107"/>
                    </a:lnTo>
                    <a:lnTo>
                      <a:pt x="4289929" y="946328"/>
                    </a:lnTo>
                    <a:lnTo>
                      <a:pt x="4325416" y="931422"/>
                    </a:lnTo>
                    <a:lnTo>
                      <a:pt x="4360850" y="913568"/>
                    </a:lnTo>
                    <a:lnTo>
                      <a:pt x="4396328" y="892738"/>
                    </a:lnTo>
                    <a:lnTo>
                      <a:pt x="4431762" y="868959"/>
                    </a:lnTo>
                    <a:lnTo>
                      <a:pt x="4467240" y="845144"/>
                    </a:lnTo>
                    <a:lnTo>
                      <a:pt x="4502674" y="821322"/>
                    </a:lnTo>
                    <a:lnTo>
                      <a:pt x="4538161" y="794531"/>
                    </a:lnTo>
                    <a:lnTo>
                      <a:pt x="4573595" y="770752"/>
                    </a:lnTo>
                    <a:lnTo>
                      <a:pt x="4609073" y="746937"/>
                    </a:lnTo>
                    <a:lnTo>
                      <a:pt x="4644507" y="729083"/>
                    </a:lnTo>
                    <a:lnTo>
                      <a:pt x="4679941" y="708246"/>
                    </a:lnTo>
                    <a:lnTo>
                      <a:pt x="4715419" y="693376"/>
                    </a:lnTo>
                    <a:lnTo>
                      <a:pt x="4750853" y="675486"/>
                    </a:lnTo>
                    <a:lnTo>
                      <a:pt x="4786331" y="663600"/>
                    </a:lnTo>
                    <a:lnTo>
                      <a:pt x="4821774" y="657632"/>
                    </a:lnTo>
                    <a:lnTo>
                      <a:pt x="4857252" y="651707"/>
                    </a:lnTo>
                    <a:lnTo>
                      <a:pt x="4963598" y="651707"/>
                    </a:lnTo>
                    <a:lnTo>
                      <a:pt x="4999076" y="657632"/>
                    </a:lnTo>
                    <a:lnTo>
                      <a:pt x="5034510" y="660616"/>
                    </a:lnTo>
                    <a:lnTo>
                      <a:pt x="5069944" y="669561"/>
                    </a:lnTo>
                    <a:lnTo>
                      <a:pt x="5105431" y="675486"/>
                    </a:lnTo>
                    <a:lnTo>
                      <a:pt x="5140865" y="681447"/>
                    </a:lnTo>
                    <a:lnTo>
                      <a:pt x="5176343" y="693376"/>
                    </a:lnTo>
                    <a:lnTo>
                      <a:pt x="5211777" y="702285"/>
                    </a:lnTo>
                    <a:lnTo>
                      <a:pt x="5247255" y="711230"/>
                    </a:lnTo>
                    <a:lnTo>
                      <a:pt x="5282689" y="723115"/>
                    </a:lnTo>
                    <a:lnTo>
                      <a:pt x="5318176" y="732060"/>
                    </a:lnTo>
                    <a:lnTo>
                      <a:pt x="5353610" y="740969"/>
                    </a:lnTo>
                    <a:lnTo>
                      <a:pt x="5389088" y="749914"/>
                    </a:lnTo>
                    <a:lnTo>
                      <a:pt x="5424522" y="758823"/>
                    </a:lnTo>
                    <a:lnTo>
                      <a:pt x="5460000" y="764784"/>
                    </a:lnTo>
                    <a:lnTo>
                      <a:pt x="5495434" y="770752"/>
                    </a:lnTo>
                    <a:lnTo>
                      <a:pt x="5530868" y="776677"/>
                    </a:lnTo>
                    <a:lnTo>
                      <a:pt x="5566355" y="782638"/>
                    </a:lnTo>
                    <a:lnTo>
                      <a:pt x="5672701" y="782638"/>
                    </a:lnTo>
                  </a:path>
                </a:pathLst>
              </a:custGeom>
              <a:noFill/>
              <a:ln w="2639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0" name="Vrije vorm 429">
                <a:extLst>
                  <a:ext uri="{FF2B5EF4-FFF2-40B4-BE49-F238E27FC236}">
                    <a16:creationId xmlns:a16="http://schemas.microsoft.com/office/drawing/2014/main" id="{064D781C-B9B8-BD01-B68A-F5A03621222C}"/>
                  </a:ext>
                </a:extLst>
              </p:cNvPr>
              <p:cNvSpPr/>
              <p:nvPr/>
            </p:nvSpPr>
            <p:spPr>
              <a:xfrm>
                <a:off x="1414782" y="3979681"/>
                <a:ext cx="5672808" cy="1416035"/>
              </a:xfrm>
              <a:custGeom>
                <a:avLst/>
                <a:gdLst>
                  <a:gd name="connsiteX0" fmla="*/ -107 w 5672808"/>
                  <a:gd name="connsiteY0" fmla="*/ 1064438 h 1416035"/>
                  <a:gd name="connsiteX1" fmla="*/ 35327 w 5672808"/>
                  <a:gd name="connsiteY1" fmla="*/ 928176 h 1416035"/>
                  <a:gd name="connsiteX2" fmla="*/ 70805 w 5672808"/>
                  <a:gd name="connsiteY2" fmla="*/ 792479 h 1416035"/>
                  <a:gd name="connsiteX3" fmla="*/ 106239 w 5672808"/>
                  <a:gd name="connsiteY3" fmla="*/ 660204 h 1416035"/>
                  <a:gd name="connsiteX4" fmla="*/ 141682 w 5672808"/>
                  <a:gd name="connsiteY4" fmla="*/ 534196 h 1416035"/>
                  <a:gd name="connsiteX5" fmla="*/ 177160 w 5672808"/>
                  <a:gd name="connsiteY5" fmla="*/ 417095 h 1416035"/>
                  <a:gd name="connsiteX6" fmla="*/ 212594 w 5672808"/>
                  <a:gd name="connsiteY6" fmla="*/ 311136 h 1416035"/>
                  <a:gd name="connsiteX7" fmla="*/ 248072 w 5672808"/>
                  <a:gd name="connsiteY7" fmla="*/ 218483 h 1416035"/>
                  <a:gd name="connsiteX8" fmla="*/ 283506 w 5672808"/>
                  <a:gd name="connsiteY8" fmla="*/ 140738 h 1416035"/>
                  <a:gd name="connsiteX9" fmla="*/ 318984 w 5672808"/>
                  <a:gd name="connsiteY9" fmla="*/ 79242 h 1416035"/>
                  <a:gd name="connsiteX10" fmla="*/ 354418 w 5672808"/>
                  <a:gd name="connsiteY10" fmla="*/ 35002 h 1416035"/>
                  <a:gd name="connsiteX11" fmla="*/ 389905 w 5672808"/>
                  <a:gd name="connsiteY11" fmla="*/ 8541 h 1416035"/>
                  <a:gd name="connsiteX12" fmla="*/ 425339 w 5672808"/>
                  <a:gd name="connsiteY12" fmla="*/ -31 h 1416035"/>
                  <a:gd name="connsiteX13" fmla="*/ 460817 w 5672808"/>
                  <a:gd name="connsiteY13" fmla="*/ 9062 h 1416035"/>
                  <a:gd name="connsiteX14" fmla="*/ 496251 w 5672808"/>
                  <a:gd name="connsiteY14" fmla="*/ 35189 h 1416035"/>
                  <a:gd name="connsiteX15" fmla="*/ 531685 w 5672808"/>
                  <a:gd name="connsiteY15" fmla="*/ 77379 h 1416035"/>
                  <a:gd name="connsiteX16" fmla="*/ 567163 w 5672808"/>
                  <a:gd name="connsiteY16" fmla="*/ 134290 h 1416035"/>
                  <a:gd name="connsiteX17" fmla="*/ 602597 w 5672808"/>
                  <a:gd name="connsiteY17" fmla="*/ 204320 h 1416035"/>
                  <a:gd name="connsiteX18" fmla="*/ 638084 w 5672808"/>
                  <a:gd name="connsiteY18" fmla="*/ 285681 h 1416035"/>
                  <a:gd name="connsiteX19" fmla="*/ 673518 w 5672808"/>
                  <a:gd name="connsiteY19" fmla="*/ 376284 h 1416035"/>
                  <a:gd name="connsiteX20" fmla="*/ 708996 w 5672808"/>
                  <a:gd name="connsiteY20" fmla="*/ 473894 h 1416035"/>
                  <a:gd name="connsiteX21" fmla="*/ 744430 w 5672808"/>
                  <a:gd name="connsiteY21" fmla="*/ 576273 h 1416035"/>
                  <a:gd name="connsiteX22" fmla="*/ 779908 w 5672808"/>
                  <a:gd name="connsiteY22" fmla="*/ 681042 h 1416035"/>
                  <a:gd name="connsiteX23" fmla="*/ 815342 w 5672808"/>
                  <a:gd name="connsiteY23" fmla="*/ 785846 h 1416035"/>
                  <a:gd name="connsiteX24" fmla="*/ 850820 w 5672808"/>
                  <a:gd name="connsiteY24" fmla="*/ 888411 h 1416035"/>
                  <a:gd name="connsiteX25" fmla="*/ 886263 w 5672808"/>
                  <a:gd name="connsiteY25" fmla="*/ 986546 h 1416035"/>
                  <a:gd name="connsiteX26" fmla="*/ 921697 w 5672808"/>
                  <a:gd name="connsiteY26" fmla="*/ 1078227 h 1416035"/>
                  <a:gd name="connsiteX27" fmla="*/ 957175 w 5672808"/>
                  <a:gd name="connsiteY27" fmla="*/ 1161600 h 1416035"/>
                  <a:gd name="connsiteX28" fmla="*/ 992609 w 5672808"/>
                  <a:gd name="connsiteY28" fmla="*/ 1235061 h 1416035"/>
                  <a:gd name="connsiteX29" fmla="*/ 1028087 w 5672808"/>
                  <a:gd name="connsiteY29" fmla="*/ 1297267 h 1416035"/>
                  <a:gd name="connsiteX30" fmla="*/ 1063521 w 5672808"/>
                  <a:gd name="connsiteY30" fmla="*/ 1347058 h 1416035"/>
                  <a:gd name="connsiteX31" fmla="*/ 1098999 w 5672808"/>
                  <a:gd name="connsiteY31" fmla="*/ 1383731 h 1416035"/>
                  <a:gd name="connsiteX32" fmla="*/ 1134433 w 5672808"/>
                  <a:gd name="connsiteY32" fmla="*/ 1406766 h 1416035"/>
                  <a:gd name="connsiteX33" fmla="*/ 1169920 w 5672808"/>
                  <a:gd name="connsiteY33" fmla="*/ 1416004 h 1416035"/>
                  <a:gd name="connsiteX34" fmla="*/ 1205354 w 5672808"/>
                  <a:gd name="connsiteY34" fmla="*/ 1411568 h 1416035"/>
                  <a:gd name="connsiteX35" fmla="*/ 1240832 w 5672808"/>
                  <a:gd name="connsiteY35" fmla="*/ 1393907 h 1416035"/>
                  <a:gd name="connsiteX36" fmla="*/ 1276266 w 5672808"/>
                  <a:gd name="connsiteY36" fmla="*/ 1363716 h 1416035"/>
                  <a:gd name="connsiteX37" fmla="*/ 1311700 w 5672808"/>
                  <a:gd name="connsiteY37" fmla="*/ 1321933 h 1416035"/>
                  <a:gd name="connsiteX38" fmla="*/ 1347178 w 5672808"/>
                  <a:gd name="connsiteY38" fmla="*/ 1269796 h 1416035"/>
                  <a:gd name="connsiteX39" fmla="*/ 1382612 w 5672808"/>
                  <a:gd name="connsiteY39" fmla="*/ 1208671 h 1416035"/>
                  <a:gd name="connsiteX40" fmla="*/ 1418099 w 5672808"/>
                  <a:gd name="connsiteY40" fmla="*/ 1140132 h 1416035"/>
                  <a:gd name="connsiteX41" fmla="*/ 1453533 w 5672808"/>
                  <a:gd name="connsiteY41" fmla="*/ 1065819 h 1416035"/>
                  <a:gd name="connsiteX42" fmla="*/ 1489011 w 5672808"/>
                  <a:gd name="connsiteY42" fmla="*/ 987548 h 1416035"/>
                  <a:gd name="connsiteX43" fmla="*/ 1524445 w 5672808"/>
                  <a:gd name="connsiteY43" fmla="*/ 907045 h 1416035"/>
                  <a:gd name="connsiteX44" fmla="*/ 1559923 w 5672808"/>
                  <a:gd name="connsiteY44" fmla="*/ 826169 h 1416035"/>
                  <a:gd name="connsiteX45" fmla="*/ 1595357 w 5672808"/>
                  <a:gd name="connsiteY45" fmla="*/ 746711 h 1416035"/>
                  <a:gd name="connsiteX46" fmla="*/ 1630791 w 5672808"/>
                  <a:gd name="connsiteY46" fmla="*/ 670344 h 1416035"/>
                  <a:gd name="connsiteX47" fmla="*/ 1666270 w 5672808"/>
                  <a:gd name="connsiteY47" fmla="*/ 598635 h 1416035"/>
                  <a:gd name="connsiteX48" fmla="*/ 1701712 w 5672808"/>
                  <a:gd name="connsiteY48" fmla="*/ 533080 h 1416035"/>
                  <a:gd name="connsiteX49" fmla="*/ 1737190 w 5672808"/>
                  <a:gd name="connsiteY49" fmla="*/ 474938 h 1416035"/>
                  <a:gd name="connsiteX50" fmla="*/ 1772624 w 5672808"/>
                  <a:gd name="connsiteY50" fmla="*/ 425332 h 1416035"/>
                  <a:gd name="connsiteX51" fmla="*/ 1808102 w 5672808"/>
                  <a:gd name="connsiteY51" fmla="*/ 385080 h 1416035"/>
                  <a:gd name="connsiteX52" fmla="*/ 1843537 w 5672808"/>
                  <a:gd name="connsiteY52" fmla="*/ 354854 h 1416035"/>
                  <a:gd name="connsiteX53" fmla="*/ 1879015 w 5672808"/>
                  <a:gd name="connsiteY53" fmla="*/ 335063 h 1416035"/>
                  <a:gd name="connsiteX54" fmla="*/ 1914449 w 5672808"/>
                  <a:gd name="connsiteY54" fmla="*/ 325933 h 1416035"/>
                  <a:gd name="connsiteX55" fmla="*/ 1949935 w 5672808"/>
                  <a:gd name="connsiteY55" fmla="*/ 327349 h 1416035"/>
                  <a:gd name="connsiteX56" fmla="*/ 1985369 w 5672808"/>
                  <a:gd name="connsiteY56" fmla="*/ 339051 h 1416035"/>
                  <a:gd name="connsiteX57" fmla="*/ 2020803 w 5672808"/>
                  <a:gd name="connsiteY57" fmla="*/ 360519 h 1416035"/>
                  <a:gd name="connsiteX58" fmla="*/ 2056282 w 5672808"/>
                  <a:gd name="connsiteY58" fmla="*/ 391043 h 1416035"/>
                  <a:gd name="connsiteX59" fmla="*/ 2091716 w 5672808"/>
                  <a:gd name="connsiteY59" fmla="*/ 429730 h 1416035"/>
                  <a:gd name="connsiteX60" fmla="*/ 2127194 w 5672808"/>
                  <a:gd name="connsiteY60" fmla="*/ 475609 h 1416035"/>
                  <a:gd name="connsiteX61" fmla="*/ 2162628 w 5672808"/>
                  <a:gd name="connsiteY61" fmla="*/ 527414 h 1416035"/>
                  <a:gd name="connsiteX62" fmla="*/ 2198114 w 5672808"/>
                  <a:gd name="connsiteY62" fmla="*/ 583879 h 1416035"/>
                  <a:gd name="connsiteX63" fmla="*/ 2233549 w 5672808"/>
                  <a:gd name="connsiteY63" fmla="*/ 643731 h 1416035"/>
                  <a:gd name="connsiteX64" fmla="*/ 2269027 w 5672808"/>
                  <a:gd name="connsiteY64" fmla="*/ 705529 h 1416035"/>
                  <a:gd name="connsiteX65" fmla="*/ 2304461 w 5672808"/>
                  <a:gd name="connsiteY65" fmla="*/ 767842 h 1416035"/>
                  <a:gd name="connsiteX66" fmla="*/ 2339939 w 5672808"/>
                  <a:gd name="connsiteY66" fmla="*/ 829375 h 1416035"/>
                  <a:gd name="connsiteX67" fmla="*/ 2375373 w 5672808"/>
                  <a:gd name="connsiteY67" fmla="*/ 888783 h 1416035"/>
                  <a:gd name="connsiteX68" fmla="*/ 2410807 w 5672808"/>
                  <a:gd name="connsiteY68" fmla="*/ 944799 h 1416035"/>
                  <a:gd name="connsiteX69" fmla="*/ 2446294 w 5672808"/>
                  <a:gd name="connsiteY69" fmla="*/ 996271 h 1416035"/>
                  <a:gd name="connsiteX70" fmla="*/ 2481728 w 5672808"/>
                  <a:gd name="connsiteY70" fmla="*/ 1042226 h 1416035"/>
                  <a:gd name="connsiteX71" fmla="*/ 2517206 w 5672808"/>
                  <a:gd name="connsiteY71" fmla="*/ 1081769 h 1416035"/>
                  <a:gd name="connsiteX72" fmla="*/ 2552640 w 5672808"/>
                  <a:gd name="connsiteY72" fmla="*/ 1114192 h 1416035"/>
                  <a:gd name="connsiteX73" fmla="*/ 2588118 w 5672808"/>
                  <a:gd name="connsiteY73" fmla="*/ 1138980 h 1416035"/>
                  <a:gd name="connsiteX74" fmla="*/ 2623552 w 5672808"/>
                  <a:gd name="connsiteY74" fmla="*/ 1155746 h 1416035"/>
                  <a:gd name="connsiteX75" fmla="*/ 2659030 w 5672808"/>
                  <a:gd name="connsiteY75" fmla="*/ 1164397 h 1416035"/>
                  <a:gd name="connsiteX76" fmla="*/ 2694464 w 5672808"/>
                  <a:gd name="connsiteY76" fmla="*/ 1164841 h 1416035"/>
                  <a:gd name="connsiteX77" fmla="*/ 2729951 w 5672808"/>
                  <a:gd name="connsiteY77" fmla="*/ 1157313 h 1416035"/>
                  <a:gd name="connsiteX78" fmla="*/ 2765385 w 5672808"/>
                  <a:gd name="connsiteY78" fmla="*/ 1142186 h 1416035"/>
                  <a:gd name="connsiteX79" fmla="*/ 2800819 w 5672808"/>
                  <a:gd name="connsiteY79" fmla="*/ 1119967 h 1416035"/>
                  <a:gd name="connsiteX80" fmla="*/ 2836297 w 5672808"/>
                  <a:gd name="connsiteY80" fmla="*/ 1091272 h 1416035"/>
                  <a:gd name="connsiteX81" fmla="*/ 2871731 w 5672808"/>
                  <a:gd name="connsiteY81" fmla="*/ 1056945 h 1416035"/>
                  <a:gd name="connsiteX82" fmla="*/ 2907209 w 5672808"/>
                  <a:gd name="connsiteY82" fmla="*/ 1017853 h 1416035"/>
                  <a:gd name="connsiteX83" fmla="*/ 2942643 w 5672808"/>
                  <a:gd name="connsiteY83" fmla="*/ 974954 h 1416035"/>
                  <a:gd name="connsiteX84" fmla="*/ 2978130 w 5672808"/>
                  <a:gd name="connsiteY84" fmla="*/ 929256 h 1416035"/>
                  <a:gd name="connsiteX85" fmla="*/ 3013564 w 5672808"/>
                  <a:gd name="connsiteY85" fmla="*/ 881849 h 1416035"/>
                  <a:gd name="connsiteX86" fmla="*/ 3049042 w 5672808"/>
                  <a:gd name="connsiteY86" fmla="*/ 833847 h 1416035"/>
                  <a:gd name="connsiteX87" fmla="*/ 3084476 w 5672808"/>
                  <a:gd name="connsiteY87" fmla="*/ 786254 h 1416035"/>
                  <a:gd name="connsiteX88" fmla="*/ 3119954 w 5672808"/>
                  <a:gd name="connsiteY88" fmla="*/ 740113 h 1416035"/>
                  <a:gd name="connsiteX89" fmla="*/ 3155388 w 5672808"/>
                  <a:gd name="connsiteY89" fmla="*/ 696398 h 1416035"/>
                  <a:gd name="connsiteX90" fmla="*/ 3190822 w 5672808"/>
                  <a:gd name="connsiteY90" fmla="*/ 655996 h 1416035"/>
                  <a:gd name="connsiteX91" fmla="*/ 3226300 w 5672808"/>
                  <a:gd name="connsiteY91" fmla="*/ 619730 h 1416035"/>
                  <a:gd name="connsiteX92" fmla="*/ 3261743 w 5672808"/>
                  <a:gd name="connsiteY92" fmla="*/ 588273 h 1416035"/>
                  <a:gd name="connsiteX93" fmla="*/ 3297221 w 5672808"/>
                  <a:gd name="connsiteY93" fmla="*/ 562226 h 1416035"/>
                  <a:gd name="connsiteX94" fmla="*/ 3332655 w 5672808"/>
                  <a:gd name="connsiteY94" fmla="*/ 541946 h 1416035"/>
                  <a:gd name="connsiteX95" fmla="*/ 3368133 w 5672808"/>
                  <a:gd name="connsiteY95" fmla="*/ 527824 h 1416035"/>
                  <a:gd name="connsiteX96" fmla="*/ 3403567 w 5672808"/>
                  <a:gd name="connsiteY96" fmla="*/ 519998 h 1416035"/>
                  <a:gd name="connsiteX97" fmla="*/ 3439045 w 5672808"/>
                  <a:gd name="connsiteY97" fmla="*/ 518432 h 1416035"/>
                  <a:gd name="connsiteX98" fmla="*/ 3474479 w 5672808"/>
                  <a:gd name="connsiteY98" fmla="*/ 523091 h 1416035"/>
                  <a:gd name="connsiteX99" fmla="*/ 3509966 w 5672808"/>
                  <a:gd name="connsiteY99" fmla="*/ 533638 h 1416035"/>
                  <a:gd name="connsiteX100" fmla="*/ 3545400 w 5672808"/>
                  <a:gd name="connsiteY100" fmla="*/ 549775 h 1416035"/>
                  <a:gd name="connsiteX101" fmla="*/ 3580834 w 5672808"/>
                  <a:gd name="connsiteY101" fmla="*/ 570949 h 1416035"/>
                  <a:gd name="connsiteX102" fmla="*/ 3616312 w 5672808"/>
                  <a:gd name="connsiteY102" fmla="*/ 596588 h 1416035"/>
                  <a:gd name="connsiteX103" fmla="*/ 3651746 w 5672808"/>
                  <a:gd name="connsiteY103" fmla="*/ 626070 h 1416035"/>
                  <a:gd name="connsiteX104" fmla="*/ 3687224 w 5672808"/>
                  <a:gd name="connsiteY104" fmla="*/ 658644 h 1416035"/>
                  <a:gd name="connsiteX105" fmla="*/ 3722658 w 5672808"/>
                  <a:gd name="connsiteY105" fmla="*/ 693493 h 1416035"/>
                  <a:gd name="connsiteX106" fmla="*/ 3758145 w 5672808"/>
                  <a:gd name="connsiteY106" fmla="*/ 729787 h 1416035"/>
                  <a:gd name="connsiteX107" fmla="*/ 3793579 w 5672808"/>
                  <a:gd name="connsiteY107" fmla="*/ 766761 h 1416035"/>
                  <a:gd name="connsiteX108" fmla="*/ 3829057 w 5672808"/>
                  <a:gd name="connsiteY108" fmla="*/ 803550 h 1416035"/>
                  <a:gd name="connsiteX109" fmla="*/ 3864491 w 5672808"/>
                  <a:gd name="connsiteY109" fmla="*/ 839365 h 1416035"/>
                  <a:gd name="connsiteX110" fmla="*/ 3899969 w 5672808"/>
                  <a:gd name="connsiteY110" fmla="*/ 873469 h 1416035"/>
                  <a:gd name="connsiteX111" fmla="*/ 3935403 w 5672808"/>
                  <a:gd name="connsiteY111" fmla="*/ 905105 h 1416035"/>
                  <a:gd name="connsiteX112" fmla="*/ 3970838 w 5672808"/>
                  <a:gd name="connsiteY112" fmla="*/ 933693 h 1416035"/>
                  <a:gd name="connsiteX113" fmla="*/ 4006324 w 5672808"/>
                  <a:gd name="connsiteY113" fmla="*/ 958667 h 1416035"/>
                  <a:gd name="connsiteX114" fmla="*/ 4041758 w 5672808"/>
                  <a:gd name="connsiteY114" fmla="*/ 979576 h 1416035"/>
                  <a:gd name="connsiteX115" fmla="*/ 4077236 w 5672808"/>
                  <a:gd name="connsiteY115" fmla="*/ 996049 h 1416035"/>
                  <a:gd name="connsiteX116" fmla="*/ 4112670 w 5672808"/>
                  <a:gd name="connsiteY116" fmla="*/ 1007863 h 1416035"/>
                  <a:gd name="connsiteX117" fmla="*/ 4148149 w 5672808"/>
                  <a:gd name="connsiteY117" fmla="*/ 1014833 h 1416035"/>
                  <a:gd name="connsiteX118" fmla="*/ 4183583 w 5672808"/>
                  <a:gd name="connsiteY118" fmla="*/ 1016958 h 1416035"/>
                  <a:gd name="connsiteX119" fmla="*/ 4219061 w 5672808"/>
                  <a:gd name="connsiteY119" fmla="*/ 1014275 h 1416035"/>
                  <a:gd name="connsiteX120" fmla="*/ 4254495 w 5672808"/>
                  <a:gd name="connsiteY120" fmla="*/ 1006969 h 1416035"/>
                  <a:gd name="connsiteX121" fmla="*/ 4289929 w 5672808"/>
                  <a:gd name="connsiteY121" fmla="*/ 995376 h 1416035"/>
                  <a:gd name="connsiteX122" fmla="*/ 4325416 w 5672808"/>
                  <a:gd name="connsiteY122" fmla="*/ 979762 h 1416035"/>
                  <a:gd name="connsiteX123" fmla="*/ 4360850 w 5672808"/>
                  <a:gd name="connsiteY123" fmla="*/ 960606 h 1416035"/>
                  <a:gd name="connsiteX124" fmla="*/ 4396328 w 5672808"/>
                  <a:gd name="connsiteY124" fmla="*/ 938430 h 1416035"/>
                  <a:gd name="connsiteX125" fmla="*/ 4431762 w 5672808"/>
                  <a:gd name="connsiteY125" fmla="*/ 913757 h 1416035"/>
                  <a:gd name="connsiteX126" fmla="*/ 4467240 w 5672808"/>
                  <a:gd name="connsiteY126" fmla="*/ 887216 h 1416035"/>
                  <a:gd name="connsiteX127" fmla="*/ 4502674 w 5672808"/>
                  <a:gd name="connsiteY127" fmla="*/ 859415 h 1416035"/>
                  <a:gd name="connsiteX128" fmla="*/ 4538161 w 5672808"/>
                  <a:gd name="connsiteY128" fmla="*/ 830978 h 1416035"/>
                  <a:gd name="connsiteX129" fmla="*/ 4573595 w 5672808"/>
                  <a:gd name="connsiteY129" fmla="*/ 802541 h 1416035"/>
                  <a:gd name="connsiteX130" fmla="*/ 4609073 w 5672808"/>
                  <a:gd name="connsiteY130" fmla="*/ 774776 h 1416035"/>
                  <a:gd name="connsiteX131" fmla="*/ 4644507 w 5672808"/>
                  <a:gd name="connsiteY131" fmla="*/ 748199 h 1416035"/>
                  <a:gd name="connsiteX132" fmla="*/ 4679941 w 5672808"/>
                  <a:gd name="connsiteY132" fmla="*/ 723418 h 1416035"/>
                  <a:gd name="connsiteX133" fmla="*/ 4715419 w 5672808"/>
                  <a:gd name="connsiteY133" fmla="*/ 700942 h 1416035"/>
                  <a:gd name="connsiteX134" fmla="*/ 4750853 w 5672808"/>
                  <a:gd name="connsiteY134" fmla="*/ 681113 h 1416035"/>
                  <a:gd name="connsiteX135" fmla="*/ 4786331 w 5672808"/>
                  <a:gd name="connsiteY135" fmla="*/ 664383 h 1416035"/>
                  <a:gd name="connsiteX136" fmla="*/ 4821774 w 5672808"/>
                  <a:gd name="connsiteY136" fmla="*/ 651037 h 1416035"/>
                  <a:gd name="connsiteX137" fmla="*/ 4857252 w 5672808"/>
                  <a:gd name="connsiteY137" fmla="*/ 641234 h 1416035"/>
                  <a:gd name="connsiteX138" fmla="*/ 4892686 w 5672808"/>
                  <a:gd name="connsiteY138" fmla="*/ 635158 h 1416035"/>
                  <a:gd name="connsiteX139" fmla="*/ 4928164 w 5672808"/>
                  <a:gd name="connsiteY139" fmla="*/ 632811 h 1416035"/>
                  <a:gd name="connsiteX140" fmla="*/ 4963598 w 5672808"/>
                  <a:gd name="connsiteY140" fmla="*/ 634192 h 1416035"/>
                  <a:gd name="connsiteX141" fmla="*/ 4999076 w 5672808"/>
                  <a:gd name="connsiteY141" fmla="*/ 639115 h 1416035"/>
                  <a:gd name="connsiteX142" fmla="*/ 5034510 w 5672808"/>
                  <a:gd name="connsiteY142" fmla="*/ 647459 h 1416035"/>
                  <a:gd name="connsiteX143" fmla="*/ 5069944 w 5672808"/>
                  <a:gd name="connsiteY143" fmla="*/ 658901 h 1416035"/>
                  <a:gd name="connsiteX144" fmla="*/ 5105431 w 5672808"/>
                  <a:gd name="connsiteY144" fmla="*/ 673177 h 1416035"/>
                  <a:gd name="connsiteX145" fmla="*/ 5140865 w 5672808"/>
                  <a:gd name="connsiteY145" fmla="*/ 689836 h 1416035"/>
                  <a:gd name="connsiteX146" fmla="*/ 5176343 w 5672808"/>
                  <a:gd name="connsiteY146" fmla="*/ 708506 h 1416035"/>
                  <a:gd name="connsiteX147" fmla="*/ 5211777 w 5672808"/>
                  <a:gd name="connsiteY147" fmla="*/ 728707 h 1416035"/>
                  <a:gd name="connsiteX148" fmla="*/ 5247255 w 5672808"/>
                  <a:gd name="connsiteY148" fmla="*/ 749988 h 1416035"/>
                  <a:gd name="connsiteX149" fmla="*/ 5282689 w 5672808"/>
                  <a:gd name="connsiteY149" fmla="*/ 771828 h 1416035"/>
                  <a:gd name="connsiteX150" fmla="*/ 5318176 w 5672808"/>
                  <a:gd name="connsiteY150" fmla="*/ 793782 h 1416035"/>
                  <a:gd name="connsiteX151" fmla="*/ 5353610 w 5672808"/>
                  <a:gd name="connsiteY151" fmla="*/ 815328 h 1416035"/>
                  <a:gd name="connsiteX152" fmla="*/ 5389088 w 5672808"/>
                  <a:gd name="connsiteY152" fmla="*/ 835973 h 1416035"/>
                  <a:gd name="connsiteX153" fmla="*/ 5424522 w 5672808"/>
                  <a:gd name="connsiteY153" fmla="*/ 855351 h 1416035"/>
                  <a:gd name="connsiteX154" fmla="*/ 5460000 w 5672808"/>
                  <a:gd name="connsiteY154" fmla="*/ 873054 h 1416035"/>
                  <a:gd name="connsiteX155" fmla="*/ 5495434 w 5672808"/>
                  <a:gd name="connsiteY155" fmla="*/ 888747 h 1416035"/>
                  <a:gd name="connsiteX156" fmla="*/ 5530868 w 5672808"/>
                  <a:gd name="connsiteY156" fmla="*/ 902093 h 1416035"/>
                  <a:gd name="connsiteX157" fmla="*/ 5566355 w 5672808"/>
                  <a:gd name="connsiteY157" fmla="*/ 912898 h 1416035"/>
                  <a:gd name="connsiteX158" fmla="*/ 5601789 w 5672808"/>
                  <a:gd name="connsiteY158" fmla="*/ 920984 h 1416035"/>
                  <a:gd name="connsiteX159" fmla="*/ 5637267 w 5672808"/>
                  <a:gd name="connsiteY159" fmla="*/ 926201 h 1416035"/>
                  <a:gd name="connsiteX160" fmla="*/ 5672701 w 5672808"/>
                  <a:gd name="connsiteY160" fmla="*/ 928548 h 141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</a:cxnLst>
                <a:rect l="l" t="t" r="r" b="b"/>
                <a:pathLst>
                  <a:path w="5672808" h="1416035">
                    <a:moveTo>
                      <a:pt x="-107" y="1064438"/>
                    </a:moveTo>
                    <a:lnTo>
                      <a:pt x="35327" y="928176"/>
                    </a:lnTo>
                    <a:lnTo>
                      <a:pt x="70805" y="792479"/>
                    </a:lnTo>
                    <a:lnTo>
                      <a:pt x="106239" y="660204"/>
                    </a:lnTo>
                    <a:lnTo>
                      <a:pt x="141682" y="534196"/>
                    </a:lnTo>
                    <a:lnTo>
                      <a:pt x="177160" y="417095"/>
                    </a:lnTo>
                    <a:lnTo>
                      <a:pt x="212594" y="311136"/>
                    </a:lnTo>
                    <a:lnTo>
                      <a:pt x="248072" y="218483"/>
                    </a:lnTo>
                    <a:lnTo>
                      <a:pt x="283506" y="140738"/>
                    </a:lnTo>
                    <a:lnTo>
                      <a:pt x="318984" y="79242"/>
                    </a:lnTo>
                    <a:lnTo>
                      <a:pt x="354418" y="35002"/>
                    </a:lnTo>
                    <a:lnTo>
                      <a:pt x="389905" y="8541"/>
                    </a:lnTo>
                    <a:lnTo>
                      <a:pt x="425339" y="-31"/>
                    </a:lnTo>
                    <a:lnTo>
                      <a:pt x="460817" y="9062"/>
                    </a:lnTo>
                    <a:lnTo>
                      <a:pt x="496251" y="35189"/>
                    </a:lnTo>
                    <a:lnTo>
                      <a:pt x="531685" y="77379"/>
                    </a:lnTo>
                    <a:lnTo>
                      <a:pt x="567163" y="134290"/>
                    </a:lnTo>
                    <a:lnTo>
                      <a:pt x="602597" y="204320"/>
                    </a:lnTo>
                    <a:lnTo>
                      <a:pt x="638084" y="285681"/>
                    </a:lnTo>
                    <a:lnTo>
                      <a:pt x="673518" y="376284"/>
                    </a:lnTo>
                    <a:lnTo>
                      <a:pt x="708996" y="473894"/>
                    </a:lnTo>
                    <a:lnTo>
                      <a:pt x="744430" y="576273"/>
                    </a:lnTo>
                    <a:lnTo>
                      <a:pt x="779908" y="681042"/>
                    </a:lnTo>
                    <a:lnTo>
                      <a:pt x="815342" y="785846"/>
                    </a:lnTo>
                    <a:lnTo>
                      <a:pt x="850820" y="888411"/>
                    </a:lnTo>
                    <a:lnTo>
                      <a:pt x="886263" y="986546"/>
                    </a:lnTo>
                    <a:lnTo>
                      <a:pt x="921697" y="1078227"/>
                    </a:lnTo>
                    <a:lnTo>
                      <a:pt x="957175" y="1161600"/>
                    </a:lnTo>
                    <a:lnTo>
                      <a:pt x="992609" y="1235061"/>
                    </a:lnTo>
                    <a:lnTo>
                      <a:pt x="1028087" y="1297267"/>
                    </a:lnTo>
                    <a:lnTo>
                      <a:pt x="1063521" y="1347058"/>
                    </a:lnTo>
                    <a:lnTo>
                      <a:pt x="1098999" y="1383731"/>
                    </a:lnTo>
                    <a:lnTo>
                      <a:pt x="1134433" y="1406766"/>
                    </a:lnTo>
                    <a:lnTo>
                      <a:pt x="1169920" y="1416004"/>
                    </a:lnTo>
                    <a:lnTo>
                      <a:pt x="1205354" y="1411568"/>
                    </a:lnTo>
                    <a:lnTo>
                      <a:pt x="1240832" y="1393907"/>
                    </a:lnTo>
                    <a:lnTo>
                      <a:pt x="1276266" y="1363716"/>
                    </a:lnTo>
                    <a:lnTo>
                      <a:pt x="1311700" y="1321933"/>
                    </a:lnTo>
                    <a:lnTo>
                      <a:pt x="1347178" y="1269796"/>
                    </a:lnTo>
                    <a:lnTo>
                      <a:pt x="1382612" y="1208671"/>
                    </a:lnTo>
                    <a:lnTo>
                      <a:pt x="1418099" y="1140132"/>
                    </a:lnTo>
                    <a:lnTo>
                      <a:pt x="1453533" y="1065819"/>
                    </a:lnTo>
                    <a:lnTo>
                      <a:pt x="1489011" y="987548"/>
                    </a:lnTo>
                    <a:lnTo>
                      <a:pt x="1524445" y="907045"/>
                    </a:lnTo>
                    <a:lnTo>
                      <a:pt x="1559923" y="826169"/>
                    </a:lnTo>
                    <a:lnTo>
                      <a:pt x="1595357" y="746711"/>
                    </a:lnTo>
                    <a:lnTo>
                      <a:pt x="1630791" y="670344"/>
                    </a:lnTo>
                    <a:lnTo>
                      <a:pt x="1666270" y="598635"/>
                    </a:lnTo>
                    <a:lnTo>
                      <a:pt x="1701712" y="533080"/>
                    </a:lnTo>
                    <a:lnTo>
                      <a:pt x="1737190" y="474938"/>
                    </a:lnTo>
                    <a:lnTo>
                      <a:pt x="1772624" y="425332"/>
                    </a:lnTo>
                    <a:lnTo>
                      <a:pt x="1808102" y="385080"/>
                    </a:lnTo>
                    <a:lnTo>
                      <a:pt x="1843537" y="354854"/>
                    </a:lnTo>
                    <a:lnTo>
                      <a:pt x="1879015" y="335063"/>
                    </a:lnTo>
                    <a:lnTo>
                      <a:pt x="1914449" y="325933"/>
                    </a:lnTo>
                    <a:lnTo>
                      <a:pt x="1949935" y="327349"/>
                    </a:lnTo>
                    <a:lnTo>
                      <a:pt x="1985369" y="339051"/>
                    </a:lnTo>
                    <a:lnTo>
                      <a:pt x="2020803" y="360519"/>
                    </a:lnTo>
                    <a:lnTo>
                      <a:pt x="2056282" y="391043"/>
                    </a:lnTo>
                    <a:lnTo>
                      <a:pt x="2091716" y="429730"/>
                    </a:lnTo>
                    <a:lnTo>
                      <a:pt x="2127194" y="475609"/>
                    </a:lnTo>
                    <a:lnTo>
                      <a:pt x="2162628" y="527414"/>
                    </a:lnTo>
                    <a:lnTo>
                      <a:pt x="2198114" y="583879"/>
                    </a:lnTo>
                    <a:lnTo>
                      <a:pt x="2233549" y="643731"/>
                    </a:lnTo>
                    <a:lnTo>
                      <a:pt x="2269027" y="705529"/>
                    </a:lnTo>
                    <a:lnTo>
                      <a:pt x="2304461" y="767842"/>
                    </a:lnTo>
                    <a:lnTo>
                      <a:pt x="2339939" y="829375"/>
                    </a:lnTo>
                    <a:lnTo>
                      <a:pt x="2375373" y="888783"/>
                    </a:lnTo>
                    <a:lnTo>
                      <a:pt x="2410807" y="944799"/>
                    </a:lnTo>
                    <a:lnTo>
                      <a:pt x="2446294" y="996271"/>
                    </a:lnTo>
                    <a:lnTo>
                      <a:pt x="2481728" y="1042226"/>
                    </a:lnTo>
                    <a:lnTo>
                      <a:pt x="2517206" y="1081769"/>
                    </a:lnTo>
                    <a:lnTo>
                      <a:pt x="2552640" y="1114192"/>
                    </a:lnTo>
                    <a:lnTo>
                      <a:pt x="2588118" y="1138980"/>
                    </a:lnTo>
                    <a:lnTo>
                      <a:pt x="2623552" y="1155746"/>
                    </a:lnTo>
                    <a:lnTo>
                      <a:pt x="2659030" y="1164397"/>
                    </a:lnTo>
                    <a:lnTo>
                      <a:pt x="2694464" y="1164841"/>
                    </a:lnTo>
                    <a:lnTo>
                      <a:pt x="2729951" y="1157313"/>
                    </a:lnTo>
                    <a:lnTo>
                      <a:pt x="2765385" y="1142186"/>
                    </a:lnTo>
                    <a:lnTo>
                      <a:pt x="2800819" y="1119967"/>
                    </a:lnTo>
                    <a:lnTo>
                      <a:pt x="2836297" y="1091272"/>
                    </a:lnTo>
                    <a:lnTo>
                      <a:pt x="2871731" y="1056945"/>
                    </a:lnTo>
                    <a:lnTo>
                      <a:pt x="2907209" y="1017853"/>
                    </a:lnTo>
                    <a:lnTo>
                      <a:pt x="2942643" y="974954"/>
                    </a:lnTo>
                    <a:lnTo>
                      <a:pt x="2978130" y="929256"/>
                    </a:lnTo>
                    <a:lnTo>
                      <a:pt x="3013564" y="881849"/>
                    </a:lnTo>
                    <a:lnTo>
                      <a:pt x="3049042" y="833847"/>
                    </a:lnTo>
                    <a:lnTo>
                      <a:pt x="3084476" y="786254"/>
                    </a:lnTo>
                    <a:lnTo>
                      <a:pt x="3119954" y="740113"/>
                    </a:lnTo>
                    <a:lnTo>
                      <a:pt x="3155388" y="696398"/>
                    </a:lnTo>
                    <a:lnTo>
                      <a:pt x="3190822" y="655996"/>
                    </a:lnTo>
                    <a:lnTo>
                      <a:pt x="3226300" y="619730"/>
                    </a:lnTo>
                    <a:lnTo>
                      <a:pt x="3261743" y="588273"/>
                    </a:lnTo>
                    <a:lnTo>
                      <a:pt x="3297221" y="562226"/>
                    </a:lnTo>
                    <a:lnTo>
                      <a:pt x="3332655" y="541946"/>
                    </a:lnTo>
                    <a:lnTo>
                      <a:pt x="3368133" y="527824"/>
                    </a:lnTo>
                    <a:lnTo>
                      <a:pt x="3403567" y="519998"/>
                    </a:lnTo>
                    <a:lnTo>
                      <a:pt x="3439045" y="518432"/>
                    </a:lnTo>
                    <a:lnTo>
                      <a:pt x="3474479" y="523091"/>
                    </a:lnTo>
                    <a:lnTo>
                      <a:pt x="3509966" y="533638"/>
                    </a:lnTo>
                    <a:lnTo>
                      <a:pt x="3545400" y="549775"/>
                    </a:lnTo>
                    <a:lnTo>
                      <a:pt x="3580834" y="570949"/>
                    </a:lnTo>
                    <a:lnTo>
                      <a:pt x="3616312" y="596588"/>
                    </a:lnTo>
                    <a:lnTo>
                      <a:pt x="3651746" y="626070"/>
                    </a:lnTo>
                    <a:lnTo>
                      <a:pt x="3687224" y="658644"/>
                    </a:lnTo>
                    <a:lnTo>
                      <a:pt x="3722658" y="693493"/>
                    </a:lnTo>
                    <a:lnTo>
                      <a:pt x="3758145" y="729787"/>
                    </a:lnTo>
                    <a:lnTo>
                      <a:pt x="3793579" y="766761"/>
                    </a:lnTo>
                    <a:lnTo>
                      <a:pt x="3829057" y="803550"/>
                    </a:lnTo>
                    <a:lnTo>
                      <a:pt x="3864491" y="839365"/>
                    </a:lnTo>
                    <a:lnTo>
                      <a:pt x="3899969" y="873469"/>
                    </a:lnTo>
                    <a:lnTo>
                      <a:pt x="3935403" y="905105"/>
                    </a:lnTo>
                    <a:lnTo>
                      <a:pt x="3970838" y="933693"/>
                    </a:lnTo>
                    <a:lnTo>
                      <a:pt x="4006324" y="958667"/>
                    </a:lnTo>
                    <a:lnTo>
                      <a:pt x="4041758" y="979576"/>
                    </a:lnTo>
                    <a:lnTo>
                      <a:pt x="4077236" y="996049"/>
                    </a:lnTo>
                    <a:lnTo>
                      <a:pt x="4112670" y="1007863"/>
                    </a:lnTo>
                    <a:lnTo>
                      <a:pt x="4148149" y="1014833"/>
                    </a:lnTo>
                    <a:lnTo>
                      <a:pt x="4183583" y="1016958"/>
                    </a:lnTo>
                    <a:lnTo>
                      <a:pt x="4219061" y="1014275"/>
                    </a:lnTo>
                    <a:lnTo>
                      <a:pt x="4254495" y="1006969"/>
                    </a:lnTo>
                    <a:lnTo>
                      <a:pt x="4289929" y="995376"/>
                    </a:lnTo>
                    <a:lnTo>
                      <a:pt x="4325416" y="979762"/>
                    </a:lnTo>
                    <a:lnTo>
                      <a:pt x="4360850" y="960606"/>
                    </a:lnTo>
                    <a:lnTo>
                      <a:pt x="4396328" y="938430"/>
                    </a:lnTo>
                    <a:lnTo>
                      <a:pt x="4431762" y="913757"/>
                    </a:lnTo>
                    <a:lnTo>
                      <a:pt x="4467240" y="887216"/>
                    </a:lnTo>
                    <a:lnTo>
                      <a:pt x="4502674" y="859415"/>
                    </a:lnTo>
                    <a:lnTo>
                      <a:pt x="4538161" y="830978"/>
                    </a:lnTo>
                    <a:lnTo>
                      <a:pt x="4573595" y="802541"/>
                    </a:lnTo>
                    <a:lnTo>
                      <a:pt x="4609073" y="774776"/>
                    </a:lnTo>
                    <a:lnTo>
                      <a:pt x="4644507" y="748199"/>
                    </a:lnTo>
                    <a:lnTo>
                      <a:pt x="4679941" y="723418"/>
                    </a:lnTo>
                    <a:lnTo>
                      <a:pt x="4715419" y="700942"/>
                    </a:lnTo>
                    <a:lnTo>
                      <a:pt x="4750853" y="681113"/>
                    </a:lnTo>
                    <a:lnTo>
                      <a:pt x="4786331" y="664383"/>
                    </a:lnTo>
                    <a:lnTo>
                      <a:pt x="4821774" y="651037"/>
                    </a:lnTo>
                    <a:lnTo>
                      <a:pt x="4857252" y="641234"/>
                    </a:lnTo>
                    <a:lnTo>
                      <a:pt x="4892686" y="635158"/>
                    </a:lnTo>
                    <a:lnTo>
                      <a:pt x="4928164" y="632811"/>
                    </a:lnTo>
                    <a:lnTo>
                      <a:pt x="4963598" y="634192"/>
                    </a:lnTo>
                    <a:lnTo>
                      <a:pt x="4999076" y="639115"/>
                    </a:lnTo>
                    <a:lnTo>
                      <a:pt x="5034510" y="647459"/>
                    </a:lnTo>
                    <a:lnTo>
                      <a:pt x="5069944" y="658901"/>
                    </a:lnTo>
                    <a:lnTo>
                      <a:pt x="5105431" y="673177"/>
                    </a:lnTo>
                    <a:lnTo>
                      <a:pt x="5140865" y="689836"/>
                    </a:lnTo>
                    <a:lnTo>
                      <a:pt x="5176343" y="708506"/>
                    </a:lnTo>
                    <a:lnTo>
                      <a:pt x="5211777" y="728707"/>
                    </a:lnTo>
                    <a:lnTo>
                      <a:pt x="5247255" y="749988"/>
                    </a:lnTo>
                    <a:lnTo>
                      <a:pt x="5282689" y="771828"/>
                    </a:lnTo>
                    <a:lnTo>
                      <a:pt x="5318176" y="793782"/>
                    </a:lnTo>
                    <a:lnTo>
                      <a:pt x="5353610" y="815328"/>
                    </a:lnTo>
                    <a:lnTo>
                      <a:pt x="5389088" y="835973"/>
                    </a:lnTo>
                    <a:lnTo>
                      <a:pt x="5424522" y="855351"/>
                    </a:lnTo>
                    <a:lnTo>
                      <a:pt x="5460000" y="873054"/>
                    </a:lnTo>
                    <a:lnTo>
                      <a:pt x="5495434" y="888747"/>
                    </a:lnTo>
                    <a:lnTo>
                      <a:pt x="5530868" y="902093"/>
                    </a:lnTo>
                    <a:lnTo>
                      <a:pt x="5566355" y="912898"/>
                    </a:lnTo>
                    <a:lnTo>
                      <a:pt x="5601789" y="920984"/>
                    </a:lnTo>
                    <a:lnTo>
                      <a:pt x="5637267" y="926201"/>
                    </a:lnTo>
                    <a:lnTo>
                      <a:pt x="5672701" y="928548"/>
                    </a:lnTo>
                  </a:path>
                </a:pathLst>
              </a:custGeom>
              <a:noFill/>
              <a:ln w="43994" cap="flat">
                <a:solidFill>
                  <a:srgbClr val="0072B2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1" name="Vrije vorm 430">
                <a:extLst>
                  <a:ext uri="{FF2B5EF4-FFF2-40B4-BE49-F238E27FC236}">
                    <a16:creationId xmlns:a16="http://schemas.microsoft.com/office/drawing/2014/main" id="{48531302-240C-305D-6173-D0B6CA075098}"/>
                  </a:ext>
                </a:extLst>
              </p:cNvPr>
              <p:cNvSpPr/>
              <p:nvPr/>
            </p:nvSpPr>
            <p:spPr>
              <a:xfrm>
                <a:off x="2174180" y="4269070"/>
                <a:ext cx="175842" cy="97200"/>
              </a:xfrm>
              <a:custGeom>
                <a:avLst/>
                <a:gdLst>
                  <a:gd name="connsiteX0" fmla="*/ 175987 w 175842"/>
                  <a:gd name="connsiteY0" fmla="*/ 96366 h 97200"/>
                  <a:gd name="connsiteX1" fmla="*/ 175987 w 175842"/>
                  <a:gd name="connsiteY1" fmla="*/ 87719 h 97200"/>
                  <a:gd name="connsiteX2" fmla="*/ 169936 w 175842"/>
                  <a:gd name="connsiteY2" fmla="*/ 88464 h 97200"/>
                  <a:gd name="connsiteX3" fmla="*/ 124646 w 175842"/>
                  <a:gd name="connsiteY3" fmla="*/ 58350 h 97200"/>
                  <a:gd name="connsiteX4" fmla="*/ 113277 w 175842"/>
                  <a:gd name="connsiteY4" fmla="*/ 44486 h 97200"/>
                  <a:gd name="connsiteX5" fmla="*/ 168835 w 175842"/>
                  <a:gd name="connsiteY5" fmla="*/ 6172 h 97200"/>
                  <a:gd name="connsiteX6" fmla="*/ 175987 w 175842"/>
                  <a:gd name="connsiteY6" fmla="*/ 6917 h 97200"/>
                  <a:gd name="connsiteX7" fmla="*/ 175070 w 175842"/>
                  <a:gd name="connsiteY7" fmla="*/ 656 h 97200"/>
                  <a:gd name="connsiteX8" fmla="*/ 167002 w 175842"/>
                  <a:gd name="connsiteY8" fmla="*/ 60 h 97200"/>
                  <a:gd name="connsiteX9" fmla="*/ 107593 w 175842"/>
                  <a:gd name="connsiteY9" fmla="*/ 36883 h 97200"/>
                  <a:gd name="connsiteX10" fmla="*/ 45984 w 175842"/>
                  <a:gd name="connsiteY10" fmla="*/ 60 h 97200"/>
                  <a:gd name="connsiteX11" fmla="*/ 144 w 175842"/>
                  <a:gd name="connsiteY11" fmla="*/ 48660 h 97200"/>
                  <a:gd name="connsiteX12" fmla="*/ 45434 w 175842"/>
                  <a:gd name="connsiteY12" fmla="*/ 97260 h 97200"/>
                  <a:gd name="connsiteX13" fmla="*/ 104843 w 175842"/>
                  <a:gd name="connsiteY13" fmla="*/ 60288 h 97200"/>
                  <a:gd name="connsiteX14" fmla="*/ 166452 w 175842"/>
                  <a:gd name="connsiteY14" fmla="*/ 97260 h 97200"/>
                  <a:gd name="connsiteX15" fmla="*/ 175987 w 175842"/>
                  <a:gd name="connsiteY15" fmla="*/ 96366 h 97200"/>
                  <a:gd name="connsiteX16" fmla="*/ 99159 w 175842"/>
                  <a:gd name="connsiteY16" fmla="*/ 52834 h 97200"/>
                  <a:gd name="connsiteX17" fmla="*/ 43600 w 175842"/>
                  <a:gd name="connsiteY17" fmla="*/ 90999 h 97200"/>
                  <a:gd name="connsiteX18" fmla="*/ 5828 w 175842"/>
                  <a:gd name="connsiteY18" fmla="*/ 48660 h 97200"/>
                  <a:gd name="connsiteX19" fmla="*/ 42500 w 175842"/>
                  <a:gd name="connsiteY19" fmla="*/ 8856 h 97200"/>
                  <a:gd name="connsiteX20" fmla="*/ 87790 w 175842"/>
                  <a:gd name="connsiteY20" fmla="*/ 38821 h 9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842" h="97200">
                    <a:moveTo>
                      <a:pt x="175987" y="96366"/>
                    </a:moveTo>
                    <a:lnTo>
                      <a:pt x="175987" y="87719"/>
                    </a:lnTo>
                    <a:cubicBezTo>
                      <a:pt x="174337" y="88017"/>
                      <a:pt x="171220" y="88464"/>
                      <a:pt x="169936" y="88464"/>
                    </a:cubicBezTo>
                    <a:cubicBezTo>
                      <a:pt x="148482" y="88464"/>
                      <a:pt x="134548" y="70873"/>
                      <a:pt x="124646" y="58350"/>
                    </a:cubicBezTo>
                    <a:lnTo>
                      <a:pt x="113277" y="44486"/>
                    </a:lnTo>
                    <a:cubicBezTo>
                      <a:pt x="121346" y="30025"/>
                      <a:pt x="139315" y="6172"/>
                      <a:pt x="168835" y="6172"/>
                    </a:cubicBezTo>
                    <a:cubicBezTo>
                      <a:pt x="170119" y="6172"/>
                      <a:pt x="173053" y="6172"/>
                      <a:pt x="175987" y="6917"/>
                    </a:cubicBezTo>
                    <a:cubicBezTo>
                      <a:pt x="175987" y="1252"/>
                      <a:pt x="175620" y="1103"/>
                      <a:pt x="175070" y="656"/>
                    </a:cubicBezTo>
                    <a:cubicBezTo>
                      <a:pt x="172687" y="60"/>
                      <a:pt x="167736" y="60"/>
                      <a:pt x="167002" y="60"/>
                    </a:cubicBezTo>
                    <a:cubicBezTo>
                      <a:pt x="136931" y="60"/>
                      <a:pt x="116761" y="21080"/>
                      <a:pt x="107593" y="36883"/>
                    </a:cubicBezTo>
                    <a:cubicBezTo>
                      <a:pt x="96225" y="22571"/>
                      <a:pt x="78256" y="60"/>
                      <a:pt x="45984" y="60"/>
                    </a:cubicBezTo>
                    <a:cubicBezTo>
                      <a:pt x="17196" y="60"/>
                      <a:pt x="144" y="23764"/>
                      <a:pt x="144" y="48660"/>
                    </a:cubicBezTo>
                    <a:cubicBezTo>
                      <a:pt x="144" y="72066"/>
                      <a:pt x="15730" y="97260"/>
                      <a:pt x="45434" y="97260"/>
                    </a:cubicBezTo>
                    <a:cubicBezTo>
                      <a:pt x="75505" y="97260"/>
                      <a:pt x="95675" y="76240"/>
                      <a:pt x="104843" y="60288"/>
                    </a:cubicBezTo>
                    <a:cubicBezTo>
                      <a:pt x="116211" y="74749"/>
                      <a:pt x="134180" y="97260"/>
                      <a:pt x="166452" y="97260"/>
                    </a:cubicBezTo>
                    <a:cubicBezTo>
                      <a:pt x="171403" y="97260"/>
                      <a:pt x="175987" y="96366"/>
                      <a:pt x="175987" y="96366"/>
                    </a:cubicBezTo>
                    <a:close/>
                    <a:moveTo>
                      <a:pt x="99159" y="52834"/>
                    </a:moveTo>
                    <a:cubicBezTo>
                      <a:pt x="91091" y="67146"/>
                      <a:pt x="73305" y="90999"/>
                      <a:pt x="43600" y="90999"/>
                    </a:cubicBezTo>
                    <a:cubicBezTo>
                      <a:pt x="18297" y="90999"/>
                      <a:pt x="5828" y="68637"/>
                      <a:pt x="5828" y="48660"/>
                    </a:cubicBezTo>
                    <a:cubicBezTo>
                      <a:pt x="5828" y="27192"/>
                      <a:pt x="20864" y="8856"/>
                      <a:pt x="42500" y="8856"/>
                    </a:cubicBezTo>
                    <a:cubicBezTo>
                      <a:pt x="63953" y="8856"/>
                      <a:pt x="77889" y="26447"/>
                      <a:pt x="87790" y="3882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2" name="Vrije vorm 431">
                <a:extLst>
                  <a:ext uri="{FF2B5EF4-FFF2-40B4-BE49-F238E27FC236}">
                    <a16:creationId xmlns:a16="http://schemas.microsoft.com/office/drawing/2014/main" id="{09D4204B-2E32-BFB1-0803-1B7ADC658E02}"/>
                  </a:ext>
                </a:extLst>
              </p:cNvPr>
              <p:cNvSpPr/>
              <p:nvPr/>
            </p:nvSpPr>
            <p:spPr>
              <a:xfrm>
                <a:off x="2447630" y="4269070"/>
                <a:ext cx="93513" cy="97200"/>
              </a:xfrm>
              <a:custGeom>
                <a:avLst/>
                <a:gdLst>
                  <a:gd name="connsiteX0" fmla="*/ 93679 w 93513"/>
                  <a:gd name="connsiteY0" fmla="*/ 72513 h 97200"/>
                  <a:gd name="connsiteX1" fmla="*/ 89463 w 93513"/>
                  <a:gd name="connsiteY1" fmla="*/ 69084 h 97200"/>
                  <a:gd name="connsiteX2" fmla="*/ 85979 w 93513"/>
                  <a:gd name="connsiteY2" fmla="*/ 71469 h 97200"/>
                  <a:gd name="connsiteX3" fmla="*/ 38488 w 93513"/>
                  <a:gd name="connsiteY3" fmla="*/ 92489 h 97200"/>
                  <a:gd name="connsiteX4" fmla="*/ 18502 w 93513"/>
                  <a:gd name="connsiteY4" fmla="*/ 68935 h 97200"/>
                  <a:gd name="connsiteX5" fmla="*/ 22903 w 93513"/>
                  <a:gd name="connsiteY5" fmla="*/ 45231 h 97200"/>
                  <a:gd name="connsiteX6" fmla="*/ 33171 w 93513"/>
                  <a:gd name="connsiteY6" fmla="*/ 45231 h 97200"/>
                  <a:gd name="connsiteX7" fmla="*/ 71493 w 93513"/>
                  <a:gd name="connsiteY7" fmla="*/ 40610 h 97200"/>
                  <a:gd name="connsiteX8" fmla="*/ 92396 w 93513"/>
                  <a:gd name="connsiteY8" fmla="*/ 18248 h 97200"/>
                  <a:gd name="connsiteX9" fmla="*/ 65625 w 93513"/>
                  <a:gd name="connsiteY9" fmla="*/ 60 h 97200"/>
                  <a:gd name="connsiteX10" fmla="*/ 166 w 93513"/>
                  <a:gd name="connsiteY10" fmla="*/ 59692 h 97200"/>
                  <a:gd name="connsiteX11" fmla="*/ 37938 w 93513"/>
                  <a:gd name="connsiteY11" fmla="*/ 97260 h 97200"/>
                  <a:gd name="connsiteX12" fmla="*/ 93679 w 93513"/>
                  <a:gd name="connsiteY12" fmla="*/ 72513 h 97200"/>
                  <a:gd name="connsiteX13" fmla="*/ 82311 w 93513"/>
                  <a:gd name="connsiteY13" fmla="*/ 17800 h 97200"/>
                  <a:gd name="connsiteX14" fmla="*/ 30054 w 93513"/>
                  <a:gd name="connsiteY14" fmla="*/ 40610 h 97200"/>
                  <a:gd name="connsiteX15" fmla="*/ 24553 w 93513"/>
                  <a:gd name="connsiteY15" fmla="*/ 40610 h 97200"/>
                  <a:gd name="connsiteX16" fmla="*/ 65625 w 93513"/>
                  <a:gd name="connsiteY16" fmla="*/ 4681 h 97200"/>
                  <a:gd name="connsiteX17" fmla="*/ 82311 w 93513"/>
                  <a:gd name="connsiteY17" fmla="*/ 17800 h 9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3513" h="97200">
                    <a:moveTo>
                      <a:pt x="93679" y="72513"/>
                    </a:moveTo>
                    <a:cubicBezTo>
                      <a:pt x="93679" y="71469"/>
                      <a:pt x="91480" y="69084"/>
                      <a:pt x="89463" y="69084"/>
                    </a:cubicBezTo>
                    <a:cubicBezTo>
                      <a:pt x="88362" y="69084"/>
                      <a:pt x="88179" y="69382"/>
                      <a:pt x="85979" y="71469"/>
                    </a:cubicBezTo>
                    <a:cubicBezTo>
                      <a:pt x="66542" y="91595"/>
                      <a:pt x="42889" y="92489"/>
                      <a:pt x="38488" y="92489"/>
                    </a:cubicBezTo>
                    <a:cubicBezTo>
                      <a:pt x="21252" y="92489"/>
                      <a:pt x="18502" y="77283"/>
                      <a:pt x="18502" y="68935"/>
                    </a:cubicBezTo>
                    <a:cubicBezTo>
                      <a:pt x="18502" y="60735"/>
                      <a:pt x="21069" y="51045"/>
                      <a:pt x="22903" y="45231"/>
                    </a:cubicBezTo>
                    <a:lnTo>
                      <a:pt x="33171" y="45231"/>
                    </a:lnTo>
                    <a:cubicBezTo>
                      <a:pt x="41055" y="45231"/>
                      <a:pt x="58841" y="44635"/>
                      <a:pt x="71493" y="40610"/>
                    </a:cubicBezTo>
                    <a:cubicBezTo>
                      <a:pt x="92396" y="33752"/>
                      <a:pt x="92396" y="19738"/>
                      <a:pt x="92396" y="18248"/>
                    </a:cubicBezTo>
                    <a:cubicBezTo>
                      <a:pt x="92396" y="8408"/>
                      <a:pt x="82495" y="60"/>
                      <a:pt x="65625" y="60"/>
                    </a:cubicBezTo>
                    <a:cubicBezTo>
                      <a:pt x="37938" y="60"/>
                      <a:pt x="166" y="21676"/>
                      <a:pt x="166" y="59692"/>
                    </a:cubicBezTo>
                    <a:cubicBezTo>
                      <a:pt x="166" y="78923"/>
                      <a:pt x="12818" y="97260"/>
                      <a:pt x="37938" y="97260"/>
                    </a:cubicBezTo>
                    <a:cubicBezTo>
                      <a:pt x="71676" y="97260"/>
                      <a:pt x="93679" y="75793"/>
                      <a:pt x="93679" y="72513"/>
                    </a:cubicBezTo>
                    <a:close/>
                    <a:moveTo>
                      <a:pt x="82311" y="17800"/>
                    </a:moveTo>
                    <a:cubicBezTo>
                      <a:pt x="82311" y="40610"/>
                      <a:pt x="38672" y="40610"/>
                      <a:pt x="30054" y="40610"/>
                    </a:cubicBezTo>
                    <a:lnTo>
                      <a:pt x="24553" y="40610"/>
                    </a:lnTo>
                    <a:cubicBezTo>
                      <a:pt x="35921" y="5427"/>
                      <a:pt x="63059" y="4681"/>
                      <a:pt x="65625" y="4681"/>
                    </a:cubicBezTo>
                    <a:cubicBezTo>
                      <a:pt x="76261" y="4681"/>
                      <a:pt x="82311" y="10495"/>
                      <a:pt x="82311" y="178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3" name="Vrije vorm 432">
                <a:extLst>
                  <a:ext uri="{FF2B5EF4-FFF2-40B4-BE49-F238E27FC236}">
                    <a16:creationId xmlns:a16="http://schemas.microsoft.com/office/drawing/2014/main" id="{D36C320D-73B6-7636-BF14-269D61A05A81}"/>
                  </a:ext>
                </a:extLst>
              </p:cNvPr>
              <p:cNvSpPr/>
              <p:nvPr/>
            </p:nvSpPr>
            <p:spPr>
              <a:xfrm>
                <a:off x="2581615" y="4236624"/>
                <a:ext cx="105615" cy="5068"/>
              </a:xfrm>
              <a:custGeom>
                <a:avLst/>
                <a:gdLst>
                  <a:gd name="connsiteX0" fmla="*/ 105795 w 105615"/>
                  <a:gd name="connsiteY0" fmla="*/ 2584 h 5068"/>
                  <a:gd name="connsiteX1" fmla="*/ 102678 w 105615"/>
                  <a:gd name="connsiteY1" fmla="*/ 50 h 5068"/>
                  <a:gd name="connsiteX2" fmla="*/ 3480 w 105615"/>
                  <a:gd name="connsiteY2" fmla="*/ 50 h 5068"/>
                  <a:gd name="connsiteX3" fmla="*/ 179 w 105615"/>
                  <a:gd name="connsiteY3" fmla="*/ 2584 h 5068"/>
                  <a:gd name="connsiteX4" fmla="*/ 3480 w 105615"/>
                  <a:gd name="connsiteY4" fmla="*/ 5119 h 5068"/>
                  <a:gd name="connsiteX5" fmla="*/ 102678 w 105615"/>
                  <a:gd name="connsiteY5" fmla="*/ 5119 h 5068"/>
                  <a:gd name="connsiteX6" fmla="*/ 105795 w 105615"/>
                  <a:gd name="connsiteY6" fmla="*/ 2584 h 5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615" h="5068">
                    <a:moveTo>
                      <a:pt x="105795" y="2584"/>
                    </a:moveTo>
                    <a:cubicBezTo>
                      <a:pt x="105795" y="1094"/>
                      <a:pt x="104328" y="50"/>
                      <a:pt x="102678" y="50"/>
                    </a:cubicBezTo>
                    <a:lnTo>
                      <a:pt x="3480" y="50"/>
                    </a:lnTo>
                    <a:cubicBezTo>
                      <a:pt x="1646" y="50"/>
                      <a:pt x="179" y="1094"/>
                      <a:pt x="179" y="2584"/>
                    </a:cubicBezTo>
                    <a:cubicBezTo>
                      <a:pt x="179" y="4075"/>
                      <a:pt x="1646" y="5119"/>
                      <a:pt x="3480" y="5119"/>
                    </a:cubicBezTo>
                    <a:lnTo>
                      <a:pt x="102678" y="5119"/>
                    </a:lnTo>
                    <a:cubicBezTo>
                      <a:pt x="104328" y="5119"/>
                      <a:pt x="105795" y="4075"/>
                      <a:pt x="105795" y="25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4" name="Vrije vorm 433">
                <a:extLst>
                  <a:ext uri="{FF2B5EF4-FFF2-40B4-BE49-F238E27FC236}">
                    <a16:creationId xmlns:a16="http://schemas.microsoft.com/office/drawing/2014/main" id="{E52053B4-4C18-1F76-3DE5-A758D47018D5}"/>
                  </a:ext>
                </a:extLst>
              </p:cNvPr>
              <p:cNvSpPr/>
              <p:nvPr/>
            </p:nvSpPr>
            <p:spPr>
              <a:xfrm>
                <a:off x="2733986" y="4185638"/>
                <a:ext cx="66559" cy="88553"/>
              </a:xfrm>
              <a:custGeom>
                <a:avLst/>
                <a:gdLst>
                  <a:gd name="connsiteX0" fmla="*/ 66752 w 66559"/>
                  <a:gd name="connsiteY0" fmla="*/ 44625 h 88553"/>
                  <a:gd name="connsiteX1" fmla="*/ 60518 w 66559"/>
                  <a:gd name="connsiteY1" fmla="*/ 14362 h 88553"/>
                  <a:gd name="connsiteX2" fmla="*/ 33564 w 66559"/>
                  <a:gd name="connsiteY2" fmla="*/ 50 h 88553"/>
                  <a:gd name="connsiteX3" fmla="*/ 6060 w 66559"/>
                  <a:gd name="connsiteY3" fmla="*/ 15256 h 88553"/>
                  <a:gd name="connsiteX4" fmla="*/ 192 w 66559"/>
                  <a:gd name="connsiteY4" fmla="*/ 44625 h 88553"/>
                  <a:gd name="connsiteX5" fmla="*/ 7343 w 66559"/>
                  <a:gd name="connsiteY5" fmla="*/ 75634 h 88553"/>
                  <a:gd name="connsiteX6" fmla="*/ 33381 w 66559"/>
                  <a:gd name="connsiteY6" fmla="*/ 88604 h 88553"/>
                  <a:gd name="connsiteX7" fmla="*/ 60885 w 66559"/>
                  <a:gd name="connsiteY7" fmla="*/ 73696 h 88553"/>
                  <a:gd name="connsiteX8" fmla="*/ 66752 w 66559"/>
                  <a:gd name="connsiteY8" fmla="*/ 44625 h 88553"/>
                  <a:gd name="connsiteX9" fmla="*/ 53734 w 66559"/>
                  <a:gd name="connsiteY9" fmla="*/ 42985 h 88553"/>
                  <a:gd name="connsiteX10" fmla="*/ 51900 w 66559"/>
                  <a:gd name="connsiteY10" fmla="*/ 69671 h 88553"/>
                  <a:gd name="connsiteX11" fmla="*/ 33381 w 66559"/>
                  <a:gd name="connsiteY11" fmla="*/ 85771 h 88553"/>
                  <a:gd name="connsiteX12" fmla="*/ 15045 w 66559"/>
                  <a:gd name="connsiteY12" fmla="*/ 70118 h 88553"/>
                  <a:gd name="connsiteX13" fmla="*/ 13211 w 66559"/>
                  <a:gd name="connsiteY13" fmla="*/ 42985 h 88553"/>
                  <a:gd name="connsiteX14" fmla="*/ 14494 w 66559"/>
                  <a:gd name="connsiteY14" fmla="*/ 19281 h 88553"/>
                  <a:gd name="connsiteX15" fmla="*/ 33381 w 66559"/>
                  <a:gd name="connsiteY15" fmla="*/ 2883 h 88553"/>
                  <a:gd name="connsiteX16" fmla="*/ 52083 w 66559"/>
                  <a:gd name="connsiteY16" fmla="*/ 17940 h 88553"/>
                  <a:gd name="connsiteX17" fmla="*/ 53734 w 66559"/>
                  <a:gd name="connsiteY17" fmla="*/ 42985 h 8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6559" h="88553">
                    <a:moveTo>
                      <a:pt x="66752" y="44625"/>
                    </a:moveTo>
                    <a:cubicBezTo>
                      <a:pt x="66752" y="34190"/>
                      <a:pt x="66019" y="23903"/>
                      <a:pt x="60518" y="14362"/>
                    </a:cubicBezTo>
                    <a:cubicBezTo>
                      <a:pt x="53184" y="1988"/>
                      <a:pt x="40165" y="50"/>
                      <a:pt x="33564" y="50"/>
                    </a:cubicBezTo>
                    <a:cubicBezTo>
                      <a:pt x="24029" y="50"/>
                      <a:pt x="12477" y="3330"/>
                      <a:pt x="6060" y="15256"/>
                    </a:cubicBezTo>
                    <a:cubicBezTo>
                      <a:pt x="926" y="24201"/>
                      <a:pt x="192" y="34190"/>
                      <a:pt x="192" y="44625"/>
                    </a:cubicBezTo>
                    <a:cubicBezTo>
                      <a:pt x="192" y="54166"/>
                      <a:pt x="742" y="65794"/>
                      <a:pt x="7343" y="75634"/>
                    </a:cubicBezTo>
                    <a:cubicBezTo>
                      <a:pt x="14128" y="86069"/>
                      <a:pt x="25679" y="88604"/>
                      <a:pt x="33381" y="88604"/>
                    </a:cubicBezTo>
                    <a:cubicBezTo>
                      <a:pt x="41998" y="88604"/>
                      <a:pt x="53917" y="85920"/>
                      <a:pt x="60885" y="73696"/>
                    </a:cubicBezTo>
                    <a:cubicBezTo>
                      <a:pt x="66019" y="64751"/>
                      <a:pt x="66752" y="54763"/>
                      <a:pt x="66752" y="44625"/>
                    </a:cubicBezTo>
                    <a:close/>
                    <a:moveTo>
                      <a:pt x="53734" y="42985"/>
                    </a:moveTo>
                    <a:cubicBezTo>
                      <a:pt x="53734" y="52675"/>
                      <a:pt x="53734" y="61471"/>
                      <a:pt x="51900" y="69671"/>
                    </a:cubicBezTo>
                    <a:cubicBezTo>
                      <a:pt x="49516" y="81895"/>
                      <a:pt x="40532" y="85771"/>
                      <a:pt x="33381" y="85771"/>
                    </a:cubicBezTo>
                    <a:cubicBezTo>
                      <a:pt x="27146" y="85771"/>
                      <a:pt x="17795" y="82491"/>
                      <a:pt x="15045" y="70118"/>
                    </a:cubicBezTo>
                    <a:cubicBezTo>
                      <a:pt x="13211" y="62515"/>
                      <a:pt x="13211" y="50588"/>
                      <a:pt x="13211" y="42985"/>
                    </a:cubicBezTo>
                    <a:cubicBezTo>
                      <a:pt x="13211" y="34786"/>
                      <a:pt x="13211" y="26288"/>
                      <a:pt x="14494" y="19281"/>
                    </a:cubicBezTo>
                    <a:cubicBezTo>
                      <a:pt x="17611" y="3926"/>
                      <a:pt x="29530" y="2883"/>
                      <a:pt x="33381" y="2883"/>
                    </a:cubicBezTo>
                    <a:cubicBezTo>
                      <a:pt x="38698" y="2883"/>
                      <a:pt x="49149" y="5119"/>
                      <a:pt x="52083" y="17940"/>
                    </a:cubicBezTo>
                    <a:cubicBezTo>
                      <a:pt x="53734" y="25096"/>
                      <a:pt x="53734" y="34935"/>
                      <a:pt x="53734" y="42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5" name="Vrije vorm 434">
                <a:extLst>
                  <a:ext uri="{FF2B5EF4-FFF2-40B4-BE49-F238E27FC236}">
                    <a16:creationId xmlns:a16="http://schemas.microsoft.com/office/drawing/2014/main" id="{631A2FA4-EAA8-4D8C-BBA1-D93B64C846A9}"/>
                  </a:ext>
                </a:extLst>
              </p:cNvPr>
              <p:cNvSpPr/>
              <p:nvPr/>
            </p:nvSpPr>
            <p:spPr>
              <a:xfrm>
                <a:off x="2820532" y="4257644"/>
                <a:ext cx="16869" cy="13715"/>
              </a:xfrm>
              <a:custGeom>
                <a:avLst/>
                <a:gdLst>
                  <a:gd name="connsiteX0" fmla="*/ 17068 w 16869"/>
                  <a:gd name="connsiteY0" fmla="*/ 6908 h 13715"/>
                  <a:gd name="connsiteX1" fmla="*/ 8634 w 16869"/>
                  <a:gd name="connsiteY1" fmla="*/ 50 h 13715"/>
                  <a:gd name="connsiteX2" fmla="*/ 199 w 16869"/>
                  <a:gd name="connsiteY2" fmla="*/ 6908 h 13715"/>
                  <a:gd name="connsiteX3" fmla="*/ 8634 w 16869"/>
                  <a:gd name="connsiteY3" fmla="*/ 13765 h 13715"/>
                  <a:gd name="connsiteX4" fmla="*/ 17068 w 16869"/>
                  <a:gd name="connsiteY4" fmla="*/ 6908 h 1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9" h="13715">
                    <a:moveTo>
                      <a:pt x="17068" y="6908"/>
                    </a:moveTo>
                    <a:cubicBezTo>
                      <a:pt x="17068" y="3181"/>
                      <a:pt x="13218" y="50"/>
                      <a:pt x="8634" y="50"/>
                    </a:cubicBezTo>
                    <a:cubicBezTo>
                      <a:pt x="4050" y="50"/>
                      <a:pt x="199" y="3181"/>
                      <a:pt x="199" y="6908"/>
                    </a:cubicBezTo>
                    <a:cubicBezTo>
                      <a:pt x="199" y="10635"/>
                      <a:pt x="4050" y="13765"/>
                      <a:pt x="8634" y="13765"/>
                    </a:cubicBezTo>
                    <a:cubicBezTo>
                      <a:pt x="13218" y="13765"/>
                      <a:pt x="17068" y="10635"/>
                      <a:pt x="17068" y="6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6" name="Vrije vorm 435">
                <a:extLst>
                  <a:ext uri="{FF2B5EF4-FFF2-40B4-BE49-F238E27FC236}">
                    <a16:creationId xmlns:a16="http://schemas.microsoft.com/office/drawing/2014/main" id="{EA11A5AD-4E0C-98AF-259A-FAADDFD84F6F}"/>
                  </a:ext>
                </a:extLst>
              </p:cNvPr>
              <p:cNvSpPr/>
              <p:nvPr/>
            </p:nvSpPr>
            <p:spPr>
              <a:xfrm>
                <a:off x="2859806" y="4184297"/>
                <a:ext cx="68026" cy="89895"/>
              </a:xfrm>
              <a:custGeom>
                <a:avLst/>
                <a:gdLst>
                  <a:gd name="connsiteX0" fmla="*/ 68230 w 68026"/>
                  <a:gd name="connsiteY0" fmla="*/ 4224 h 89895"/>
                  <a:gd name="connsiteX1" fmla="*/ 29724 w 68026"/>
                  <a:gd name="connsiteY1" fmla="*/ 4224 h 89895"/>
                  <a:gd name="connsiteX2" fmla="*/ 9371 w 68026"/>
                  <a:gd name="connsiteY2" fmla="*/ 50 h 89895"/>
                  <a:gd name="connsiteX3" fmla="*/ 5520 w 68026"/>
                  <a:gd name="connsiteY3" fmla="*/ 50 h 89895"/>
                  <a:gd name="connsiteX4" fmla="*/ 203 w 68026"/>
                  <a:gd name="connsiteY4" fmla="*/ 26586 h 89895"/>
                  <a:gd name="connsiteX5" fmla="*/ 4237 w 68026"/>
                  <a:gd name="connsiteY5" fmla="*/ 26586 h 89895"/>
                  <a:gd name="connsiteX6" fmla="*/ 8271 w 68026"/>
                  <a:gd name="connsiteY6" fmla="*/ 14809 h 89895"/>
                  <a:gd name="connsiteX7" fmla="*/ 23673 w 68026"/>
                  <a:gd name="connsiteY7" fmla="*/ 14064 h 89895"/>
                  <a:gd name="connsiteX8" fmla="*/ 56495 w 68026"/>
                  <a:gd name="connsiteY8" fmla="*/ 14064 h 89895"/>
                  <a:gd name="connsiteX9" fmla="*/ 38709 w 68026"/>
                  <a:gd name="connsiteY9" fmla="*/ 34488 h 89895"/>
                  <a:gd name="connsiteX10" fmla="*/ 19272 w 68026"/>
                  <a:gd name="connsiteY10" fmla="*/ 82790 h 89895"/>
                  <a:gd name="connsiteX11" fmla="*/ 26607 w 68026"/>
                  <a:gd name="connsiteY11" fmla="*/ 89945 h 89895"/>
                  <a:gd name="connsiteX12" fmla="*/ 33941 w 68026"/>
                  <a:gd name="connsiteY12" fmla="*/ 82790 h 89895"/>
                  <a:gd name="connsiteX13" fmla="*/ 33941 w 68026"/>
                  <a:gd name="connsiteY13" fmla="*/ 76230 h 89895"/>
                  <a:gd name="connsiteX14" fmla="*/ 35591 w 68026"/>
                  <a:gd name="connsiteY14" fmla="*/ 55210 h 89895"/>
                  <a:gd name="connsiteX15" fmla="*/ 45493 w 68026"/>
                  <a:gd name="connsiteY15" fmla="*/ 33146 h 89895"/>
                  <a:gd name="connsiteX16" fmla="*/ 66763 w 68026"/>
                  <a:gd name="connsiteY16" fmla="*/ 8697 h 89895"/>
                  <a:gd name="connsiteX17" fmla="*/ 68230 w 68026"/>
                  <a:gd name="connsiteY17" fmla="*/ 4224 h 89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8026" h="89895">
                    <a:moveTo>
                      <a:pt x="68230" y="4224"/>
                    </a:moveTo>
                    <a:lnTo>
                      <a:pt x="29724" y="4224"/>
                    </a:lnTo>
                    <a:cubicBezTo>
                      <a:pt x="10471" y="4224"/>
                      <a:pt x="10104" y="2435"/>
                      <a:pt x="9371" y="50"/>
                    </a:cubicBezTo>
                    <a:lnTo>
                      <a:pt x="5520" y="50"/>
                    </a:lnTo>
                    <a:lnTo>
                      <a:pt x="203" y="26586"/>
                    </a:lnTo>
                    <a:lnTo>
                      <a:pt x="4237" y="26586"/>
                    </a:lnTo>
                    <a:cubicBezTo>
                      <a:pt x="4787" y="24499"/>
                      <a:pt x="6070" y="16449"/>
                      <a:pt x="8271" y="14809"/>
                    </a:cubicBezTo>
                    <a:cubicBezTo>
                      <a:pt x="9371" y="14064"/>
                      <a:pt x="21656" y="14064"/>
                      <a:pt x="23673" y="14064"/>
                    </a:cubicBezTo>
                    <a:lnTo>
                      <a:pt x="56495" y="14064"/>
                    </a:lnTo>
                    <a:lnTo>
                      <a:pt x="38709" y="34488"/>
                    </a:lnTo>
                    <a:cubicBezTo>
                      <a:pt x="24590" y="51781"/>
                      <a:pt x="19272" y="69671"/>
                      <a:pt x="19272" y="82790"/>
                    </a:cubicBezTo>
                    <a:cubicBezTo>
                      <a:pt x="19272" y="84131"/>
                      <a:pt x="19272" y="89945"/>
                      <a:pt x="26607" y="89945"/>
                    </a:cubicBezTo>
                    <a:cubicBezTo>
                      <a:pt x="33941" y="89945"/>
                      <a:pt x="33941" y="84131"/>
                      <a:pt x="33941" y="82790"/>
                    </a:cubicBezTo>
                    <a:lnTo>
                      <a:pt x="33941" y="76230"/>
                    </a:lnTo>
                    <a:cubicBezTo>
                      <a:pt x="33941" y="69223"/>
                      <a:pt x="34308" y="62067"/>
                      <a:pt x="35591" y="55210"/>
                    </a:cubicBezTo>
                    <a:cubicBezTo>
                      <a:pt x="36325" y="52228"/>
                      <a:pt x="38525" y="41196"/>
                      <a:pt x="45493" y="33146"/>
                    </a:cubicBezTo>
                    <a:lnTo>
                      <a:pt x="66763" y="8697"/>
                    </a:lnTo>
                    <a:cubicBezTo>
                      <a:pt x="68230" y="7057"/>
                      <a:pt x="68230" y="6908"/>
                      <a:pt x="68230" y="42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7" name="Vrije vorm 436">
                <a:extLst>
                  <a:ext uri="{FF2B5EF4-FFF2-40B4-BE49-F238E27FC236}">
                    <a16:creationId xmlns:a16="http://schemas.microsoft.com/office/drawing/2014/main" id="{49DF83D2-5447-9E3D-B32C-C6EAD50AD549}"/>
                  </a:ext>
                </a:extLst>
              </p:cNvPr>
              <p:cNvSpPr/>
              <p:nvPr/>
            </p:nvSpPr>
            <p:spPr>
              <a:xfrm>
                <a:off x="2936818" y="4185638"/>
                <a:ext cx="65826" cy="88553"/>
              </a:xfrm>
              <a:custGeom>
                <a:avLst/>
                <a:gdLst>
                  <a:gd name="connsiteX0" fmla="*/ 66036 w 65826"/>
                  <a:gd name="connsiteY0" fmla="*/ 63707 h 88553"/>
                  <a:gd name="connsiteX1" fmla="*/ 39632 w 65826"/>
                  <a:gd name="connsiteY1" fmla="*/ 40451 h 88553"/>
                  <a:gd name="connsiteX2" fmla="*/ 61819 w 65826"/>
                  <a:gd name="connsiteY2" fmla="*/ 17791 h 88553"/>
                  <a:gd name="connsiteX3" fmla="*/ 32664 w 65826"/>
                  <a:gd name="connsiteY3" fmla="*/ 50 h 88553"/>
                  <a:gd name="connsiteX4" fmla="*/ 4610 w 65826"/>
                  <a:gd name="connsiteY4" fmla="*/ 17493 h 88553"/>
                  <a:gd name="connsiteX5" fmla="*/ 12678 w 65826"/>
                  <a:gd name="connsiteY5" fmla="*/ 24201 h 88553"/>
                  <a:gd name="connsiteX6" fmla="*/ 20746 w 65826"/>
                  <a:gd name="connsiteY6" fmla="*/ 17642 h 88553"/>
                  <a:gd name="connsiteX7" fmla="*/ 10844 w 65826"/>
                  <a:gd name="connsiteY7" fmla="*/ 11231 h 88553"/>
                  <a:gd name="connsiteX8" fmla="*/ 31931 w 65826"/>
                  <a:gd name="connsiteY8" fmla="*/ 3181 h 88553"/>
                  <a:gd name="connsiteX9" fmla="*/ 47150 w 65826"/>
                  <a:gd name="connsiteY9" fmla="*/ 17642 h 88553"/>
                  <a:gd name="connsiteX10" fmla="*/ 42749 w 65826"/>
                  <a:gd name="connsiteY10" fmla="*/ 32251 h 88553"/>
                  <a:gd name="connsiteX11" fmla="*/ 28630 w 65826"/>
                  <a:gd name="connsiteY11" fmla="*/ 38960 h 88553"/>
                  <a:gd name="connsiteX12" fmla="*/ 22396 w 65826"/>
                  <a:gd name="connsiteY12" fmla="*/ 39407 h 88553"/>
                  <a:gd name="connsiteX13" fmla="*/ 20012 w 65826"/>
                  <a:gd name="connsiteY13" fmla="*/ 40898 h 88553"/>
                  <a:gd name="connsiteX14" fmla="*/ 23863 w 65826"/>
                  <a:gd name="connsiteY14" fmla="*/ 42389 h 88553"/>
                  <a:gd name="connsiteX15" fmla="*/ 30831 w 65826"/>
                  <a:gd name="connsiteY15" fmla="*/ 42389 h 88553"/>
                  <a:gd name="connsiteX16" fmla="*/ 49717 w 65826"/>
                  <a:gd name="connsiteY16" fmla="*/ 63707 h 88553"/>
                  <a:gd name="connsiteX17" fmla="*/ 31748 w 65826"/>
                  <a:gd name="connsiteY17" fmla="*/ 85026 h 88553"/>
                  <a:gd name="connsiteX18" fmla="*/ 7544 w 65826"/>
                  <a:gd name="connsiteY18" fmla="*/ 75186 h 88553"/>
                  <a:gd name="connsiteX19" fmla="*/ 17995 w 65826"/>
                  <a:gd name="connsiteY19" fmla="*/ 68180 h 88553"/>
                  <a:gd name="connsiteX20" fmla="*/ 9194 w 65826"/>
                  <a:gd name="connsiteY20" fmla="*/ 60875 h 88553"/>
                  <a:gd name="connsiteX21" fmla="*/ 210 w 65826"/>
                  <a:gd name="connsiteY21" fmla="*/ 68329 h 88553"/>
                  <a:gd name="connsiteX22" fmla="*/ 32298 w 65826"/>
                  <a:gd name="connsiteY22" fmla="*/ 88604 h 88553"/>
                  <a:gd name="connsiteX23" fmla="*/ 66036 w 65826"/>
                  <a:gd name="connsiteY23" fmla="*/ 63707 h 8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5826" h="88553">
                    <a:moveTo>
                      <a:pt x="66036" y="63707"/>
                    </a:moveTo>
                    <a:cubicBezTo>
                      <a:pt x="66036" y="53123"/>
                      <a:pt x="55951" y="43134"/>
                      <a:pt x="39632" y="40451"/>
                    </a:cubicBezTo>
                    <a:cubicBezTo>
                      <a:pt x="52467" y="37022"/>
                      <a:pt x="61819" y="27928"/>
                      <a:pt x="61819" y="17791"/>
                    </a:cubicBezTo>
                    <a:cubicBezTo>
                      <a:pt x="61819" y="7206"/>
                      <a:pt x="47700" y="50"/>
                      <a:pt x="32664" y="50"/>
                    </a:cubicBezTo>
                    <a:cubicBezTo>
                      <a:pt x="16529" y="50"/>
                      <a:pt x="4610" y="7653"/>
                      <a:pt x="4610" y="17493"/>
                    </a:cubicBezTo>
                    <a:cubicBezTo>
                      <a:pt x="4610" y="21816"/>
                      <a:pt x="8094" y="24201"/>
                      <a:pt x="12678" y="24201"/>
                    </a:cubicBezTo>
                    <a:cubicBezTo>
                      <a:pt x="17445" y="24201"/>
                      <a:pt x="20746" y="21369"/>
                      <a:pt x="20746" y="17642"/>
                    </a:cubicBezTo>
                    <a:cubicBezTo>
                      <a:pt x="20746" y="11231"/>
                      <a:pt x="13228" y="11231"/>
                      <a:pt x="10844" y="11231"/>
                    </a:cubicBezTo>
                    <a:cubicBezTo>
                      <a:pt x="15795" y="4821"/>
                      <a:pt x="26247" y="3181"/>
                      <a:pt x="31931" y="3181"/>
                    </a:cubicBezTo>
                    <a:cubicBezTo>
                      <a:pt x="38532" y="3181"/>
                      <a:pt x="47150" y="6013"/>
                      <a:pt x="47150" y="17642"/>
                    </a:cubicBezTo>
                    <a:cubicBezTo>
                      <a:pt x="47150" y="19132"/>
                      <a:pt x="46783" y="26586"/>
                      <a:pt x="42749" y="32251"/>
                    </a:cubicBezTo>
                    <a:cubicBezTo>
                      <a:pt x="37982" y="38513"/>
                      <a:pt x="32664" y="38960"/>
                      <a:pt x="28630" y="38960"/>
                    </a:cubicBezTo>
                    <a:cubicBezTo>
                      <a:pt x="27347" y="39109"/>
                      <a:pt x="23496" y="39407"/>
                      <a:pt x="22396" y="39407"/>
                    </a:cubicBezTo>
                    <a:cubicBezTo>
                      <a:pt x="21113" y="39556"/>
                      <a:pt x="20012" y="39706"/>
                      <a:pt x="20012" y="40898"/>
                    </a:cubicBezTo>
                    <a:cubicBezTo>
                      <a:pt x="20012" y="42389"/>
                      <a:pt x="21113" y="42389"/>
                      <a:pt x="23863" y="42389"/>
                    </a:cubicBezTo>
                    <a:lnTo>
                      <a:pt x="30831" y="42389"/>
                    </a:lnTo>
                    <a:cubicBezTo>
                      <a:pt x="43849" y="42389"/>
                      <a:pt x="49717" y="51185"/>
                      <a:pt x="49717" y="63707"/>
                    </a:cubicBezTo>
                    <a:cubicBezTo>
                      <a:pt x="49717" y="81299"/>
                      <a:pt x="38715" y="85026"/>
                      <a:pt x="31748" y="85026"/>
                    </a:cubicBezTo>
                    <a:cubicBezTo>
                      <a:pt x="24963" y="85026"/>
                      <a:pt x="13045" y="82790"/>
                      <a:pt x="7544" y="75186"/>
                    </a:cubicBezTo>
                    <a:cubicBezTo>
                      <a:pt x="13045" y="75783"/>
                      <a:pt x="17995" y="72950"/>
                      <a:pt x="17995" y="68180"/>
                    </a:cubicBezTo>
                    <a:cubicBezTo>
                      <a:pt x="17995" y="63558"/>
                      <a:pt x="13778" y="60875"/>
                      <a:pt x="9194" y="60875"/>
                    </a:cubicBezTo>
                    <a:cubicBezTo>
                      <a:pt x="5344" y="60875"/>
                      <a:pt x="210" y="62664"/>
                      <a:pt x="210" y="68329"/>
                    </a:cubicBezTo>
                    <a:cubicBezTo>
                      <a:pt x="210" y="80106"/>
                      <a:pt x="15062" y="88604"/>
                      <a:pt x="32298" y="88604"/>
                    </a:cubicBezTo>
                    <a:cubicBezTo>
                      <a:pt x="51550" y="88604"/>
                      <a:pt x="66036" y="76826"/>
                      <a:pt x="66036" y="637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8" name="Vrije vorm 437">
                <a:extLst>
                  <a:ext uri="{FF2B5EF4-FFF2-40B4-BE49-F238E27FC236}">
                    <a16:creationId xmlns:a16="http://schemas.microsoft.com/office/drawing/2014/main" id="{E73ED079-744C-B916-FDDB-92AF6E757D0F}"/>
                  </a:ext>
                </a:extLst>
              </p:cNvPr>
              <p:cNvSpPr/>
              <p:nvPr/>
            </p:nvSpPr>
            <p:spPr>
              <a:xfrm>
                <a:off x="3016029" y="4185638"/>
                <a:ext cx="65826" cy="88553"/>
              </a:xfrm>
              <a:custGeom>
                <a:avLst/>
                <a:gdLst>
                  <a:gd name="connsiteX0" fmla="*/ 66043 w 65826"/>
                  <a:gd name="connsiteY0" fmla="*/ 64155 h 88553"/>
                  <a:gd name="connsiteX1" fmla="*/ 58342 w 65826"/>
                  <a:gd name="connsiteY1" fmla="*/ 48352 h 88553"/>
                  <a:gd name="connsiteX2" fmla="*/ 42573 w 65826"/>
                  <a:gd name="connsiteY2" fmla="*/ 39109 h 88553"/>
                  <a:gd name="connsiteX3" fmla="*/ 61825 w 65826"/>
                  <a:gd name="connsiteY3" fmla="*/ 19132 h 88553"/>
                  <a:gd name="connsiteX4" fmla="*/ 33221 w 65826"/>
                  <a:gd name="connsiteY4" fmla="*/ 50 h 88553"/>
                  <a:gd name="connsiteX5" fmla="*/ 4617 w 65826"/>
                  <a:gd name="connsiteY5" fmla="*/ 21518 h 88553"/>
                  <a:gd name="connsiteX6" fmla="*/ 11585 w 65826"/>
                  <a:gd name="connsiteY6" fmla="*/ 35680 h 88553"/>
                  <a:gd name="connsiteX7" fmla="*/ 23136 w 65826"/>
                  <a:gd name="connsiteY7" fmla="*/ 42687 h 88553"/>
                  <a:gd name="connsiteX8" fmla="*/ 216 w 65826"/>
                  <a:gd name="connsiteY8" fmla="*/ 66391 h 88553"/>
                  <a:gd name="connsiteX9" fmla="*/ 33038 w 65826"/>
                  <a:gd name="connsiteY9" fmla="*/ 88604 h 88553"/>
                  <a:gd name="connsiteX10" fmla="*/ 66043 w 65826"/>
                  <a:gd name="connsiteY10" fmla="*/ 64155 h 88553"/>
                  <a:gd name="connsiteX11" fmla="*/ 54858 w 65826"/>
                  <a:gd name="connsiteY11" fmla="*/ 19132 h 88553"/>
                  <a:gd name="connsiteX12" fmla="*/ 39089 w 65826"/>
                  <a:gd name="connsiteY12" fmla="*/ 37171 h 88553"/>
                  <a:gd name="connsiteX13" fmla="*/ 19469 w 65826"/>
                  <a:gd name="connsiteY13" fmla="*/ 26885 h 88553"/>
                  <a:gd name="connsiteX14" fmla="*/ 11585 w 65826"/>
                  <a:gd name="connsiteY14" fmla="*/ 16449 h 88553"/>
                  <a:gd name="connsiteX15" fmla="*/ 33038 w 65826"/>
                  <a:gd name="connsiteY15" fmla="*/ 3181 h 88553"/>
                  <a:gd name="connsiteX16" fmla="*/ 54858 w 65826"/>
                  <a:gd name="connsiteY16" fmla="*/ 19132 h 88553"/>
                  <a:gd name="connsiteX17" fmla="*/ 58158 w 65826"/>
                  <a:gd name="connsiteY17" fmla="*/ 68776 h 88553"/>
                  <a:gd name="connsiteX18" fmla="*/ 33221 w 65826"/>
                  <a:gd name="connsiteY18" fmla="*/ 85026 h 88553"/>
                  <a:gd name="connsiteX19" fmla="*/ 8101 w 65826"/>
                  <a:gd name="connsiteY19" fmla="*/ 66391 h 88553"/>
                  <a:gd name="connsiteX20" fmla="*/ 26804 w 65826"/>
                  <a:gd name="connsiteY20" fmla="*/ 44625 h 88553"/>
                  <a:gd name="connsiteX21" fmla="*/ 46240 w 65826"/>
                  <a:gd name="connsiteY21" fmla="*/ 54614 h 88553"/>
                  <a:gd name="connsiteX22" fmla="*/ 58158 w 65826"/>
                  <a:gd name="connsiteY22" fmla="*/ 68776 h 88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5826" h="88553">
                    <a:moveTo>
                      <a:pt x="66043" y="64155"/>
                    </a:moveTo>
                    <a:cubicBezTo>
                      <a:pt x="66043" y="59533"/>
                      <a:pt x="64209" y="53719"/>
                      <a:pt x="58342" y="48352"/>
                    </a:cubicBezTo>
                    <a:cubicBezTo>
                      <a:pt x="55224" y="45520"/>
                      <a:pt x="52657" y="44327"/>
                      <a:pt x="42573" y="39109"/>
                    </a:cubicBezTo>
                    <a:cubicBezTo>
                      <a:pt x="53941" y="34339"/>
                      <a:pt x="61825" y="27630"/>
                      <a:pt x="61825" y="19132"/>
                    </a:cubicBezTo>
                    <a:cubicBezTo>
                      <a:pt x="61825" y="7355"/>
                      <a:pt x="47707" y="50"/>
                      <a:pt x="33221" y="50"/>
                    </a:cubicBezTo>
                    <a:cubicBezTo>
                      <a:pt x="17452" y="50"/>
                      <a:pt x="4617" y="9591"/>
                      <a:pt x="4617" y="21518"/>
                    </a:cubicBezTo>
                    <a:cubicBezTo>
                      <a:pt x="4617" y="23754"/>
                      <a:pt x="4800" y="29568"/>
                      <a:pt x="11585" y="35680"/>
                    </a:cubicBezTo>
                    <a:cubicBezTo>
                      <a:pt x="13235" y="37171"/>
                      <a:pt x="19102" y="40451"/>
                      <a:pt x="23136" y="42687"/>
                    </a:cubicBezTo>
                    <a:cubicBezTo>
                      <a:pt x="13968" y="46414"/>
                      <a:pt x="216" y="53570"/>
                      <a:pt x="216" y="66391"/>
                    </a:cubicBezTo>
                    <a:cubicBezTo>
                      <a:pt x="216" y="79957"/>
                      <a:pt x="16352" y="88604"/>
                      <a:pt x="33038" y="88604"/>
                    </a:cubicBezTo>
                    <a:cubicBezTo>
                      <a:pt x="51007" y="88604"/>
                      <a:pt x="66043" y="77870"/>
                      <a:pt x="66043" y="64155"/>
                    </a:cubicBezTo>
                    <a:close/>
                    <a:moveTo>
                      <a:pt x="54858" y="19132"/>
                    </a:moveTo>
                    <a:cubicBezTo>
                      <a:pt x="54858" y="26586"/>
                      <a:pt x="48623" y="32699"/>
                      <a:pt x="39089" y="37171"/>
                    </a:cubicBezTo>
                    <a:lnTo>
                      <a:pt x="19469" y="26885"/>
                    </a:lnTo>
                    <a:cubicBezTo>
                      <a:pt x="12135" y="23009"/>
                      <a:pt x="11585" y="18685"/>
                      <a:pt x="11585" y="16449"/>
                    </a:cubicBezTo>
                    <a:cubicBezTo>
                      <a:pt x="11585" y="8548"/>
                      <a:pt x="21853" y="3181"/>
                      <a:pt x="33038" y="3181"/>
                    </a:cubicBezTo>
                    <a:cubicBezTo>
                      <a:pt x="44590" y="3181"/>
                      <a:pt x="54858" y="9889"/>
                      <a:pt x="54858" y="19132"/>
                    </a:cubicBezTo>
                    <a:close/>
                    <a:moveTo>
                      <a:pt x="58158" y="68776"/>
                    </a:moveTo>
                    <a:cubicBezTo>
                      <a:pt x="58158" y="78317"/>
                      <a:pt x="46240" y="85026"/>
                      <a:pt x="33221" y="85026"/>
                    </a:cubicBezTo>
                    <a:cubicBezTo>
                      <a:pt x="19653" y="85026"/>
                      <a:pt x="8101" y="76976"/>
                      <a:pt x="8101" y="66391"/>
                    </a:cubicBezTo>
                    <a:cubicBezTo>
                      <a:pt x="8101" y="58788"/>
                      <a:pt x="13235" y="50588"/>
                      <a:pt x="26804" y="44625"/>
                    </a:cubicBezTo>
                    <a:lnTo>
                      <a:pt x="46240" y="54614"/>
                    </a:lnTo>
                    <a:cubicBezTo>
                      <a:pt x="50640" y="56999"/>
                      <a:pt x="58158" y="60875"/>
                      <a:pt x="58158" y="687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9" name="Vrije vorm 438">
                <a:extLst>
                  <a:ext uri="{FF2B5EF4-FFF2-40B4-BE49-F238E27FC236}">
                    <a16:creationId xmlns:a16="http://schemas.microsoft.com/office/drawing/2014/main" id="{2FAECB70-C13C-90AF-44F1-9C79367202F2}"/>
                  </a:ext>
                </a:extLst>
              </p:cNvPr>
              <p:cNvSpPr/>
              <p:nvPr/>
            </p:nvSpPr>
            <p:spPr>
              <a:xfrm>
                <a:off x="3103126" y="4190707"/>
                <a:ext cx="44556" cy="82143"/>
              </a:xfrm>
              <a:custGeom>
                <a:avLst/>
                <a:gdLst>
                  <a:gd name="connsiteX0" fmla="*/ 42213 w 44556"/>
                  <a:gd name="connsiteY0" fmla="*/ 62216 h 82143"/>
                  <a:gd name="connsiteX1" fmla="*/ 39829 w 44556"/>
                  <a:gd name="connsiteY1" fmla="*/ 61024 h 82143"/>
                  <a:gd name="connsiteX2" fmla="*/ 36528 w 44556"/>
                  <a:gd name="connsiteY2" fmla="*/ 63409 h 82143"/>
                  <a:gd name="connsiteX3" fmla="*/ 18376 w 44556"/>
                  <a:gd name="connsiteY3" fmla="*/ 79212 h 82143"/>
                  <a:gd name="connsiteX4" fmla="*/ 14158 w 44556"/>
                  <a:gd name="connsiteY4" fmla="*/ 73994 h 82143"/>
                  <a:gd name="connsiteX5" fmla="*/ 15258 w 44556"/>
                  <a:gd name="connsiteY5" fmla="*/ 67434 h 82143"/>
                  <a:gd name="connsiteX6" fmla="*/ 26994 w 44556"/>
                  <a:gd name="connsiteY6" fmla="*/ 29121 h 82143"/>
                  <a:gd name="connsiteX7" fmla="*/ 40379 w 44556"/>
                  <a:gd name="connsiteY7" fmla="*/ 29121 h 82143"/>
                  <a:gd name="connsiteX8" fmla="*/ 44780 w 44556"/>
                  <a:gd name="connsiteY8" fmla="*/ 26735 h 82143"/>
                  <a:gd name="connsiteX9" fmla="*/ 40929 w 44556"/>
                  <a:gd name="connsiteY9" fmla="*/ 25245 h 82143"/>
                  <a:gd name="connsiteX10" fmla="*/ 28277 w 44556"/>
                  <a:gd name="connsiteY10" fmla="*/ 25245 h 82143"/>
                  <a:gd name="connsiteX11" fmla="*/ 34145 w 44556"/>
                  <a:gd name="connsiteY11" fmla="*/ 6162 h 82143"/>
                  <a:gd name="connsiteX12" fmla="*/ 34695 w 44556"/>
                  <a:gd name="connsiteY12" fmla="*/ 3479 h 82143"/>
                  <a:gd name="connsiteX13" fmla="*/ 30477 w 44556"/>
                  <a:gd name="connsiteY13" fmla="*/ 50 h 82143"/>
                  <a:gd name="connsiteX14" fmla="*/ 24243 w 44556"/>
                  <a:gd name="connsiteY14" fmla="*/ 4672 h 82143"/>
                  <a:gd name="connsiteX15" fmla="*/ 18009 w 44556"/>
                  <a:gd name="connsiteY15" fmla="*/ 25245 h 82143"/>
                  <a:gd name="connsiteX16" fmla="*/ 4624 w 44556"/>
                  <a:gd name="connsiteY16" fmla="*/ 25245 h 82143"/>
                  <a:gd name="connsiteX17" fmla="*/ 223 w 44556"/>
                  <a:gd name="connsiteY17" fmla="*/ 27630 h 82143"/>
                  <a:gd name="connsiteX18" fmla="*/ 4074 w 44556"/>
                  <a:gd name="connsiteY18" fmla="*/ 29121 h 82143"/>
                  <a:gd name="connsiteX19" fmla="*/ 16725 w 44556"/>
                  <a:gd name="connsiteY19" fmla="*/ 29121 h 82143"/>
                  <a:gd name="connsiteX20" fmla="*/ 5357 w 44556"/>
                  <a:gd name="connsiteY20" fmla="*/ 66093 h 82143"/>
                  <a:gd name="connsiteX21" fmla="*/ 4624 w 44556"/>
                  <a:gd name="connsiteY21" fmla="*/ 70565 h 82143"/>
                  <a:gd name="connsiteX22" fmla="*/ 18009 w 44556"/>
                  <a:gd name="connsiteY22" fmla="*/ 82193 h 82143"/>
                  <a:gd name="connsiteX23" fmla="*/ 42213 w 44556"/>
                  <a:gd name="connsiteY23" fmla="*/ 62216 h 8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556" h="82143">
                    <a:moveTo>
                      <a:pt x="42213" y="62216"/>
                    </a:moveTo>
                    <a:cubicBezTo>
                      <a:pt x="42213" y="61024"/>
                      <a:pt x="40929" y="61024"/>
                      <a:pt x="39829" y="61024"/>
                    </a:cubicBezTo>
                    <a:cubicBezTo>
                      <a:pt x="37812" y="61024"/>
                      <a:pt x="37812" y="61173"/>
                      <a:pt x="36528" y="63409"/>
                    </a:cubicBezTo>
                    <a:cubicBezTo>
                      <a:pt x="33778" y="69670"/>
                      <a:pt x="27360" y="79212"/>
                      <a:pt x="18376" y="79212"/>
                    </a:cubicBezTo>
                    <a:cubicBezTo>
                      <a:pt x="14158" y="79212"/>
                      <a:pt x="14158" y="76081"/>
                      <a:pt x="14158" y="73994"/>
                    </a:cubicBezTo>
                    <a:cubicBezTo>
                      <a:pt x="14158" y="73099"/>
                      <a:pt x="14158" y="71012"/>
                      <a:pt x="15258" y="67434"/>
                    </a:cubicBezTo>
                    <a:lnTo>
                      <a:pt x="26994" y="29121"/>
                    </a:lnTo>
                    <a:lnTo>
                      <a:pt x="40379" y="29121"/>
                    </a:lnTo>
                    <a:cubicBezTo>
                      <a:pt x="43129" y="29121"/>
                      <a:pt x="44780" y="29121"/>
                      <a:pt x="44780" y="26735"/>
                    </a:cubicBezTo>
                    <a:cubicBezTo>
                      <a:pt x="44780" y="25245"/>
                      <a:pt x="43313" y="25245"/>
                      <a:pt x="40929" y="25245"/>
                    </a:cubicBezTo>
                    <a:lnTo>
                      <a:pt x="28277" y="25245"/>
                    </a:lnTo>
                    <a:lnTo>
                      <a:pt x="34145" y="6162"/>
                    </a:lnTo>
                    <a:cubicBezTo>
                      <a:pt x="34695" y="4373"/>
                      <a:pt x="34695" y="4075"/>
                      <a:pt x="34695" y="3479"/>
                    </a:cubicBezTo>
                    <a:cubicBezTo>
                      <a:pt x="34695" y="646"/>
                      <a:pt x="31944" y="50"/>
                      <a:pt x="30477" y="50"/>
                    </a:cubicBezTo>
                    <a:cubicBezTo>
                      <a:pt x="26444" y="50"/>
                      <a:pt x="24793" y="2733"/>
                      <a:pt x="24243" y="4672"/>
                    </a:cubicBezTo>
                    <a:lnTo>
                      <a:pt x="18009" y="25245"/>
                    </a:lnTo>
                    <a:lnTo>
                      <a:pt x="4624" y="25245"/>
                    </a:lnTo>
                    <a:cubicBezTo>
                      <a:pt x="1873" y="25245"/>
                      <a:pt x="223" y="25245"/>
                      <a:pt x="223" y="27630"/>
                    </a:cubicBezTo>
                    <a:cubicBezTo>
                      <a:pt x="223" y="29121"/>
                      <a:pt x="1507" y="29121"/>
                      <a:pt x="4074" y="29121"/>
                    </a:cubicBezTo>
                    <a:lnTo>
                      <a:pt x="16725" y="29121"/>
                    </a:lnTo>
                    <a:lnTo>
                      <a:pt x="5357" y="66093"/>
                    </a:lnTo>
                    <a:cubicBezTo>
                      <a:pt x="5174" y="66689"/>
                      <a:pt x="4624" y="68776"/>
                      <a:pt x="4624" y="70565"/>
                    </a:cubicBezTo>
                    <a:cubicBezTo>
                      <a:pt x="4624" y="76975"/>
                      <a:pt x="9758" y="82193"/>
                      <a:pt x="18009" y="82193"/>
                    </a:cubicBezTo>
                    <a:cubicBezTo>
                      <a:pt x="34145" y="82193"/>
                      <a:pt x="42213" y="62962"/>
                      <a:pt x="42213" y="622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0" name="Vrije vorm 439">
                <a:extLst>
                  <a:ext uri="{FF2B5EF4-FFF2-40B4-BE49-F238E27FC236}">
                    <a16:creationId xmlns:a16="http://schemas.microsoft.com/office/drawing/2014/main" id="{82E4A9E6-1F82-18EE-4BAE-084C36EAC208}"/>
                  </a:ext>
                </a:extLst>
              </p:cNvPr>
              <p:cNvSpPr/>
              <p:nvPr/>
            </p:nvSpPr>
            <p:spPr>
              <a:xfrm>
                <a:off x="6772759" y="3979346"/>
                <a:ext cx="510475" cy="422194"/>
              </a:xfrm>
              <a:custGeom>
                <a:avLst/>
                <a:gdLst>
                  <a:gd name="connsiteX0" fmla="*/ -186 w 510475"/>
                  <a:gd name="connsiteY0" fmla="*/ 422181 h 422194"/>
                  <a:gd name="connsiteX1" fmla="*/ 510289 w 510475"/>
                  <a:gd name="connsiteY1" fmla="*/ 422181 h 422194"/>
                  <a:gd name="connsiteX2" fmla="*/ 510289 w 510475"/>
                  <a:gd name="connsiteY2" fmla="*/ -14 h 422194"/>
                  <a:gd name="connsiteX3" fmla="*/ -186 w 510475"/>
                  <a:gd name="connsiteY3" fmla="*/ -14 h 42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0475" h="422194">
                    <a:moveTo>
                      <a:pt x="-186" y="422181"/>
                    </a:moveTo>
                    <a:lnTo>
                      <a:pt x="510289" y="422181"/>
                    </a:lnTo>
                    <a:lnTo>
                      <a:pt x="510289" y="-14"/>
                    </a:lnTo>
                    <a:lnTo>
                      <a:pt x="-186" y="-14"/>
                    </a:lnTo>
                    <a:close/>
                  </a:path>
                </a:pathLst>
              </a:custGeom>
              <a:solidFill>
                <a:srgbClr val="FFFFFF"/>
              </a:solidFill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1" name="Vrije vorm 440">
                <a:extLst>
                  <a:ext uri="{FF2B5EF4-FFF2-40B4-BE49-F238E27FC236}">
                    <a16:creationId xmlns:a16="http://schemas.microsoft.com/office/drawing/2014/main" id="{45DB19F4-2044-056F-F543-44A359957DE0}"/>
                  </a:ext>
                </a:extLst>
              </p:cNvPr>
              <p:cNvSpPr/>
              <p:nvPr/>
            </p:nvSpPr>
            <p:spPr>
              <a:xfrm>
                <a:off x="2159319" y="5449872"/>
                <a:ext cx="11735" cy="42935"/>
              </a:xfrm>
              <a:custGeom>
                <a:avLst/>
                <a:gdLst>
                  <a:gd name="connsiteX0" fmla="*/ -48 w 11735"/>
                  <a:gd name="connsiteY0" fmla="*/ -59 h 42935"/>
                  <a:gd name="connsiteX1" fmla="*/ -48 w 11735"/>
                  <a:gd name="connsiteY1" fmla="*/ 42876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48" y="-59"/>
                    </a:moveTo>
                    <a:lnTo>
                      <a:pt x="-48" y="42876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2" name="Vrije vorm 441">
                <a:extLst>
                  <a:ext uri="{FF2B5EF4-FFF2-40B4-BE49-F238E27FC236}">
                    <a16:creationId xmlns:a16="http://schemas.microsoft.com/office/drawing/2014/main" id="{3D4EE730-9E3F-9530-8997-1930B2B854FE}"/>
                  </a:ext>
                </a:extLst>
              </p:cNvPr>
              <p:cNvSpPr/>
              <p:nvPr/>
            </p:nvSpPr>
            <p:spPr>
              <a:xfrm>
                <a:off x="3222992" y="5449872"/>
                <a:ext cx="11735" cy="42935"/>
              </a:xfrm>
              <a:custGeom>
                <a:avLst/>
                <a:gdLst>
                  <a:gd name="connsiteX0" fmla="*/ -78 w 11735"/>
                  <a:gd name="connsiteY0" fmla="*/ -59 h 42935"/>
                  <a:gd name="connsiteX1" fmla="*/ -78 w 11735"/>
                  <a:gd name="connsiteY1" fmla="*/ 42876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78" y="-59"/>
                    </a:moveTo>
                    <a:lnTo>
                      <a:pt x="-78" y="42876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3" name="Vrije vorm 442">
                <a:extLst>
                  <a:ext uri="{FF2B5EF4-FFF2-40B4-BE49-F238E27FC236}">
                    <a16:creationId xmlns:a16="http://schemas.microsoft.com/office/drawing/2014/main" id="{DDED3E97-86B3-435D-E4B6-F8D659EC0EFE}"/>
                  </a:ext>
                </a:extLst>
              </p:cNvPr>
              <p:cNvSpPr/>
              <p:nvPr/>
            </p:nvSpPr>
            <p:spPr>
              <a:xfrm>
                <a:off x="4286620" y="5449872"/>
                <a:ext cx="11735" cy="42935"/>
              </a:xfrm>
              <a:custGeom>
                <a:avLst/>
                <a:gdLst>
                  <a:gd name="connsiteX0" fmla="*/ -108 w 11735"/>
                  <a:gd name="connsiteY0" fmla="*/ -59 h 42935"/>
                  <a:gd name="connsiteX1" fmla="*/ -108 w 11735"/>
                  <a:gd name="connsiteY1" fmla="*/ 42876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108" y="-59"/>
                    </a:moveTo>
                    <a:lnTo>
                      <a:pt x="-108" y="42876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4" name="Vrije vorm 443">
                <a:extLst>
                  <a:ext uri="{FF2B5EF4-FFF2-40B4-BE49-F238E27FC236}">
                    <a16:creationId xmlns:a16="http://schemas.microsoft.com/office/drawing/2014/main" id="{C1B19D92-2243-2C07-8311-AA7E7F02E225}"/>
                  </a:ext>
                </a:extLst>
              </p:cNvPr>
              <p:cNvSpPr/>
              <p:nvPr/>
            </p:nvSpPr>
            <p:spPr>
              <a:xfrm>
                <a:off x="5350293" y="5449872"/>
                <a:ext cx="11735" cy="42935"/>
              </a:xfrm>
              <a:custGeom>
                <a:avLst/>
                <a:gdLst>
                  <a:gd name="connsiteX0" fmla="*/ -139 w 11735"/>
                  <a:gd name="connsiteY0" fmla="*/ -59 h 42935"/>
                  <a:gd name="connsiteX1" fmla="*/ -139 w 11735"/>
                  <a:gd name="connsiteY1" fmla="*/ 42876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139" y="-59"/>
                    </a:moveTo>
                    <a:lnTo>
                      <a:pt x="-139" y="42876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5" name="Vrije vorm 444">
                <a:extLst>
                  <a:ext uri="{FF2B5EF4-FFF2-40B4-BE49-F238E27FC236}">
                    <a16:creationId xmlns:a16="http://schemas.microsoft.com/office/drawing/2014/main" id="{1329CED5-24E3-082F-7609-05BAEB34569F}"/>
                  </a:ext>
                </a:extLst>
              </p:cNvPr>
              <p:cNvSpPr/>
              <p:nvPr/>
            </p:nvSpPr>
            <p:spPr>
              <a:xfrm>
                <a:off x="6413965" y="5449872"/>
                <a:ext cx="11735" cy="42935"/>
              </a:xfrm>
              <a:custGeom>
                <a:avLst/>
                <a:gdLst>
                  <a:gd name="connsiteX0" fmla="*/ -169 w 11735"/>
                  <a:gd name="connsiteY0" fmla="*/ -59 h 42935"/>
                  <a:gd name="connsiteX1" fmla="*/ -169 w 11735"/>
                  <a:gd name="connsiteY1" fmla="*/ 42876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169" y="-59"/>
                    </a:moveTo>
                    <a:lnTo>
                      <a:pt x="-169" y="42876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6" name="Vrije vorm 445">
                <a:extLst>
                  <a:ext uri="{FF2B5EF4-FFF2-40B4-BE49-F238E27FC236}">
                    <a16:creationId xmlns:a16="http://schemas.microsoft.com/office/drawing/2014/main" id="{AD1984E3-B6B0-9216-D86D-E3395626427B}"/>
                  </a:ext>
                </a:extLst>
              </p:cNvPr>
              <p:cNvSpPr/>
              <p:nvPr/>
            </p:nvSpPr>
            <p:spPr>
              <a:xfrm>
                <a:off x="1126724" y="5298297"/>
                <a:ext cx="52807" cy="9541"/>
              </a:xfrm>
              <a:custGeom>
                <a:avLst/>
                <a:gdLst>
                  <a:gd name="connsiteX0" fmla="*/ 52788 w 52807"/>
                  <a:gd name="connsiteY0" fmla="*/ -53 h 9541"/>
                  <a:gd name="connsiteX1" fmla="*/ -19 w 52807"/>
                  <a:gd name="connsiteY1" fmla="*/ -53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52788" y="-53"/>
                    </a:moveTo>
                    <a:lnTo>
                      <a:pt x="-19" y="-53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7" name="Vrije vorm 446">
                <a:extLst>
                  <a:ext uri="{FF2B5EF4-FFF2-40B4-BE49-F238E27FC236}">
                    <a16:creationId xmlns:a16="http://schemas.microsoft.com/office/drawing/2014/main" id="{1574F0B1-099E-51CD-A2FF-88AF89F7BBFA}"/>
                  </a:ext>
                </a:extLst>
              </p:cNvPr>
              <p:cNvSpPr/>
              <p:nvPr/>
            </p:nvSpPr>
            <p:spPr>
              <a:xfrm>
                <a:off x="1126724" y="5000728"/>
                <a:ext cx="52807" cy="9541"/>
              </a:xfrm>
              <a:custGeom>
                <a:avLst/>
                <a:gdLst>
                  <a:gd name="connsiteX0" fmla="*/ 52788 w 52807"/>
                  <a:gd name="connsiteY0" fmla="*/ -42 h 9541"/>
                  <a:gd name="connsiteX1" fmla="*/ -19 w 52807"/>
                  <a:gd name="connsiteY1" fmla="*/ -42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52788" y="-42"/>
                    </a:moveTo>
                    <a:lnTo>
                      <a:pt x="-19" y="-42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8" name="Vrije vorm 447">
                <a:extLst>
                  <a:ext uri="{FF2B5EF4-FFF2-40B4-BE49-F238E27FC236}">
                    <a16:creationId xmlns:a16="http://schemas.microsoft.com/office/drawing/2014/main" id="{13F593EC-1FBA-38EB-9857-1E6AB398E709}"/>
                  </a:ext>
                </a:extLst>
              </p:cNvPr>
              <p:cNvSpPr/>
              <p:nvPr/>
            </p:nvSpPr>
            <p:spPr>
              <a:xfrm>
                <a:off x="1126724" y="4703131"/>
                <a:ext cx="52807" cy="9541"/>
              </a:xfrm>
              <a:custGeom>
                <a:avLst/>
                <a:gdLst>
                  <a:gd name="connsiteX0" fmla="*/ 52788 w 52807"/>
                  <a:gd name="connsiteY0" fmla="*/ -32 h 9541"/>
                  <a:gd name="connsiteX1" fmla="*/ -19 w 52807"/>
                  <a:gd name="connsiteY1" fmla="*/ -32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52788" y="-32"/>
                    </a:moveTo>
                    <a:lnTo>
                      <a:pt x="-19" y="-32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9" name="Vrije vorm 448">
                <a:extLst>
                  <a:ext uri="{FF2B5EF4-FFF2-40B4-BE49-F238E27FC236}">
                    <a16:creationId xmlns:a16="http://schemas.microsoft.com/office/drawing/2014/main" id="{D9753EB2-3379-E403-56B6-C6DC01B9CFF4}"/>
                  </a:ext>
                </a:extLst>
              </p:cNvPr>
              <p:cNvSpPr/>
              <p:nvPr/>
            </p:nvSpPr>
            <p:spPr>
              <a:xfrm>
                <a:off x="1126724" y="4405528"/>
                <a:ext cx="52807" cy="9541"/>
              </a:xfrm>
              <a:custGeom>
                <a:avLst/>
                <a:gdLst>
                  <a:gd name="connsiteX0" fmla="*/ 52788 w 52807"/>
                  <a:gd name="connsiteY0" fmla="*/ -21 h 9541"/>
                  <a:gd name="connsiteX1" fmla="*/ -19 w 52807"/>
                  <a:gd name="connsiteY1" fmla="*/ -21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52788" y="-21"/>
                    </a:moveTo>
                    <a:lnTo>
                      <a:pt x="-19" y="-21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0" name="Vrije vorm 449">
                <a:extLst>
                  <a:ext uri="{FF2B5EF4-FFF2-40B4-BE49-F238E27FC236}">
                    <a16:creationId xmlns:a16="http://schemas.microsoft.com/office/drawing/2014/main" id="{15572992-1FD5-B8DA-C103-C6DFF00F2766}"/>
                  </a:ext>
                </a:extLst>
              </p:cNvPr>
              <p:cNvSpPr/>
              <p:nvPr/>
            </p:nvSpPr>
            <p:spPr>
              <a:xfrm>
                <a:off x="1126724" y="4107927"/>
                <a:ext cx="52807" cy="9541"/>
              </a:xfrm>
              <a:custGeom>
                <a:avLst/>
                <a:gdLst>
                  <a:gd name="connsiteX0" fmla="*/ 52788 w 52807"/>
                  <a:gd name="connsiteY0" fmla="*/ -11 h 9541"/>
                  <a:gd name="connsiteX1" fmla="*/ -19 w 52807"/>
                  <a:gd name="connsiteY1" fmla="*/ -11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52788" y="-11"/>
                    </a:moveTo>
                    <a:lnTo>
                      <a:pt x="-19" y="-11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1" name="Vrije vorm 450">
                <a:extLst>
                  <a:ext uri="{FF2B5EF4-FFF2-40B4-BE49-F238E27FC236}">
                    <a16:creationId xmlns:a16="http://schemas.microsoft.com/office/drawing/2014/main" id="{8B602970-0862-63C9-1892-4D771351B4BC}"/>
                  </a:ext>
                </a:extLst>
              </p:cNvPr>
              <p:cNvSpPr/>
              <p:nvPr/>
            </p:nvSpPr>
            <p:spPr>
              <a:xfrm>
                <a:off x="2159319" y="3907787"/>
                <a:ext cx="11735" cy="42935"/>
              </a:xfrm>
              <a:custGeom>
                <a:avLst/>
                <a:gdLst>
                  <a:gd name="connsiteX0" fmla="*/ -48 w 11735"/>
                  <a:gd name="connsiteY0" fmla="*/ 42930 h 42935"/>
                  <a:gd name="connsiteX1" fmla="*/ -48 w 11735"/>
                  <a:gd name="connsiteY1" fmla="*/ -5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48" y="42930"/>
                    </a:moveTo>
                    <a:lnTo>
                      <a:pt x="-48" y="-5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2" name="Vrije vorm 451">
                <a:extLst>
                  <a:ext uri="{FF2B5EF4-FFF2-40B4-BE49-F238E27FC236}">
                    <a16:creationId xmlns:a16="http://schemas.microsoft.com/office/drawing/2014/main" id="{3D6E4874-F5EC-2141-9714-86265EA0A1D4}"/>
                  </a:ext>
                </a:extLst>
              </p:cNvPr>
              <p:cNvSpPr/>
              <p:nvPr/>
            </p:nvSpPr>
            <p:spPr>
              <a:xfrm>
                <a:off x="3222992" y="3907787"/>
                <a:ext cx="11735" cy="42935"/>
              </a:xfrm>
              <a:custGeom>
                <a:avLst/>
                <a:gdLst>
                  <a:gd name="connsiteX0" fmla="*/ -78 w 11735"/>
                  <a:gd name="connsiteY0" fmla="*/ 42930 h 42935"/>
                  <a:gd name="connsiteX1" fmla="*/ -78 w 11735"/>
                  <a:gd name="connsiteY1" fmla="*/ -5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78" y="42930"/>
                    </a:moveTo>
                    <a:lnTo>
                      <a:pt x="-78" y="-5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3" name="Vrije vorm 452">
                <a:extLst>
                  <a:ext uri="{FF2B5EF4-FFF2-40B4-BE49-F238E27FC236}">
                    <a16:creationId xmlns:a16="http://schemas.microsoft.com/office/drawing/2014/main" id="{46C14617-C710-E7AC-50A4-D7D50D6F1C30}"/>
                  </a:ext>
                </a:extLst>
              </p:cNvPr>
              <p:cNvSpPr/>
              <p:nvPr/>
            </p:nvSpPr>
            <p:spPr>
              <a:xfrm>
                <a:off x="4286620" y="3907787"/>
                <a:ext cx="11735" cy="42935"/>
              </a:xfrm>
              <a:custGeom>
                <a:avLst/>
                <a:gdLst>
                  <a:gd name="connsiteX0" fmla="*/ -108 w 11735"/>
                  <a:gd name="connsiteY0" fmla="*/ 42930 h 42935"/>
                  <a:gd name="connsiteX1" fmla="*/ -108 w 11735"/>
                  <a:gd name="connsiteY1" fmla="*/ -5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108" y="42930"/>
                    </a:moveTo>
                    <a:lnTo>
                      <a:pt x="-108" y="-5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4" name="Vrije vorm 453">
                <a:extLst>
                  <a:ext uri="{FF2B5EF4-FFF2-40B4-BE49-F238E27FC236}">
                    <a16:creationId xmlns:a16="http://schemas.microsoft.com/office/drawing/2014/main" id="{7974FA44-5486-FF96-4EAD-971EACE84CA5}"/>
                  </a:ext>
                </a:extLst>
              </p:cNvPr>
              <p:cNvSpPr/>
              <p:nvPr/>
            </p:nvSpPr>
            <p:spPr>
              <a:xfrm>
                <a:off x="5350293" y="3907787"/>
                <a:ext cx="11735" cy="42935"/>
              </a:xfrm>
              <a:custGeom>
                <a:avLst/>
                <a:gdLst>
                  <a:gd name="connsiteX0" fmla="*/ -139 w 11735"/>
                  <a:gd name="connsiteY0" fmla="*/ 42930 h 42935"/>
                  <a:gd name="connsiteX1" fmla="*/ -139 w 11735"/>
                  <a:gd name="connsiteY1" fmla="*/ -5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139" y="42930"/>
                    </a:moveTo>
                    <a:lnTo>
                      <a:pt x="-139" y="-5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5" name="Vrije vorm 454">
                <a:extLst>
                  <a:ext uri="{FF2B5EF4-FFF2-40B4-BE49-F238E27FC236}">
                    <a16:creationId xmlns:a16="http://schemas.microsoft.com/office/drawing/2014/main" id="{3C479017-D1B0-0D39-CFC5-C0B62A0F983D}"/>
                  </a:ext>
                </a:extLst>
              </p:cNvPr>
              <p:cNvSpPr/>
              <p:nvPr/>
            </p:nvSpPr>
            <p:spPr>
              <a:xfrm>
                <a:off x="6413965" y="3907787"/>
                <a:ext cx="11735" cy="42935"/>
              </a:xfrm>
              <a:custGeom>
                <a:avLst/>
                <a:gdLst>
                  <a:gd name="connsiteX0" fmla="*/ -169 w 11735"/>
                  <a:gd name="connsiteY0" fmla="*/ 42930 h 42935"/>
                  <a:gd name="connsiteX1" fmla="*/ -169 w 11735"/>
                  <a:gd name="connsiteY1" fmla="*/ -5 h 4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42935">
                    <a:moveTo>
                      <a:pt x="-169" y="42930"/>
                    </a:moveTo>
                    <a:lnTo>
                      <a:pt x="-169" y="-5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6" name="Vrije vorm 455">
                <a:extLst>
                  <a:ext uri="{FF2B5EF4-FFF2-40B4-BE49-F238E27FC236}">
                    <a16:creationId xmlns:a16="http://schemas.microsoft.com/office/drawing/2014/main" id="{9F8D8127-D0F4-4EE5-A272-DD06B5EA97E3}"/>
                  </a:ext>
                </a:extLst>
              </p:cNvPr>
              <p:cNvSpPr/>
              <p:nvPr/>
            </p:nvSpPr>
            <p:spPr>
              <a:xfrm>
                <a:off x="7318440" y="5298297"/>
                <a:ext cx="52807" cy="9541"/>
              </a:xfrm>
              <a:custGeom>
                <a:avLst/>
                <a:gdLst>
                  <a:gd name="connsiteX0" fmla="*/ -195 w 52807"/>
                  <a:gd name="connsiteY0" fmla="*/ -53 h 9541"/>
                  <a:gd name="connsiteX1" fmla="*/ 52613 w 52807"/>
                  <a:gd name="connsiteY1" fmla="*/ -53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-195" y="-53"/>
                    </a:moveTo>
                    <a:lnTo>
                      <a:pt x="52613" y="-53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7" name="Vrije vorm 456">
                <a:extLst>
                  <a:ext uri="{FF2B5EF4-FFF2-40B4-BE49-F238E27FC236}">
                    <a16:creationId xmlns:a16="http://schemas.microsoft.com/office/drawing/2014/main" id="{5DD7A2B3-8FDA-9E1E-8A49-70567D1C1F4B}"/>
                  </a:ext>
                </a:extLst>
              </p:cNvPr>
              <p:cNvSpPr/>
              <p:nvPr/>
            </p:nvSpPr>
            <p:spPr>
              <a:xfrm>
                <a:off x="7318440" y="5000728"/>
                <a:ext cx="52807" cy="9541"/>
              </a:xfrm>
              <a:custGeom>
                <a:avLst/>
                <a:gdLst>
                  <a:gd name="connsiteX0" fmla="*/ -195 w 52807"/>
                  <a:gd name="connsiteY0" fmla="*/ -42 h 9541"/>
                  <a:gd name="connsiteX1" fmla="*/ 52613 w 52807"/>
                  <a:gd name="connsiteY1" fmla="*/ -42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-195" y="-42"/>
                    </a:moveTo>
                    <a:lnTo>
                      <a:pt x="52613" y="-42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8" name="Vrije vorm 457">
                <a:extLst>
                  <a:ext uri="{FF2B5EF4-FFF2-40B4-BE49-F238E27FC236}">
                    <a16:creationId xmlns:a16="http://schemas.microsoft.com/office/drawing/2014/main" id="{BAD7E297-BAD6-4333-5C93-6FD0A14DE67D}"/>
                  </a:ext>
                </a:extLst>
              </p:cNvPr>
              <p:cNvSpPr/>
              <p:nvPr/>
            </p:nvSpPr>
            <p:spPr>
              <a:xfrm>
                <a:off x="7318440" y="4703131"/>
                <a:ext cx="52807" cy="9541"/>
              </a:xfrm>
              <a:custGeom>
                <a:avLst/>
                <a:gdLst>
                  <a:gd name="connsiteX0" fmla="*/ -195 w 52807"/>
                  <a:gd name="connsiteY0" fmla="*/ -32 h 9541"/>
                  <a:gd name="connsiteX1" fmla="*/ 52613 w 52807"/>
                  <a:gd name="connsiteY1" fmla="*/ -32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-195" y="-32"/>
                    </a:moveTo>
                    <a:lnTo>
                      <a:pt x="52613" y="-32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9" name="Vrije vorm 458">
                <a:extLst>
                  <a:ext uri="{FF2B5EF4-FFF2-40B4-BE49-F238E27FC236}">
                    <a16:creationId xmlns:a16="http://schemas.microsoft.com/office/drawing/2014/main" id="{228E2F47-955A-3165-B03B-587876A333B3}"/>
                  </a:ext>
                </a:extLst>
              </p:cNvPr>
              <p:cNvSpPr/>
              <p:nvPr/>
            </p:nvSpPr>
            <p:spPr>
              <a:xfrm>
                <a:off x="7318440" y="4405528"/>
                <a:ext cx="52807" cy="9541"/>
              </a:xfrm>
              <a:custGeom>
                <a:avLst/>
                <a:gdLst>
                  <a:gd name="connsiteX0" fmla="*/ -195 w 52807"/>
                  <a:gd name="connsiteY0" fmla="*/ -21 h 9541"/>
                  <a:gd name="connsiteX1" fmla="*/ 52613 w 52807"/>
                  <a:gd name="connsiteY1" fmla="*/ -21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-195" y="-21"/>
                    </a:moveTo>
                    <a:lnTo>
                      <a:pt x="52613" y="-21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0" name="Vrije vorm 459">
                <a:extLst>
                  <a:ext uri="{FF2B5EF4-FFF2-40B4-BE49-F238E27FC236}">
                    <a16:creationId xmlns:a16="http://schemas.microsoft.com/office/drawing/2014/main" id="{95C0B19A-BA06-7EEC-B02E-A9F007414AAA}"/>
                  </a:ext>
                </a:extLst>
              </p:cNvPr>
              <p:cNvSpPr/>
              <p:nvPr/>
            </p:nvSpPr>
            <p:spPr>
              <a:xfrm>
                <a:off x="7318440" y="4107927"/>
                <a:ext cx="52807" cy="9541"/>
              </a:xfrm>
              <a:custGeom>
                <a:avLst/>
                <a:gdLst>
                  <a:gd name="connsiteX0" fmla="*/ -195 w 52807"/>
                  <a:gd name="connsiteY0" fmla="*/ -11 h 9541"/>
                  <a:gd name="connsiteX1" fmla="*/ 52613 w 52807"/>
                  <a:gd name="connsiteY1" fmla="*/ -11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07" h="9541">
                    <a:moveTo>
                      <a:pt x="-195" y="-11"/>
                    </a:moveTo>
                    <a:lnTo>
                      <a:pt x="52613" y="-11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1" name="Vrije vorm 460">
                <a:extLst>
                  <a:ext uri="{FF2B5EF4-FFF2-40B4-BE49-F238E27FC236}">
                    <a16:creationId xmlns:a16="http://schemas.microsoft.com/office/drawing/2014/main" id="{48E1ABD4-12EC-CCA0-916F-BC55F5EB6421}"/>
                  </a:ext>
                </a:extLst>
              </p:cNvPr>
              <p:cNvSpPr/>
              <p:nvPr/>
            </p:nvSpPr>
            <p:spPr>
              <a:xfrm>
                <a:off x="6859716" y="4108151"/>
                <a:ext cx="176026" cy="9541"/>
              </a:xfrm>
              <a:custGeom>
                <a:avLst/>
                <a:gdLst>
                  <a:gd name="connsiteX0" fmla="*/ -184 w 176026"/>
                  <a:gd name="connsiteY0" fmla="*/ -11 h 9541"/>
                  <a:gd name="connsiteX1" fmla="*/ 175842 w 176026"/>
                  <a:gd name="connsiteY1" fmla="*/ -11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6" h="9541">
                    <a:moveTo>
                      <a:pt x="-184" y="-11"/>
                    </a:moveTo>
                    <a:lnTo>
                      <a:pt x="175842" y="-11"/>
                    </a:lnTo>
                  </a:path>
                </a:pathLst>
              </a:custGeom>
              <a:noFill/>
              <a:ln w="2639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2" name="Vrije vorm 461">
                <a:extLst>
                  <a:ext uri="{FF2B5EF4-FFF2-40B4-BE49-F238E27FC236}">
                    <a16:creationId xmlns:a16="http://schemas.microsoft.com/office/drawing/2014/main" id="{05483F5A-B7AF-B3FF-1C57-F21EED59DFF2}"/>
                  </a:ext>
                </a:extLst>
              </p:cNvPr>
              <p:cNvSpPr/>
              <p:nvPr/>
            </p:nvSpPr>
            <p:spPr>
              <a:xfrm>
                <a:off x="6859716" y="4272735"/>
                <a:ext cx="176026" cy="9541"/>
              </a:xfrm>
              <a:custGeom>
                <a:avLst/>
                <a:gdLst>
                  <a:gd name="connsiteX0" fmla="*/ -184 w 176026"/>
                  <a:gd name="connsiteY0" fmla="*/ -17 h 9541"/>
                  <a:gd name="connsiteX1" fmla="*/ 175842 w 176026"/>
                  <a:gd name="connsiteY1" fmla="*/ -17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6" h="9541">
                    <a:moveTo>
                      <a:pt x="-184" y="-17"/>
                    </a:moveTo>
                    <a:lnTo>
                      <a:pt x="175842" y="-17"/>
                    </a:lnTo>
                  </a:path>
                </a:pathLst>
              </a:custGeom>
              <a:noFill/>
              <a:ln w="43994" cap="flat">
                <a:solidFill>
                  <a:srgbClr val="0072B2"/>
                </a:solidFill>
                <a:custDash>
                  <a:ds d="1125000" sp="1125000"/>
                </a:custDash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3" name="Vrije vorm 462">
                <a:extLst>
                  <a:ext uri="{FF2B5EF4-FFF2-40B4-BE49-F238E27FC236}">
                    <a16:creationId xmlns:a16="http://schemas.microsoft.com/office/drawing/2014/main" id="{7385EFE6-4E27-E721-F5C6-3B802A3B554E}"/>
                  </a:ext>
                </a:extLst>
              </p:cNvPr>
              <p:cNvSpPr/>
              <p:nvPr/>
            </p:nvSpPr>
            <p:spPr>
              <a:xfrm>
                <a:off x="7086326" y="4094530"/>
                <a:ext cx="57208" cy="45320"/>
              </a:xfrm>
              <a:custGeom>
                <a:avLst/>
                <a:gdLst>
                  <a:gd name="connsiteX0" fmla="*/ 54104 w 57208"/>
                  <a:gd name="connsiteY0" fmla="*/ 30001 h 45320"/>
                  <a:gd name="connsiteX1" fmla="*/ 52271 w 57208"/>
                  <a:gd name="connsiteY1" fmla="*/ 28958 h 45320"/>
                  <a:gd name="connsiteX2" fmla="*/ 50070 w 57208"/>
                  <a:gd name="connsiteY2" fmla="*/ 30747 h 45320"/>
                  <a:gd name="connsiteX3" fmla="*/ 35402 w 57208"/>
                  <a:gd name="connsiteY3" fmla="*/ 43269 h 45320"/>
                  <a:gd name="connsiteX4" fmla="*/ 29534 w 57208"/>
                  <a:gd name="connsiteY4" fmla="*/ 36859 h 45320"/>
                  <a:gd name="connsiteX5" fmla="*/ 31918 w 57208"/>
                  <a:gd name="connsiteY5" fmla="*/ 26722 h 45320"/>
                  <a:gd name="connsiteX6" fmla="*/ 36135 w 57208"/>
                  <a:gd name="connsiteY6" fmla="*/ 13006 h 45320"/>
                  <a:gd name="connsiteX7" fmla="*/ 46953 w 57208"/>
                  <a:gd name="connsiteY7" fmla="*/ 2272 h 45320"/>
                  <a:gd name="connsiteX8" fmla="*/ 52454 w 57208"/>
                  <a:gd name="connsiteY8" fmla="*/ 3614 h 45320"/>
                  <a:gd name="connsiteX9" fmla="*/ 47503 w 57208"/>
                  <a:gd name="connsiteY9" fmla="*/ 8385 h 45320"/>
                  <a:gd name="connsiteX10" fmla="*/ 51721 w 57208"/>
                  <a:gd name="connsiteY10" fmla="*/ 11664 h 45320"/>
                  <a:gd name="connsiteX11" fmla="*/ 57772 w 57208"/>
                  <a:gd name="connsiteY11" fmla="*/ 6297 h 45320"/>
                  <a:gd name="connsiteX12" fmla="*/ 47137 w 57208"/>
                  <a:gd name="connsiteY12" fmla="*/ 36 h 45320"/>
                  <a:gd name="connsiteX13" fmla="*/ 35035 w 57208"/>
                  <a:gd name="connsiteY13" fmla="*/ 6894 h 45320"/>
                  <a:gd name="connsiteX14" fmla="*/ 23117 w 57208"/>
                  <a:gd name="connsiteY14" fmla="*/ 36 h 45320"/>
                  <a:gd name="connsiteX15" fmla="*/ 4230 w 57208"/>
                  <a:gd name="connsiteY15" fmla="*/ 15391 h 45320"/>
                  <a:gd name="connsiteX16" fmla="*/ 6064 w 57208"/>
                  <a:gd name="connsiteY16" fmla="*/ 16435 h 45320"/>
                  <a:gd name="connsiteX17" fmla="*/ 8264 w 57208"/>
                  <a:gd name="connsiteY17" fmla="*/ 14795 h 45320"/>
                  <a:gd name="connsiteX18" fmla="*/ 22933 w 57208"/>
                  <a:gd name="connsiteY18" fmla="*/ 2272 h 45320"/>
                  <a:gd name="connsiteX19" fmla="*/ 28801 w 57208"/>
                  <a:gd name="connsiteY19" fmla="*/ 8534 h 45320"/>
                  <a:gd name="connsiteX20" fmla="*/ 26234 w 57208"/>
                  <a:gd name="connsiteY20" fmla="*/ 19566 h 45320"/>
                  <a:gd name="connsiteX21" fmla="*/ 23483 w 57208"/>
                  <a:gd name="connsiteY21" fmla="*/ 28660 h 45320"/>
                  <a:gd name="connsiteX22" fmla="*/ 11381 w 57208"/>
                  <a:gd name="connsiteY22" fmla="*/ 43269 h 45320"/>
                  <a:gd name="connsiteX23" fmla="*/ 6064 w 57208"/>
                  <a:gd name="connsiteY23" fmla="*/ 41779 h 45320"/>
                  <a:gd name="connsiteX24" fmla="*/ 10831 w 57208"/>
                  <a:gd name="connsiteY24" fmla="*/ 37008 h 45320"/>
                  <a:gd name="connsiteX25" fmla="*/ 6614 w 57208"/>
                  <a:gd name="connsiteY25" fmla="*/ 33728 h 45320"/>
                  <a:gd name="connsiteX26" fmla="*/ 563 w 57208"/>
                  <a:gd name="connsiteY26" fmla="*/ 39244 h 45320"/>
                  <a:gd name="connsiteX27" fmla="*/ 11381 w 57208"/>
                  <a:gd name="connsiteY27" fmla="*/ 45357 h 45320"/>
                  <a:gd name="connsiteX28" fmla="*/ 23483 w 57208"/>
                  <a:gd name="connsiteY28" fmla="*/ 38648 h 45320"/>
                  <a:gd name="connsiteX29" fmla="*/ 35035 w 57208"/>
                  <a:gd name="connsiteY29" fmla="*/ 45357 h 45320"/>
                  <a:gd name="connsiteX30" fmla="*/ 54104 w 57208"/>
                  <a:gd name="connsiteY30" fmla="*/ 30001 h 4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7208" h="45320">
                    <a:moveTo>
                      <a:pt x="54104" y="30001"/>
                    </a:moveTo>
                    <a:cubicBezTo>
                      <a:pt x="54104" y="28958"/>
                      <a:pt x="53188" y="28958"/>
                      <a:pt x="52271" y="28958"/>
                    </a:cubicBezTo>
                    <a:cubicBezTo>
                      <a:pt x="50804" y="28958"/>
                      <a:pt x="50621" y="29107"/>
                      <a:pt x="50070" y="30747"/>
                    </a:cubicBezTo>
                    <a:cubicBezTo>
                      <a:pt x="46770" y="39244"/>
                      <a:pt x="40536" y="43269"/>
                      <a:pt x="35402" y="43269"/>
                    </a:cubicBezTo>
                    <a:cubicBezTo>
                      <a:pt x="32835" y="43269"/>
                      <a:pt x="29534" y="42077"/>
                      <a:pt x="29534" y="36859"/>
                    </a:cubicBezTo>
                    <a:cubicBezTo>
                      <a:pt x="29534" y="34325"/>
                      <a:pt x="31001" y="30150"/>
                      <a:pt x="31918" y="26722"/>
                    </a:cubicBezTo>
                    <a:lnTo>
                      <a:pt x="36135" y="13006"/>
                    </a:lnTo>
                    <a:cubicBezTo>
                      <a:pt x="37785" y="7788"/>
                      <a:pt x="41086" y="2272"/>
                      <a:pt x="46953" y="2272"/>
                    </a:cubicBezTo>
                    <a:cubicBezTo>
                      <a:pt x="47320" y="2272"/>
                      <a:pt x="50437" y="2272"/>
                      <a:pt x="52454" y="3614"/>
                    </a:cubicBezTo>
                    <a:cubicBezTo>
                      <a:pt x="47503" y="4658"/>
                      <a:pt x="47503" y="8385"/>
                      <a:pt x="47503" y="8385"/>
                    </a:cubicBezTo>
                    <a:cubicBezTo>
                      <a:pt x="47503" y="9726"/>
                      <a:pt x="48604" y="11664"/>
                      <a:pt x="51721" y="11664"/>
                    </a:cubicBezTo>
                    <a:cubicBezTo>
                      <a:pt x="53921" y="11664"/>
                      <a:pt x="57772" y="10323"/>
                      <a:pt x="57772" y="6297"/>
                    </a:cubicBezTo>
                    <a:cubicBezTo>
                      <a:pt x="57772" y="1229"/>
                      <a:pt x="50621" y="36"/>
                      <a:pt x="47137" y="36"/>
                    </a:cubicBezTo>
                    <a:cubicBezTo>
                      <a:pt x="40352" y="36"/>
                      <a:pt x="36135" y="4956"/>
                      <a:pt x="35035" y="6894"/>
                    </a:cubicBezTo>
                    <a:cubicBezTo>
                      <a:pt x="32284" y="782"/>
                      <a:pt x="26234" y="36"/>
                      <a:pt x="23117" y="36"/>
                    </a:cubicBezTo>
                    <a:cubicBezTo>
                      <a:pt x="10831" y="36"/>
                      <a:pt x="4230" y="13155"/>
                      <a:pt x="4230" y="15391"/>
                    </a:cubicBezTo>
                    <a:cubicBezTo>
                      <a:pt x="4230" y="16435"/>
                      <a:pt x="5331" y="16435"/>
                      <a:pt x="6064" y="16435"/>
                    </a:cubicBezTo>
                    <a:cubicBezTo>
                      <a:pt x="7714" y="16435"/>
                      <a:pt x="7714" y="16435"/>
                      <a:pt x="8264" y="14795"/>
                    </a:cubicBezTo>
                    <a:cubicBezTo>
                      <a:pt x="11565" y="6148"/>
                      <a:pt x="17982" y="2272"/>
                      <a:pt x="22933" y="2272"/>
                    </a:cubicBezTo>
                    <a:cubicBezTo>
                      <a:pt x="26417" y="2272"/>
                      <a:pt x="28801" y="4509"/>
                      <a:pt x="28801" y="8534"/>
                    </a:cubicBezTo>
                    <a:cubicBezTo>
                      <a:pt x="28801" y="10919"/>
                      <a:pt x="27334" y="15839"/>
                      <a:pt x="26234" y="19566"/>
                    </a:cubicBezTo>
                    <a:lnTo>
                      <a:pt x="23483" y="28660"/>
                    </a:lnTo>
                    <a:cubicBezTo>
                      <a:pt x="21466" y="35219"/>
                      <a:pt x="18899" y="43269"/>
                      <a:pt x="11381" y="43269"/>
                    </a:cubicBezTo>
                    <a:cubicBezTo>
                      <a:pt x="11015" y="43269"/>
                      <a:pt x="8081" y="43269"/>
                      <a:pt x="6064" y="41779"/>
                    </a:cubicBezTo>
                    <a:cubicBezTo>
                      <a:pt x="9731" y="41033"/>
                      <a:pt x="10831" y="38499"/>
                      <a:pt x="10831" y="37008"/>
                    </a:cubicBezTo>
                    <a:cubicBezTo>
                      <a:pt x="10831" y="34325"/>
                      <a:pt x="8264" y="33728"/>
                      <a:pt x="6614" y="33728"/>
                    </a:cubicBezTo>
                    <a:cubicBezTo>
                      <a:pt x="3497" y="33728"/>
                      <a:pt x="563" y="35964"/>
                      <a:pt x="563" y="39244"/>
                    </a:cubicBezTo>
                    <a:cubicBezTo>
                      <a:pt x="563" y="43120"/>
                      <a:pt x="5697" y="45357"/>
                      <a:pt x="11381" y="45357"/>
                    </a:cubicBezTo>
                    <a:cubicBezTo>
                      <a:pt x="17249" y="45357"/>
                      <a:pt x="21283" y="41630"/>
                      <a:pt x="23483" y="38648"/>
                    </a:cubicBezTo>
                    <a:cubicBezTo>
                      <a:pt x="25867" y="44313"/>
                      <a:pt x="31918" y="45357"/>
                      <a:pt x="35035" y="45357"/>
                    </a:cubicBezTo>
                    <a:cubicBezTo>
                      <a:pt x="47870" y="45357"/>
                      <a:pt x="54104" y="31939"/>
                      <a:pt x="54104" y="3000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4" name="Vrije vorm 463">
                <a:extLst>
                  <a:ext uri="{FF2B5EF4-FFF2-40B4-BE49-F238E27FC236}">
                    <a16:creationId xmlns:a16="http://schemas.microsoft.com/office/drawing/2014/main" id="{81B6A243-A392-4048-9BEA-E30C409FEC83}"/>
                  </a:ext>
                </a:extLst>
              </p:cNvPr>
              <p:cNvSpPr/>
              <p:nvPr/>
            </p:nvSpPr>
            <p:spPr>
              <a:xfrm>
                <a:off x="7076608" y="4232176"/>
                <a:ext cx="58858" cy="91237"/>
              </a:xfrm>
              <a:custGeom>
                <a:avLst/>
                <a:gdLst>
                  <a:gd name="connsiteX0" fmla="*/ 59422 w 58858"/>
                  <a:gd name="connsiteY0" fmla="*/ 6762 h 91237"/>
                  <a:gd name="connsiteX1" fmla="*/ 49337 w 58858"/>
                  <a:gd name="connsiteY1" fmla="*/ 53 h 91237"/>
                  <a:gd name="connsiteX2" fmla="*/ 33201 w 58858"/>
                  <a:gd name="connsiteY2" fmla="*/ 16452 h 91237"/>
                  <a:gd name="connsiteX3" fmla="*/ 30634 w 58858"/>
                  <a:gd name="connsiteY3" fmla="*/ 27484 h 91237"/>
                  <a:gd name="connsiteX4" fmla="*/ 22566 w 58858"/>
                  <a:gd name="connsiteY4" fmla="*/ 27484 h 91237"/>
                  <a:gd name="connsiteX5" fmla="*/ 19266 w 58858"/>
                  <a:gd name="connsiteY5" fmla="*/ 29571 h 91237"/>
                  <a:gd name="connsiteX6" fmla="*/ 22200 w 58858"/>
                  <a:gd name="connsiteY6" fmla="*/ 30615 h 91237"/>
                  <a:gd name="connsiteX7" fmla="*/ 29901 w 58858"/>
                  <a:gd name="connsiteY7" fmla="*/ 30615 h 91237"/>
                  <a:gd name="connsiteX8" fmla="*/ 20916 w 58858"/>
                  <a:gd name="connsiteY8" fmla="*/ 68034 h 91237"/>
                  <a:gd name="connsiteX9" fmla="*/ 17432 w 58858"/>
                  <a:gd name="connsiteY9" fmla="*/ 80408 h 91237"/>
                  <a:gd name="connsiteX10" fmla="*/ 10465 w 58858"/>
                  <a:gd name="connsiteY10" fmla="*/ 89054 h 91237"/>
                  <a:gd name="connsiteX11" fmla="*/ 5514 w 58858"/>
                  <a:gd name="connsiteY11" fmla="*/ 87265 h 91237"/>
                  <a:gd name="connsiteX12" fmla="*/ 11015 w 58858"/>
                  <a:gd name="connsiteY12" fmla="*/ 82346 h 91237"/>
                  <a:gd name="connsiteX13" fmla="*/ 6797 w 58858"/>
                  <a:gd name="connsiteY13" fmla="*/ 79066 h 91237"/>
                  <a:gd name="connsiteX14" fmla="*/ 563 w 58858"/>
                  <a:gd name="connsiteY14" fmla="*/ 84582 h 91237"/>
                  <a:gd name="connsiteX15" fmla="*/ 10465 w 58858"/>
                  <a:gd name="connsiteY15" fmla="*/ 91290 h 91237"/>
                  <a:gd name="connsiteX16" fmla="*/ 29167 w 58858"/>
                  <a:gd name="connsiteY16" fmla="*/ 66543 h 91237"/>
                  <a:gd name="connsiteX17" fmla="*/ 37785 w 58858"/>
                  <a:gd name="connsiteY17" fmla="*/ 30615 h 91237"/>
                  <a:gd name="connsiteX18" fmla="*/ 47870 w 58858"/>
                  <a:gd name="connsiteY18" fmla="*/ 30615 h 91237"/>
                  <a:gd name="connsiteX19" fmla="*/ 51171 w 58858"/>
                  <a:gd name="connsiteY19" fmla="*/ 28826 h 91237"/>
                  <a:gd name="connsiteX20" fmla="*/ 48237 w 58858"/>
                  <a:gd name="connsiteY20" fmla="*/ 27484 h 91237"/>
                  <a:gd name="connsiteX21" fmla="*/ 38519 w 58858"/>
                  <a:gd name="connsiteY21" fmla="*/ 27484 h 91237"/>
                  <a:gd name="connsiteX22" fmla="*/ 42553 w 58858"/>
                  <a:gd name="connsiteY22" fmla="*/ 11383 h 91237"/>
                  <a:gd name="connsiteX23" fmla="*/ 49337 w 58858"/>
                  <a:gd name="connsiteY23" fmla="*/ 2290 h 91237"/>
                  <a:gd name="connsiteX24" fmla="*/ 54471 w 58858"/>
                  <a:gd name="connsiteY24" fmla="*/ 4079 h 91237"/>
                  <a:gd name="connsiteX25" fmla="*/ 48970 w 58858"/>
                  <a:gd name="connsiteY25" fmla="*/ 8998 h 91237"/>
                  <a:gd name="connsiteX26" fmla="*/ 53188 w 58858"/>
                  <a:gd name="connsiteY26" fmla="*/ 12278 h 91237"/>
                  <a:gd name="connsiteX27" fmla="*/ 59422 w 58858"/>
                  <a:gd name="connsiteY27" fmla="*/ 6762 h 9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858" h="91237">
                    <a:moveTo>
                      <a:pt x="59422" y="6762"/>
                    </a:moveTo>
                    <a:cubicBezTo>
                      <a:pt x="59422" y="2439"/>
                      <a:pt x="54288" y="53"/>
                      <a:pt x="49337" y="53"/>
                    </a:cubicBezTo>
                    <a:cubicBezTo>
                      <a:pt x="37235" y="53"/>
                      <a:pt x="34118" y="13172"/>
                      <a:pt x="33201" y="16452"/>
                    </a:cubicBezTo>
                    <a:lnTo>
                      <a:pt x="30634" y="27484"/>
                    </a:lnTo>
                    <a:lnTo>
                      <a:pt x="22566" y="27484"/>
                    </a:lnTo>
                    <a:cubicBezTo>
                      <a:pt x="20549" y="27484"/>
                      <a:pt x="19266" y="27484"/>
                      <a:pt x="19266" y="29571"/>
                    </a:cubicBezTo>
                    <a:cubicBezTo>
                      <a:pt x="19266" y="30615"/>
                      <a:pt x="20366" y="30615"/>
                      <a:pt x="22200" y="30615"/>
                    </a:cubicBezTo>
                    <a:lnTo>
                      <a:pt x="29901" y="30615"/>
                    </a:lnTo>
                    <a:lnTo>
                      <a:pt x="20916" y="68034"/>
                    </a:lnTo>
                    <a:cubicBezTo>
                      <a:pt x="19449" y="74295"/>
                      <a:pt x="18166" y="78320"/>
                      <a:pt x="17432" y="80408"/>
                    </a:cubicBezTo>
                    <a:cubicBezTo>
                      <a:pt x="16516" y="83836"/>
                      <a:pt x="14865" y="89054"/>
                      <a:pt x="10465" y="89054"/>
                    </a:cubicBezTo>
                    <a:cubicBezTo>
                      <a:pt x="9181" y="89054"/>
                      <a:pt x="6797" y="88756"/>
                      <a:pt x="5514" y="87265"/>
                    </a:cubicBezTo>
                    <a:cubicBezTo>
                      <a:pt x="9181" y="86818"/>
                      <a:pt x="11015" y="84284"/>
                      <a:pt x="11015" y="82346"/>
                    </a:cubicBezTo>
                    <a:cubicBezTo>
                      <a:pt x="11015" y="80109"/>
                      <a:pt x="8814" y="79066"/>
                      <a:pt x="6797" y="79066"/>
                    </a:cubicBezTo>
                    <a:cubicBezTo>
                      <a:pt x="3680" y="79066"/>
                      <a:pt x="563" y="81153"/>
                      <a:pt x="563" y="84582"/>
                    </a:cubicBezTo>
                    <a:cubicBezTo>
                      <a:pt x="563" y="89203"/>
                      <a:pt x="5881" y="91290"/>
                      <a:pt x="10465" y="91290"/>
                    </a:cubicBezTo>
                    <a:cubicBezTo>
                      <a:pt x="23300" y="91290"/>
                      <a:pt x="28251" y="70270"/>
                      <a:pt x="29167" y="66543"/>
                    </a:cubicBezTo>
                    <a:lnTo>
                      <a:pt x="37785" y="30615"/>
                    </a:lnTo>
                    <a:lnTo>
                      <a:pt x="47870" y="30615"/>
                    </a:lnTo>
                    <a:cubicBezTo>
                      <a:pt x="50070" y="30615"/>
                      <a:pt x="51171" y="30615"/>
                      <a:pt x="51171" y="28826"/>
                    </a:cubicBezTo>
                    <a:cubicBezTo>
                      <a:pt x="51171" y="27484"/>
                      <a:pt x="50254" y="27484"/>
                      <a:pt x="48237" y="27484"/>
                    </a:cubicBezTo>
                    <a:lnTo>
                      <a:pt x="38519" y="27484"/>
                    </a:lnTo>
                    <a:lnTo>
                      <a:pt x="42553" y="11383"/>
                    </a:lnTo>
                    <a:cubicBezTo>
                      <a:pt x="43469" y="7656"/>
                      <a:pt x="44753" y="2290"/>
                      <a:pt x="49337" y="2290"/>
                    </a:cubicBezTo>
                    <a:cubicBezTo>
                      <a:pt x="50254" y="2290"/>
                      <a:pt x="52821" y="2439"/>
                      <a:pt x="54471" y="4079"/>
                    </a:cubicBezTo>
                    <a:cubicBezTo>
                      <a:pt x="50804" y="4526"/>
                      <a:pt x="48970" y="7060"/>
                      <a:pt x="48970" y="8998"/>
                    </a:cubicBezTo>
                    <a:cubicBezTo>
                      <a:pt x="48970" y="11234"/>
                      <a:pt x="51171" y="12278"/>
                      <a:pt x="53188" y="12278"/>
                    </a:cubicBezTo>
                    <a:cubicBezTo>
                      <a:pt x="56305" y="12278"/>
                      <a:pt x="59422" y="10191"/>
                      <a:pt x="59422" y="67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5" name="Vrije vorm 464">
                <a:extLst>
                  <a:ext uri="{FF2B5EF4-FFF2-40B4-BE49-F238E27FC236}">
                    <a16:creationId xmlns:a16="http://schemas.microsoft.com/office/drawing/2014/main" id="{0D29E38B-60BF-5A81-6CE1-3F46DAA678D2}"/>
                  </a:ext>
                </a:extLst>
              </p:cNvPr>
              <p:cNvSpPr/>
              <p:nvPr/>
            </p:nvSpPr>
            <p:spPr>
              <a:xfrm>
                <a:off x="7127827" y="4237394"/>
                <a:ext cx="33921" cy="66489"/>
              </a:xfrm>
              <a:custGeom>
                <a:avLst/>
                <a:gdLst>
                  <a:gd name="connsiteX0" fmla="*/ 31004 w 33921"/>
                  <a:gd name="connsiteY0" fmla="*/ 51188 h 66489"/>
                  <a:gd name="connsiteX1" fmla="*/ 29171 w 33921"/>
                  <a:gd name="connsiteY1" fmla="*/ 50144 h 66489"/>
                  <a:gd name="connsiteX2" fmla="*/ 27154 w 33921"/>
                  <a:gd name="connsiteY2" fmla="*/ 51933 h 66489"/>
                  <a:gd name="connsiteX3" fmla="*/ 15602 w 33921"/>
                  <a:gd name="connsiteY3" fmla="*/ 64456 h 66489"/>
                  <a:gd name="connsiteX4" fmla="*/ 13035 w 33921"/>
                  <a:gd name="connsiteY4" fmla="*/ 61624 h 66489"/>
                  <a:gd name="connsiteX5" fmla="*/ 16152 w 33921"/>
                  <a:gd name="connsiteY5" fmla="*/ 51933 h 66489"/>
                  <a:gd name="connsiteX6" fmla="*/ 24037 w 33921"/>
                  <a:gd name="connsiteY6" fmla="*/ 34789 h 66489"/>
                  <a:gd name="connsiteX7" fmla="*/ 25503 w 33921"/>
                  <a:gd name="connsiteY7" fmla="*/ 29273 h 66489"/>
                  <a:gd name="connsiteX8" fmla="*/ 16335 w 33921"/>
                  <a:gd name="connsiteY8" fmla="*/ 21223 h 66489"/>
                  <a:gd name="connsiteX9" fmla="*/ 566 w 33921"/>
                  <a:gd name="connsiteY9" fmla="*/ 36578 h 66489"/>
                  <a:gd name="connsiteX10" fmla="*/ 2400 w 33921"/>
                  <a:gd name="connsiteY10" fmla="*/ 37622 h 66489"/>
                  <a:gd name="connsiteX11" fmla="*/ 4600 w 33921"/>
                  <a:gd name="connsiteY11" fmla="*/ 35982 h 66489"/>
                  <a:gd name="connsiteX12" fmla="*/ 15969 w 33921"/>
                  <a:gd name="connsiteY12" fmla="*/ 23459 h 66489"/>
                  <a:gd name="connsiteX13" fmla="*/ 18719 w 33921"/>
                  <a:gd name="connsiteY13" fmla="*/ 26292 h 66489"/>
                  <a:gd name="connsiteX14" fmla="*/ 16519 w 33921"/>
                  <a:gd name="connsiteY14" fmla="*/ 33447 h 66489"/>
                  <a:gd name="connsiteX15" fmla="*/ 12852 w 33921"/>
                  <a:gd name="connsiteY15" fmla="*/ 41796 h 66489"/>
                  <a:gd name="connsiteX16" fmla="*/ 8268 w 33921"/>
                  <a:gd name="connsiteY16" fmla="*/ 51635 h 66489"/>
                  <a:gd name="connsiteX17" fmla="*/ 6067 w 33921"/>
                  <a:gd name="connsiteY17" fmla="*/ 58642 h 66489"/>
                  <a:gd name="connsiteX18" fmla="*/ 15419 w 33921"/>
                  <a:gd name="connsiteY18" fmla="*/ 66543 h 66489"/>
                  <a:gd name="connsiteX19" fmla="*/ 31004 w 33921"/>
                  <a:gd name="connsiteY19" fmla="*/ 51188 h 66489"/>
                  <a:gd name="connsiteX20" fmla="*/ 34488 w 33921"/>
                  <a:gd name="connsiteY20" fmla="*/ 4228 h 66489"/>
                  <a:gd name="connsiteX21" fmla="*/ 28804 w 33921"/>
                  <a:gd name="connsiteY21" fmla="*/ 53 h 66489"/>
                  <a:gd name="connsiteX22" fmla="*/ 20919 w 33921"/>
                  <a:gd name="connsiteY22" fmla="*/ 6315 h 66489"/>
                  <a:gd name="connsiteX23" fmla="*/ 26604 w 33921"/>
                  <a:gd name="connsiteY23" fmla="*/ 10638 h 66489"/>
                  <a:gd name="connsiteX24" fmla="*/ 34488 w 33921"/>
                  <a:gd name="connsiteY24" fmla="*/ 4228 h 6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921" h="66489">
                    <a:moveTo>
                      <a:pt x="31004" y="51188"/>
                    </a:moveTo>
                    <a:cubicBezTo>
                      <a:pt x="31004" y="50144"/>
                      <a:pt x="30087" y="50144"/>
                      <a:pt x="29171" y="50144"/>
                    </a:cubicBezTo>
                    <a:cubicBezTo>
                      <a:pt x="27704" y="50144"/>
                      <a:pt x="27704" y="50443"/>
                      <a:pt x="27154" y="51933"/>
                    </a:cubicBezTo>
                    <a:cubicBezTo>
                      <a:pt x="26237" y="54766"/>
                      <a:pt x="22753" y="64456"/>
                      <a:pt x="15602" y="64456"/>
                    </a:cubicBezTo>
                    <a:cubicBezTo>
                      <a:pt x="14685" y="64456"/>
                      <a:pt x="13035" y="64307"/>
                      <a:pt x="13035" y="61624"/>
                    </a:cubicBezTo>
                    <a:cubicBezTo>
                      <a:pt x="13035" y="58940"/>
                      <a:pt x="14502" y="55660"/>
                      <a:pt x="16152" y="51933"/>
                    </a:cubicBezTo>
                    <a:lnTo>
                      <a:pt x="24037" y="34789"/>
                    </a:lnTo>
                    <a:cubicBezTo>
                      <a:pt x="25320" y="31957"/>
                      <a:pt x="25503" y="31211"/>
                      <a:pt x="25503" y="29273"/>
                    </a:cubicBezTo>
                    <a:cubicBezTo>
                      <a:pt x="25503" y="23757"/>
                      <a:pt x="20919" y="21223"/>
                      <a:pt x="16335" y="21223"/>
                    </a:cubicBezTo>
                    <a:cubicBezTo>
                      <a:pt x="4784" y="21223"/>
                      <a:pt x="566" y="36131"/>
                      <a:pt x="566" y="36578"/>
                    </a:cubicBezTo>
                    <a:cubicBezTo>
                      <a:pt x="566" y="37622"/>
                      <a:pt x="1667" y="37622"/>
                      <a:pt x="2400" y="37622"/>
                    </a:cubicBezTo>
                    <a:cubicBezTo>
                      <a:pt x="4050" y="37622"/>
                      <a:pt x="4050" y="37473"/>
                      <a:pt x="4600" y="35982"/>
                    </a:cubicBezTo>
                    <a:cubicBezTo>
                      <a:pt x="5700" y="32702"/>
                      <a:pt x="8818" y="23459"/>
                      <a:pt x="15969" y="23459"/>
                    </a:cubicBezTo>
                    <a:cubicBezTo>
                      <a:pt x="17436" y="23459"/>
                      <a:pt x="18719" y="23906"/>
                      <a:pt x="18719" y="26292"/>
                    </a:cubicBezTo>
                    <a:cubicBezTo>
                      <a:pt x="18719" y="28677"/>
                      <a:pt x="17436" y="31509"/>
                      <a:pt x="16519" y="33447"/>
                    </a:cubicBezTo>
                    <a:lnTo>
                      <a:pt x="12852" y="41796"/>
                    </a:lnTo>
                    <a:lnTo>
                      <a:pt x="8268" y="51635"/>
                    </a:lnTo>
                    <a:cubicBezTo>
                      <a:pt x="6617" y="55511"/>
                      <a:pt x="6067" y="56555"/>
                      <a:pt x="6067" y="58642"/>
                    </a:cubicBezTo>
                    <a:cubicBezTo>
                      <a:pt x="6067" y="62518"/>
                      <a:pt x="9001" y="66543"/>
                      <a:pt x="15419" y="66543"/>
                    </a:cubicBezTo>
                    <a:cubicBezTo>
                      <a:pt x="26970" y="66543"/>
                      <a:pt x="31004" y="51635"/>
                      <a:pt x="31004" y="51188"/>
                    </a:cubicBezTo>
                    <a:close/>
                    <a:moveTo>
                      <a:pt x="34488" y="4228"/>
                    </a:moveTo>
                    <a:cubicBezTo>
                      <a:pt x="34488" y="2141"/>
                      <a:pt x="32471" y="53"/>
                      <a:pt x="28804" y="53"/>
                    </a:cubicBezTo>
                    <a:cubicBezTo>
                      <a:pt x="24953" y="53"/>
                      <a:pt x="20919" y="3035"/>
                      <a:pt x="20919" y="6315"/>
                    </a:cubicBezTo>
                    <a:cubicBezTo>
                      <a:pt x="20919" y="8551"/>
                      <a:pt x="22936" y="10638"/>
                      <a:pt x="26604" y="10638"/>
                    </a:cubicBezTo>
                    <a:cubicBezTo>
                      <a:pt x="30454" y="10638"/>
                      <a:pt x="34488" y="7508"/>
                      <a:pt x="34488" y="42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6" name="Vrije vorm 465">
                <a:extLst>
                  <a:ext uri="{FF2B5EF4-FFF2-40B4-BE49-F238E27FC236}">
                    <a16:creationId xmlns:a16="http://schemas.microsoft.com/office/drawing/2014/main" id="{2AF6BCE2-C873-067B-0022-52FEB356F77F}"/>
                  </a:ext>
                </a:extLst>
              </p:cNvPr>
              <p:cNvSpPr/>
              <p:nvPr/>
            </p:nvSpPr>
            <p:spPr>
              <a:xfrm>
                <a:off x="7166566" y="4240078"/>
                <a:ext cx="34838" cy="63806"/>
              </a:xfrm>
              <a:custGeom>
                <a:avLst/>
                <a:gdLst>
                  <a:gd name="connsiteX0" fmla="*/ 33208 w 34838"/>
                  <a:gd name="connsiteY0" fmla="*/ 48504 h 63806"/>
                  <a:gd name="connsiteX1" fmla="*/ 31374 w 34838"/>
                  <a:gd name="connsiteY1" fmla="*/ 47461 h 63806"/>
                  <a:gd name="connsiteX2" fmla="*/ 28990 w 34838"/>
                  <a:gd name="connsiteY2" fmla="*/ 49399 h 63806"/>
                  <a:gd name="connsiteX3" fmla="*/ 14688 w 34838"/>
                  <a:gd name="connsiteY3" fmla="*/ 61773 h 63806"/>
                  <a:gd name="connsiteX4" fmla="*/ 11388 w 34838"/>
                  <a:gd name="connsiteY4" fmla="*/ 57598 h 63806"/>
                  <a:gd name="connsiteX5" fmla="*/ 12305 w 34838"/>
                  <a:gd name="connsiteY5" fmla="*/ 52530 h 63806"/>
                  <a:gd name="connsiteX6" fmla="*/ 21473 w 34838"/>
                  <a:gd name="connsiteY6" fmla="*/ 22714 h 63806"/>
                  <a:gd name="connsiteX7" fmla="*/ 31924 w 34838"/>
                  <a:gd name="connsiteY7" fmla="*/ 22714 h 63806"/>
                  <a:gd name="connsiteX8" fmla="*/ 35408 w 34838"/>
                  <a:gd name="connsiteY8" fmla="*/ 20776 h 63806"/>
                  <a:gd name="connsiteX9" fmla="*/ 32291 w 34838"/>
                  <a:gd name="connsiteY9" fmla="*/ 19583 h 63806"/>
                  <a:gd name="connsiteX10" fmla="*/ 22389 w 34838"/>
                  <a:gd name="connsiteY10" fmla="*/ 19583 h 63806"/>
                  <a:gd name="connsiteX11" fmla="*/ 26973 w 34838"/>
                  <a:gd name="connsiteY11" fmla="*/ 4824 h 63806"/>
                  <a:gd name="connsiteX12" fmla="*/ 27524 w 34838"/>
                  <a:gd name="connsiteY12" fmla="*/ 2737 h 63806"/>
                  <a:gd name="connsiteX13" fmla="*/ 24223 w 34838"/>
                  <a:gd name="connsiteY13" fmla="*/ 53 h 63806"/>
                  <a:gd name="connsiteX14" fmla="*/ 19272 w 34838"/>
                  <a:gd name="connsiteY14" fmla="*/ 3780 h 63806"/>
                  <a:gd name="connsiteX15" fmla="*/ 14505 w 34838"/>
                  <a:gd name="connsiteY15" fmla="*/ 19583 h 63806"/>
                  <a:gd name="connsiteX16" fmla="*/ 4053 w 34838"/>
                  <a:gd name="connsiteY16" fmla="*/ 19583 h 63806"/>
                  <a:gd name="connsiteX17" fmla="*/ 570 w 34838"/>
                  <a:gd name="connsiteY17" fmla="*/ 21521 h 63806"/>
                  <a:gd name="connsiteX18" fmla="*/ 3687 w 34838"/>
                  <a:gd name="connsiteY18" fmla="*/ 22714 h 63806"/>
                  <a:gd name="connsiteX19" fmla="*/ 13588 w 34838"/>
                  <a:gd name="connsiteY19" fmla="*/ 22714 h 63806"/>
                  <a:gd name="connsiteX20" fmla="*/ 4604 w 34838"/>
                  <a:gd name="connsiteY20" fmla="*/ 51486 h 63806"/>
                  <a:gd name="connsiteX21" fmla="*/ 4053 w 34838"/>
                  <a:gd name="connsiteY21" fmla="*/ 54915 h 63806"/>
                  <a:gd name="connsiteX22" fmla="*/ 14505 w 34838"/>
                  <a:gd name="connsiteY22" fmla="*/ 63860 h 63806"/>
                  <a:gd name="connsiteX23" fmla="*/ 33208 w 34838"/>
                  <a:gd name="connsiteY23" fmla="*/ 48504 h 6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4838" h="63806">
                    <a:moveTo>
                      <a:pt x="33208" y="48504"/>
                    </a:moveTo>
                    <a:cubicBezTo>
                      <a:pt x="33208" y="47461"/>
                      <a:pt x="32291" y="47461"/>
                      <a:pt x="31374" y="47461"/>
                    </a:cubicBezTo>
                    <a:cubicBezTo>
                      <a:pt x="29907" y="47461"/>
                      <a:pt x="29907" y="47610"/>
                      <a:pt x="28990" y="49399"/>
                    </a:cubicBezTo>
                    <a:cubicBezTo>
                      <a:pt x="26790" y="54169"/>
                      <a:pt x="21839" y="61773"/>
                      <a:pt x="14688" y="61773"/>
                    </a:cubicBezTo>
                    <a:cubicBezTo>
                      <a:pt x="11388" y="61773"/>
                      <a:pt x="11388" y="59238"/>
                      <a:pt x="11388" y="57598"/>
                    </a:cubicBezTo>
                    <a:cubicBezTo>
                      <a:pt x="11388" y="56853"/>
                      <a:pt x="11388" y="55362"/>
                      <a:pt x="12305" y="52530"/>
                    </a:cubicBezTo>
                    <a:lnTo>
                      <a:pt x="21473" y="22714"/>
                    </a:lnTo>
                    <a:lnTo>
                      <a:pt x="31924" y="22714"/>
                    </a:lnTo>
                    <a:cubicBezTo>
                      <a:pt x="33941" y="22714"/>
                      <a:pt x="35408" y="22714"/>
                      <a:pt x="35408" y="20776"/>
                    </a:cubicBezTo>
                    <a:cubicBezTo>
                      <a:pt x="35408" y="19583"/>
                      <a:pt x="34308" y="19583"/>
                      <a:pt x="32291" y="19583"/>
                    </a:cubicBezTo>
                    <a:lnTo>
                      <a:pt x="22389" y="19583"/>
                    </a:lnTo>
                    <a:lnTo>
                      <a:pt x="26973" y="4824"/>
                    </a:lnTo>
                    <a:cubicBezTo>
                      <a:pt x="27524" y="3482"/>
                      <a:pt x="27524" y="3184"/>
                      <a:pt x="27524" y="2737"/>
                    </a:cubicBezTo>
                    <a:cubicBezTo>
                      <a:pt x="27524" y="650"/>
                      <a:pt x="25323" y="53"/>
                      <a:pt x="24223" y="53"/>
                    </a:cubicBezTo>
                    <a:cubicBezTo>
                      <a:pt x="21106" y="53"/>
                      <a:pt x="19822" y="2140"/>
                      <a:pt x="19272" y="3780"/>
                    </a:cubicBezTo>
                    <a:lnTo>
                      <a:pt x="14505" y="19583"/>
                    </a:lnTo>
                    <a:lnTo>
                      <a:pt x="4053" y="19583"/>
                    </a:lnTo>
                    <a:cubicBezTo>
                      <a:pt x="2036" y="19583"/>
                      <a:pt x="570" y="19583"/>
                      <a:pt x="570" y="21521"/>
                    </a:cubicBezTo>
                    <a:cubicBezTo>
                      <a:pt x="570" y="22714"/>
                      <a:pt x="1670" y="22714"/>
                      <a:pt x="3687" y="22714"/>
                    </a:cubicBezTo>
                    <a:lnTo>
                      <a:pt x="13588" y="22714"/>
                    </a:lnTo>
                    <a:lnTo>
                      <a:pt x="4604" y="51486"/>
                    </a:lnTo>
                    <a:cubicBezTo>
                      <a:pt x="4604" y="51933"/>
                      <a:pt x="4053" y="53573"/>
                      <a:pt x="4053" y="54915"/>
                    </a:cubicBezTo>
                    <a:cubicBezTo>
                      <a:pt x="4053" y="59984"/>
                      <a:pt x="8087" y="63860"/>
                      <a:pt x="14505" y="63860"/>
                    </a:cubicBezTo>
                    <a:cubicBezTo>
                      <a:pt x="26973" y="63860"/>
                      <a:pt x="33208" y="48952"/>
                      <a:pt x="33208" y="485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7" name="Vrije vorm 466">
                <a:extLst>
                  <a:ext uri="{FF2B5EF4-FFF2-40B4-BE49-F238E27FC236}">
                    <a16:creationId xmlns:a16="http://schemas.microsoft.com/office/drawing/2014/main" id="{D45D5FB4-085F-4B9D-7520-5EA56D1CF697}"/>
                  </a:ext>
                </a:extLst>
              </p:cNvPr>
              <p:cNvSpPr/>
              <p:nvPr/>
            </p:nvSpPr>
            <p:spPr>
              <a:xfrm>
                <a:off x="1126724" y="5489229"/>
                <a:ext cx="6248923" cy="9541"/>
              </a:xfrm>
              <a:custGeom>
                <a:avLst/>
                <a:gdLst>
                  <a:gd name="connsiteX0" fmla="*/ -107 w 6248923"/>
                  <a:gd name="connsiteY0" fmla="*/ -59 h 9541"/>
                  <a:gd name="connsiteX1" fmla="*/ 6248817 w 6248923"/>
                  <a:gd name="connsiteY1" fmla="*/ -59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8923" h="9541">
                    <a:moveTo>
                      <a:pt x="-107" y="-59"/>
                    </a:moveTo>
                    <a:lnTo>
                      <a:pt x="6248817" y="-59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8" name="Vrije vorm 467">
                <a:extLst>
                  <a:ext uri="{FF2B5EF4-FFF2-40B4-BE49-F238E27FC236}">
                    <a16:creationId xmlns:a16="http://schemas.microsoft.com/office/drawing/2014/main" id="{B12779B7-3F06-FCEF-52D4-693EC50D38E6}"/>
                  </a:ext>
                </a:extLst>
              </p:cNvPr>
              <p:cNvSpPr/>
              <p:nvPr/>
            </p:nvSpPr>
            <p:spPr>
              <a:xfrm>
                <a:off x="1131125" y="3904209"/>
                <a:ext cx="11735" cy="1588597"/>
              </a:xfrm>
              <a:custGeom>
                <a:avLst/>
                <a:gdLst>
                  <a:gd name="connsiteX0" fmla="*/ -19 w 11735"/>
                  <a:gd name="connsiteY0" fmla="*/ 1588566 h 1588597"/>
                  <a:gd name="connsiteX1" fmla="*/ -19 w 11735"/>
                  <a:gd name="connsiteY1" fmla="*/ -32 h 158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1588597">
                    <a:moveTo>
                      <a:pt x="-19" y="1588566"/>
                    </a:moveTo>
                    <a:lnTo>
                      <a:pt x="-19" y="-32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9" name="Vrije vorm 468">
                <a:extLst>
                  <a:ext uri="{FF2B5EF4-FFF2-40B4-BE49-F238E27FC236}">
                    <a16:creationId xmlns:a16="http://schemas.microsoft.com/office/drawing/2014/main" id="{E076CDF7-007E-C65F-70F3-210681ACEB18}"/>
                  </a:ext>
                </a:extLst>
              </p:cNvPr>
              <p:cNvSpPr/>
              <p:nvPr/>
            </p:nvSpPr>
            <p:spPr>
              <a:xfrm>
                <a:off x="1126724" y="3907787"/>
                <a:ext cx="6248923" cy="9541"/>
              </a:xfrm>
              <a:custGeom>
                <a:avLst/>
                <a:gdLst>
                  <a:gd name="connsiteX0" fmla="*/ -107 w 6248923"/>
                  <a:gd name="connsiteY0" fmla="*/ -4 h 9541"/>
                  <a:gd name="connsiteX1" fmla="*/ 6248817 w 6248923"/>
                  <a:gd name="connsiteY1" fmla="*/ -4 h 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8923" h="9541">
                    <a:moveTo>
                      <a:pt x="-107" y="-4"/>
                    </a:moveTo>
                    <a:lnTo>
                      <a:pt x="6248817" y="-4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0" name="Vrije vorm 469">
                <a:extLst>
                  <a:ext uri="{FF2B5EF4-FFF2-40B4-BE49-F238E27FC236}">
                    <a16:creationId xmlns:a16="http://schemas.microsoft.com/office/drawing/2014/main" id="{BCA5F95F-E0A3-3554-1D01-4C837994FD66}"/>
                  </a:ext>
                </a:extLst>
              </p:cNvPr>
              <p:cNvSpPr/>
              <p:nvPr/>
            </p:nvSpPr>
            <p:spPr>
              <a:xfrm>
                <a:off x="7371248" y="3904209"/>
                <a:ext cx="11735" cy="1588597"/>
              </a:xfrm>
              <a:custGeom>
                <a:avLst/>
                <a:gdLst>
                  <a:gd name="connsiteX0" fmla="*/ -196 w 11735"/>
                  <a:gd name="connsiteY0" fmla="*/ 1588566 h 1588597"/>
                  <a:gd name="connsiteX1" fmla="*/ -196 w 11735"/>
                  <a:gd name="connsiteY1" fmla="*/ -32 h 1588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35" h="1588597">
                    <a:moveTo>
                      <a:pt x="-196" y="1588566"/>
                    </a:moveTo>
                    <a:lnTo>
                      <a:pt x="-196" y="-32"/>
                    </a:lnTo>
                  </a:path>
                </a:pathLst>
              </a:custGeom>
              <a:noFill/>
              <a:ln w="879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sp>
          <p:nvSpPr>
            <p:cNvPr id="471" name="Vrije vorm 470">
              <a:extLst>
                <a:ext uri="{FF2B5EF4-FFF2-40B4-BE49-F238E27FC236}">
                  <a16:creationId xmlns:a16="http://schemas.microsoft.com/office/drawing/2014/main" id="{3ED9B429-C42C-93BD-84A3-DDD3BCC3DB7B}"/>
                </a:ext>
              </a:extLst>
            </p:cNvPr>
            <p:cNvSpPr/>
            <p:nvPr/>
          </p:nvSpPr>
          <p:spPr>
            <a:xfrm>
              <a:off x="4451011" y="2443580"/>
              <a:ext cx="2681606" cy="107954"/>
            </a:xfrm>
            <a:custGeom>
              <a:avLst/>
              <a:gdLst>
                <a:gd name="connsiteX0" fmla="*/ -107 w 5672808"/>
                <a:gd name="connsiteY0" fmla="*/ 1002866 h 1401650"/>
                <a:gd name="connsiteX1" fmla="*/ 35327 w 5672808"/>
                <a:gd name="connsiteY1" fmla="*/ 880845 h 1401650"/>
                <a:gd name="connsiteX2" fmla="*/ 70805 w 5672808"/>
                <a:gd name="connsiteY2" fmla="*/ 758823 h 1401650"/>
                <a:gd name="connsiteX3" fmla="*/ 106239 w 5672808"/>
                <a:gd name="connsiteY3" fmla="*/ 636802 h 1401650"/>
                <a:gd name="connsiteX4" fmla="*/ 141682 w 5672808"/>
                <a:gd name="connsiteY4" fmla="*/ 520741 h 1401650"/>
                <a:gd name="connsiteX5" fmla="*/ 177160 w 5672808"/>
                <a:gd name="connsiteY5" fmla="*/ 407665 h 1401650"/>
                <a:gd name="connsiteX6" fmla="*/ 212594 w 5672808"/>
                <a:gd name="connsiteY6" fmla="*/ 306477 h 1401650"/>
                <a:gd name="connsiteX7" fmla="*/ 248072 w 5672808"/>
                <a:gd name="connsiteY7" fmla="*/ 217215 h 1401650"/>
                <a:gd name="connsiteX8" fmla="*/ 283506 w 5672808"/>
                <a:gd name="connsiteY8" fmla="*/ 142824 h 1401650"/>
                <a:gd name="connsiteX9" fmla="*/ 318984 w 5672808"/>
                <a:gd name="connsiteY9" fmla="*/ 83304 h 1401650"/>
                <a:gd name="connsiteX10" fmla="*/ 354418 w 5672808"/>
                <a:gd name="connsiteY10" fmla="*/ 41636 h 1401650"/>
                <a:gd name="connsiteX11" fmla="*/ 389905 w 5672808"/>
                <a:gd name="connsiteY11" fmla="*/ 11857 h 1401650"/>
                <a:gd name="connsiteX12" fmla="*/ 425339 w 5672808"/>
                <a:gd name="connsiteY12" fmla="*/ -32 h 1401650"/>
                <a:gd name="connsiteX13" fmla="*/ 460817 w 5672808"/>
                <a:gd name="connsiteY13" fmla="*/ 5931 h 1401650"/>
                <a:gd name="connsiteX14" fmla="*/ 496251 w 5672808"/>
                <a:gd name="connsiteY14" fmla="*/ 26765 h 1401650"/>
                <a:gd name="connsiteX15" fmla="*/ 531685 w 5672808"/>
                <a:gd name="connsiteY15" fmla="*/ 62470 h 1401650"/>
                <a:gd name="connsiteX16" fmla="*/ 567163 w 5672808"/>
                <a:gd name="connsiteY16" fmla="*/ 113045 h 1401650"/>
                <a:gd name="connsiteX17" fmla="*/ 602597 w 5672808"/>
                <a:gd name="connsiteY17" fmla="*/ 178528 h 1401650"/>
                <a:gd name="connsiteX18" fmla="*/ 638084 w 5672808"/>
                <a:gd name="connsiteY18" fmla="*/ 255902 h 1401650"/>
                <a:gd name="connsiteX19" fmla="*/ 673518 w 5672808"/>
                <a:gd name="connsiteY19" fmla="*/ 339237 h 1401650"/>
                <a:gd name="connsiteX20" fmla="*/ 708996 w 5672808"/>
                <a:gd name="connsiteY20" fmla="*/ 434462 h 1401650"/>
                <a:gd name="connsiteX21" fmla="*/ 744430 w 5672808"/>
                <a:gd name="connsiteY21" fmla="*/ 535654 h 1401650"/>
                <a:gd name="connsiteX22" fmla="*/ 779908 w 5672808"/>
                <a:gd name="connsiteY22" fmla="*/ 639786 h 1401650"/>
                <a:gd name="connsiteX23" fmla="*/ 815342 w 5672808"/>
                <a:gd name="connsiteY23" fmla="*/ 746937 h 1401650"/>
                <a:gd name="connsiteX24" fmla="*/ 850820 w 5672808"/>
                <a:gd name="connsiteY24" fmla="*/ 848121 h 1401650"/>
                <a:gd name="connsiteX25" fmla="*/ 886263 w 5672808"/>
                <a:gd name="connsiteY25" fmla="*/ 952253 h 1401650"/>
                <a:gd name="connsiteX26" fmla="*/ 921697 w 5672808"/>
                <a:gd name="connsiteY26" fmla="*/ 1047483 h 1401650"/>
                <a:gd name="connsiteX27" fmla="*/ 957175 w 5672808"/>
                <a:gd name="connsiteY27" fmla="*/ 1130813 h 1401650"/>
                <a:gd name="connsiteX28" fmla="*/ 992609 w 5672808"/>
                <a:gd name="connsiteY28" fmla="*/ 1211173 h 1401650"/>
                <a:gd name="connsiteX29" fmla="*/ 1028087 w 5672808"/>
                <a:gd name="connsiteY29" fmla="*/ 1276656 h 1401650"/>
                <a:gd name="connsiteX30" fmla="*/ 1063521 w 5672808"/>
                <a:gd name="connsiteY30" fmla="*/ 1330210 h 1401650"/>
                <a:gd name="connsiteX31" fmla="*/ 1098999 w 5672808"/>
                <a:gd name="connsiteY31" fmla="*/ 1371879 h 1401650"/>
                <a:gd name="connsiteX32" fmla="*/ 1134433 w 5672808"/>
                <a:gd name="connsiteY32" fmla="*/ 1395694 h 1401650"/>
                <a:gd name="connsiteX33" fmla="*/ 1169920 w 5672808"/>
                <a:gd name="connsiteY33" fmla="*/ 1401619 h 1401650"/>
                <a:gd name="connsiteX34" fmla="*/ 1205354 w 5672808"/>
                <a:gd name="connsiteY34" fmla="*/ 1395694 h 1401650"/>
                <a:gd name="connsiteX35" fmla="*/ 1240832 w 5672808"/>
                <a:gd name="connsiteY35" fmla="*/ 1377804 h 1401650"/>
                <a:gd name="connsiteX36" fmla="*/ 1276266 w 5672808"/>
                <a:gd name="connsiteY36" fmla="*/ 1342096 h 1401650"/>
                <a:gd name="connsiteX37" fmla="*/ 1311700 w 5672808"/>
                <a:gd name="connsiteY37" fmla="*/ 1300428 h 1401650"/>
                <a:gd name="connsiteX38" fmla="*/ 1347178 w 5672808"/>
                <a:gd name="connsiteY38" fmla="*/ 1243889 h 1401650"/>
                <a:gd name="connsiteX39" fmla="*/ 1382612 w 5672808"/>
                <a:gd name="connsiteY39" fmla="*/ 1181426 h 1401650"/>
                <a:gd name="connsiteX40" fmla="*/ 1418099 w 5672808"/>
                <a:gd name="connsiteY40" fmla="*/ 1109982 h 1401650"/>
                <a:gd name="connsiteX41" fmla="*/ 1453533 w 5672808"/>
                <a:gd name="connsiteY41" fmla="*/ 1029629 h 1401650"/>
                <a:gd name="connsiteX42" fmla="*/ 1489011 w 5672808"/>
                <a:gd name="connsiteY42" fmla="*/ 952253 h 1401650"/>
                <a:gd name="connsiteX43" fmla="*/ 1524445 w 5672808"/>
                <a:gd name="connsiteY43" fmla="*/ 862991 h 1401650"/>
                <a:gd name="connsiteX44" fmla="*/ 1559923 w 5672808"/>
                <a:gd name="connsiteY44" fmla="*/ 779654 h 1401650"/>
                <a:gd name="connsiteX45" fmla="*/ 1630791 w 5672808"/>
                <a:gd name="connsiteY45" fmla="*/ 618948 h 1401650"/>
                <a:gd name="connsiteX46" fmla="*/ 1666270 w 5672808"/>
                <a:gd name="connsiteY46" fmla="*/ 544556 h 1401650"/>
                <a:gd name="connsiteX47" fmla="*/ 1701712 w 5672808"/>
                <a:gd name="connsiteY47" fmla="*/ 479112 h 1401650"/>
                <a:gd name="connsiteX48" fmla="*/ 1737190 w 5672808"/>
                <a:gd name="connsiteY48" fmla="*/ 413628 h 1401650"/>
                <a:gd name="connsiteX49" fmla="*/ 1772624 w 5672808"/>
                <a:gd name="connsiteY49" fmla="*/ 365997 h 1401650"/>
                <a:gd name="connsiteX50" fmla="*/ 1808102 w 5672808"/>
                <a:gd name="connsiteY50" fmla="*/ 324329 h 1401650"/>
                <a:gd name="connsiteX51" fmla="*/ 1843537 w 5672808"/>
                <a:gd name="connsiteY51" fmla="*/ 294588 h 1401650"/>
                <a:gd name="connsiteX52" fmla="*/ 1879015 w 5672808"/>
                <a:gd name="connsiteY52" fmla="*/ 276735 h 1401650"/>
                <a:gd name="connsiteX53" fmla="*/ 1914449 w 5672808"/>
                <a:gd name="connsiteY53" fmla="*/ 264809 h 1401650"/>
                <a:gd name="connsiteX54" fmla="*/ 1949935 w 5672808"/>
                <a:gd name="connsiteY54" fmla="*/ 270772 h 1401650"/>
                <a:gd name="connsiteX55" fmla="*/ 1985369 w 5672808"/>
                <a:gd name="connsiteY55" fmla="*/ 282698 h 1401650"/>
                <a:gd name="connsiteX56" fmla="*/ 2020803 w 5672808"/>
                <a:gd name="connsiteY56" fmla="*/ 306477 h 1401650"/>
                <a:gd name="connsiteX57" fmla="*/ 2056282 w 5672808"/>
                <a:gd name="connsiteY57" fmla="*/ 336255 h 1401650"/>
                <a:gd name="connsiteX58" fmla="*/ 2091716 w 5672808"/>
                <a:gd name="connsiteY58" fmla="*/ 377923 h 1401650"/>
                <a:gd name="connsiteX59" fmla="*/ 2127194 w 5672808"/>
                <a:gd name="connsiteY59" fmla="*/ 422536 h 1401650"/>
                <a:gd name="connsiteX60" fmla="*/ 2162628 w 5672808"/>
                <a:gd name="connsiteY60" fmla="*/ 476130 h 1401650"/>
                <a:gd name="connsiteX61" fmla="*/ 2198114 w 5672808"/>
                <a:gd name="connsiteY61" fmla="*/ 535654 h 1401650"/>
                <a:gd name="connsiteX62" fmla="*/ 2233549 w 5672808"/>
                <a:gd name="connsiteY62" fmla="*/ 601094 h 1401650"/>
                <a:gd name="connsiteX63" fmla="*/ 2269027 w 5672808"/>
                <a:gd name="connsiteY63" fmla="*/ 666577 h 1401650"/>
                <a:gd name="connsiteX64" fmla="*/ 2304461 w 5672808"/>
                <a:gd name="connsiteY64" fmla="*/ 735008 h 1401650"/>
                <a:gd name="connsiteX65" fmla="*/ 2339939 w 5672808"/>
                <a:gd name="connsiteY65" fmla="*/ 800492 h 1401650"/>
                <a:gd name="connsiteX66" fmla="*/ 2375373 w 5672808"/>
                <a:gd name="connsiteY66" fmla="*/ 868959 h 1401650"/>
                <a:gd name="connsiteX67" fmla="*/ 2410807 w 5672808"/>
                <a:gd name="connsiteY67" fmla="*/ 931422 h 1401650"/>
                <a:gd name="connsiteX68" fmla="*/ 2446294 w 5672808"/>
                <a:gd name="connsiteY68" fmla="*/ 985012 h 1401650"/>
                <a:gd name="connsiteX69" fmla="*/ 2481728 w 5672808"/>
                <a:gd name="connsiteY69" fmla="*/ 1038574 h 1401650"/>
                <a:gd name="connsiteX70" fmla="*/ 2517206 w 5672808"/>
                <a:gd name="connsiteY70" fmla="*/ 1080242 h 1401650"/>
                <a:gd name="connsiteX71" fmla="*/ 2552640 w 5672808"/>
                <a:gd name="connsiteY71" fmla="*/ 1115943 h 1401650"/>
                <a:gd name="connsiteX72" fmla="*/ 2588118 w 5672808"/>
                <a:gd name="connsiteY72" fmla="*/ 1145690 h 1401650"/>
                <a:gd name="connsiteX73" fmla="*/ 2623552 w 5672808"/>
                <a:gd name="connsiteY73" fmla="*/ 1157611 h 1401650"/>
                <a:gd name="connsiteX74" fmla="*/ 2659030 w 5672808"/>
                <a:gd name="connsiteY74" fmla="*/ 1169504 h 1401650"/>
                <a:gd name="connsiteX75" fmla="*/ 2694464 w 5672808"/>
                <a:gd name="connsiteY75" fmla="*/ 1163536 h 1401650"/>
                <a:gd name="connsiteX76" fmla="*/ 2729951 w 5672808"/>
                <a:gd name="connsiteY76" fmla="*/ 1151650 h 1401650"/>
                <a:gd name="connsiteX77" fmla="*/ 2765385 w 5672808"/>
                <a:gd name="connsiteY77" fmla="*/ 1133797 h 1401650"/>
                <a:gd name="connsiteX78" fmla="*/ 2800819 w 5672808"/>
                <a:gd name="connsiteY78" fmla="*/ 1109982 h 1401650"/>
                <a:gd name="connsiteX79" fmla="*/ 2836297 w 5672808"/>
                <a:gd name="connsiteY79" fmla="*/ 1074274 h 1401650"/>
                <a:gd name="connsiteX80" fmla="*/ 2871731 w 5672808"/>
                <a:gd name="connsiteY80" fmla="*/ 1038574 h 1401650"/>
                <a:gd name="connsiteX81" fmla="*/ 2907209 w 5672808"/>
                <a:gd name="connsiteY81" fmla="*/ 990937 h 1401650"/>
                <a:gd name="connsiteX82" fmla="*/ 2942643 w 5672808"/>
                <a:gd name="connsiteY82" fmla="*/ 943344 h 1401650"/>
                <a:gd name="connsiteX83" fmla="*/ 2978130 w 5672808"/>
                <a:gd name="connsiteY83" fmla="*/ 889754 h 1401650"/>
                <a:gd name="connsiteX84" fmla="*/ 3013564 w 5672808"/>
                <a:gd name="connsiteY84" fmla="*/ 836199 h 1401650"/>
                <a:gd name="connsiteX85" fmla="*/ 3049042 w 5672808"/>
                <a:gd name="connsiteY85" fmla="*/ 782638 h 1401650"/>
                <a:gd name="connsiteX86" fmla="*/ 3084476 w 5672808"/>
                <a:gd name="connsiteY86" fmla="*/ 729083 h 1401650"/>
                <a:gd name="connsiteX87" fmla="*/ 3119954 w 5672808"/>
                <a:gd name="connsiteY87" fmla="*/ 678470 h 1401650"/>
                <a:gd name="connsiteX88" fmla="*/ 3155388 w 5672808"/>
                <a:gd name="connsiteY88" fmla="*/ 630877 h 1401650"/>
                <a:gd name="connsiteX89" fmla="*/ 3190822 w 5672808"/>
                <a:gd name="connsiteY89" fmla="*/ 589208 h 1401650"/>
                <a:gd name="connsiteX90" fmla="*/ 3226300 w 5672808"/>
                <a:gd name="connsiteY90" fmla="*/ 547540 h 1401650"/>
                <a:gd name="connsiteX91" fmla="*/ 3261743 w 5672808"/>
                <a:gd name="connsiteY91" fmla="*/ 517800 h 1401650"/>
                <a:gd name="connsiteX92" fmla="*/ 3297221 w 5672808"/>
                <a:gd name="connsiteY92" fmla="*/ 491001 h 1401650"/>
                <a:gd name="connsiteX93" fmla="*/ 3332655 w 5672808"/>
                <a:gd name="connsiteY93" fmla="*/ 470167 h 1401650"/>
                <a:gd name="connsiteX94" fmla="*/ 3368133 w 5672808"/>
                <a:gd name="connsiteY94" fmla="*/ 458278 h 1401650"/>
                <a:gd name="connsiteX95" fmla="*/ 3403567 w 5672808"/>
                <a:gd name="connsiteY95" fmla="*/ 455296 h 1401650"/>
                <a:gd name="connsiteX96" fmla="*/ 3439045 w 5672808"/>
                <a:gd name="connsiteY96" fmla="*/ 458278 h 1401650"/>
                <a:gd name="connsiteX97" fmla="*/ 3474479 w 5672808"/>
                <a:gd name="connsiteY97" fmla="*/ 467185 h 1401650"/>
                <a:gd name="connsiteX98" fmla="*/ 3509966 w 5672808"/>
                <a:gd name="connsiteY98" fmla="*/ 479112 h 1401650"/>
                <a:gd name="connsiteX99" fmla="*/ 3545400 w 5672808"/>
                <a:gd name="connsiteY99" fmla="*/ 499910 h 1401650"/>
                <a:gd name="connsiteX100" fmla="*/ 3580834 w 5672808"/>
                <a:gd name="connsiteY100" fmla="*/ 526709 h 1401650"/>
                <a:gd name="connsiteX101" fmla="*/ 3616312 w 5672808"/>
                <a:gd name="connsiteY101" fmla="*/ 550524 h 1401650"/>
                <a:gd name="connsiteX102" fmla="*/ 3651746 w 5672808"/>
                <a:gd name="connsiteY102" fmla="*/ 586224 h 1401650"/>
                <a:gd name="connsiteX103" fmla="*/ 3687224 w 5672808"/>
                <a:gd name="connsiteY103" fmla="*/ 616007 h 1401650"/>
                <a:gd name="connsiteX104" fmla="*/ 3722658 w 5672808"/>
                <a:gd name="connsiteY104" fmla="*/ 657632 h 1401650"/>
                <a:gd name="connsiteX105" fmla="*/ 3758145 w 5672808"/>
                <a:gd name="connsiteY105" fmla="*/ 693376 h 1401650"/>
                <a:gd name="connsiteX106" fmla="*/ 3793579 w 5672808"/>
                <a:gd name="connsiteY106" fmla="*/ 732060 h 1401650"/>
                <a:gd name="connsiteX107" fmla="*/ 3829057 w 5672808"/>
                <a:gd name="connsiteY107" fmla="*/ 770752 h 1401650"/>
                <a:gd name="connsiteX108" fmla="*/ 3864491 w 5672808"/>
                <a:gd name="connsiteY108" fmla="*/ 809436 h 1401650"/>
                <a:gd name="connsiteX109" fmla="*/ 3899969 w 5672808"/>
                <a:gd name="connsiteY109" fmla="*/ 845144 h 1401650"/>
                <a:gd name="connsiteX110" fmla="*/ 3935403 w 5672808"/>
                <a:gd name="connsiteY110" fmla="*/ 874884 h 1401650"/>
                <a:gd name="connsiteX111" fmla="*/ 3970838 w 5672808"/>
                <a:gd name="connsiteY111" fmla="*/ 904659 h 1401650"/>
                <a:gd name="connsiteX112" fmla="*/ 4006324 w 5672808"/>
                <a:gd name="connsiteY112" fmla="*/ 928474 h 1401650"/>
                <a:gd name="connsiteX113" fmla="*/ 4041758 w 5672808"/>
                <a:gd name="connsiteY113" fmla="*/ 949276 h 1401650"/>
                <a:gd name="connsiteX114" fmla="*/ 4077236 w 5672808"/>
                <a:gd name="connsiteY114" fmla="*/ 964182 h 1401650"/>
                <a:gd name="connsiteX115" fmla="*/ 4112670 w 5672808"/>
                <a:gd name="connsiteY115" fmla="*/ 970107 h 1401650"/>
                <a:gd name="connsiteX116" fmla="*/ 4148149 w 5672808"/>
                <a:gd name="connsiteY116" fmla="*/ 976067 h 1401650"/>
                <a:gd name="connsiteX117" fmla="*/ 4183583 w 5672808"/>
                <a:gd name="connsiteY117" fmla="*/ 976067 h 1401650"/>
                <a:gd name="connsiteX118" fmla="*/ 4219061 w 5672808"/>
                <a:gd name="connsiteY118" fmla="*/ 970107 h 1401650"/>
                <a:gd name="connsiteX119" fmla="*/ 4289929 w 5672808"/>
                <a:gd name="connsiteY119" fmla="*/ 946328 h 1401650"/>
                <a:gd name="connsiteX120" fmla="*/ 4325416 w 5672808"/>
                <a:gd name="connsiteY120" fmla="*/ 931422 h 1401650"/>
                <a:gd name="connsiteX121" fmla="*/ 4360850 w 5672808"/>
                <a:gd name="connsiteY121" fmla="*/ 913568 h 1401650"/>
                <a:gd name="connsiteX122" fmla="*/ 4396328 w 5672808"/>
                <a:gd name="connsiteY122" fmla="*/ 892738 h 1401650"/>
                <a:gd name="connsiteX123" fmla="*/ 4431762 w 5672808"/>
                <a:gd name="connsiteY123" fmla="*/ 868959 h 1401650"/>
                <a:gd name="connsiteX124" fmla="*/ 4467240 w 5672808"/>
                <a:gd name="connsiteY124" fmla="*/ 845144 h 1401650"/>
                <a:gd name="connsiteX125" fmla="*/ 4502674 w 5672808"/>
                <a:gd name="connsiteY125" fmla="*/ 821322 h 1401650"/>
                <a:gd name="connsiteX126" fmla="*/ 4538161 w 5672808"/>
                <a:gd name="connsiteY126" fmla="*/ 794531 h 1401650"/>
                <a:gd name="connsiteX127" fmla="*/ 4573595 w 5672808"/>
                <a:gd name="connsiteY127" fmla="*/ 770752 h 1401650"/>
                <a:gd name="connsiteX128" fmla="*/ 4609073 w 5672808"/>
                <a:gd name="connsiteY128" fmla="*/ 746937 h 1401650"/>
                <a:gd name="connsiteX129" fmla="*/ 4644507 w 5672808"/>
                <a:gd name="connsiteY129" fmla="*/ 729083 h 1401650"/>
                <a:gd name="connsiteX130" fmla="*/ 4679941 w 5672808"/>
                <a:gd name="connsiteY130" fmla="*/ 708246 h 1401650"/>
                <a:gd name="connsiteX131" fmla="*/ 4715419 w 5672808"/>
                <a:gd name="connsiteY131" fmla="*/ 693376 h 1401650"/>
                <a:gd name="connsiteX132" fmla="*/ 4750853 w 5672808"/>
                <a:gd name="connsiteY132" fmla="*/ 675486 h 1401650"/>
                <a:gd name="connsiteX133" fmla="*/ 4786331 w 5672808"/>
                <a:gd name="connsiteY133" fmla="*/ 663600 h 1401650"/>
                <a:gd name="connsiteX134" fmla="*/ 4821774 w 5672808"/>
                <a:gd name="connsiteY134" fmla="*/ 657632 h 1401650"/>
                <a:gd name="connsiteX135" fmla="*/ 4857252 w 5672808"/>
                <a:gd name="connsiteY135" fmla="*/ 651707 h 1401650"/>
                <a:gd name="connsiteX136" fmla="*/ 4963598 w 5672808"/>
                <a:gd name="connsiteY136" fmla="*/ 651707 h 1401650"/>
                <a:gd name="connsiteX137" fmla="*/ 4999076 w 5672808"/>
                <a:gd name="connsiteY137" fmla="*/ 657632 h 1401650"/>
                <a:gd name="connsiteX138" fmla="*/ 5034510 w 5672808"/>
                <a:gd name="connsiteY138" fmla="*/ 660616 h 1401650"/>
                <a:gd name="connsiteX139" fmla="*/ 5069944 w 5672808"/>
                <a:gd name="connsiteY139" fmla="*/ 669561 h 1401650"/>
                <a:gd name="connsiteX140" fmla="*/ 5105431 w 5672808"/>
                <a:gd name="connsiteY140" fmla="*/ 675486 h 1401650"/>
                <a:gd name="connsiteX141" fmla="*/ 5140865 w 5672808"/>
                <a:gd name="connsiteY141" fmla="*/ 681447 h 1401650"/>
                <a:gd name="connsiteX142" fmla="*/ 5176343 w 5672808"/>
                <a:gd name="connsiteY142" fmla="*/ 693376 h 1401650"/>
                <a:gd name="connsiteX143" fmla="*/ 5211777 w 5672808"/>
                <a:gd name="connsiteY143" fmla="*/ 702285 h 1401650"/>
                <a:gd name="connsiteX144" fmla="*/ 5247255 w 5672808"/>
                <a:gd name="connsiteY144" fmla="*/ 711230 h 1401650"/>
                <a:gd name="connsiteX145" fmla="*/ 5282689 w 5672808"/>
                <a:gd name="connsiteY145" fmla="*/ 723115 h 1401650"/>
                <a:gd name="connsiteX146" fmla="*/ 5318176 w 5672808"/>
                <a:gd name="connsiteY146" fmla="*/ 732060 h 1401650"/>
                <a:gd name="connsiteX147" fmla="*/ 5353610 w 5672808"/>
                <a:gd name="connsiteY147" fmla="*/ 740969 h 1401650"/>
                <a:gd name="connsiteX148" fmla="*/ 5389088 w 5672808"/>
                <a:gd name="connsiteY148" fmla="*/ 749914 h 1401650"/>
                <a:gd name="connsiteX149" fmla="*/ 5424522 w 5672808"/>
                <a:gd name="connsiteY149" fmla="*/ 758823 h 1401650"/>
                <a:gd name="connsiteX150" fmla="*/ 5460000 w 5672808"/>
                <a:gd name="connsiteY150" fmla="*/ 764784 h 1401650"/>
                <a:gd name="connsiteX151" fmla="*/ 5495434 w 5672808"/>
                <a:gd name="connsiteY151" fmla="*/ 770752 h 1401650"/>
                <a:gd name="connsiteX152" fmla="*/ 5530868 w 5672808"/>
                <a:gd name="connsiteY152" fmla="*/ 776677 h 1401650"/>
                <a:gd name="connsiteX153" fmla="*/ 5566355 w 5672808"/>
                <a:gd name="connsiteY153" fmla="*/ 782638 h 1401650"/>
                <a:gd name="connsiteX154" fmla="*/ 5672701 w 5672808"/>
                <a:gd name="connsiteY154" fmla="*/ 782638 h 14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5672808" h="1401650">
                  <a:moveTo>
                    <a:pt x="-107" y="1002866"/>
                  </a:moveTo>
                  <a:lnTo>
                    <a:pt x="35327" y="880845"/>
                  </a:lnTo>
                  <a:lnTo>
                    <a:pt x="70805" y="758823"/>
                  </a:lnTo>
                  <a:lnTo>
                    <a:pt x="106239" y="636802"/>
                  </a:lnTo>
                  <a:lnTo>
                    <a:pt x="141682" y="520741"/>
                  </a:lnTo>
                  <a:lnTo>
                    <a:pt x="177160" y="407665"/>
                  </a:lnTo>
                  <a:lnTo>
                    <a:pt x="212594" y="306477"/>
                  </a:lnTo>
                  <a:lnTo>
                    <a:pt x="248072" y="217215"/>
                  </a:lnTo>
                  <a:lnTo>
                    <a:pt x="283506" y="142824"/>
                  </a:lnTo>
                  <a:lnTo>
                    <a:pt x="318984" y="83304"/>
                  </a:lnTo>
                  <a:lnTo>
                    <a:pt x="354418" y="41636"/>
                  </a:lnTo>
                  <a:lnTo>
                    <a:pt x="389905" y="11857"/>
                  </a:lnTo>
                  <a:lnTo>
                    <a:pt x="425339" y="-32"/>
                  </a:lnTo>
                  <a:lnTo>
                    <a:pt x="460817" y="5931"/>
                  </a:lnTo>
                  <a:lnTo>
                    <a:pt x="496251" y="26765"/>
                  </a:lnTo>
                  <a:lnTo>
                    <a:pt x="531685" y="62470"/>
                  </a:lnTo>
                  <a:lnTo>
                    <a:pt x="567163" y="113045"/>
                  </a:lnTo>
                  <a:lnTo>
                    <a:pt x="602597" y="178528"/>
                  </a:lnTo>
                  <a:lnTo>
                    <a:pt x="638084" y="255902"/>
                  </a:lnTo>
                  <a:lnTo>
                    <a:pt x="673518" y="339237"/>
                  </a:lnTo>
                  <a:lnTo>
                    <a:pt x="708996" y="434462"/>
                  </a:lnTo>
                  <a:lnTo>
                    <a:pt x="744430" y="535654"/>
                  </a:lnTo>
                  <a:lnTo>
                    <a:pt x="779908" y="639786"/>
                  </a:lnTo>
                  <a:lnTo>
                    <a:pt x="815342" y="746937"/>
                  </a:lnTo>
                  <a:lnTo>
                    <a:pt x="850820" y="848121"/>
                  </a:lnTo>
                  <a:lnTo>
                    <a:pt x="886263" y="952253"/>
                  </a:lnTo>
                  <a:lnTo>
                    <a:pt x="921697" y="1047483"/>
                  </a:lnTo>
                  <a:lnTo>
                    <a:pt x="957175" y="1130813"/>
                  </a:lnTo>
                  <a:lnTo>
                    <a:pt x="992609" y="1211173"/>
                  </a:lnTo>
                  <a:lnTo>
                    <a:pt x="1028087" y="1276656"/>
                  </a:lnTo>
                  <a:lnTo>
                    <a:pt x="1063521" y="1330210"/>
                  </a:lnTo>
                  <a:lnTo>
                    <a:pt x="1098999" y="1371879"/>
                  </a:lnTo>
                  <a:lnTo>
                    <a:pt x="1134433" y="1395694"/>
                  </a:lnTo>
                  <a:lnTo>
                    <a:pt x="1169920" y="1401619"/>
                  </a:lnTo>
                  <a:lnTo>
                    <a:pt x="1205354" y="1395694"/>
                  </a:lnTo>
                  <a:lnTo>
                    <a:pt x="1240832" y="1377804"/>
                  </a:lnTo>
                  <a:lnTo>
                    <a:pt x="1276266" y="1342096"/>
                  </a:lnTo>
                  <a:lnTo>
                    <a:pt x="1311700" y="1300428"/>
                  </a:lnTo>
                  <a:lnTo>
                    <a:pt x="1347178" y="1243889"/>
                  </a:lnTo>
                  <a:lnTo>
                    <a:pt x="1382612" y="1181426"/>
                  </a:lnTo>
                  <a:lnTo>
                    <a:pt x="1418099" y="1109982"/>
                  </a:lnTo>
                  <a:lnTo>
                    <a:pt x="1453533" y="1029629"/>
                  </a:lnTo>
                  <a:lnTo>
                    <a:pt x="1489011" y="952253"/>
                  </a:lnTo>
                  <a:lnTo>
                    <a:pt x="1524445" y="862991"/>
                  </a:lnTo>
                  <a:lnTo>
                    <a:pt x="1559923" y="779654"/>
                  </a:lnTo>
                  <a:lnTo>
                    <a:pt x="1630791" y="618948"/>
                  </a:lnTo>
                  <a:lnTo>
                    <a:pt x="1666270" y="544556"/>
                  </a:lnTo>
                  <a:lnTo>
                    <a:pt x="1701712" y="479112"/>
                  </a:lnTo>
                  <a:lnTo>
                    <a:pt x="1737190" y="413628"/>
                  </a:lnTo>
                  <a:lnTo>
                    <a:pt x="1772624" y="365997"/>
                  </a:lnTo>
                  <a:lnTo>
                    <a:pt x="1808102" y="324329"/>
                  </a:lnTo>
                  <a:lnTo>
                    <a:pt x="1843537" y="294588"/>
                  </a:lnTo>
                  <a:lnTo>
                    <a:pt x="1879015" y="276735"/>
                  </a:lnTo>
                  <a:lnTo>
                    <a:pt x="1914449" y="264809"/>
                  </a:lnTo>
                  <a:lnTo>
                    <a:pt x="1949935" y="270772"/>
                  </a:lnTo>
                  <a:lnTo>
                    <a:pt x="1985369" y="282698"/>
                  </a:lnTo>
                  <a:lnTo>
                    <a:pt x="2020803" y="306477"/>
                  </a:lnTo>
                  <a:lnTo>
                    <a:pt x="2056282" y="336255"/>
                  </a:lnTo>
                  <a:lnTo>
                    <a:pt x="2091716" y="377923"/>
                  </a:lnTo>
                  <a:lnTo>
                    <a:pt x="2127194" y="422536"/>
                  </a:lnTo>
                  <a:lnTo>
                    <a:pt x="2162628" y="476130"/>
                  </a:lnTo>
                  <a:lnTo>
                    <a:pt x="2198114" y="535654"/>
                  </a:lnTo>
                  <a:lnTo>
                    <a:pt x="2233549" y="601094"/>
                  </a:lnTo>
                  <a:lnTo>
                    <a:pt x="2269027" y="666577"/>
                  </a:lnTo>
                  <a:lnTo>
                    <a:pt x="2304461" y="735008"/>
                  </a:lnTo>
                  <a:lnTo>
                    <a:pt x="2339939" y="800492"/>
                  </a:lnTo>
                  <a:lnTo>
                    <a:pt x="2375373" y="868959"/>
                  </a:lnTo>
                  <a:lnTo>
                    <a:pt x="2410807" y="931422"/>
                  </a:lnTo>
                  <a:lnTo>
                    <a:pt x="2446294" y="985012"/>
                  </a:lnTo>
                  <a:lnTo>
                    <a:pt x="2481728" y="1038574"/>
                  </a:lnTo>
                  <a:lnTo>
                    <a:pt x="2517206" y="1080242"/>
                  </a:lnTo>
                  <a:lnTo>
                    <a:pt x="2552640" y="1115943"/>
                  </a:lnTo>
                  <a:lnTo>
                    <a:pt x="2588118" y="1145690"/>
                  </a:lnTo>
                  <a:lnTo>
                    <a:pt x="2623552" y="1157611"/>
                  </a:lnTo>
                  <a:lnTo>
                    <a:pt x="2659030" y="1169504"/>
                  </a:lnTo>
                  <a:lnTo>
                    <a:pt x="2694464" y="1163536"/>
                  </a:lnTo>
                  <a:lnTo>
                    <a:pt x="2729951" y="1151650"/>
                  </a:lnTo>
                  <a:lnTo>
                    <a:pt x="2765385" y="1133797"/>
                  </a:lnTo>
                  <a:lnTo>
                    <a:pt x="2800819" y="1109982"/>
                  </a:lnTo>
                  <a:lnTo>
                    <a:pt x="2836297" y="1074274"/>
                  </a:lnTo>
                  <a:lnTo>
                    <a:pt x="2871731" y="1038574"/>
                  </a:lnTo>
                  <a:lnTo>
                    <a:pt x="2907209" y="990937"/>
                  </a:lnTo>
                  <a:lnTo>
                    <a:pt x="2942643" y="943344"/>
                  </a:lnTo>
                  <a:lnTo>
                    <a:pt x="2978130" y="889754"/>
                  </a:lnTo>
                  <a:lnTo>
                    <a:pt x="3013564" y="836199"/>
                  </a:lnTo>
                  <a:lnTo>
                    <a:pt x="3049042" y="782638"/>
                  </a:lnTo>
                  <a:lnTo>
                    <a:pt x="3084476" y="729083"/>
                  </a:lnTo>
                  <a:lnTo>
                    <a:pt x="3119954" y="678470"/>
                  </a:lnTo>
                  <a:lnTo>
                    <a:pt x="3155388" y="630877"/>
                  </a:lnTo>
                  <a:lnTo>
                    <a:pt x="3190822" y="589208"/>
                  </a:lnTo>
                  <a:lnTo>
                    <a:pt x="3226300" y="547540"/>
                  </a:lnTo>
                  <a:lnTo>
                    <a:pt x="3261743" y="517800"/>
                  </a:lnTo>
                  <a:lnTo>
                    <a:pt x="3297221" y="491001"/>
                  </a:lnTo>
                  <a:lnTo>
                    <a:pt x="3332655" y="470167"/>
                  </a:lnTo>
                  <a:lnTo>
                    <a:pt x="3368133" y="458278"/>
                  </a:lnTo>
                  <a:lnTo>
                    <a:pt x="3403567" y="455296"/>
                  </a:lnTo>
                  <a:lnTo>
                    <a:pt x="3439045" y="458278"/>
                  </a:lnTo>
                  <a:lnTo>
                    <a:pt x="3474479" y="467185"/>
                  </a:lnTo>
                  <a:lnTo>
                    <a:pt x="3509966" y="479112"/>
                  </a:lnTo>
                  <a:lnTo>
                    <a:pt x="3545400" y="499910"/>
                  </a:lnTo>
                  <a:lnTo>
                    <a:pt x="3580834" y="526709"/>
                  </a:lnTo>
                  <a:lnTo>
                    <a:pt x="3616312" y="550524"/>
                  </a:lnTo>
                  <a:lnTo>
                    <a:pt x="3651746" y="586224"/>
                  </a:lnTo>
                  <a:lnTo>
                    <a:pt x="3687224" y="616007"/>
                  </a:lnTo>
                  <a:lnTo>
                    <a:pt x="3722658" y="657632"/>
                  </a:lnTo>
                  <a:lnTo>
                    <a:pt x="3758145" y="693376"/>
                  </a:lnTo>
                  <a:lnTo>
                    <a:pt x="3793579" y="732060"/>
                  </a:lnTo>
                  <a:lnTo>
                    <a:pt x="3829057" y="770752"/>
                  </a:lnTo>
                  <a:lnTo>
                    <a:pt x="3864491" y="809436"/>
                  </a:lnTo>
                  <a:lnTo>
                    <a:pt x="3899969" y="845144"/>
                  </a:lnTo>
                  <a:lnTo>
                    <a:pt x="3935403" y="874884"/>
                  </a:lnTo>
                  <a:lnTo>
                    <a:pt x="3970838" y="904659"/>
                  </a:lnTo>
                  <a:lnTo>
                    <a:pt x="4006324" y="928474"/>
                  </a:lnTo>
                  <a:lnTo>
                    <a:pt x="4041758" y="949276"/>
                  </a:lnTo>
                  <a:lnTo>
                    <a:pt x="4077236" y="964182"/>
                  </a:lnTo>
                  <a:lnTo>
                    <a:pt x="4112670" y="970107"/>
                  </a:lnTo>
                  <a:lnTo>
                    <a:pt x="4148149" y="976067"/>
                  </a:lnTo>
                  <a:lnTo>
                    <a:pt x="4183583" y="976067"/>
                  </a:lnTo>
                  <a:lnTo>
                    <a:pt x="4219061" y="970107"/>
                  </a:lnTo>
                  <a:lnTo>
                    <a:pt x="4289929" y="946328"/>
                  </a:lnTo>
                  <a:lnTo>
                    <a:pt x="4325416" y="931422"/>
                  </a:lnTo>
                  <a:lnTo>
                    <a:pt x="4360850" y="913568"/>
                  </a:lnTo>
                  <a:lnTo>
                    <a:pt x="4396328" y="892738"/>
                  </a:lnTo>
                  <a:lnTo>
                    <a:pt x="4431762" y="868959"/>
                  </a:lnTo>
                  <a:lnTo>
                    <a:pt x="4467240" y="845144"/>
                  </a:lnTo>
                  <a:lnTo>
                    <a:pt x="4502674" y="821322"/>
                  </a:lnTo>
                  <a:lnTo>
                    <a:pt x="4538161" y="794531"/>
                  </a:lnTo>
                  <a:lnTo>
                    <a:pt x="4573595" y="770752"/>
                  </a:lnTo>
                  <a:lnTo>
                    <a:pt x="4609073" y="746937"/>
                  </a:lnTo>
                  <a:lnTo>
                    <a:pt x="4644507" y="729083"/>
                  </a:lnTo>
                  <a:lnTo>
                    <a:pt x="4679941" y="708246"/>
                  </a:lnTo>
                  <a:lnTo>
                    <a:pt x="4715419" y="693376"/>
                  </a:lnTo>
                  <a:lnTo>
                    <a:pt x="4750853" y="675486"/>
                  </a:lnTo>
                  <a:lnTo>
                    <a:pt x="4786331" y="663600"/>
                  </a:lnTo>
                  <a:lnTo>
                    <a:pt x="4821774" y="657632"/>
                  </a:lnTo>
                  <a:lnTo>
                    <a:pt x="4857252" y="651707"/>
                  </a:lnTo>
                  <a:lnTo>
                    <a:pt x="4963598" y="651707"/>
                  </a:lnTo>
                  <a:lnTo>
                    <a:pt x="4999076" y="657632"/>
                  </a:lnTo>
                  <a:lnTo>
                    <a:pt x="5034510" y="660616"/>
                  </a:lnTo>
                  <a:lnTo>
                    <a:pt x="5069944" y="669561"/>
                  </a:lnTo>
                  <a:lnTo>
                    <a:pt x="5105431" y="675486"/>
                  </a:lnTo>
                  <a:lnTo>
                    <a:pt x="5140865" y="681447"/>
                  </a:lnTo>
                  <a:lnTo>
                    <a:pt x="5176343" y="693376"/>
                  </a:lnTo>
                  <a:lnTo>
                    <a:pt x="5211777" y="702285"/>
                  </a:lnTo>
                  <a:lnTo>
                    <a:pt x="5247255" y="711230"/>
                  </a:lnTo>
                  <a:lnTo>
                    <a:pt x="5282689" y="723115"/>
                  </a:lnTo>
                  <a:lnTo>
                    <a:pt x="5318176" y="732060"/>
                  </a:lnTo>
                  <a:lnTo>
                    <a:pt x="5353610" y="740969"/>
                  </a:lnTo>
                  <a:lnTo>
                    <a:pt x="5389088" y="749914"/>
                  </a:lnTo>
                  <a:lnTo>
                    <a:pt x="5424522" y="758823"/>
                  </a:lnTo>
                  <a:lnTo>
                    <a:pt x="5460000" y="764784"/>
                  </a:lnTo>
                  <a:lnTo>
                    <a:pt x="5495434" y="770752"/>
                  </a:lnTo>
                  <a:lnTo>
                    <a:pt x="5530868" y="776677"/>
                  </a:lnTo>
                  <a:lnTo>
                    <a:pt x="5566355" y="782638"/>
                  </a:lnTo>
                  <a:lnTo>
                    <a:pt x="5672701" y="782638"/>
                  </a:lnTo>
                </a:path>
              </a:pathLst>
            </a:custGeom>
            <a:noFill/>
            <a:ln w="26396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28962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ep 136">
            <a:extLst>
              <a:ext uri="{FF2B5EF4-FFF2-40B4-BE49-F238E27FC236}">
                <a16:creationId xmlns:a16="http://schemas.microsoft.com/office/drawing/2014/main" id="{C47B7563-F961-3C24-1C22-BA1B585349FB}"/>
              </a:ext>
            </a:extLst>
          </p:cNvPr>
          <p:cNvGrpSpPr/>
          <p:nvPr/>
        </p:nvGrpSpPr>
        <p:grpSpPr>
          <a:xfrm>
            <a:off x="373063" y="110597"/>
            <a:ext cx="7143323" cy="6561025"/>
            <a:chOff x="373063" y="110597"/>
            <a:chExt cx="7143323" cy="65610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kstvak 76">
                  <a:extLst>
                    <a:ext uri="{FF2B5EF4-FFF2-40B4-BE49-F238E27FC236}">
                      <a16:creationId xmlns:a16="http://schemas.microsoft.com/office/drawing/2014/main" id="{BE4AB898-702F-2851-202B-1A2875E29C72}"/>
                    </a:ext>
                  </a:extLst>
                </p:cNvPr>
                <p:cNvSpPr txBox="1"/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77" name="Tekstvak 76">
                  <a:extLst>
                    <a:ext uri="{FF2B5EF4-FFF2-40B4-BE49-F238E27FC236}">
                      <a16:creationId xmlns:a16="http://schemas.microsoft.com/office/drawing/2014/main" id="{BE4AB898-702F-2851-202B-1A2875E29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kstvak 77">
                  <a:extLst>
                    <a:ext uri="{FF2B5EF4-FFF2-40B4-BE49-F238E27FC236}">
                      <a16:creationId xmlns:a16="http://schemas.microsoft.com/office/drawing/2014/main" id="{C780654F-9D47-8FCB-8F3C-0CEAAEEA7E69}"/>
                    </a:ext>
                  </a:extLst>
                </p:cNvPr>
                <p:cNvSpPr txBox="1"/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Tekstvak 77">
                  <a:extLst>
                    <a:ext uri="{FF2B5EF4-FFF2-40B4-BE49-F238E27FC236}">
                      <a16:creationId xmlns:a16="http://schemas.microsoft.com/office/drawing/2014/main" id="{C780654F-9D47-8FCB-8F3C-0CEAAEEA7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8571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kstvak 172">
                  <a:extLst>
                    <a:ext uri="{FF2B5EF4-FFF2-40B4-BE49-F238E27FC236}">
                      <a16:creationId xmlns:a16="http://schemas.microsoft.com/office/drawing/2014/main" id="{173B9236-4C9C-3640-EAE5-960377AAFC37}"/>
                    </a:ext>
                  </a:extLst>
                </p:cNvPr>
                <p:cNvSpPr txBox="1"/>
                <p:nvPr/>
              </p:nvSpPr>
              <p:spPr>
                <a:xfrm>
                  <a:off x="373063" y="3292201"/>
                  <a:ext cx="370324" cy="39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173" name="Tekstvak 172">
                  <a:extLst>
                    <a:ext uri="{FF2B5EF4-FFF2-40B4-BE49-F238E27FC236}">
                      <a16:creationId xmlns:a16="http://schemas.microsoft.com/office/drawing/2014/main" id="{173B9236-4C9C-3640-EAE5-960377AAF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63" y="3292201"/>
                  <a:ext cx="370324" cy="391716"/>
                </a:xfrm>
                <a:prstGeom prst="rect">
                  <a:avLst/>
                </a:prstGeom>
                <a:blipFill>
                  <a:blip r:embed="rId4"/>
                  <a:stretch>
                    <a:fillRect l="-16667" t="-3226" r="-40000" b="-483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6EB131A4-42CC-E2A7-6E8A-A9A1DA3A68F6}"/>
                </a:ext>
              </a:extLst>
            </p:cNvPr>
            <p:cNvSpPr/>
            <p:nvPr/>
          </p:nvSpPr>
          <p:spPr>
            <a:xfrm>
              <a:off x="373063" y="132261"/>
              <a:ext cx="7143323" cy="6539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Tekstvak 268">
                  <a:extLst>
                    <a:ext uri="{FF2B5EF4-FFF2-40B4-BE49-F238E27FC236}">
                      <a16:creationId xmlns:a16="http://schemas.microsoft.com/office/drawing/2014/main" id="{8E3C701E-B6BF-01C0-D6D1-E98EC573CDEE}"/>
                    </a:ext>
                  </a:extLst>
                </p:cNvPr>
                <p:cNvSpPr txBox="1"/>
                <p:nvPr/>
              </p:nvSpPr>
              <p:spPr>
                <a:xfrm>
                  <a:off x="2599809" y="186377"/>
                  <a:ext cx="1128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𝑃𝑖𝑛𝑔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𝑝𝑜𝑛𝑔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269" name="Tekstvak 268">
                  <a:extLst>
                    <a:ext uri="{FF2B5EF4-FFF2-40B4-BE49-F238E27FC236}">
                      <a16:creationId xmlns:a16="http://schemas.microsoft.com/office/drawing/2014/main" id="{8E3C701E-B6BF-01C0-D6D1-E98EC573C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809" y="186377"/>
                  <a:ext cx="112845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667" t="-8696" r="-4444" b="-3913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Blokboog 269">
              <a:extLst>
                <a:ext uri="{FF2B5EF4-FFF2-40B4-BE49-F238E27FC236}">
                  <a16:creationId xmlns:a16="http://schemas.microsoft.com/office/drawing/2014/main" id="{8D3E887D-8ABF-2902-58E1-68D3DA93ECE1}"/>
                </a:ext>
              </a:extLst>
            </p:cNvPr>
            <p:cNvSpPr/>
            <p:nvPr/>
          </p:nvSpPr>
          <p:spPr>
            <a:xfrm rot="15185624">
              <a:off x="5991810" y="2302081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9C667915-FE14-3E91-2F97-713C259A7F21}"/>
                </a:ext>
              </a:extLst>
            </p:cNvPr>
            <p:cNvSpPr/>
            <p:nvPr/>
          </p:nvSpPr>
          <p:spPr>
            <a:xfrm>
              <a:off x="4269962" y="891782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EB19BACD-CFE0-3D6F-632E-2612592ED2C7}"/>
                </a:ext>
              </a:extLst>
            </p:cNvPr>
            <p:cNvSpPr/>
            <p:nvPr/>
          </p:nvSpPr>
          <p:spPr>
            <a:xfrm>
              <a:off x="7199726" y="927302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4" name="Rechthoek 273">
              <a:extLst>
                <a:ext uri="{FF2B5EF4-FFF2-40B4-BE49-F238E27FC236}">
                  <a16:creationId xmlns:a16="http://schemas.microsoft.com/office/drawing/2014/main" id="{F1C9DC37-670E-7ACF-CEF4-22701D1B1287}"/>
                </a:ext>
              </a:extLst>
            </p:cNvPr>
            <p:cNvSpPr/>
            <p:nvPr/>
          </p:nvSpPr>
          <p:spPr>
            <a:xfrm rot="16200000">
              <a:off x="5760775" y="-551172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43291439-5435-C0A4-D9D4-184A9CC054C7}"/>
                </a:ext>
              </a:extLst>
            </p:cNvPr>
            <p:cNvSpPr/>
            <p:nvPr/>
          </p:nvSpPr>
          <p:spPr>
            <a:xfrm rot="16200000">
              <a:off x="5569992" y="1625666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6D260CBE-68CD-4085-793B-16ACD97CDADE}"/>
                </a:ext>
              </a:extLst>
            </p:cNvPr>
            <p:cNvGrpSpPr/>
            <p:nvPr/>
          </p:nvGrpSpPr>
          <p:grpSpPr>
            <a:xfrm>
              <a:off x="4422949" y="2879272"/>
              <a:ext cx="2837074" cy="355141"/>
              <a:chOff x="5999598" y="3727623"/>
              <a:chExt cx="6076474" cy="3334986"/>
            </a:xfrm>
          </p:grpSpPr>
          <p:sp>
            <p:nvSpPr>
              <p:cNvPr id="277" name="Ovaal 276">
                <a:extLst>
                  <a:ext uri="{FF2B5EF4-FFF2-40B4-BE49-F238E27FC236}">
                    <a16:creationId xmlns:a16="http://schemas.microsoft.com/office/drawing/2014/main" id="{3B5217C4-7E20-AF54-1F26-2A88FDB96C28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8" name="Tekstvak 277">
                <a:extLst>
                  <a:ext uri="{FF2B5EF4-FFF2-40B4-BE49-F238E27FC236}">
                    <a16:creationId xmlns:a16="http://schemas.microsoft.com/office/drawing/2014/main" id="{5A1462F6-7DE8-F556-BE99-64C6508F1B51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4F84B64E-3F8E-2263-8EDC-D333DEEB9170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0" name="Rechthoek 279">
                <a:extLst>
                  <a:ext uri="{FF2B5EF4-FFF2-40B4-BE49-F238E27FC236}">
                    <a16:creationId xmlns:a16="http://schemas.microsoft.com/office/drawing/2014/main" id="{692965BC-FE5F-9C3C-AB2F-0A22EEE7F800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93C1E42B-3988-0C12-F26D-12CA489E83A2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2" name="Vrije vorm 281">
                <a:extLst>
                  <a:ext uri="{FF2B5EF4-FFF2-40B4-BE49-F238E27FC236}">
                    <a16:creationId xmlns:a16="http://schemas.microsoft.com/office/drawing/2014/main" id="{2E14EE58-139C-7DC9-7184-9AC64D2CA9B3}"/>
                  </a:ext>
                </a:extLst>
              </p:cNvPr>
              <p:cNvSpPr/>
              <p:nvPr/>
            </p:nvSpPr>
            <p:spPr>
              <a:xfrm>
                <a:off x="6055320" y="3729909"/>
                <a:ext cx="6009323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3" name="Vrije vorm 282">
                <a:extLst>
                  <a:ext uri="{FF2B5EF4-FFF2-40B4-BE49-F238E27FC236}">
                    <a16:creationId xmlns:a16="http://schemas.microsoft.com/office/drawing/2014/main" id="{9E227616-9534-2DC3-5FCB-5EDC2CD1F55C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4" name="Vrije vorm 283">
                <a:extLst>
                  <a:ext uri="{FF2B5EF4-FFF2-40B4-BE49-F238E27FC236}">
                    <a16:creationId xmlns:a16="http://schemas.microsoft.com/office/drawing/2014/main" id="{E8B902BA-5210-1499-0C3A-1AC7245AC47C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5" name="Vrije vorm 284">
                <a:extLst>
                  <a:ext uri="{FF2B5EF4-FFF2-40B4-BE49-F238E27FC236}">
                    <a16:creationId xmlns:a16="http://schemas.microsoft.com/office/drawing/2014/main" id="{6EACC797-E769-B5D5-8A5C-38643900506E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6" name="Vrije vorm 285">
                <a:extLst>
                  <a:ext uri="{FF2B5EF4-FFF2-40B4-BE49-F238E27FC236}">
                    <a16:creationId xmlns:a16="http://schemas.microsoft.com/office/drawing/2014/main" id="{B0487B90-F1DD-FEC6-A87E-93686228653D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7" name="Vrije vorm 286">
                <a:extLst>
                  <a:ext uri="{FF2B5EF4-FFF2-40B4-BE49-F238E27FC236}">
                    <a16:creationId xmlns:a16="http://schemas.microsoft.com/office/drawing/2014/main" id="{7FD31CD3-DBB4-ED15-9246-11E783F15B6C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8" name="Vrije vorm 287">
                <a:extLst>
                  <a:ext uri="{FF2B5EF4-FFF2-40B4-BE49-F238E27FC236}">
                    <a16:creationId xmlns:a16="http://schemas.microsoft.com/office/drawing/2014/main" id="{D08EA217-CE1F-AC7B-F150-1BA276D20E04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9" name="Vrije vorm 288">
                <a:extLst>
                  <a:ext uri="{FF2B5EF4-FFF2-40B4-BE49-F238E27FC236}">
                    <a16:creationId xmlns:a16="http://schemas.microsoft.com/office/drawing/2014/main" id="{A5C4E34B-A61D-4B01-C433-2B12EC87806A}"/>
                  </a:ext>
                </a:extLst>
              </p:cNvPr>
              <p:cNvSpPr/>
              <p:nvPr/>
            </p:nvSpPr>
            <p:spPr>
              <a:xfrm>
                <a:off x="6055319" y="5112141"/>
                <a:ext cx="6009322" cy="6108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0" name="Vrije vorm 289">
                <a:extLst>
                  <a:ext uri="{FF2B5EF4-FFF2-40B4-BE49-F238E27FC236}">
                    <a16:creationId xmlns:a16="http://schemas.microsoft.com/office/drawing/2014/main" id="{D1508B0F-6F59-BFB5-FAEB-D0D2AF00C779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1" name="Vrije vorm 290">
                <a:extLst>
                  <a:ext uri="{FF2B5EF4-FFF2-40B4-BE49-F238E27FC236}">
                    <a16:creationId xmlns:a16="http://schemas.microsoft.com/office/drawing/2014/main" id="{4F51C435-86DD-BA5E-045D-2BCF67BA1112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2" name="Vrije vorm 291">
                <a:extLst>
                  <a:ext uri="{FF2B5EF4-FFF2-40B4-BE49-F238E27FC236}">
                    <a16:creationId xmlns:a16="http://schemas.microsoft.com/office/drawing/2014/main" id="{5F442522-FBE6-AFFB-72FA-7B8F4C537E94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3" name="Vrije vorm 292">
                <a:extLst>
                  <a:ext uri="{FF2B5EF4-FFF2-40B4-BE49-F238E27FC236}">
                    <a16:creationId xmlns:a16="http://schemas.microsoft.com/office/drawing/2014/main" id="{EDEB1DCA-9519-E7C8-AB95-9F2796479391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4" name="Vrije vorm 293">
                <a:extLst>
                  <a:ext uri="{FF2B5EF4-FFF2-40B4-BE49-F238E27FC236}">
                    <a16:creationId xmlns:a16="http://schemas.microsoft.com/office/drawing/2014/main" id="{0DD3A5B9-3EE3-4EC7-9D4A-4B95A7B41CBC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5" name="Vrije vorm 294">
                <a:extLst>
                  <a:ext uri="{FF2B5EF4-FFF2-40B4-BE49-F238E27FC236}">
                    <a16:creationId xmlns:a16="http://schemas.microsoft.com/office/drawing/2014/main" id="{CA656D3D-96F2-16CF-A713-A8E448BE93DB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6" name="Vrije vorm 295">
                <a:extLst>
                  <a:ext uri="{FF2B5EF4-FFF2-40B4-BE49-F238E27FC236}">
                    <a16:creationId xmlns:a16="http://schemas.microsoft.com/office/drawing/2014/main" id="{3A8E35B1-53D7-CD32-9A90-86A3FD565D0D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7" name="Vrije vorm 296">
                <a:extLst>
                  <a:ext uri="{FF2B5EF4-FFF2-40B4-BE49-F238E27FC236}">
                    <a16:creationId xmlns:a16="http://schemas.microsoft.com/office/drawing/2014/main" id="{E4BB9FEE-16A8-92E4-E381-3AFDF0F0D68D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8" name="Vrije vorm 297">
                <a:extLst>
                  <a:ext uri="{FF2B5EF4-FFF2-40B4-BE49-F238E27FC236}">
                    <a16:creationId xmlns:a16="http://schemas.microsoft.com/office/drawing/2014/main" id="{77FAB0C1-A158-E064-E401-C2C530D375F7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9" name="Vrije vorm 298">
                <a:extLst>
                  <a:ext uri="{FF2B5EF4-FFF2-40B4-BE49-F238E27FC236}">
                    <a16:creationId xmlns:a16="http://schemas.microsoft.com/office/drawing/2014/main" id="{4B0E7617-6155-940A-7EEF-C852DBC561AF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0" name="Vrije vorm 299">
                <a:extLst>
                  <a:ext uri="{FF2B5EF4-FFF2-40B4-BE49-F238E27FC236}">
                    <a16:creationId xmlns:a16="http://schemas.microsoft.com/office/drawing/2014/main" id="{8F2AB4A4-5827-6FF6-3DDF-CE320753F3A6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1" name="Vrije vorm 300">
                <a:extLst>
                  <a:ext uri="{FF2B5EF4-FFF2-40B4-BE49-F238E27FC236}">
                    <a16:creationId xmlns:a16="http://schemas.microsoft.com/office/drawing/2014/main" id="{FEFA7D82-06CF-23B0-DF34-83170F58E67F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2" name="Vrije vorm 301">
                <a:extLst>
                  <a:ext uri="{FF2B5EF4-FFF2-40B4-BE49-F238E27FC236}">
                    <a16:creationId xmlns:a16="http://schemas.microsoft.com/office/drawing/2014/main" id="{65D5975D-26E6-0F40-8DCD-48348B17C1E1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3" name="Tekstvak 302">
                  <a:extLst>
                    <a:ext uri="{FF2B5EF4-FFF2-40B4-BE49-F238E27FC236}">
                      <a16:creationId xmlns:a16="http://schemas.microsoft.com/office/drawing/2014/main" id="{266E203E-F9F6-BFBA-7B6B-E6F715ECC71E}"/>
                    </a:ext>
                  </a:extLst>
                </p:cNvPr>
                <p:cNvSpPr txBox="1"/>
                <p:nvPr/>
              </p:nvSpPr>
              <p:spPr>
                <a:xfrm>
                  <a:off x="4494372" y="2866320"/>
                  <a:ext cx="20832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l-NL" sz="1000" b="0" dirty="0"/>
                    <a:t>y</a:t>
                  </a:r>
                  <a14:m>
                    <m:oMath xmlns:m="http://schemas.openxmlformats.org/officeDocument/2006/math"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nl-NL" dirty="0"/>
                </a:p>
              </p:txBody>
            </p:sp>
          </mc:Choice>
          <mc:Fallback>
            <p:sp>
              <p:nvSpPr>
                <p:cNvPr id="303" name="Tekstvak 302">
                  <a:extLst>
                    <a:ext uri="{FF2B5EF4-FFF2-40B4-BE49-F238E27FC236}">
                      <a16:creationId xmlns:a16="http://schemas.microsoft.com/office/drawing/2014/main" id="{266E203E-F9F6-BFBA-7B6B-E6F715ECC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372" y="2866320"/>
                  <a:ext cx="208327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33333" t="-23077" r="-11111" b="-4615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Rechte verbindingslijn 4">
              <a:extLst>
                <a:ext uri="{FF2B5EF4-FFF2-40B4-BE49-F238E27FC236}">
                  <a16:creationId xmlns:a16="http://schemas.microsoft.com/office/drawing/2014/main" id="{D31FAB51-F5F7-9CC7-05A4-425823688FF5}"/>
                </a:ext>
              </a:extLst>
            </p:cNvPr>
            <p:cNvCxnSpPr>
              <a:cxnSpLocks/>
              <a:stCxn id="305" idx="2"/>
            </p:cNvCxnSpPr>
            <p:nvPr/>
          </p:nvCxnSpPr>
          <p:spPr>
            <a:xfrm>
              <a:off x="4597105" y="1265751"/>
              <a:ext cx="2390031" cy="926083"/>
            </a:xfrm>
            <a:prstGeom prst="line">
              <a:avLst/>
            </a:prstGeom>
            <a:ln w="22225">
              <a:solidFill>
                <a:srgbClr val="2FB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hthoek 303">
              <a:extLst>
                <a:ext uri="{FF2B5EF4-FFF2-40B4-BE49-F238E27FC236}">
                  <a16:creationId xmlns:a16="http://schemas.microsoft.com/office/drawing/2014/main" id="{5DAFF122-EE5C-F90D-FA8A-E335F862B7BC}"/>
                </a:ext>
              </a:extLst>
            </p:cNvPr>
            <p:cNvSpPr/>
            <p:nvPr/>
          </p:nvSpPr>
          <p:spPr>
            <a:xfrm>
              <a:off x="4282778" y="927302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05" name="Ovaal 304">
              <a:extLst>
                <a:ext uri="{FF2B5EF4-FFF2-40B4-BE49-F238E27FC236}">
                  <a16:creationId xmlns:a16="http://schemas.microsoft.com/office/drawing/2014/main" id="{102BBC40-6EC7-7051-6C13-5893CBCD82E1}"/>
                </a:ext>
              </a:extLst>
            </p:cNvPr>
            <p:cNvSpPr/>
            <p:nvPr/>
          </p:nvSpPr>
          <p:spPr>
            <a:xfrm>
              <a:off x="4597105" y="1218738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6" name="Ovaal 305">
              <a:extLst>
                <a:ext uri="{FF2B5EF4-FFF2-40B4-BE49-F238E27FC236}">
                  <a16:creationId xmlns:a16="http://schemas.microsoft.com/office/drawing/2014/main" id="{4241F9D1-4FCC-0174-7430-6494AA4261B7}"/>
                </a:ext>
              </a:extLst>
            </p:cNvPr>
            <p:cNvSpPr/>
            <p:nvPr/>
          </p:nvSpPr>
          <p:spPr>
            <a:xfrm>
              <a:off x="6805608" y="2083044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" name="Vrije vorm 1">
              <a:extLst>
                <a:ext uri="{FF2B5EF4-FFF2-40B4-BE49-F238E27FC236}">
                  <a16:creationId xmlns:a16="http://schemas.microsoft.com/office/drawing/2014/main" id="{2C6FE7D9-7BF6-FCB2-73CD-58A6A786F47A}"/>
                </a:ext>
              </a:extLst>
            </p:cNvPr>
            <p:cNvSpPr/>
            <p:nvPr/>
          </p:nvSpPr>
          <p:spPr>
            <a:xfrm>
              <a:off x="4410367" y="3013564"/>
              <a:ext cx="2839240" cy="207413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D509E883-CB1B-4933-978B-2251000FF1FC}"/>
                </a:ext>
              </a:extLst>
            </p:cNvPr>
            <p:cNvSpPr/>
            <p:nvPr/>
          </p:nvSpPr>
          <p:spPr>
            <a:xfrm>
              <a:off x="482918" y="551162"/>
              <a:ext cx="3123712" cy="260535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Afgeronde rechthoek 9">
              <a:extLst>
                <a:ext uri="{FF2B5EF4-FFF2-40B4-BE49-F238E27FC236}">
                  <a16:creationId xmlns:a16="http://schemas.microsoft.com/office/drawing/2014/main" id="{422F3D19-641C-B4B9-0CBE-BB1B59DB7D1E}"/>
                </a:ext>
              </a:extLst>
            </p:cNvPr>
            <p:cNvSpPr/>
            <p:nvPr/>
          </p:nvSpPr>
          <p:spPr>
            <a:xfrm rot="963575">
              <a:off x="465459" y="1881069"/>
              <a:ext cx="3253826" cy="2981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Afgeronde rechthoek 10">
              <a:extLst>
                <a:ext uri="{FF2B5EF4-FFF2-40B4-BE49-F238E27FC236}">
                  <a16:creationId xmlns:a16="http://schemas.microsoft.com/office/drawing/2014/main" id="{064D9D0A-9EF3-1544-E480-CC906359E791}"/>
                </a:ext>
              </a:extLst>
            </p:cNvPr>
            <p:cNvSpPr/>
            <p:nvPr/>
          </p:nvSpPr>
          <p:spPr>
            <a:xfrm>
              <a:off x="445426" y="2923756"/>
              <a:ext cx="3253826" cy="1029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Afgeronde rechthoek 12">
              <a:extLst>
                <a:ext uri="{FF2B5EF4-FFF2-40B4-BE49-F238E27FC236}">
                  <a16:creationId xmlns:a16="http://schemas.microsoft.com/office/drawing/2014/main" id="{22F469D5-B1E2-1C6B-164D-EA33B5A8B289}"/>
                </a:ext>
              </a:extLst>
            </p:cNvPr>
            <p:cNvSpPr/>
            <p:nvPr/>
          </p:nvSpPr>
          <p:spPr>
            <a:xfrm flipV="1">
              <a:off x="448814" y="3025120"/>
              <a:ext cx="3313028" cy="335833"/>
            </a:xfrm>
            <a:prstGeom prst="round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  </a:t>
              </a:r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F2D2E64A-3B80-E864-60A8-0DA753863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16" y="2382775"/>
              <a:ext cx="2947860" cy="12731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315F0E31-769B-86BA-87B2-D364C9E0DCE2}"/>
                    </a:ext>
                  </a:extLst>
                </p:cNvPr>
                <p:cNvSpPr txBox="1"/>
                <p:nvPr/>
              </p:nvSpPr>
              <p:spPr>
                <a:xfrm>
                  <a:off x="1656075" y="1904504"/>
                  <a:ext cx="54282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nl-NL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kstvak 18">
                  <a:extLst>
                    <a:ext uri="{FF2B5EF4-FFF2-40B4-BE49-F238E27FC236}">
                      <a16:creationId xmlns:a16="http://schemas.microsoft.com/office/drawing/2014/main" id="{315F0E31-769B-86BA-87B2-D364C9E0D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075" y="1904504"/>
                  <a:ext cx="542822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4545" r="-2273" b="-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lokboog 19">
              <a:extLst>
                <a:ext uri="{FF2B5EF4-FFF2-40B4-BE49-F238E27FC236}">
                  <a16:creationId xmlns:a16="http://schemas.microsoft.com/office/drawing/2014/main" id="{4F7F8037-44F1-4968-2BE4-B6BF2B6DBC10}"/>
                </a:ext>
              </a:extLst>
            </p:cNvPr>
            <p:cNvSpPr/>
            <p:nvPr/>
          </p:nvSpPr>
          <p:spPr>
            <a:xfrm rot="15185624">
              <a:off x="2084985" y="1933516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bg1"/>
            </a:solidFill>
            <a:ln w="0" cmpd="sng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F80F89E9-4049-0C6E-044C-DB928C95E761}"/>
                </a:ext>
              </a:extLst>
            </p:cNvPr>
            <p:cNvSpPr/>
            <p:nvPr/>
          </p:nvSpPr>
          <p:spPr>
            <a:xfrm>
              <a:off x="653675" y="1246462"/>
              <a:ext cx="241172" cy="1837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913DA681-D0A3-5BB4-AAED-6BE49B2A0C61}"/>
                </a:ext>
              </a:extLst>
            </p:cNvPr>
            <p:cNvSpPr/>
            <p:nvPr/>
          </p:nvSpPr>
          <p:spPr>
            <a:xfrm>
              <a:off x="2214114" y="218692"/>
              <a:ext cx="241172" cy="1837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7" name="Graphic 23">
              <a:extLst>
                <a:ext uri="{FF2B5EF4-FFF2-40B4-BE49-F238E27FC236}">
                  <a16:creationId xmlns:a16="http://schemas.microsoft.com/office/drawing/2014/main" id="{4DC20EF5-2C88-D77F-7727-023E018F2758}"/>
                </a:ext>
              </a:extLst>
            </p:cNvPr>
            <p:cNvGrpSpPr/>
            <p:nvPr/>
          </p:nvGrpSpPr>
          <p:grpSpPr>
            <a:xfrm>
              <a:off x="695345" y="3477601"/>
              <a:ext cx="3065492" cy="3078170"/>
              <a:chOff x="695345" y="3477601"/>
              <a:chExt cx="2696789" cy="2666628"/>
            </a:xfrm>
          </p:grpSpPr>
          <p:sp>
            <p:nvSpPr>
              <p:cNvPr id="29" name="Vrije vorm 28">
                <a:extLst>
                  <a:ext uri="{FF2B5EF4-FFF2-40B4-BE49-F238E27FC236}">
                    <a16:creationId xmlns:a16="http://schemas.microsoft.com/office/drawing/2014/main" id="{70A459B3-D14E-8707-826F-646A682974CB}"/>
                  </a:ext>
                </a:extLst>
              </p:cNvPr>
              <p:cNvSpPr/>
              <p:nvPr/>
            </p:nvSpPr>
            <p:spPr>
              <a:xfrm>
                <a:off x="1081103" y="3516937"/>
                <a:ext cx="2236718" cy="2286581"/>
              </a:xfrm>
              <a:custGeom>
                <a:avLst/>
                <a:gdLst>
                  <a:gd name="connsiteX0" fmla="*/ 0 w 2236718"/>
                  <a:gd name="connsiteY0" fmla="*/ 2286582 h 2286581"/>
                  <a:gd name="connsiteX1" fmla="*/ 2236719 w 2236718"/>
                  <a:gd name="connsiteY1" fmla="*/ 2286582 h 2286581"/>
                  <a:gd name="connsiteX2" fmla="*/ 2236719 w 2236718"/>
                  <a:gd name="connsiteY2" fmla="*/ 0 h 2286581"/>
                  <a:gd name="connsiteX3" fmla="*/ 0 w 2236718"/>
                  <a:gd name="connsiteY3" fmla="*/ 0 h 22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6718" h="2286581">
                    <a:moveTo>
                      <a:pt x="0" y="2286582"/>
                    </a:moveTo>
                    <a:lnTo>
                      <a:pt x="2236719" y="2286582"/>
                    </a:lnTo>
                    <a:lnTo>
                      <a:pt x="22367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" name="Vrije vorm 29">
                <a:extLst>
                  <a:ext uri="{FF2B5EF4-FFF2-40B4-BE49-F238E27FC236}">
                    <a16:creationId xmlns:a16="http://schemas.microsoft.com/office/drawing/2014/main" id="{07EAEA7A-E60A-4570-5330-8DC7C99F0584}"/>
                  </a:ext>
                </a:extLst>
              </p:cNvPr>
              <p:cNvSpPr/>
              <p:nvPr/>
            </p:nvSpPr>
            <p:spPr>
              <a:xfrm>
                <a:off x="1081103" y="3516937"/>
                <a:ext cx="9497" cy="2286581"/>
              </a:xfrm>
              <a:custGeom>
                <a:avLst/>
                <a:gdLst>
                  <a:gd name="connsiteX0" fmla="*/ -18 w 9497"/>
                  <a:gd name="connsiteY0" fmla="*/ 2286538 h 2286581"/>
                  <a:gd name="connsiteX1" fmla="*/ -18 w 9497"/>
                  <a:gd name="connsiteY1" fmla="*/ -44 h 22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2286581">
                    <a:moveTo>
                      <a:pt x="-18" y="2286538"/>
                    </a:moveTo>
                    <a:lnTo>
                      <a:pt x="-18" y="-44"/>
                    </a:lnTo>
                  </a:path>
                </a:pathLst>
              </a:custGeom>
              <a:noFill/>
              <a:ln w="10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" name="Vrije vorm 30">
                <a:extLst>
                  <a:ext uri="{FF2B5EF4-FFF2-40B4-BE49-F238E27FC236}">
                    <a16:creationId xmlns:a16="http://schemas.microsoft.com/office/drawing/2014/main" id="{6CDF73CD-0B1A-E5FD-6BC5-02384410F3C3}"/>
                  </a:ext>
                </a:extLst>
              </p:cNvPr>
              <p:cNvSpPr/>
              <p:nvPr/>
            </p:nvSpPr>
            <p:spPr>
              <a:xfrm>
                <a:off x="1826676" y="3516937"/>
                <a:ext cx="9497" cy="2286581"/>
              </a:xfrm>
              <a:custGeom>
                <a:avLst/>
                <a:gdLst>
                  <a:gd name="connsiteX0" fmla="*/ -44 w 9497"/>
                  <a:gd name="connsiteY0" fmla="*/ 2286538 h 2286581"/>
                  <a:gd name="connsiteX1" fmla="*/ -44 w 9497"/>
                  <a:gd name="connsiteY1" fmla="*/ -44 h 22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2286581">
                    <a:moveTo>
                      <a:pt x="-44" y="2286538"/>
                    </a:moveTo>
                    <a:lnTo>
                      <a:pt x="-44" y="-44"/>
                    </a:lnTo>
                  </a:path>
                </a:pathLst>
              </a:custGeom>
              <a:noFill/>
              <a:ln w="10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" name="Vrije vorm 31">
                <a:extLst>
                  <a:ext uri="{FF2B5EF4-FFF2-40B4-BE49-F238E27FC236}">
                    <a16:creationId xmlns:a16="http://schemas.microsoft.com/office/drawing/2014/main" id="{C772958C-31B7-6454-BC64-E6877DFFB6A7}"/>
                  </a:ext>
                </a:extLst>
              </p:cNvPr>
              <p:cNvSpPr/>
              <p:nvPr/>
            </p:nvSpPr>
            <p:spPr>
              <a:xfrm>
                <a:off x="2572249" y="3516937"/>
                <a:ext cx="9497" cy="2286581"/>
              </a:xfrm>
              <a:custGeom>
                <a:avLst/>
                <a:gdLst>
                  <a:gd name="connsiteX0" fmla="*/ -70 w 9497"/>
                  <a:gd name="connsiteY0" fmla="*/ 2286538 h 2286581"/>
                  <a:gd name="connsiteX1" fmla="*/ -70 w 9497"/>
                  <a:gd name="connsiteY1" fmla="*/ -44 h 22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2286581">
                    <a:moveTo>
                      <a:pt x="-70" y="2286538"/>
                    </a:moveTo>
                    <a:lnTo>
                      <a:pt x="-70" y="-44"/>
                    </a:lnTo>
                  </a:path>
                </a:pathLst>
              </a:custGeom>
              <a:noFill/>
              <a:ln w="10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" name="Vrije vorm 32">
                <a:extLst>
                  <a:ext uri="{FF2B5EF4-FFF2-40B4-BE49-F238E27FC236}">
                    <a16:creationId xmlns:a16="http://schemas.microsoft.com/office/drawing/2014/main" id="{97FC1C8C-ECC1-4C6A-4788-0F07B83348DE}"/>
                  </a:ext>
                </a:extLst>
              </p:cNvPr>
              <p:cNvSpPr/>
              <p:nvPr/>
            </p:nvSpPr>
            <p:spPr>
              <a:xfrm>
                <a:off x="3317822" y="3516937"/>
                <a:ext cx="9497" cy="2286581"/>
              </a:xfrm>
              <a:custGeom>
                <a:avLst/>
                <a:gdLst>
                  <a:gd name="connsiteX0" fmla="*/ -96 w 9497"/>
                  <a:gd name="connsiteY0" fmla="*/ 2286538 h 2286581"/>
                  <a:gd name="connsiteX1" fmla="*/ -96 w 9497"/>
                  <a:gd name="connsiteY1" fmla="*/ -44 h 2286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2286581">
                    <a:moveTo>
                      <a:pt x="-96" y="2286538"/>
                    </a:moveTo>
                    <a:lnTo>
                      <a:pt x="-96" y="-44"/>
                    </a:lnTo>
                  </a:path>
                </a:pathLst>
              </a:custGeom>
              <a:noFill/>
              <a:ln w="10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" name="Vrije vorm 33">
                <a:extLst>
                  <a:ext uri="{FF2B5EF4-FFF2-40B4-BE49-F238E27FC236}">
                    <a16:creationId xmlns:a16="http://schemas.microsoft.com/office/drawing/2014/main" id="{FAB7D930-720B-3362-108D-A9141D092AD8}"/>
                  </a:ext>
                </a:extLst>
              </p:cNvPr>
              <p:cNvSpPr/>
              <p:nvPr/>
            </p:nvSpPr>
            <p:spPr>
              <a:xfrm>
                <a:off x="1081103" y="5803519"/>
                <a:ext cx="2236718" cy="9497"/>
              </a:xfrm>
              <a:custGeom>
                <a:avLst/>
                <a:gdLst>
                  <a:gd name="connsiteX0" fmla="*/ -57 w 2236718"/>
                  <a:gd name="connsiteY0" fmla="*/ -84 h 9497"/>
                  <a:gd name="connsiteX1" fmla="*/ 2236662 w 2236718"/>
                  <a:gd name="connsiteY1" fmla="*/ -8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36718" h="9497">
                    <a:moveTo>
                      <a:pt x="-57" y="-84"/>
                    </a:moveTo>
                    <a:lnTo>
                      <a:pt x="2236662" y="-84"/>
                    </a:lnTo>
                  </a:path>
                </a:pathLst>
              </a:custGeom>
              <a:noFill/>
              <a:ln w="10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" name="Vrije vorm 34">
                <a:extLst>
                  <a:ext uri="{FF2B5EF4-FFF2-40B4-BE49-F238E27FC236}">
                    <a16:creationId xmlns:a16="http://schemas.microsoft.com/office/drawing/2014/main" id="{DB0DD080-7BF4-27D2-503A-9F46F5A8A145}"/>
                  </a:ext>
                </a:extLst>
              </p:cNvPr>
              <p:cNvSpPr/>
              <p:nvPr/>
            </p:nvSpPr>
            <p:spPr>
              <a:xfrm>
                <a:off x="1081103" y="4660228"/>
                <a:ext cx="2236718" cy="9497"/>
              </a:xfrm>
              <a:custGeom>
                <a:avLst/>
                <a:gdLst>
                  <a:gd name="connsiteX0" fmla="*/ -57 w 2236718"/>
                  <a:gd name="connsiteY0" fmla="*/ -44 h 9497"/>
                  <a:gd name="connsiteX1" fmla="*/ 2236662 w 2236718"/>
                  <a:gd name="connsiteY1" fmla="*/ -4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36718" h="9497">
                    <a:moveTo>
                      <a:pt x="-57" y="-44"/>
                    </a:moveTo>
                    <a:lnTo>
                      <a:pt x="2236662" y="-44"/>
                    </a:lnTo>
                  </a:path>
                </a:pathLst>
              </a:custGeom>
              <a:noFill/>
              <a:ln w="10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" name="Vrije vorm 35">
                <a:extLst>
                  <a:ext uri="{FF2B5EF4-FFF2-40B4-BE49-F238E27FC236}">
                    <a16:creationId xmlns:a16="http://schemas.microsoft.com/office/drawing/2014/main" id="{3F8E7ADF-C3F2-80C6-EFF6-5D0B5A0276D1}"/>
                  </a:ext>
                </a:extLst>
              </p:cNvPr>
              <p:cNvSpPr/>
              <p:nvPr/>
            </p:nvSpPr>
            <p:spPr>
              <a:xfrm>
                <a:off x="1081103" y="3516937"/>
                <a:ext cx="2236718" cy="9497"/>
              </a:xfrm>
              <a:custGeom>
                <a:avLst/>
                <a:gdLst>
                  <a:gd name="connsiteX0" fmla="*/ -57 w 2236718"/>
                  <a:gd name="connsiteY0" fmla="*/ -4 h 9497"/>
                  <a:gd name="connsiteX1" fmla="*/ 2236662 w 2236718"/>
                  <a:gd name="connsiteY1" fmla="*/ -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36718" h="9497">
                    <a:moveTo>
                      <a:pt x="-57" y="-4"/>
                    </a:moveTo>
                    <a:lnTo>
                      <a:pt x="2236662" y="-4"/>
                    </a:lnTo>
                  </a:path>
                </a:pathLst>
              </a:custGeom>
              <a:noFill/>
              <a:ln w="106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" name="Vrije vorm 36">
                <a:extLst>
                  <a:ext uri="{FF2B5EF4-FFF2-40B4-BE49-F238E27FC236}">
                    <a16:creationId xmlns:a16="http://schemas.microsoft.com/office/drawing/2014/main" id="{FF4B6AF7-7439-5682-E9A3-A779EB904E16}"/>
                  </a:ext>
                </a:extLst>
              </p:cNvPr>
              <p:cNvSpPr/>
              <p:nvPr/>
            </p:nvSpPr>
            <p:spPr>
              <a:xfrm>
                <a:off x="2094686" y="6007254"/>
                <a:ext cx="44223" cy="99874"/>
              </a:xfrm>
              <a:custGeom>
                <a:avLst/>
                <a:gdLst>
                  <a:gd name="connsiteX0" fmla="*/ 41710 w 44223"/>
                  <a:gd name="connsiteY0" fmla="*/ 75970 h 99874"/>
                  <a:gd name="connsiteX1" fmla="*/ 39336 w 44223"/>
                  <a:gd name="connsiteY1" fmla="*/ 74337 h 99874"/>
                  <a:gd name="connsiteX2" fmla="*/ 36219 w 44223"/>
                  <a:gd name="connsiteY2" fmla="*/ 77305 h 99874"/>
                  <a:gd name="connsiteX3" fmla="*/ 18263 w 44223"/>
                  <a:gd name="connsiteY3" fmla="*/ 96598 h 99874"/>
                  <a:gd name="connsiteX4" fmla="*/ 13959 w 44223"/>
                  <a:gd name="connsiteY4" fmla="*/ 90216 h 99874"/>
                  <a:gd name="connsiteX5" fmla="*/ 14998 w 44223"/>
                  <a:gd name="connsiteY5" fmla="*/ 82203 h 99874"/>
                  <a:gd name="connsiteX6" fmla="*/ 26722 w 44223"/>
                  <a:gd name="connsiteY6" fmla="*/ 35753 h 99874"/>
                  <a:gd name="connsiteX7" fmla="*/ 39930 w 44223"/>
                  <a:gd name="connsiteY7" fmla="*/ 35753 h 99874"/>
                  <a:gd name="connsiteX8" fmla="*/ 44382 w 44223"/>
                  <a:gd name="connsiteY8" fmla="*/ 32785 h 99874"/>
                  <a:gd name="connsiteX9" fmla="*/ 40375 w 44223"/>
                  <a:gd name="connsiteY9" fmla="*/ 30855 h 99874"/>
                  <a:gd name="connsiteX10" fmla="*/ 27909 w 44223"/>
                  <a:gd name="connsiteY10" fmla="*/ 30855 h 99874"/>
                  <a:gd name="connsiteX11" fmla="*/ 33697 w 44223"/>
                  <a:gd name="connsiteY11" fmla="*/ 7705 h 99874"/>
                  <a:gd name="connsiteX12" fmla="*/ 34290 w 44223"/>
                  <a:gd name="connsiteY12" fmla="*/ 4291 h 99874"/>
                  <a:gd name="connsiteX13" fmla="*/ 30135 w 44223"/>
                  <a:gd name="connsiteY13" fmla="*/ 285 h 99874"/>
                  <a:gd name="connsiteX14" fmla="*/ 24050 w 44223"/>
                  <a:gd name="connsiteY14" fmla="*/ 5924 h 99874"/>
                  <a:gd name="connsiteX15" fmla="*/ 17818 w 44223"/>
                  <a:gd name="connsiteY15" fmla="*/ 30855 h 99874"/>
                  <a:gd name="connsiteX16" fmla="*/ 4610 w 44223"/>
                  <a:gd name="connsiteY16" fmla="*/ 30855 h 99874"/>
                  <a:gd name="connsiteX17" fmla="*/ 158 w 44223"/>
                  <a:gd name="connsiteY17" fmla="*/ 33823 h 99874"/>
                  <a:gd name="connsiteX18" fmla="*/ 4016 w 44223"/>
                  <a:gd name="connsiteY18" fmla="*/ 35753 h 99874"/>
                  <a:gd name="connsiteX19" fmla="*/ 16630 w 44223"/>
                  <a:gd name="connsiteY19" fmla="*/ 35753 h 99874"/>
                  <a:gd name="connsiteX20" fmla="*/ 5352 w 44223"/>
                  <a:gd name="connsiteY20" fmla="*/ 80719 h 99874"/>
                  <a:gd name="connsiteX21" fmla="*/ 4610 w 44223"/>
                  <a:gd name="connsiteY21" fmla="*/ 86061 h 99874"/>
                  <a:gd name="connsiteX22" fmla="*/ 17818 w 44223"/>
                  <a:gd name="connsiteY22" fmla="*/ 100159 h 99874"/>
                  <a:gd name="connsiteX23" fmla="*/ 41710 w 44223"/>
                  <a:gd name="connsiteY23" fmla="*/ 75970 h 99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223" h="99874">
                    <a:moveTo>
                      <a:pt x="41710" y="75970"/>
                    </a:moveTo>
                    <a:cubicBezTo>
                      <a:pt x="41710" y="74337"/>
                      <a:pt x="40375" y="74337"/>
                      <a:pt x="39336" y="74337"/>
                    </a:cubicBezTo>
                    <a:cubicBezTo>
                      <a:pt x="37407" y="74337"/>
                      <a:pt x="37407" y="74486"/>
                      <a:pt x="36219" y="77305"/>
                    </a:cubicBezTo>
                    <a:cubicBezTo>
                      <a:pt x="33400" y="84874"/>
                      <a:pt x="27167" y="96598"/>
                      <a:pt x="18263" y="96598"/>
                    </a:cubicBezTo>
                    <a:cubicBezTo>
                      <a:pt x="13959" y="96598"/>
                      <a:pt x="13959" y="92739"/>
                      <a:pt x="13959" y="90216"/>
                    </a:cubicBezTo>
                    <a:cubicBezTo>
                      <a:pt x="13959" y="89177"/>
                      <a:pt x="13959" y="86655"/>
                      <a:pt x="14998" y="82203"/>
                    </a:cubicBezTo>
                    <a:lnTo>
                      <a:pt x="26722" y="35753"/>
                    </a:lnTo>
                    <a:lnTo>
                      <a:pt x="39930" y="35753"/>
                    </a:lnTo>
                    <a:cubicBezTo>
                      <a:pt x="42601" y="35753"/>
                      <a:pt x="44382" y="35753"/>
                      <a:pt x="44382" y="32785"/>
                    </a:cubicBezTo>
                    <a:cubicBezTo>
                      <a:pt x="44382" y="30855"/>
                      <a:pt x="42898" y="30855"/>
                      <a:pt x="40375" y="30855"/>
                    </a:cubicBezTo>
                    <a:lnTo>
                      <a:pt x="27909" y="30855"/>
                    </a:lnTo>
                    <a:lnTo>
                      <a:pt x="33697" y="7705"/>
                    </a:lnTo>
                    <a:cubicBezTo>
                      <a:pt x="34290" y="5479"/>
                      <a:pt x="34290" y="5182"/>
                      <a:pt x="34290" y="4291"/>
                    </a:cubicBezTo>
                    <a:cubicBezTo>
                      <a:pt x="34290" y="1027"/>
                      <a:pt x="31619" y="285"/>
                      <a:pt x="30135" y="285"/>
                    </a:cubicBezTo>
                    <a:cubicBezTo>
                      <a:pt x="26128" y="285"/>
                      <a:pt x="24644" y="3549"/>
                      <a:pt x="24050" y="5924"/>
                    </a:cubicBezTo>
                    <a:lnTo>
                      <a:pt x="17818" y="30855"/>
                    </a:lnTo>
                    <a:lnTo>
                      <a:pt x="4610" y="30855"/>
                    </a:lnTo>
                    <a:cubicBezTo>
                      <a:pt x="1939" y="30855"/>
                      <a:pt x="158" y="30855"/>
                      <a:pt x="158" y="33823"/>
                    </a:cubicBezTo>
                    <a:cubicBezTo>
                      <a:pt x="158" y="35753"/>
                      <a:pt x="1642" y="35753"/>
                      <a:pt x="4016" y="35753"/>
                    </a:cubicBezTo>
                    <a:lnTo>
                      <a:pt x="16630" y="35753"/>
                    </a:lnTo>
                    <a:lnTo>
                      <a:pt x="5352" y="80719"/>
                    </a:lnTo>
                    <a:cubicBezTo>
                      <a:pt x="5203" y="81312"/>
                      <a:pt x="4610" y="83835"/>
                      <a:pt x="4610" y="86061"/>
                    </a:cubicBezTo>
                    <a:cubicBezTo>
                      <a:pt x="4610" y="93778"/>
                      <a:pt x="9804" y="100159"/>
                      <a:pt x="17818" y="100159"/>
                    </a:cubicBezTo>
                    <a:cubicBezTo>
                      <a:pt x="33697" y="100159"/>
                      <a:pt x="41710" y="76712"/>
                      <a:pt x="41710" y="7597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" name="Vrije vorm 37">
                <a:extLst>
                  <a:ext uri="{FF2B5EF4-FFF2-40B4-BE49-F238E27FC236}">
                    <a16:creationId xmlns:a16="http://schemas.microsoft.com/office/drawing/2014/main" id="{9E1D7024-8B8A-9F33-AAD4-D809EDAC283A}"/>
                  </a:ext>
                </a:extLst>
              </p:cNvPr>
              <p:cNvSpPr/>
              <p:nvPr/>
            </p:nvSpPr>
            <p:spPr>
              <a:xfrm>
                <a:off x="2148347" y="5988110"/>
                <a:ext cx="36210" cy="156119"/>
              </a:xfrm>
              <a:custGeom>
                <a:avLst/>
                <a:gdLst>
                  <a:gd name="connsiteX0" fmla="*/ 36373 w 36210"/>
                  <a:gd name="connsiteY0" fmla="*/ 154771 h 156119"/>
                  <a:gd name="connsiteX1" fmla="*/ 35631 w 36210"/>
                  <a:gd name="connsiteY1" fmla="*/ 153584 h 156119"/>
                  <a:gd name="connsiteX2" fmla="*/ 8622 w 36210"/>
                  <a:gd name="connsiteY2" fmla="*/ 84874 h 156119"/>
                  <a:gd name="connsiteX3" fmla="*/ 8622 w 36210"/>
                  <a:gd name="connsiteY3" fmla="*/ 71814 h 156119"/>
                  <a:gd name="connsiteX4" fmla="*/ 35631 w 36210"/>
                  <a:gd name="connsiteY4" fmla="*/ 3104 h 156119"/>
                  <a:gd name="connsiteX5" fmla="*/ 36373 w 36210"/>
                  <a:gd name="connsiteY5" fmla="*/ 1917 h 156119"/>
                  <a:gd name="connsiteX6" fmla="*/ 34741 w 36210"/>
                  <a:gd name="connsiteY6" fmla="*/ 285 h 156119"/>
                  <a:gd name="connsiteX7" fmla="*/ 33851 w 36210"/>
                  <a:gd name="connsiteY7" fmla="*/ 581 h 156119"/>
                  <a:gd name="connsiteX8" fmla="*/ 163 w 36210"/>
                  <a:gd name="connsiteY8" fmla="*/ 71814 h 156119"/>
                  <a:gd name="connsiteX9" fmla="*/ 163 w 36210"/>
                  <a:gd name="connsiteY9" fmla="*/ 84874 h 156119"/>
                  <a:gd name="connsiteX10" fmla="*/ 33851 w 36210"/>
                  <a:gd name="connsiteY10" fmla="*/ 156107 h 156119"/>
                  <a:gd name="connsiteX11" fmla="*/ 34741 w 36210"/>
                  <a:gd name="connsiteY11" fmla="*/ 156404 h 156119"/>
                  <a:gd name="connsiteX12" fmla="*/ 36373 w 36210"/>
                  <a:gd name="connsiteY12" fmla="*/ 154771 h 15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210" h="156119">
                    <a:moveTo>
                      <a:pt x="36373" y="154771"/>
                    </a:moveTo>
                    <a:cubicBezTo>
                      <a:pt x="36373" y="154326"/>
                      <a:pt x="35928" y="153881"/>
                      <a:pt x="35631" y="153584"/>
                    </a:cubicBezTo>
                    <a:cubicBezTo>
                      <a:pt x="19455" y="141415"/>
                      <a:pt x="8622" y="109954"/>
                      <a:pt x="8622" y="84874"/>
                    </a:cubicBezTo>
                    <a:lnTo>
                      <a:pt x="8622" y="71814"/>
                    </a:lnTo>
                    <a:cubicBezTo>
                      <a:pt x="8622" y="46734"/>
                      <a:pt x="19455" y="15273"/>
                      <a:pt x="35631" y="3104"/>
                    </a:cubicBezTo>
                    <a:cubicBezTo>
                      <a:pt x="35928" y="2807"/>
                      <a:pt x="36373" y="2362"/>
                      <a:pt x="36373" y="1917"/>
                    </a:cubicBezTo>
                    <a:cubicBezTo>
                      <a:pt x="36373" y="1027"/>
                      <a:pt x="35483" y="285"/>
                      <a:pt x="34741" y="285"/>
                    </a:cubicBezTo>
                    <a:cubicBezTo>
                      <a:pt x="34444" y="285"/>
                      <a:pt x="34147" y="433"/>
                      <a:pt x="33851" y="581"/>
                    </a:cubicBezTo>
                    <a:cubicBezTo>
                      <a:pt x="16636" y="13641"/>
                      <a:pt x="163" y="44954"/>
                      <a:pt x="163" y="71814"/>
                    </a:cubicBezTo>
                    <a:lnTo>
                      <a:pt x="163" y="84874"/>
                    </a:lnTo>
                    <a:cubicBezTo>
                      <a:pt x="163" y="111735"/>
                      <a:pt x="16636" y="143047"/>
                      <a:pt x="33851" y="156107"/>
                    </a:cubicBezTo>
                    <a:cubicBezTo>
                      <a:pt x="34147" y="156255"/>
                      <a:pt x="34444" y="156404"/>
                      <a:pt x="34741" y="156404"/>
                    </a:cubicBezTo>
                    <a:cubicBezTo>
                      <a:pt x="35483" y="156404"/>
                      <a:pt x="36373" y="155662"/>
                      <a:pt x="36373" y="1547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" name="Vrije vorm 38">
                <a:extLst>
                  <a:ext uri="{FF2B5EF4-FFF2-40B4-BE49-F238E27FC236}">
                    <a16:creationId xmlns:a16="http://schemas.microsoft.com/office/drawing/2014/main" id="{DD3AC57F-B073-AB4E-0EE1-665025A13A2F}"/>
                  </a:ext>
                </a:extLst>
              </p:cNvPr>
              <p:cNvSpPr/>
              <p:nvPr/>
            </p:nvSpPr>
            <p:spPr>
              <a:xfrm>
                <a:off x="2205301" y="6036044"/>
                <a:ext cx="53721" cy="71084"/>
              </a:xfrm>
              <a:custGeom>
                <a:avLst/>
                <a:gdLst>
                  <a:gd name="connsiteX0" fmla="*/ 49884 w 53721"/>
                  <a:gd name="connsiteY0" fmla="*/ 44954 h 71084"/>
                  <a:gd name="connsiteX1" fmla="*/ 31186 w 53721"/>
                  <a:gd name="connsiteY1" fmla="*/ 27145 h 71084"/>
                  <a:gd name="connsiteX2" fmla="*/ 21243 w 53721"/>
                  <a:gd name="connsiteY2" fmla="*/ 18241 h 71084"/>
                  <a:gd name="connsiteX3" fmla="*/ 36973 w 53721"/>
                  <a:gd name="connsiteY3" fmla="*/ 3698 h 71084"/>
                  <a:gd name="connsiteX4" fmla="*/ 48846 w 53721"/>
                  <a:gd name="connsiteY4" fmla="*/ 11415 h 71084"/>
                  <a:gd name="connsiteX5" fmla="*/ 42464 w 53721"/>
                  <a:gd name="connsiteY5" fmla="*/ 17944 h 71084"/>
                  <a:gd name="connsiteX6" fmla="*/ 47213 w 53721"/>
                  <a:gd name="connsiteY6" fmla="*/ 22248 h 71084"/>
                  <a:gd name="connsiteX7" fmla="*/ 53891 w 53721"/>
                  <a:gd name="connsiteY7" fmla="*/ 13641 h 71084"/>
                  <a:gd name="connsiteX8" fmla="*/ 37122 w 53721"/>
                  <a:gd name="connsiteY8" fmla="*/ 285 h 71084"/>
                  <a:gd name="connsiteX9" fmla="*/ 12487 w 53721"/>
                  <a:gd name="connsiteY9" fmla="*/ 23584 h 71084"/>
                  <a:gd name="connsiteX10" fmla="*/ 27030 w 53721"/>
                  <a:gd name="connsiteY10" fmla="*/ 38721 h 71084"/>
                  <a:gd name="connsiteX11" fmla="*/ 40980 w 53721"/>
                  <a:gd name="connsiteY11" fmla="*/ 50296 h 71084"/>
                  <a:gd name="connsiteX12" fmla="*/ 20649 w 53721"/>
                  <a:gd name="connsiteY12" fmla="*/ 67808 h 71084"/>
                  <a:gd name="connsiteX13" fmla="*/ 5512 w 53721"/>
                  <a:gd name="connsiteY13" fmla="*/ 59052 h 71084"/>
                  <a:gd name="connsiteX14" fmla="*/ 13526 w 53721"/>
                  <a:gd name="connsiteY14" fmla="*/ 51483 h 71084"/>
                  <a:gd name="connsiteX15" fmla="*/ 8183 w 53721"/>
                  <a:gd name="connsiteY15" fmla="*/ 46438 h 71084"/>
                  <a:gd name="connsiteX16" fmla="*/ 170 w 53721"/>
                  <a:gd name="connsiteY16" fmla="*/ 56084 h 71084"/>
                  <a:gd name="connsiteX17" fmla="*/ 20352 w 53721"/>
                  <a:gd name="connsiteY17" fmla="*/ 71369 h 71084"/>
                  <a:gd name="connsiteX18" fmla="*/ 49884 w 53721"/>
                  <a:gd name="connsiteY18" fmla="*/ 44954 h 71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3721" h="71084">
                    <a:moveTo>
                      <a:pt x="49884" y="44954"/>
                    </a:moveTo>
                    <a:cubicBezTo>
                      <a:pt x="49884" y="31301"/>
                      <a:pt x="37715" y="28481"/>
                      <a:pt x="31186" y="27145"/>
                    </a:cubicBezTo>
                    <a:cubicBezTo>
                      <a:pt x="26882" y="26107"/>
                      <a:pt x="21243" y="24919"/>
                      <a:pt x="21243" y="18241"/>
                    </a:cubicBezTo>
                    <a:cubicBezTo>
                      <a:pt x="21243" y="14383"/>
                      <a:pt x="24508" y="3698"/>
                      <a:pt x="36973" y="3698"/>
                    </a:cubicBezTo>
                    <a:cubicBezTo>
                      <a:pt x="41277" y="3698"/>
                      <a:pt x="47065" y="5330"/>
                      <a:pt x="48846" y="11415"/>
                    </a:cubicBezTo>
                    <a:cubicBezTo>
                      <a:pt x="43800" y="12008"/>
                      <a:pt x="42464" y="16312"/>
                      <a:pt x="42464" y="17944"/>
                    </a:cubicBezTo>
                    <a:cubicBezTo>
                      <a:pt x="42464" y="19577"/>
                      <a:pt x="43503" y="22248"/>
                      <a:pt x="47213" y="22248"/>
                    </a:cubicBezTo>
                    <a:cubicBezTo>
                      <a:pt x="49884" y="22248"/>
                      <a:pt x="53891" y="20319"/>
                      <a:pt x="53891" y="13641"/>
                    </a:cubicBezTo>
                    <a:cubicBezTo>
                      <a:pt x="53891" y="6369"/>
                      <a:pt x="47510" y="285"/>
                      <a:pt x="37122" y="285"/>
                    </a:cubicBezTo>
                    <a:cubicBezTo>
                      <a:pt x="18868" y="285"/>
                      <a:pt x="12487" y="15422"/>
                      <a:pt x="12487" y="23584"/>
                    </a:cubicBezTo>
                    <a:cubicBezTo>
                      <a:pt x="12487" y="35604"/>
                      <a:pt x="22578" y="37830"/>
                      <a:pt x="27030" y="38721"/>
                    </a:cubicBezTo>
                    <a:cubicBezTo>
                      <a:pt x="33857" y="40353"/>
                      <a:pt x="40980" y="41837"/>
                      <a:pt x="40980" y="50296"/>
                    </a:cubicBezTo>
                    <a:cubicBezTo>
                      <a:pt x="40980" y="55342"/>
                      <a:pt x="36677" y="67808"/>
                      <a:pt x="20649" y="67808"/>
                    </a:cubicBezTo>
                    <a:cubicBezTo>
                      <a:pt x="17087" y="67808"/>
                      <a:pt x="8035" y="67066"/>
                      <a:pt x="5512" y="59052"/>
                    </a:cubicBezTo>
                    <a:cubicBezTo>
                      <a:pt x="13526" y="58310"/>
                      <a:pt x="13526" y="51483"/>
                      <a:pt x="13526" y="51483"/>
                    </a:cubicBezTo>
                    <a:cubicBezTo>
                      <a:pt x="13526" y="48367"/>
                      <a:pt x="11448" y="46438"/>
                      <a:pt x="8183" y="46438"/>
                    </a:cubicBezTo>
                    <a:cubicBezTo>
                      <a:pt x="4622" y="46438"/>
                      <a:pt x="170" y="49109"/>
                      <a:pt x="170" y="56084"/>
                    </a:cubicBezTo>
                    <a:cubicBezTo>
                      <a:pt x="170" y="65730"/>
                      <a:pt x="9371" y="71369"/>
                      <a:pt x="20352" y="71369"/>
                    </a:cubicBezTo>
                    <a:cubicBezTo>
                      <a:pt x="43948" y="71369"/>
                      <a:pt x="49884" y="52225"/>
                      <a:pt x="49884" y="449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" name="Vrije vorm 39">
                <a:extLst>
                  <a:ext uri="{FF2B5EF4-FFF2-40B4-BE49-F238E27FC236}">
                    <a16:creationId xmlns:a16="http://schemas.microsoft.com/office/drawing/2014/main" id="{9A839E83-D058-CCEB-6E30-72226E32BEBB}"/>
                  </a:ext>
                </a:extLst>
              </p:cNvPr>
              <p:cNvSpPr/>
              <p:nvPr/>
            </p:nvSpPr>
            <p:spPr>
              <a:xfrm>
                <a:off x="2266429" y="5988110"/>
                <a:ext cx="36210" cy="156119"/>
              </a:xfrm>
              <a:custGeom>
                <a:avLst/>
                <a:gdLst>
                  <a:gd name="connsiteX0" fmla="*/ 36387 w 36210"/>
                  <a:gd name="connsiteY0" fmla="*/ 84874 h 156119"/>
                  <a:gd name="connsiteX1" fmla="*/ 36387 w 36210"/>
                  <a:gd name="connsiteY1" fmla="*/ 71814 h 156119"/>
                  <a:gd name="connsiteX2" fmla="*/ 2699 w 36210"/>
                  <a:gd name="connsiteY2" fmla="*/ 581 h 156119"/>
                  <a:gd name="connsiteX3" fmla="*/ 1809 w 36210"/>
                  <a:gd name="connsiteY3" fmla="*/ 285 h 156119"/>
                  <a:gd name="connsiteX4" fmla="*/ 176 w 36210"/>
                  <a:gd name="connsiteY4" fmla="*/ 1917 h 156119"/>
                  <a:gd name="connsiteX5" fmla="*/ 770 w 36210"/>
                  <a:gd name="connsiteY5" fmla="*/ 3104 h 156119"/>
                  <a:gd name="connsiteX6" fmla="*/ 27928 w 36210"/>
                  <a:gd name="connsiteY6" fmla="*/ 71814 h 156119"/>
                  <a:gd name="connsiteX7" fmla="*/ 27928 w 36210"/>
                  <a:gd name="connsiteY7" fmla="*/ 84874 h 156119"/>
                  <a:gd name="connsiteX8" fmla="*/ 770 w 36210"/>
                  <a:gd name="connsiteY8" fmla="*/ 153584 h 156119"/>
                  <a:gd name="connsiteX9" fmla="*/ 176 w 36210"/>
                  <a:gd name="connsiteY9" fmla="*/ 154771 h 156119"/>
                  <a:gd name="connsiteX10" fmla="*/ 1809 w 36210"/>
                  <a:gd name="connsiteY10" fmla="*/ 156404 h 156119"/>
                  <a:gd name="connsiteX11" fmla="*/ 2699 w 36210"/>
                  <a:gd name="connsiteY11" fmla="*/ 156107 h 156119"/>
                  <a:gd name="connsiteX12" fmla="*/ 36387 w 36210"/>
                  <a:gd name="connsiteY12" fmla="*/ 84874 h 15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210" h="156119">
                    <a:moveTo>
                      <a:pt x="36387" y="84874"/>
                    </a:moveTo>
                    <a:lnTo>
                      <a:pt x="36387" y="71814"/>
                    </a:lnTo>
                    <a:cubicBezTo>
                      <a:pt x="36387" y="44954"/>
                      <a:pt x="19914" y="13641"/>
                      <a:pt x="2699" y="581"/>
                    </a:cubicBezTo>
                    <a:cubicBezTo>
                      <a:pt x="2402" y="433"/>
                      <a:pt x="2106" y="285"/>
                      <a:pt x="1809" y="285"/>
                    </a:cubicBezTo>
                    <a:cubicBezTo>
                      <a:pt x="918" y="285"/>
                      <a:pt x="176" y="1027"/>
                      <a:pt x="176" y="1917"/>
                    </a:cubicBezTo>
                    <a:cubicBezTo>
                      <a:pt x="176" y="2362"/>
                      <a:pt x="473" y="2807"/>
                      <a:pt x="770" y="3104"/>
                    </a:cubicBezTo>
                    <a:cubicBezTo>
                      <a:pt x="17094" y="15273"/>
                      <a:pt x="27928" y="46734"/>
                      <a:pt x="27928" y="71814"/>
                    </a:cubicBezTo>
                    <a:lnTo>
                      <a:pt x="27928" y="84874"/>
                    </a:lnTo>
                    <a:cubicBezTo>
                      <a:pt x="27928" y="109954"/>
                      <a:pt x="17094" y="141415"/>
                      <a:pt x="770" y="153584"/>
                    </a:cubicBezTo>
                    <a:cubicBezTo>
                      <a:pt x="473" y="153881"/>
                      <a:pt x="176" y="154326"/>
                      <a:pt x="176" y="154771"/>
                    </a:cubicBezTo>
                    <a:cubicBezTo>
                      <a:pt x="176" y="155662"/>
                      <a:pt x="918" y="156404"/>
                      <a:pt x="1809" y="156404"/>
                    </a:cubicBezTo>
                    <a:cubicBezTo>
                      <a:pt x="2106" y="156404"/>
                      <a:pt x="2402" y="156255"/>
                      <a:pt x="2699" y="156107"/>
                    </a:cubicBezTo>
                    <a:cubicBezTo>
                      <a:pt x="19914" y="143047"/>
                      <a:pt x="36387" y="111735"/>
                      <a:pt x="36387" y="848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" name="Vrije vorm 40">
                <a:extLst>
                  <a:ext uri="{FF2B5EF4-FFF2-40B4-BE49-F238E27FC236}">
                    <a16:creationId xmlns:a16="http://schemas.microsoft.com/office/drawing/2014/main" id="{C5826A8B-7F5E-765B-B13A-AE6796D0D6C9}"/>
                  </a:ext>
                </a:extLst>
              </p:cNvPr>
              <p:cNvSpPr/>
              <p:nvPr/>
            </p:nvSpPr>
            <p:spPr>
              <a:xfrm>
                <a:off x="1006789" y="5851942"/>
                <a:ext cx="52831" cy="82660"/>
              </a:xfrm>
              <a:custGeom>
                <a:avLst/>
                <a:gdLst>
                  <a:gd name="connsiteX0" fmla="*/ 52875 w 52831"/>
                  <a:gd name="connsiteY0" fmla="*/ 42264 h 82660"/>
                  <a:gd name="connsiteX1" fmla="*/ 26460 w 52831"/>
                  <a:gd name="connsiteY1" fmla="*/ 82926 h 82660"/>
                  <a:gd name="connsiteX2" fmla="*/ 44 w 52831"/>
                  <a:gd name="connsiteY2" fmla="*/ 41671 h 82660"/>
                  <a:gd name="connsiteX3" fmla="*/ 26460 w 52831"/>
                  <a:gd name="connsiteY3" fmla="*/ 266 h 82660"/>
                  <a:gd name="connsiteX4" fmla="*/ 52875 w 52831"/>
                  <a:gd name="connsiteY4" fmla="*/ 42264 h 82660"/>
                  <a:gd name="connsiteX5" fmla="*/ 42636 w 52831"/>
                  <a:gd name="connsiteY5" fmla="*/ 41374 h 82660"/>
                  <a:gd name="connsiteX6" fmla="*/ 26460 w 52831"/>
                  <a:gd name="connsiteY6" fmla="*/ 9170 h 82660"/>
                  <a:gd name="connsiteX7" fmla="*/ 10284 w 52831"/>
                  <a:gd name="connsiteY7" fmla="*/ 41671 h 82660"/>
                  <a:gd name="connsiteX8" fmla="*/ 26311 w 52831"/>
                  <a:gd name="connsiteY8" fmla="*/ 74467 h 82660"/>
                  <a:gd name="connsiteX9" fmla="*/ 42636 w 52831"/>
                  <a:gd name="connsiteY9" fmla="*/ 41374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2875" y="42264"/>
                    </a:moveTo>
                    <a:cubicBezTo>
                      <a:pt x="52875" y="68828"/>
                      <a:pt x="43526" y="82926"/>
                      <a:pt x="26460" y="82926"/>
                    </a:cubicBezTo>
                    <a:cubicBezTo>
                      <a:pt x="9097" y="82926"/>
                      <a:pt x="44" y="68828"/>
                      <a:pt x="44" y="41671"/>
                    </a:cubicBezTo>
                    <a:cubicBezTo>
                      <a:pt x="44" y="14513"/>
                      <a:pt x="9097" y="266"/>
                      <a:pt x="26460" y="266"/>
                    </a:cubicBezTo>
                    <a:cubicBezTo>
                      <a:pt x="43971" y="266"/>
                      <a:pt x="52875" y="14216"/>
                      <a:pt x="52875" y="42264"/>
                    </a:cubicBezTo>
                    <a:close/>
                    <a:moveTo>
                      <a:pt x="42636" y="41374"/>
                    </a:moveTo>
                    <a:cubicBezTo>
                      <a:pt x="42636" y="19707"/>
                      <a:pt x="37293" y="9170"/>
                      <a:pt x="26460" y="9170"/>
                    </a:cubicBezTo>
                    <a:cubicBezTo>
                      <a:pt x="15626" y="9170"/>
                      <a:pt x="10284" y="19559"/>
                      <a:pt x="10284" y="41671"/>
                    </a:cubicBezTo>
                    <a:cubicBezTo>
                      <a:pt x="10284" y="63783"/>
                      <a:pt x="15626" y="74467"/>
                      <a:pt x="26311" y="74467"/>
                    </a:cubicBezTo>
                    <a:cubicBezTo>
                      <a:pt x="37442" y="74467"/>
                      <a:pt x="42636" y="64228"/>
                      <a:pt x="42636" y="41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" name="Vrije vorm 41">
                <a:extLst>
                  <a:ext uri="{FF2B5EF4-FFF2-40B4-BE49-F238E27FC236}">
                    <a16:creationId xmlns:a16="http://schemas.microsoft.com/office/drawing/2014/main" id="{921C638C-C8A6-81E2-05E1-DF8C4319A836}"/>
                  </a:ext>
                </a:extLst>
              </p:cNvPr>
              <p:cNvSpPr/>
              <p:nvPr/>
            </p:nvSpPr>
            <p:spPr>
              <a:xfrm>
                <a:off x="1075204" y="5920949"/>
                <a:ext cx="11872" cy="11872"/>
              </a:xfrm>
              <a:custGeom>
                <a:avLst/>
                <a:gdLst>
                  <a:gd name="connsiteX0" fmla="*/ 11923 w 11872"/>
                  <a:gd name="connsiteY0" fmla="*/ 12139 h 11872"/>
                  <a:gd name="connsiteX1" fmla="*/ 51 w 11872"/>
                  <a:gd name="connsiteY1" fmla="*/ 12139 h 11872"/>
                  <a:gd name="connsiteX2" fmla="*/ 51 w 11872"/>
                  <a:gd name="connsiteY2" fmla="*/ 266 h 11872"/>
                  <a:gd name="connsiteX3" fmla="*/ 11923 w 11872"/>
                  <a:gd name="connsiteY3" fmla="*/ 266 h 11872"/>
                  <a:gd name="connsiteX4" fmla="*/ 11923 w 11872"/>
                  <a:gd name="connsiteY4" fmla="*/ 12139 h 1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" h="11872">
                    <a:moveTo>
                      <a:pt x="11923" y="12139"/>
                    </a:moveTo>
                    <a:cubicBezTo>
                      <a:pt x="11923" y="12139"/>
                      <a:pt x="51" y="12139"/>
                      <a:pt x="51" y="12139"/>
                    </a:cubicBezTo>
                    <a:cubicBezTo>
                      <a:pt x="51" y="12139"/>
                      <a:pt x="51" y="266"/>
                      <a:pt x="51" y="266"/>
                    </a:cubicBezTo>
                    <a:cubicBezTo>
                      <a:pt x="51" y="266"/>
                      <a:pt x="11923" y="266"/>
                      <a:pt x="11923" y="266"/>
                    </a:cubicBezTo>
                    <a:cubicBezTo>
                      <a:pt x="11923" y="266"/>
                      <a:pt x="11923" y="12139"/>
                      <a:pt x="11923" y="121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" name="Vrije vorm 42">
                <a:extLst>
                  <a:ext uri="{FF2B5EF4-FFF2-40B4-BE49-F238E27FC236}">
                    <a16:creationId xmlns:a16="http://schemas.microsoft.com/office/drawing/2014/main" id="{83F54824-DF9F-EAFE-DD65-21C83D0379A7}"/>
                  </a:ext>
                </a:extLst>
              </p:cNvPr>
              <p:cNvSpPr/>
              <p:nvPr/>
            </p:nvSpPr>
            <p:spPr>
              <a:xfrm>
                <a:off x="1101843" y="5851942"/>
                <a:ext cx="52831" cy="82660"/>
              </a:xfrm>
              <a:custGeom>
                <a:avLst/>
                <a:gdLst>
                  <a:gd name="connsiteX0" fmla="*/ 52885 w 52831"/>
                  <a:gd name="connsiteY0" fmla="*/ 42264 h 82660"/>
                  <a:gd name="connsiteX1" fmla="*/ 26470 w 52831"/>
                  <a:gd name="connsiteY1" fmla="*/ 82926 h 82660"/>
                  <a:gd name="connsiteX2" fmla="*/ 54 w 52831"/>
                  <a:gd name="connsiteY2" fmla="*/ 41671 h 82660"/>
                  <a:gd name="connsiteX3" fmla="*/ 26470 w 52831"/>
                  <a:gd name="connsiteY3" fmla="*/ 266 h 82660"/>
                  <a:gd name="connsiteX4" fmla="*/ 52885 w 52831"/>
                  <a:gd name="connsiteY4" fmla="*/ 42264 h 82660"/>
                  <a:gd name="connsiteX5" fmla="*/ 42646 w 52831"/>
                  <a:gd name="connsiteY5" fmla="*/ 41374 h 82660"/>
                  <a:gd name="connsiteX6" fmla="*/ 26470 w 52831"/>
                  <a:gd name="connsiteY6" fmla="*/ 9170 h 82660"/>
                  <a:gd name="connsiteX7" fmla="*/ 10294 w 52831"/>
                  <a:gd name="connsiteY7" fmla="*/ 41671 h 82660"/>
                  <a:gd name="connsiteX8" fmla="*/ 26321 w 52831"/>
                  <a:gd name="connsiteY8" fmla="*/ 74467 h 82660"/>
                  <a:gd name="connsiteX9" fmla="*/ 42646 w 52831"/>
                  <a:gd name="connsiteY9" fmla="*/ 41374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2885" y="42264"/>
                    </a:moveTo>
                    <a:cubicBezTo>
                      <a:pt x="52885" y="68828"/>
                      <a:pt x="43536" y="82926"/>
                      <a:pt x="26470" y="82926"/>
                    </a:cubicBezTo>
                    <a:cubicBezTo>
                      <a:pt x="9107" y="82926"/>
                      <a:pt x="54" y="68828"/>
                      <a:pt x="54" y="41671"/>
                    </a:cubicBezTo>
                    <a:cubicBezTo>
                      <a:pt x="54" y="14513"/>
                      <a:pt x="9107" y="266"/>
                      <a:pt x="26470" y="266"/>
                    </a:cubicBezTo>
                    <a:cubicBezTo>
                      <a:pt x="43981" y="266"/>
                      <a:pt x="52885" y="14216"/>
                      <a:pt x="52885" y="42264"/>
                    </a:cubicBezTo>
                    <a:close/>
                    <a:moveTo>
                      <a:pt x="42646" y="41374"/>
                    </a:moveTo>
                    <a:cubicBezTo>
                      <a:pt x="42646" y="19707"/>
                      <a:pt x="37303" y="9170"/>
                      <a:pt x="26470" y="9170"/>
                    </a:cubicBezTo>
                    <a:cubicBezTo>
                      <a:pt x="15636" y="9170"/>
                      <a:pt x="10294" y="19559"/>
                      <a:pt x="10294" y="41671"/>
                    </a:cubicBezTo>
                    <a:cubicBezTo>
                      <a:pt x="10294" y="63783"/>
                      <a:pt x="15636" y="74467"/>
                      <a:pt x="26321" y="74467"/>
                    </a:cubicBezTo>
                    <a:cubicBezTo>
                      <a:pt x="37452" y="74467"/>
                      <a:pt x="42646" y="64228"/>
                      <a:pt x="42646" y="41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" name="Vrije vorm 43">
                <a:extLst>
                  <a:ext uri="{FF2B5EF4-FFF2-40B4-BE49-F238E27FC236}">
                    <a16:creationId xmlns:a16="http://schemas.microsoft.com/office/drawing/2014/main" id="{FCEE83C0-DA9E-A650-F1F4-7F49DAB68F07}"/>
                  </a:ext>
                </a:extLst>
              </p:cNvPr>
              <p:cNvSpPr/>
              <p:nvPr/>
            </p:nvSpPr>
            <p:spPr>
              <a:xfrm>
                <a:off x="1752362" y="5851942"/>
                <a:ext cx="52831" cy="82660"/>
              </a:xfrm>
              <a:custGeom>
                <a:avLst/>
                <a:gdLst>
                  <a:gd name="connsiteX0" fmla="*/ 52954 w 52831"/>
                  <a:gd name="connsiteY0" fmla="*/ 42264 h 82660"/>
                  <a:gd name="connsiteX1" fmla="*/ 26538 w 52831"/>
                  <a:gd name="connsiteY1" fmla="*/ 82926 h 82660"/>
                  <a:gd name="connsiteX2" fmla="*/ 123 w 52831"/>
                  <a:gd name="connsiteY2" fmla="*/ 41671 h 82660"/>
                  <a:gd name="connsiteX3" fmla="*/ 26538 w 52831"/>
                  <a:gd name="connsiteY3" fmla="*/ 266 h 82660"/>
                  <a:gd name="connsiteX4" fmla="*/ 52954 w 52831"/>
                  <a:gd name="connsiteY4" fmla="*/ 42264 h 82660"/>
                  <a:gd name="connsiteX5" fmla="*/ 42714 w 52831"/>
                  <a:gd name="connsiteY5" fmla="*/ 41374 h 82660"/>
                  <a:gd name="connsiteX6" fmla="*/ 26538 w 52831"/>
                  <a:gd name="connsiteY6" fmla="*/ 9170 h 82660"/>
                  <a:gd name="connsiteX7" fmla="*/ 10362 w 52831"/>
                  <a:gd name="connsiteY7" fmla="*/ 41671 h 82660"/>
                  <a:gd name="connsiteX8" fmla="*/ 26390 w 52831"/>
                  <a:gd name="connsiteY8" fmla="*/ 74467 h 82660"/>
                  <a:gd name="connsiteX9" fmla="*/ 42714 w 52831"/>
                  <a:gd name="connsiteY9" fmla="*/ 41374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2954" y="42264"/>
                    </a:moveTo>
                    <a:cubicBezTo>
                      <a:pt x="52954" y="68828"/>
                      <a:pt x="43605" y="82926"/>
                      <a:pt x="26538" y="82926"/>
                    </a:cubicBezTo>
                    <a:cubicBezTo>
                      <a:pt x="9175" y="82926"/>
                      <a:pt x="123" y="68828"/>
                      <a:pt x="123" y="41671"/>
                    </a:cubicBezTo>
                    <a:cubicBezTo>
                      <a:pt x="123" y="14513"/>
                      <a:pt x="9175" y="266"/>
                      <a:pt x="26538" y="266"/>
                    </a:cubicBezTo>
                    <a:cubicBezTo>
                      <a:pt x="44050" y="266"/>
                      <a:pt x="52954" y="14216"/>
                      <a:pt x="52954" y="42264"/>
                    </a:cubicBezTo>
                    <a:close/>
                    <a:moveTo>
                      <a:pt x="42714" y="41374"/>
                    </a:moveTo>
                    <a:cubicBezTo>
                      <a:pt x="42714" y="19707"/>
                      <a:pt x="37372" y="9170"/>
                      <a:pt x="26538" y="9170"/>
                    </a:cubicBezTo>
                    <a:cubicBezTo>
                      <a:pt x="15705" y="9170"/>
                      <a:pt x="10362" y="19559"/>
                      <a:pt x="10362" y="41671"/>
                    </a:cubicBezTo>
                    <a:cubicBezTo>
                      <a:pt x="10362" y="63783"/>
                      <a:pt x="15705" y="74467"/>
                      <a:pt x="26390" y="74467"/>
                    </a:cubicBezTo>
                    <a:cubicBezTo>
                      <a:pt x="37520" y="74467"/>
                      <a:pt x="42714" y="64228"/>
                      <a:pt x="42714" y="41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" name="Vrije vorm 44">
                <a:extLst>
                  <a:ext uri="{FF2B5EF4-FFF2-40B4-BE49-F238E27FC236}">
                    <a16:creationId xmlns:a16="http://schemas.microsoft.com/office/drawing/2014/main" id="{582D8E28-A0C6-D59E-9212-B86E4B390C47}"/>
                  </a:ext>
                </a:extLst>
              </p:cNvPr>
              <p:cNvSpPr/>
              <p:nvPr/>
            </p:nvSpPr>
            <p:spPr>
              <a:xfrm>
                <a:off x="1820777" y="5920949"/>
                <a:ext cx="11872" cy="11872"/>
              </a:xfrm>
              <a:custGeom>
                <a:avLst/>
                <a:gdLst>
                  <a:gd name="connsiteX0" fmla="*/ 12002 w 11872"/>
                  <a:gd name="connsiteY0" fmla="*/ 12139 h 11872"/>
                  <a:gd name="connsiteX1" fmla="*/ 129 w 11872"/>
                  <a:gd name="connsiteY1" fmla="*/ 12139 h 11872"/>
                  <a:gd name="connsiteX2" fmla="*/ 129 w 11872"/>
                  <a:gd name="connsiteY2" fmla="*/ 266 h 11872"/>
                  <a:gd name="connsiteX3" fmla="*/ 12002 w 11872"/>
                  <a:gd name="connsiteY3" fmla="*/ 266 h 11872"/>
                  <a:gd name="connsiteX4" fmla="*/ 12002 w 11872"/>
                  <a:gd name="connsiteY4" fmla="*/ 12139 h 1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" h="11872">
                    <a:moveTo>
                      <a:pt x="12002" y="12139"/>
                    </a:moveTo>
                    <a:cubicBezTo>
                      <a:pt x="12002" y="12139"/>
                      <a:pt x="129" y="12139"/>
                      <a:pt x="129" y="12139"/>
                    </a:cubicBezTo>
                    <a:cubicBezTo>
                      <a:pt x="129" y="12139"/>
                      <a:pt x="129" y="266"/>
                      <a:pt x="129" y="266"/>
                    </a:cubicBezTo>
                    <a:cubicBezTo>
                      <a:pt x="129" y="266"/>
                      <a:pt x="12002" y="266"/>
                      <a:pt x="12002" y="266"/>
                    </a:cubicBezTo>
                    <a:cubicBezTo>
                      <a:pt x="12002" y="266"/>
                      <a:pt x="12002" y="12139"/>
                      <a:pt x="12002" y="121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" name="Vrije vorm 45">
                <a:extLst>
                  <a:ext uri="{FF2B5EF4-FFF2-40B4-BE49-F238E27FC236}">
                    <a16:creationId xmlns:a16="http://schemas.microsoft.com/office/drawing/2014/main" id="{4B76BB51-87C6-63AC-C25F-76A9FB0F2D0D}"/>
                  </a:ext>
                </a:extLst>
              </p:cNvPr>
              <p:cNvSpPr/>
              <p:nvPr/>
            </p:nvSpPr>
            <p:spPr>
              <a:xfrm>
                <a:off x="1846525" y="5853723"/>
                <a:ext cx="54463" cy="80879"/>
              </a:xfrm>
              <a:custGeom>
                <a:avLst/>
                <a:gdLst>
                  <a:gd name="connsiteX0" fmla="*/ 54596 w 54463"/>
                  <a:gd name="connsiteY0" fmla="*/ 52652 h 80879"/>
                  <a:gd name="connsiteX1" fmla="*/ 26845 w 54463"/>
                  <a:gd name="connsiteY1" fmla="*/ 81146 h 80879"/>
                  <a:gd name="connsiteX2" fmla="*/ 133 w 54463"/>
                  <a:gd name="connsiteY2" fmla="*/ 58588 h 80879"/>
                  <a:gd name="connsiteX3" fmla="*/ 10076 w 54463"/>
                  <a:gd name="connsiteY3" fmla="*/ 58588 h 80879"/>
                  <a:gd name="connsiteX4" fmla="*/ 26697 w 54463"/>
                  <a:gd name="connsiteY4" fmla="*/ 72241 h 80879"/>
                  <a:gd name="connsiteX5" fmla="*/ 44357 w 54463"/>
                  <a:gd name="connsiteY5" fmla="*/ 53988 h 80879"/>
                  <a:gd name="connsiteX6" fmla="*/ 26697 w 54463"/>
                  <a:gd name="connsiteY6" fmla="*/ 34992 h 80879"/>
                  <a:gd name="connsiteX7" fmla="*/ 11856 w 54463"/>
                  <a:gd name="connsiteY7" fmla="*/ 42561 h 80879"/>
                  <a:gd name="connsiteX8" fmla="*/ 2656 w 54463"/>
                  <a:gd name="connsiteY8" fmla="*/ 42561 h 80879"/>
                  <a:gd name="connsiteX9" fmla="*/ 8592 w 54463"/>
                  <a:gd name="connsiteY9" fmla="*/ 266 h 80879"/>
                  <a:gd name="connsiteX10" fmla="*/ 50441 w 54463"/>
                  <a:gd name="connsiteY10" fmla="*/ 266 h 80879"/>
                  <a:gd name="connsiteX11" fmla="*/ 50441 w 54463"/>
                  <a:gd name="connsiteY11" fmla="*/ 10209 h 80879"/>
                  <a:gd name="connsiteX12" fmla="*/ 16754 w 54463"/>
                  <a:gd name="connsiteY12" fmla="*/ 10209 h 80879"/>
                  <a:gd name="connsiteX13" fmla="*/ 13637 w 54463"/>
                  <a:gd name="connsiteY13" fmla="*/ 30986 h 80879"/>
                  <a:gd name="connsiteX14" fmla="*/ 28477 w 54463"/>
                  <a:gd name="connsiteY14" fmla="*/ 26088 h 80879"/>
                  <a:gd name="connsiteX15" fmla="*/ 54596 w 54463"/>
                  <a:gd name="connsiteY15" fmla="*/ 52652 h 8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463" h="80879">
                    <a:moveTo>
                      <a:pt x="54596" y="52652"/>
                    </a:moveTo>
                    <a:cubicBezTo>
                      <a:pt x="54596" y="69719"/>
                      <a:pt x="43169" y="81146"/>
                      <a:pt x="26845" y="81146"/>
                    </a:cubicBezTo>
                    <a:cubicBezTo>
                      <a:pt x="12598" y="81146"/>
                      <a:pt x="3398" y="74764"/>
                      <a:pt x="133" y="58588"/>
                    </a:cubicBezTo>
                    <a:cubicBezTo>
                      <a:pt x="133" y="58588"/>
                      <a:pt x="10076" y="58588"/>
                      <a:pt x="10076" y="58588"/>
                    </a:cubicBezTo>
                    <a:cubicBezTo>
                      <a:pt x="12598" y="67789"/>
                      <a:pt x="17941" y="72241"/>
                      <a:pt x="26697" y="72241"/>
                    </a:cubicBezTo>
                    <a:cubicBezTo>
                      <a:pt x="37678" y="72241"/>
                      <a:pt x="44357" y="65563"/>
                      <a:pt x="44357" y="53988"/>
                    </a:cubicBezTo>
                    <a:cubicBezTo>
                      <a:pt x="44357" y="41967"/>
                      <a:pt x="37530" y="34992"/>
                      <a:pt x="26697" y="34992"/>
                    </a:cubicBezTo>
                    <a:cubicBezTo>
                      <a:pt x="20464" y="34992"/>
                      <a:pt x="16457" y="36922"/>
                      <a:pt x="11856" y="42561"/>
                    </a:cubicBezTo>
                    <a:cubicBezTo>
                      <a:pt x="11856" y="42561"/>
                      <a:pt x="2656" y="42561"/>
                      <a:pt x="2656" y="42561"/>
                    </a:cubicBezTo>
                    <a:cubicBezTo>
                      <a:pt x="2656" y="42561"/>
                      <a:pt x="8592" y="266"/>
                      <a:pt x="8592" y="266"/>
                    </a:cubicBezTo>
                    <a:cubicBezTo>
                      <a:pt x="8592" y="266"/>
                      <a:pt x="50441" y="266"/>
                      <a:pt x="50441" y="266"/>
                    </a:cubicBezTo>
                    <a:cubicBezTo>
                      <a:pt x="50441" y="266"/>
                      <a:pt x="50441" y="10209"/>
                      <a:pt x="50441" y="10209"/>
                    </a:cubicBezTo>
                    <a:cubicBezTo>
                      <a:pt x="50441" y="10209"/>
                      <a:pt x="16754" y="10209"/>
                      <a:pt x="16754" y="10209"/>
                    </a:cubicBezTo>
                    <a:cubicBezTo>
                      <a:pt x="16754" y="10209"/>
                      <a:pt x="13637" y="30986"/>
                      <a:pt x="13637" y="30986"/>
                    </a:cubicBezTo>
                    <a:cubicBezTo>
                      <a:pt x="18238" y="27572"/>
                      <a:pt x="22838" y="26088"/>
                      <a:pt x="28477" y="26088"/>
                    </a:cubicBezTo>
                    <a:cubicBezTo>
                      <a:pt x="44060" y="26088"/>
                      <a:pt x="54596" y="36625"/>
                      <a:pt x="54596" y="526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" name="Vrije vorm 46">
                <a:extLst>
                  <a:ext uri="{FF2B5EF4-FFF2-40B4-BE49-F238E27FC236}">
                    <a16:creationId xmlns:a16="http://schemas.microsoft.com/office/drawing/2014/main" id="{C6094F3E-82BE-E7DC-652F-18C1D159A2D8}"/>
                  </a:ext>
                </a:extLst>
              </p:cNvPr>
              <p:cNvSpPr/>
              <p:nvPr/>
            </p:nvSpPr>
            <p:spPr>
              <a:xfrm>
                <a:off x="2504613" y="5851942"/>
                <a:ext cx="27899" cy="80879"/>
              </a:xfrm>
              <a:custGeom>
                <a:avLst/>
                <a:gdLst>
                  <a:gd name="connsiteX0" fmla="*/ 28101 w 27899"/>
                  <a:gd name="connsiteY0" fmla="*/ 81146 h 80879"/>
                  <a:gd name="connsiteX1" fmla="*/ 18158 w 27899"/>
                  <a:gd name="connsiteY1" fmla="*/ 81146 h 80879"/>
                  <a:gd name="connsiteX2" fmla="*/ 18158 w 27899"/>
                  <a:gd name="connsiteY2" fmla="*/ 23566 h 80879"/>
                  <a:gd name="connsiteX3" fmla="*/ 201 w 27899"/>
                  <a:gd name="connsiteY3" fmla="*/ 23566 h 80879"/>
                  <a:gd name="connsiteX4" fmla="*/ 201 w 27899"/>
                  <a:gd name="connsiteY4" fmla="*/ 16442 h 80879"/>
                  <a:gd name="connsiteX5" fmla="*/ 21571 w 27899"/>
                  <a:gd name="connsiteY5" fmla="*/ 266 h 80879"/>
                  <a:gd name="connsiteX6" fmla="*/ 28101 w 27899"/>
                  <a:gd name="connsiteY6" fmla="*/ 266 h 80879"/>
                  <a:gd name="connsiteX7" fmla="*/ 28101 w 27899"/>
                  <a:gd name="connsiteY7" fmla="*/ 81146 h 8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99" h="80879">
                    <a:moveTo>
                      <a:pt x="28101" y="81146"/>
                    </a:moveTo>
                    <a:cubicBezTo>
                      <a:pt x="28101" y="81146"/>
                      <a:pt x="18158" y="81146"/>
                      <a:pt x="18158" y="81146"/>
                    </a:cubicBezTo>
                    <a:cubicBezTo>
                      <a:pt x="18158" y="81146"/>
                      <a:pt x="18158" y="23566"/>
                      <a:pt x="18158" y="23566"/>
                    </a:cubicBezTo>
                    <a:cubicBezTo>
                      <a:pt x="18158" y="23566"/>
                      <a:pt x="201" y="23566"/>
                      <a:pt x="201" y="23566"/>
                    </a:cubicBezTo>
                    <a:cubicBezTo>
                      <a:pt x="201" y="23566"/>
                      <a:pt x="201" y="16442"/>
                      <a:pt x="201" y="16442"/>
                    </a:cubicBezTo>
                    <a:cubicBezTo>
                      <a:pt x="15783" y="14513"/>
                      <a:pt x="18009" y="12732"/>
                      <a:pt x="21571" y="266"/>
                    </a:cubicBezTo>
                    <a:cubicBezTo>
                      <a:pt x="21571" y="266"/>
                      <a:pt x="28101" y="266"/>
                      <a:pt x="28101" y="266"/>
                    </a:cubicBezTo>
                    <a:cubicBezTo>
                      <a:pt x="28101" y="266"/>
                      <a:pt x="28101" y="81146"/>
                      <a:pt x="28101" y="81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" name="Vrije vorm 47">
                <a:extLst>
                  <a:ext uri="{FF2B5EF4-FFF2-40B4-BE49-F238E27FC236}">
                    <a16:creationId xmlns:a16="http://schemas.microsoft.com/office/drawing/2014/main" id="{C75A8D9E-B216-9412-24A4-B32F60572D31}"/>
                  </a:ext>
                </a:extLst>
              </p:cNvPr>
              <p:cNvSpPr/>
              <p:nvPr/>
            </p:nvSpPr>
            <p:spPr>
              <a:xfrm>
                <a:off x="2566350" y="5920949"/>
                <a:ext cx="11872" cy="11872"/>
              </a:xfrm>
              <a:custGeom>
                <a:avLst/>
                <a:gdLst>
                  <a:gd name="connsiteX0" fmla="*/ 12080 w 11872"/>
                  <a:gd name="connsiteY0" fmla="*/ 12139 h 11872"/>
                  <a:gd name="connsiteX1" fmla="*/ 208 w 11872"/>
                  <a:gd name="connsiteY1" fmla="*/ 12139 h 11872"/>
                  <a:gd name="connsiteX2" fmla="*/ 208 w 11872"/>
                  <a:gd name="connsiteY2" fmla="*/ 266 h 11872"/>
                  <a:gd name="connsiteX3" fmla="*/ 12080 w 11872"/>
                  <a:gd name="connsiteY3" fmla="*/ 266 h 11872"/>
                  <a:gd name="connsiteX4" fmla="*/ 12080 w 11872"/>
                  <a:gd name="connsiteY4" fmla="*/ 12139 h 1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" h="11872">
                    <a:moveTo>
                      <a:pt x="12080" y="12139"/>
                    </a:moveTo>
                    <a:cubicBezTo>
                      <a:pt x="12080" y="12139"/>
                      <a:pt x="208" y="12139"/>
                      <a:pt x="208" y="12139"/>
                    </a:cubicBezTo>
                    <a:cubicBezTo>
                      <a:pt x="208" y="12139"/>
                      <a:pt x="208" y="266"/>
                      <a:pt x="208" y="266"/>
                    </a:cubicBezTo>
                    <a:cubicBezTo>
                      <a:pt x="208" y="266"/>
                      <a:pt x="12080" y="266"/>
                      <a:pt x="12080" y="266"/>
                    </a:cubicBezTo>
                    <a:cubicBezTo>
                      <a:pt x="12080" y="266"/>
                      <a:pt x="12080" y="12139"/>
                      <a:pt x="12080" y="121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" name="Vrije vorm 48">
                <a:extLst>
                  <a:ext uri="{FF2B5EF4-FFF2-40B4-BE49-F238E27FC236}">
                    <a16:creationId xmlns:a16="http://schemas.microsoft.com/office/drawing/2014/main" id="{D2BAF2C2-BBA6-1CCE-1118-B18363235D9F}"/>
                  </a:ext>
                </a:extLst>
              </p:cNvPr>
              <p:cNvSpPr/>
              <p:nvPr/>
            </p:nvSpPr>
            <p:spPr>
              <a:xfrm>
                <a:off x="2592988" y="5851942"/>
                <a:ext cx="52831" cy="82660"/>
              </a:xfrm>
              <a:custGeom>
                <a:avLst/>
                <a:gdLst>
                  <a:gd name="connsiteX0" fmla="*/ 53042 w 52831"/>
                  <a:gd name="connsiteY0" fmla="*/ 42264 h 82660"/>
                  <a:gd name="connsiteX1" fmla="*/ 26627 w 52831"/>
                  <a:gd name="connsiteY1" fmla="*/ 82926 h 82660"/>
                  <a:gd name="connsiteX2" fmla="*/ 211 w 52831"/>
                  <a:gd name="connsiteY2" fmla="*/ 41671 h 82660"/>
                  <a:gd name="connsiteX3" fmla="*/ 26627 w 52831"/>
                  <a:gd name="connsiteY3" fmla="*/ 266 h 82660"/>
                  <a:gd name="connsiteX4" fmla="*/ 53042 w 52831"/>
                  <a:gd name="connsiteY4" fmla="*/ 42264 h 82660"/>
                  <a:gd name="connsiteX5" fmla="*/ 42803 w 52831"/>
                  <a:gd name="connsiteY5" fmla="*/ 41374 h 82660"/>
                  <a:gd name="connsiteX6" fmla="*/ 26627 w 52831"/>
                  <a:gd name="connsiteY6" fmla="*/ 9170 h 82660"/>
                  <a:gd name="connsiteX7" fmla="*/ 10451 w 52831"/>
                  <a:gd name="connsiteY7" fmla="*/ 41671 h 82660"/>
                  <a:gd name="connsiteX8" fmla="*/ 26478 w 52831"/>
                  <a:gd name="connsiteY8" fmla="*/ 74467 h 82660"/>
                  <a:gd name="connsiteX9" fmla="*/ 42803 w 52831"/>
                  <a:gd name="connsiteY9" fmla="*/ 41374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3042" y="42264"/>
                    </a:moveTo>
                    <a:cubicBezTo>
                      <a:pt x="53042" y="68828"/>
                      <a:pt x="43693" y="82926"/>
                      <a:pt x="26627" y="82926"/>
                    </a:cubicBezTo>
                    <a:cubicBezTo>
                      <a:pt x="9264" y="82926"/>
                      <a:pt x="211" y="68828"/>
                      <a:pt x="211" y="41671"/>
                    </a:cubicBezTo>
                    <a:cubicBezTo>
                      <a:pt x="211" y="14513"/>
                      <a:pt x="9264" y="266"/>
                      <a:pt x="26627" y="266"/>
                    </a:cubicBezTo>
                    <a:cubicBezTo>
                      <a:pt x="44138" y="266"/>
                      <a:pt x="53042" y="14216"/>
                      <a:pt x="53042" y="42264"/>
                    </a:cubicBezTo>
                    <a:close/>
                    <a:moveTo>
                      <a:pt x="42803" y="41374"/>
                    </a:moveTo>
                    <a:cubicBezTo>
                      <a:pt x="42803" y="19707"/>
                      <a:pt x="37460" y="9170"/>
                      <a:pt x="26627" y="9170"/>
                    </a:cubicBezTo>
                    <a:cubicBezTo>
                      <a:pt x="15793" y="9170"/>
                      <a:pt x="10451" y="19559"/>
                      <a:pt x="10451" y="41671"/>
                    </a:cubicBezTo>
                    <a:cubicBezTo>
                      <a:pt x="10451" y="63783"/>
                      <a:pt x="15793" y="74467"/>
                      <a:pt x="26478" y="74467"/>
                    </a:cubicBezTo>
                    <a:cubicBezTo>
                      <a:pt x="37609" y="74467"/>
                      <a:pt x="42803" y="64228"/>
                      <a:pt x="42803" y="41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" name="Vrije vorm 49">
                <a:extLst>
                  <a:ext uri="{FF2B5EF4-FFF2-40B4-BE49-F238E27FC236}">
                    <a16:creationId xmlns:a16="http://schemas.microsoft.com/office/drawing/2014/main" id="{5F3925C6-D276-0A69-340F-F4D95BF77A02}"/>
                  </a:ext>
                </a:extLst>
              </p:cNvPr>
              <p:cNvSpPr/>
              <p:nvPr/>
            </p:nvSpPr>
            <p:spPr>
              <a:xfrm>
                <a:off x="3250186" y="5851942"/>
                <a:ext cx="27899" cy="80879"/>
              </a:xfrm>
              <a:custGeom>
                <a:avLst/>
                <a:gdLst>
                  <a:gd name="connsiteX0" fmla="*/ 28179 w 27899"/>
                  <a:gd name="connsiteY0" fmla="*/ 81146 h 80879"/>
                  <a:gd name="connsiteX1" fmla="*/ 18236 w 27899"/>
                  <a:gd name="connsiteY1" fmla="*/ 81146 h 80879"/>
                  <a:gd name="connsiteX2" fmla="*/ 18236 w 27899"/>
                  <a:gd name="connsiteY2" fmla="*/ 23566 h 80879"/>
                  <a:gd name="connsiteX3" fmla="*/ 280 w 27899"/>
                  <a:gd name="connsiteY3" fmla="*/ 23566 h 80879"/>
                  <a:gd name="connsiteX4" fmla="*/ 280 w 27899"/>
                  <a:gd name="connsiteY4" fmla="*/ 16442 h 80879"/>
                  <a:gd name="connsiteX5" fmla="*/ 21650 w 27899"/>
                  <a:gd name="connsiteY5" fmla="*/ 266 h 80879"/>
                  <a:gd name="connsiteX6" fmla="*/ 28179 w 27899"/>
                  <a:gd name="connsiteY6" fmla="*/ 266 h 80879"/>
                  <a:gd name="connsiteX7" fmla="*/ 28179 w 27899"/>
                  <a:gd name="connsiteY7" fmla="*/ 81146 h 8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99" h="80879">
                    <a:moveTo>
                      <a:pt x="28179" y="81146"/>
                    </a:moveTo>
                    <a:cubicBezTo>
                      <a:pt x="28179" y="81146"/>
                      <a:pt x="18236" y="81146"/>
                      <a:pt x="18236" y="81146"/>
                    </a:cubicBezTo>
                    <a:cubicBezTo>
                      <a:pt x="18236" y="81146"/>
                      <a:pt x="18236" y="23566"/>
                      <a:pt x="18236" y="23566"/>
                    </a:cubicBezTo>
                    <a:cubicBezTo>
                      <a:pt x="18236" y="23566"/>
                      <a:pt x="280" y="23566"/>
                      <a:pt x="280" y="23566"/>
                    </a:cubicBezTo>
                    <a:cubicBezTo>
                      <a:pt x="280" y="23566"/>
                      <a:pt x="280" y="16442"/>
                      <a:pt x="280" y="16442"/>
                    </a:cubicBezTo>
                    <a:cubicBezTo>
                      <a:pt x="15862" y="14513"/>
                      <a:pt x="18088" y="12732"/>
                      <a:pt x="21650" y="266"/>
                    </a:cubicBezTo>
                    <a:cubicBezTo>
                      <a:pt x="21650" y="266"/>
                      <a:pt x="28179" y="266"/>
                      <a:pt x="28179" y="266"/>
                    </a:cubicBezTo>
                    <a:cubicBezTo>
                      <a:pt x="28179" y="266"/>
                      <a:pt x="28179" y="81146"/>
                      <a:pt x="28179" y="811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" name="Vrije vorm 50">
                <a:extLst>
                  <a:ext uri="{FF2B5EF4-FFF2-40B4-BE49-F238E27FC236}">
                    <a16:creationId xmlns:a16="http://schemas.microsoft.com/office/drawing/2014/main" id="{10AA194C-8DE4-8098-E075-E91B614DC133}"/>
                  </a:ext>
                </a:extLst>
              </p:cNvPr>
              <p:cNvSpPr/>
              <p:nvPr/>
            </p:nvSpPr>
            <p:spPr>
              <a:xfrm>
                <a:off x="3311922" y="5920949"/>
                <a:ext cx="11872" cy="11872"/>
              </a:xfrm>
              <a:custGeom>
                <a:avLst/>
                <a:gdLst>
                  <a:gd name="connsiteX0" fmla="*/ 12159 w 11872"/>
                  <a:gd name="connsiteY0" fmla="*/ 12139 h 11872"/>
                  <a:gd name="connsiteX1" fmla="*/ 286 w 11872"/>
                  <a:gd name="connsiteY1" fmla="*/ 12139 h 11872"/>
                  <a:gd name="connsiteX2" fmla="*/ 286 w 11872"/>
                  <a:gd name="connsiteY2" fmla="*/ 266 h 11872"/>
                  <a:gd name="connsiteX3" fmla="*/ 12159 w 11872"/>
                  <a:gd name="connsiteY3" fmla="*/ 266 h 11872"/>
                  <a:gd name="connsiteX4" fmla="*/ 12159 w 11872"/>
                  <a:gd name="connsiteY4" fmla="*/ 12139 h 1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" h="11872">
                    <a:moveTo>
                      <a:pt x="12159" y="12139"/>
                    </a:moveTo>
                    <a:cubicBezTo>
                      <a:pt x="12159" y="12139"/>
                      <a:pt x="286" y="12139"/>
                      <a:pt x="286" y="12139"/>
                    </a:cubicBezTo>
                    <a:cubicBezTo>
                      <a:pt x="286" y="12139"/>
                      <a:pt x="286" y="266"/>
                      <a:pt x="286" y="266"/>
                    </a:cubicBezTo>
                    <a:cubicBezTo>
                      <a:pt x="286" y="266"/>
                      <a:pt x="12159" y="266"/>
                      <a:pt x="12159" y="266"/>
                    </a:cubicBezTo>
                    <a:cubicBezTo>
                      <a:pt x="12159" y="266"/>
                      <a:pt x="12159" y="12139"/>
                      <a:pt x="12159" y="121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" name="Vrije vorm 51">
                <a:extLst>
                  <a:ext uri="{FF2B5EF4-FFF2-40B4-BE49-F238E27FC236}">
                    <a16:creationId xmlns:a16="http://schemas.microsoft.com/office/drawing/2014/main" id="{8E5DD733-2E7A-4677-DC91-62D9250894DA}"/>
                  </a:ext>
                </a:extLst>
              </p:cNvPr>
              <p:cNvSpPr/>
              <p:nvPr/>
            </p:nvSpPr>
            <p:spPr>
              <a:xfrm>
                <a:off x="3337671" y="5853723"/>
                <a:ext cx="54463" cy="80879"/>
              </a:xfrm>
              <a:custGeom>
                <a:avLst/>
                <a:gdLst>
                  <a:gd name="connsiteX0" fmla="*/ 54753 w 54463"/>
                  <a:gd name="connsiteY0" fmla="*/ 52652 h 80879"/>
                  <a:gd name="connsiteX1" fmla="*/ 27002 w 54463"/>
                  <a:gd name="connsiteY1" fmla="*/ 81146 h 80879"/>
                  <a:gd name="connsiteX2" fmla="*/ 290 w 54463"/>
                  <a:gd name="connsiteY2" fmla="*/ 58588 h 80879"/>
                  <a:gd name="connsiteX3" fmla="*/ 10233 w 54463"/>
                  <a:gd name="connsiteY3" fmla="*/ 58588 h 80879"/>
                  <a:gd name="connsiteX4" fmla="*/ 26854 w 54463"/>
                  <a:gd name="connsiteY4" fmla="*/ 72241 h 80879"/>
                  <a:gd name="connsiteX5" fmla="*/ 44514 w 54463"/>
                  <a:gd name="connsiteY5" fmla="*/ 53988 h 80879"/>
                  <a:gd name="connsiteX6" fmla="*/ 26854 w 54463"/>
                  <a:gd name="connsiteY6" fmla="*/ 34992 h 80879"/>
                  <a:gd name="connsiteX7" fmla="*/ 12013 w 54463"/>
                  <a:gd name="connsiteY7" fmla="*/ 42561 h 80879"/>
                  <a:gd name="connsiteX8" fmla="*/ 2813 w 54463"/>
                  <a:gd name="connsiteY8" fmla="*/ 42561 h 80879"/>
                  <a:gd name="connsiteX9" fmla="*/ 8749 w 54463"/>
                  <a:gd name="connsiteY9" fmla="*/ 266 h 80879"/>
                  <a:gd name="connsiteX10" fmla="*/ 50598 w 54463"/>
                  <a:gd name="connsiteY10" fmla="*/ 266 h 80879"/>
                  <a:gd name="connsiteX11" fmla="*/ 50598 w 54463"/>
                  <a:gd name="connsiteY11" fmla="*/ 10209 h 80879"/>
                  <a:gd name="connsiteX12" fmla="*/ 16911 w 54463"/>
                  <a:gd name="connsiteY12" fmla="*/ 10209 h 80879"/>
                  <a:gd name="connsiteX13" fmla="*/ 13794 w 54463"/>
                  <a:gd name="connsiteY13" fmla="*/ 30986 h 80879"/>
                  <a:gd name="connsiteX14" fmla="*/ 28634 w 54463"/>
                  <a:gd name="connsiteY14" fmla="*/ 26088 h 80879"/>
                  <a:gd name="connsiteX15" fmla="*/ 54753 w 54463"/>
                  <a:gd name="connsiteY15" fmla="*/ 52652 h 8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463" h="80879">
                    <a:moveTo>
                      <a:pt x="54753" y="52652"/>
                    </a:moveTo>
                    <a:cubicBezTo>
                      <a:pt x="54753" y="69719"/>
                      <a:pt x="43326" y="81146"/>
                      <a:pt x="27002" y="81146"/>
                    </a:cubicBezTo>
                    <a:cubicBezTo>
                      <a:pt x="12755" y="81146"/>
                      <a:pt x="3555" y="74764"/>
                      <a:pt x="290" y="58588"/>
                    </a:cubicBezTo>
                    <a:cubicBezTo>
                      <a:pt x="290" y="58588"/>
                      <a:pt x="10233" y="58588"/>
                      <a:pt x="10233" y="58588"/>
                    </a:cubicBezTo>
                    <a:cubicBezTo>
                      <a:pt x="12755" y="67789"/>
                      <a:pt x="18098" y="72241"/>
                      <a:pt x="26854" y="72241"/>
                    </a:cubicBezTo>
                    <a:cubicBezTo>
                      <a:pt x="37835" y="72241"/>
                      <a:pt x="44514" y="65563"/>
                      <a:pt x="44514" y="53988"/>
                    </a:cubicBezTo>
                    <a:cubicBezTo>
                      <a:pt x="44514" y="41967"/>
                      <a:pt x="37687" y="34992"/>
                      <a:pt x="26854" y="34992"/>
                    </a:cubicBezTo>
                    <a:cubicBezTo>
                      <a:pt x="20621" y="34992"/>
                      <a:pt x="16614" y="36922"/>
                      <a:pt x="12013" y="42561"/>
                    </a:cubicBezTo>
                    <a:cubicBezTo>
                      <a:pt x="12013" y="42561"/>
                      <a:pt x="2813" y="42561"/>
                      <a:pt x="2813" y="42561"/>
                    </a:cubicBezTo>
                    <a:cubicBezTo>
                      <a:pt x="2813" y="42561"/>
                      <a:pt x="8749" y="266"/>
                      <a:pt x="8749" y="266"/>
                    </a:cubicBezTo>
                    <a:cubicBezTo>
                      <a:pt x="8749" y="266"/>
                      <a:pt x="50598" y="266"/>
                      <a:pt x="50598" y="266"/>
                    </a:cubicBezTo>
                    <a:cubicBezTo>
                      <a:pt x="50598" y="266"/>
                      <a:pt x="50598" y="10209"/>
                      <a:pt x="50598" y="10209"/>
                    </a:cubicBezTo>
                    <a:cubicBezTo>
                      <a:pt x="50598" y="10209"/>
                      <a:pt x="16911" y="10209"/>
                      <a:pt x="16911" y="10209"/>
                    </a:cubicBezTo>
                    <a:cubicBezTo>
                      <a:pt x="16911" y="10209"/>
                      <a:pt x="13794" y="30986"/>
                      <a:pt x="13794" y="30986"/>
                    </a:cubicBezTo>
                    <a:cubicBezTo>
                      <a:pt x="18395" y="27572"/>
                      <a:pt x="22995" y="26088"/>
                      <a:pt x="28634" y="26088"/>
                    </a:cubicBezTo>
                    <a:cubicBezTo>
                      <a:pt x="44217" y="26088"/>
                      <a:pt x="54753" y="36625"/>
                      <a:pt x="54753" y="526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" name="Vrije vorm 52">
                <a:extLst>
                  <a:ext uri="{FF2B5EF4-FFF2-40B4-BE49-F238E27FC236}">
                    <a16:creationId xmlns:a16="http://schemas.microsoft.com/office/drawing/2014/main" id="{199143D5-7475-8420-A562-C9719C0CE026}"/>
                  </a:ext>
                </a:extLst>
              </p:cNvPr>
              <p:cNvSpPr/>
              <p:nvPr/>
            </p:nvSpPr>
            <p:spPr>
              <a:xfrm>
                <a:off x="743279" y="4832927"/>
                <a:ext cx="71084" cy="72865"/>
              </a:xfrm>
              <a:custGeom>
                <a:avLst/>
                <a:gdLst>
                  <a:gd name="connsiteX0" fmla="*/ 46919 w 71084"/>
                  <a:gd name="connsiteY0" fmla="*/ 4908 h 72865"/>
                  <a:gd name="connsiteX1" fmla="*/ 45287 w 71084"/>
                  <a:gd name="connsiteY1" fmla="*/ 7282 h 72865"/>
                  <a:gd name="connsiteX2" fmla="*/ 47958 w 71084"/>
                  <a:gd name="connsiteY2" fmla="*/ 10102 h 72865"/>
                  <a:gd name="connsiteX3" fmla="*/ 67547 w 71084"/>
                  <a:gd name="connsiteY3" fmla="*/ 28652 h 72865"/>
                  <a:gd name="connsiteX4" fmla="*/ 57604 w 71084"/>
                  <a:gd name="connsiteY4" fmla="*/ 36072 h 72865"/>
                  <a:gd name="connsiteX5" fmla="*/ 41725 w 71084"/>
                  <a:gd name="connsiteY5" fmla="*/ 33104 h 72865"/>
                  <a:gd name="connsiteX6" fmla="*/ 20207 w 71084"/>
                  <a:gd name="connsiteY6" fmla="*/ 27762 h 72865"/>
                  <a:gd name="connsiteX7" fmla="*/ 3437 w 71084"/>
                  <a:gd name="connsiteY7" fmla="*/ 13961 h 72865"/>
                  <a:gd name="connsiteX8" fmla="*/ 5664 w 71084"/>
                  <a:gd name="connsiteY8" fmla="*/ 6986 h 72865"/>
                  <a:gd name="connsiteX9" fmla="*/ 13232 w 71084"/>
                  <a:gd name="connsiteY9" fmla="*/ 13367 h 72865"/>
                  <a:gd name="connsiteX10" fmla="*/ 18278 w 71084"/>
                  <a:gd name="connsiteY10" fmla="*/ 7876 h 72865"/>
                  <a:gd name="connsiteX11" fmla="*/ 9967 w 71084"/>
                  <a:gd name="connsiteY11" fmla="*/ 159 h 72865"/>
                  <a:gd name="connsiteX12" fmla="*/ 24 w 71084"/>
                  <a:gd name="connsiteY12" fmla="*/ 13812 h 72865"/>
                  <a:gd name="connsiteX13" fmla="*/ 10709 w 71084"/>
                  <a:gd name="connsiteY13" fmla="*/ 29098 h 72865"/>
                  <a:gd name="connsiteX14" fmla="*/ 24 w 71084"/>
                  <a:gd name="connsiteY14" fmla="*/ 44235 h 72865"/>
                  <a:gd name="connsiteX15" fmla="*/ 24214 w 71084"/>
                  <a:gd name="connsiteY15" fmla="*/ 68276 h 72865"/>
                  <a:gd name="connsiteX16" fmla="*/ 25698 w 71084"/>
                  <a:gd name="connsiteY16" fmla="*/ 66050 h 72865"/>
                  <a:gd name="connsiteX17" fmla="*/ 23027 w 71084"/>
                  <a:gd name="connsiteY17" fmla="*/ 63230 h 72865"/>
                  <a:gd name="connsiteX18" fmla="*/ 3437 w 71084"/>
                  <a:gd name="connsiteY18" fmla="*/ 44531 h 72865"/>
                  <a:gd name="connsiteX19" fmla="*/ 13380 w 71084"/>
                  <a:gd name="connsiteY19" fmla="*/ 36963 h 72865"/>
                  <a:gd name="connsiteX20" fmla="*/ 30595 w 71084"/>
                  <a:gd name="connsiteY20" fmla="*/ 40228 h 72865"/>
                  <a:gd name="connsiteX21" fmla="*/ 44842 w 71084"/>
                  <a:gd name="connsiteY21" fmla="*/ 43938 h 72865"/>
                  <a:gd name="connsiteX22" fmla="*/ 67547 w 71084"/>
                  <a:gd name="connsiteY22" fmla="*/ 59075 h 72865"/>
                  <a:gd name="connsiteX23" fmla="*/ 65470 w 71084"/>
                  <a:gd name="connsiteY23" fmla="*/ 66050 h 72865"/>
                  <a:gd name="connsiteX24" fmla="*/ 57901 w 71084"/>
                  <a:gd name="connsiteY24" fmla="*/ 59817 h 72865"/>
                  <a:gd name="connsiteX25" fmla="*/ 52855 w 71084"/>
                  <a:gd name="connsiteY25" fmla="*/ 65159 h 72865"/>
                  <a:gd name="connsiteX26" fmla="*/ 61314 w 71084"/>
                  <a:gd name="connsiteY26" fmla="*/ 73025 h 72865"/>
                  <a:gd name="connsiteX27" fmla="*/ 71109 w 71084"/>
                  <a:gd name="connsiteY27" fmla="*/ 59223 h 72865"/>
                  <a:gd name="connsiteX28" fmla="*/ 60424 w 71084"/>
                  <a:gd name="connsiteY28" fmla="*/ 43938 h 72865"/>
                  <a:gd name="connsiteX29" fmla="*/ 71109 w 71084"/>
                  <a:gd name="connsiteY29" fmla="*/ 28949 h 72865"/>
                  <a:gd name="connsiteX30" fmla="*/ 46919 w 71084"/>
                  <a:gd name="connsiteY30" fmla="*/ 4908 h 7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084" h="72865">
                    <a:moveTo>
                      <a:pt x="46919" y="4908"/>
                    </a:moveTo>
                    <a:cubicBezTo>
                      <a:pt x="45287" y="4908"/>
                      <a:pt x="45287" y="6095"/>
                      <a:pt x="45287" y="7282"/>
                    </a:cubicBezTo>
                    <a:cubicBezTo>
                      <a:pt x="45287" y="9063"/>
                      <a:pt x="45435" y="9212"/>
                      <a:pt x="47958" y="10102"/>
                    </a:cubicBezTo>
                    <a:cubicBezTo>
                      <a:pt x="61463" y="14257"/>
                      <a:pt x="67547" y="22123"/>
                      <a:pt x="67547" y="28652"/>
                    </a:cubicBezTo>
                    <a:cubicBezTo>
                      <a:pt x="67547" y="31769"/>
                      <a:pt x="65766" y="36072"/>
                      <a:pt x="57604" y="36072"/>
                    </a:cubicBezTo>
                    <a:cubicBezTo>
                      <a:pt x="53746" y="36072"/>
                      <a:pt x="47068" y="34292"/>
                      <a:pt x="41725" y="33104"/>
                    </a:cubicBezTo>
                    <a:lnTo>
                      <a:pt x="20207" y="27762"/>
                    </a:lnTo>
                    <a:cubicBezTo>
                      <a:pt x="12193" y="25536"/>
                      <a:pt x="3437" y="21381"/>
                      <a:pt x="3437" y="13961"/>
                    </a:cubicBezTo>
                    <a:cubicBezTo>
                      <a:pt x="3437" y="13515"/>
                      <a:pt x="3437" y="9508"/>
                      <a:pt x="5664" y="6986"/>
                    </a:cubicBezTo>
                    <a:cubicBezTo>
                      <a:pt x="7296" y="13367"/>
                      <a:pt x="13232" y="13367"/>
                      <a:pt x="13232" y="13367"/>
                    </a:cubicBezTo>
                    <a:cubicBezTo>
                      <a:pt x="15310" y="13367"/>
                      <a:pt x="18278" y="11883"/>
                      <a:pt x="18278" y="7876"/>
                    </a:cubicBezTo>
                    <a:cubicBezTo>
                      <a:pt x="18278" y="5056"/>
                      <a:pt x="16052" y="159"/>
                      <a:pt x="9967" y="159"/>
                    </a:cubicBezTo>
                    <a:cubicBezTo>
                      <a:pt x="1953" y="159"/>
                      <a:pt x="24" y="9212"/>
                      <a:pt x="24" y="13812"/>
                    </a:cubicBezTo>
                    <a:cubicBezTo>
                      <a:pt x="24" y="22419"/>
                      <a:pt x="7741" y="27614"/>
                      <a:pt x="10709" y="29098"/>
                    </a:cubicBezTo>
                    <a:cubicBezTo>
                      <a:pt x="1360" y="32659"/>
                      <a:pt x="24" y="40228"/>
                      <a:pt x="24" y="44235"/>
                    </a:cubicBezTo>
                    <a:cubicBezTo>
                      <a:pt x="24" y="59817"/>
                      <a:pt x="20652" y="68276"/>
                      <a:pt x="24214" y="68276"/>
                    </a:cubicBezTo>
                    <a:cubicBezTo>
                      <a:pt x="25698" y="68276"/>
                      <a:pt x="25698" y="66792"/>
                      <a:pt x="25698" y="66050"/>
                    </a:cubicBezTo>
                    <a:cubicBezTo>
                      <a:pt x="25698" y="63972"/>
                      <a:pt x="25549" y="63972"/>
                      <a:pt x="23027" y="63230"/>
                    </a:cubicBezTo>
                    <a:cubicBezTo>
                      <a:pt x="9670" y="58926"/>
                      <a:pt x="3437" y="50764"/>
                      <a:pt x="3437" y="44531"/>
                    </a:cubicBezTo>
                    <a:cubicBezTo>
                      <a:pt x="3437" y="39931"/>
                      <a:pt x="7148" y="36963"/>
                      <a:pt x="13380" y="36963"/>
                    </a:cubicBezTo>
                    <a:cubicBezTo>
                      <a:pt x="17090" y="36963"/>
                      <a:pt x="24807" y="38892"/>
                      <a:pt x="30595" y="40228"/>
                    </a:cubicBezTo>
                    <a:lnTo>
                      <a:pt x="44842" y="43938"/>
                    </a:lnTo>
                    <a:cubicBezTo>
                      <a:pt x="55081" y="46461"/>
                      <a:pt x="67547" y="49725"/>
                      <a:pt x="67547" y="59075"/>
                    </a:cubicBezTo>
                    <a:cubicBezTo>
                      <a:pt x="67547" y="59520"/>
                      <a:pt x="67547" y="63378"/>
                      <a:pt x="65470" y="66050"/>
                    </a:cubicBezTo>
                    <a:cubicBezTo>
                      <a:pt x="64134" y="61301"/>
                      <a:pt x="60276" y="59817"/>
                      <a:pt x="57901" y="59817"/>
                    </a:cubicBezTo>
                    <a:cubicBezTo>
                      <a:pt x="53746" y="59817"/>
                      <a:pt x="52855" y="63230"/>
                      <a:pt x="52855" y="65159"/>
                    </a:cubicBezTo>
                    <a:cubicBezTo>
                      <a:pt x="52855" y="69166"/>
                      <a:pt x="56120" y="73025"/>
                      <a:pt x="61314" y="73025"/>
                    </a:cubicBezTo>
                    <a:cubicBezTo>
                      <a:pt x="67399" y="73025"/>
                      <a:pt x="71109" y="66495"/>
                      <a:pt x="71109" y="59223"/>
                    </a:cubicBezTo>
                    <a:cubicBezTo>
                      <a:pt x="71109" y="51655"/>
                      <a:pt x="65024" y="46609"/>
                      <a:pt x="60424" y="43938"/>
                    </a:cubicBezTo>
                    <a:cubicBezTo>
                      <a:pt x="69328" y="40673"/>
                      <a:pt x="71109" y="33104"/>
                      <a:pt x="71109" y="28949"/>
                    </a:cubicBezTo>
                    <a:cubicBezTo>
                      <a:pt x="71109" y="12922"/>
                      <a:pt x="50036" y="4908"/>
                      <a:pt x="46919" y="49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" name="Vrije vorm 53">
                <a:extLst>
                  <a:ext uri="{FF2B5EF4-FFF2-40B4-BE49-F238E27FC236}">
                    <a16:creationId xmlns:a16="http://schemas.microsoft.com/office/drawing/2014/main" id="{1E686E8F-CFE5-E78A-6CF7-4F8A66C3048C}"/>
                  </a:ext>
                </a:extLst>
              </p:cNvPr>
              <p:cNvSpPr/>
              <p:nvPr/>
            </p:nvSpPr>
            <p:spPr>
              <a:xfrm>
                <a:off x="695345" y="4789299"/>
                <a:ext cx="156119" cy="36210"/>
              </a:xfrm>
              <a:custGeom>
                <a:avLst/>
                <a:gdLst>
                  <a:gd name="connsiteX0" fmla="*/ 154511 w 156119"/>
                  <a:gd name="connsiteY0" fmla="*/ 151 h 36210"/>
                  <a:gd name="connsiteX1" fmla="*/ 153324 w 156119"/>
                  <a:gd name="connsiteY1" fmla="*/ 893 h 36210"/>
                  <a:gd name="connsiteX2" fmla="*/ 84614 w 156119"/>
                  <a:gd name="connsiteY2" fmla="*/ 27903 h 36210"/>
                  <a:gd name="connsiteX3" fmla="*/ 71554 w 156119"/>
                  <a:gd name="connsiteY3" fmla="*/ 27903 h 36210"/>
                  <a:gd name="connsiteX4" fmla="*/ 2844 w 156119"/>
                  <a:gd name="connsiteY4" fmla="*/ 893 h 36210"/>
                  <a:gd name="connsiteX5" fmla="*/ 1657 w 156119"/>
                  <a:gd name="connsiteY5" fmla="*/ 151 h 36210"/>
                  <a:gd name="connsiteX6" fmla="*/ 24 w 156119"/>
                  <a:gd name="connsiteY6" fmla="*/ 1784 h 36210"/>
                  <a:gd name="connsiteX7" fmla="*/ 321 w 156119"/>
                  <a:gd name="connsiteY7" fmla="*/ 2674 h 36210"/>
                  <a:gd name="connsiteX8" fmla="*/ 71554 w 156119"/>
                  <a:gd name="connsiteY8" fmla="*/ 36362 h 36210"/>
                  <a:gd name="connsiteX9" fmla="*/ 84614 w 156119"/>
                  <a:gd name="connsiteY9" fmla="*/ 36362 h 36210"/>
                  <a:gd name="connsiteX10" fmla="*/ 155847 w 156119"/>
                  <a:gd name="connsiteY10" fmla="*/ 2674 h 36210"/>
                  <a:gd name="connsiteX11" fmla="*/ 156143 w 156119"/>
                  <a:gd name="connsiteY11" fmla="*/ 1784 h 36210"/>
                  <a:gd name="connsiteX12" fmla="*/ 154511 w 156119"/>
                  <a:gd name="connsiteY12" fmla="*/ 151 h 3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19" h="36210">
                    <a:moveTo>
                      <a:pt x="154511" y="151"/>
                    </a:moveTo>
                    <a:cubicBezTo>
                      <a:pt x="154066" y="151"/>
                      <a:pt x="153621" y="597"/>
                      <a:pt x="153324" y="893"/>
                    </a:cubicBezTo>
                    <a:cubicBezTo>
                      <a:pt x="141155" y="17069"/>
                      <a:pt x="109693" y="27903"/>
                      <a:pt x="84614" y="27903"/>
                    </a:cubicBezTo>
                    <a:lnTo>
                      <a:pt x="71554" y="27903"/>
                    </a:lnTo>
                    <a:cubicBezTo>
                      <a:pt x="46474" y="27903"/>
                      <a:pt x="15013" y="17069"/>
                      <a:pt x="2844" y="893"/>
                    </a:cubicBezTo>
                    <a:cubicBezTo>
                      <a:pt x="2547" y="597"/>
                      <a:pt x="2102" y="151"/>
                      <a:pt x="1657" y="151"/>
                    </a:cubicBezTo>
                    <a:cubicBezTo>
                      <a:pt x="766" y="151"/>
                      <a:pt x="24" y="1042"/>
                      <a:pt x="24" y="1784"/>
                    </a:cubicBezTo>
                    <a:cubicBezTo>
                      <a:pt x="24" y="2081"/>
                      <a:pt x="173" y="2377"/>
                      <a:pt x="321" y="2674"/>
                    </a:cubicBezTo>
                    <a:cubicBezTo>
                      <a:pt x="13380" y="19889"/>
                      <a:pt x="44693" y="36362"/>
                      <a:pt x="71554" y="36362"/>
                    </a:cubicBezTo>
                    <a:lnTo>
                      <a:pt x="84614" y="36362"/>
                    </a:lnTo>
                    <a:cubicBezTo>
                      <a:pt x="111474" y="36362"/>
                      <a:pt x="142787" y="19889"/>
                      <a:pt x="155847" y="2674"/>
                    </a:cubicBezTo>
                    <a:cubicBezTo>
                      <a:pt x="155995" y="2377"/>
                      <a:pt x="156143" y="2081"/>
                      <a:pt x="156143" y="1784"/>
                    </a:cubicBezTo>
                    <a:cubicBezTo>
                      <a:pt x="156143" y="1042"/>
                      <a:pt x="155401" y="151"/>
                      <a:pt x="154511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" name="Vrije vorm 54">
                <a:extLst>
                  <a:ext uri="{FF2B5EF4-FFF2-40B4-BE49-F238E27FC236}">
                    <a16:creationId xmlns:a16="http://schemas.microsoft.com/office/drawing/2014/main" id="{2916A2FE-98B7-9D76-37B0-6579B41D8625}"/>
                  </a:ext>
                </a:extLst>
              </p:cNvPr>
              <p:cNvSpPr/>
              <p:nvPr/>
            </p:nvSpPr>
            <p:spPr>
              <a:xfrm>
                <a:off x="743279" y="4700438"/>
                <a:ext cx="99726" cy="77762"/>
              </a:xfrm>
              <a:custGeom>
                <a:avLst/>
                <a:gdLst>
                  <a:gd name="connsiteX0" fmla="*/ 24511 w 99726"/>
                  <a:gd name="connsiteY0" fmla="*/ 145 h 77762"/>
                  <a:gd name="connsiteX1" fmla="*/ 24 w 99726"/>
                  <a:gd name="connsiteY1" fmla="*/ 18992 h 77762"/>
                  <a:gd name="connsiteX2" fmla="*/ 11006 w 99726"/>
                  <a:gd name="connsiteY2" fmla="*/ 37988 h 77762"/>
                  <a:gd name="connsiteX3" fmla="*/ 24 w 99726"/>
                  <a:gd name="connsiteY3" fmla="*/ 50899 h 77762"/>
                  <a:gd name="connsiteX4" fmla="*/ 8335 w 99726"/>
                  <a:gd name="connsiteY4" fmla="*/ 62177 h 77762"/>
                  <a:gd name="connsiteX5" fmla="*/ 24214 w 99726"/>
                  <a:gd name="connsiteY5" fmla="*/ 67074 h 77762"/>
                  <a:gd name="connsiteX6" fmla="*/ 25698 w 99726"/>
                  <a:gd name="connsiteY6" fmla="*/ 64848 h 77762"/>
                  <a:gd name="connsiteX7" fmla="*/ 22136 w 99726"/>
                  <a:gd name="connsiteY7" fmla="*/ 61732 h 77762"/>
                  <a:gd name="connsiteX8" fmla="*/ 3437 w 99726"/>
                  <a:gd name="connsiteY8" fmla="*/ 51195 h 77762"/>
                  <a:gd name="connsiteX9" fmla="*/ 9819 w 99726"/>
                  <a:gd name="connsiteY9" fmla="*/ 47040 h 77762"/>
                  <a:gd name="connsiteX10" fmla="*/ 17684 w 99726"/>
                  <a:gd name="connsiteY10" fmla="*/ 48227 h 77762"/>
                  <a:gd name="connsiteX11" fmla="*/ 89362 w 99726"/>
                  <a:gd name="connsiteY11" fmla="*/ 66036 h 77762"/>
                  <a:gd name="connsiteX12" fmla="*/ 94853 w 99726"/>
                  <a:gd name="connsiteY12" fmla="*/ 74643 h 77762"/>
                  <a:gd name="connsiteX13" fmla="*/ 97821 w 99726"/>
                  <a:gd name="connsiteY13" fmla="*/ 77908 h 77762"/>
                  <a:gd name="connsiteX14" fmla="*/ 99751 w 99726"/>
                  <a:gd name="connsiteY14" fmla="*/ 76127 h 77762"/>
                  <a:gd name="connsiteX15" fmla="*/ 99305 w 99726"/>
                  <a:gd name="connsiteY15" fmla="*/ 62919 h 77762"/>
                  <a:gd name="connsiteX16" fmla="*/ 99751 w 99726"/>
                  <a:gd name="connsiteY16" fmla="*/ 47634 h 77762"/>
                  <a:gd name="connsiteX17" fmla="*/ 96782 w 99726"/>
                  <a:gd name="connsiteY17" fmla="*/ 44666 h 77762"/>
                  <a:gd name="connsiteX18" fmla="*/ 94853 w 99726"/>
                  <a:gd name="connsiteY18" fmla="*/ 48524 h 77762"/>
                  <a:gd name="connsiteX19" fmla="*/ 92330 w 99726"/>
                  <a:gd name="connsiteY19" fmla="*/ 56538 h 77762"/>
                  <a:gd name="connsiteX20" fmla="*/ 84910 w 99726"/>
                  <a:gd name="connsiteY20" fmla="*/ 54757 h 77762"/>
                  <a:gd name="connsiteX21" fmla="*/ 61908 w 99726"/>
                  <a:gd name="connsiteY21" fmla="*/ 49118 h 77762"/>
                  <a:gd name="connsiteX22" fmla="*/ 71109 w 99726"/>
                  <a:gd name="connsiteY22" fmla="*/ 35910 h 77762"/>
                  <a:gd name="connsiteX23" fmla="*/ 24511 w 99726"/>
                  <a:gd name="connsiteY23" fmla="*/ 145 h 77762"/>
                  <a:gd name="connsiteX24" fmla="*/ 52707 w 99726"/>
                  <a:gd name="connsiteY24" fmla="*/ 19437 h 77762"/>
                  <a:gd name="connsiteX25" fmla="*/ 67547 w 99726"/>
                  <a:gd name="connsiteY25" fmla="*/ 36058 h 77762"/>
                  <a:gd name="connsiteX26" fmla="*/ 53004 w 99726"/>
                  <a:gd name="connsiteY26" fmla="*/ 46743 h 77762"/>
                  <a:gd name="connsiteX27" fmla="*/ 50778 w 99726"/>
                  <a:gd name="connsiteY27" fmla="*/ 46298 h 77762"/>
                  <a:gd name="connsiteX28" fmla="*/ 21246 w 99726"/>
                  <a:gd name="connsiteY28" fmla="*/ 38878 h 77762"/>
                  <a:gd name="connsiteX29" fmla="*/ 3437 w 99726"/>
                  <a:gd name="connsiteY29" fmla="*/ 19289 h 77762"/>
                  <a:gd name="connsiteX30" fmla="*/ 17387 w 99726"/>
                  <a:gd name="connsiteY30" fmla="*/ 10682 h 77762"/>
                  <a:gd name="connsiteX31" fmla="*/ 52707 w 99726"/>
                  <a:gd name="connsiteY31" fmla="*/ 19437 h 77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9726" h="77762">
                    <a:moveTo>
                      <a:pt x="24511" y="145"/>
                    </a:moveTo>
                    <a:cubicBezTo>
                      <a:pt x="7741" y="145"/>
                      <a:pt x="24" y="9643"/>
                      <a:pt x="24" y="18992"/>
                    </a:cubicBezTo>
                    <a:cubicBezTo>
                      <a:pt x="24" y="26709"/>
                      <a:pt x="5664" y="33387"/>
                      <a:pt x="11006" y="37988"/>
                    </a:cubicBezTo>
                    <a:cubicBezTo>
                      <a:pt x="1953" y="39917"/>
                      <a:pt x="24" y="46892"/>
                      <a:pt x="24" y="50899"/>
                    </a:cubicBezTo>
                    <a:cubicBezTo>
                      <a:pt x="24" y="56538"/>
                      <a:pt x="3734" y="59654"/>
                      <a:pt x="8335" y="62177"/>
                    </a:cubicBezTo>
                    <a:cubicBezTo>
                      <a:pt x="14568" y="65145"/>
                      <a:pt x="24214" y="67074"/>
                      <a:pt x="24214" y="67074"/>
                    </a:cubicBezTo>
                    <a:cubicBezTo>
                      <a:pt x="25698" y="67074"/>
                      <a:pt x="25698" y="65590"/>
                      <a:pt x="25698" y="64848"/>
                    </a:cubicBezTo>
                    <a:cubicBezTo>
                      <a:pt x="25698" y="62771"/>
                      <a:pt x="25549" y="62622"/>
                      <a:pt x="22136" y="61732"/>
                    </a:cubicBezTo>
                    <a:cubicBezTo>
                      <a:pt x="11154" y="58912"/>
                      <a:pt x="3437" y="55944"/>
                      <a:pt x="3437" y="51195"/>
                    </a:cubicBezTo>
                    <a:cubicBezTo>
                      <a:pt x="3437" y="47040"/>
                      <a:pt x="8038" y="47040"/>
                      <a:pt x="9819" y="47040"/>
                    </a:cubicBezTo>
                    <a:cubicBezTo>
                      <a:pt x="10709" y="47040"/>
                      <a:pt x="13232" y="47040"/>
                      <a:pt x="17684" y="48227"/>
                    </a:cubicBezTo>
                    <a:lnTo>
                      <a:pt x="89362" y="66036"/>
                    </a:lnTo>
                    <a:cubicBezTo>
                      <a:pt x="94260" y="67223"/>
                      <a:pt x="94705" y="68558"/>
                      <a:pt x="94853" y="74643"/>
                    </a:cubicBezTo>
                    <a:cubicBezTo>
                      <a:pt x="94853" y="76127"/>
                      <a:pt x="94853" y="77908"/>
                      <a:pt x="97821" y="77908"/>
                    </a:cubicBezTo>
                    <a:cubicBezTo>
                      <a:pt x="99009" y="77908"/>
                      <a:pt x="99751" y="77166"/>
                      <a:pt x="99751" y="76127"/>
                    </a:cubicBezTo>
                    <a:cubicBezTo>
                      <a:pt x="99751" y="71823"/>
                      <a:pt x="99305" y="67223"/>
                      <a:pt x="99305" y="62919"/>
                    </a:cubicBezTo>
                    <a:cubicBezTo>
                      <a:pt x="99305" y="57874"/>
                      <a:pt x="99751" y="52531"/>
                      <a:pt x="99751" y="47634"/>
                    </a:cubicBezTo>
                    <a:cubicBezTo>
                      <a:pt x="99751" y="46743"/>
                      <a:pt x="99751" y="44666"/>
                      <a:pt x="96782" y="44666"/>
                    </a:cubicBezTo>
                    <a:cubicBezTo>
                      <a:pt x="94853" y="44666"/>
                      <a:pt x="94853" y="46298"/>
                      <a:pt x="94853" y="48524"/>
                    </a:cubicBezTo>
                    <a:cubicBezTo>
                      <a:pt x="94853" y="56538"/>
                      <a:pt x="93963" y="56538"/>
                      <a:pt x="92330" y="56538"/>
                    </a:cubicBezTo>
                    <a:cubicBezTo>
                      <a:pt x="91440" y="56538"/>
                      <a:pt x="87285" y="55351"/>
                      <a:pt x="84910" y="54757"/>
                    </a:cubicBezTo>
                    <a:lnTo>
                      <a:pt x="61908" y="49118"/>
                    </a:lnTo>
                    <a:cubicBezTo>
                      <a:pt x="64579" y="48079"/>
                      <a:pt x="71109" y="44072"/>
                      <a:pt x="71109" y="35910"/>
                    </a:cubicBezTo>
                    <a:cubicBezTo>
                      <a:pt x="71109" y="18844"/>
                      <a:pt x="47810" y="145"/>
                      <a:pt x="24511" y="145"/>
                    </a:cubicBezTo>
                    <a:close/>
                    <a:moveTo>
                      <a:pt x="52707" y="19437"/>
                    </a:moveTo>
                    <a:cubicBezTo>
                      <a:pt x="56565" y="21367"/>
                      <a:pt x="67547" y="28045"/>
                      <a:pt x="67547" y="36058"/>
                    </a:cubicBezTo>
                    <a:cubicBezTo>
                      <a:pt x="67547" y="45259"/>
                      <a:pt x="54339" y="46743"/>
                      <a:pt x="53004" y="46743"/>
                    </a:cubicBezTo>
                    <a:cubicBezTo>
                      <a:pt x="52559" y="46743"/>
                      <a:pt x="52113" y="46595"/>
                      <a:pt x="50778" y="46298"/>
                    </a:cubicBezTo>
                    <a:lnTo>
                      <a:pt x="21246" y="38878"/>
                    </a:lnTo>
                    <a:cubicBezTo>
                      <a:pt x="15903" y="37691"/>
                      <a:pt x="3437" y="27896"/>
                      <a:pt x="3437" y="19289"/>
                    </a:cubicBezTo>
                    <a:cubicBezTo>
                      <a:pt x="3437" y="12314"/>
                      <a:pt x="12490" y="10682"/>
                      <a:pt x="17387" y="10682"/>
                    </a:cubicBezTo>
                    <a:cubicBezTo>
                      <a:pt x="24065" y="10682"/>
                      <a:pt x="42616" y="14985"/>
                      <a:pt x="52707" y="194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" name="Vrije vorm 55">
                <a:extLst>
                  <a:ext uri="{FF2B5EF4-FFF2-40B4-BE49-F238E27FC236}">
                    <a16:creationId xmlns:a16="http://schemas.microsoft.com/office/drawing/2014/main" id="{530836EA-4AEB-A0C7-12BD-A4AC83CBC249}"/>
                  </a:ext>
                </a:extLst>
              </p:cNvPr>
              <p:cNvSpPr/>
              <p:nvPr/>
            </p:nvSpPr>
            <p:spPr>
              <a:xfrm>
                <a:off x="710037" y="4644251"/>
                <a:ext cx="104326" cy="43036"/>
              </a:xfrm>
              <a:custGeom>
                <a:avLst/>
                <a:gdLst>
                  <a:gd name="connsiteX0" fmla="*/ 80161 w 104326"/>
                  <a:gd name="connsiteY0" fmla="*/ 4292 h 43036"/>
                  <a:gd name="connsiteX1" fmla="*/ 78529 w 104326"/>
                  <a:gd name="connsiteY1" fmla="*/ 6666 h 43036"/>
                  <a:gd name="connsiteX2" fmla="*/ 81200 w 104326"/>
                  <a:gd name="connsiteY2" fmla="*/ 9338 h 43036"/>
                  <a:gd name="connsiteX3" fmla="*/ 100789 w 104326"/>
                  <a:gd name="connsiteY3" fmla="*/ 23881 h 43036"/>
                  <a:gd name="connsiteX4" fmla="*/ 96486 w 104326"/>
                  <a:gd name="connsiteY4" fmla="*/ 27443 h 43036"/>
                  <a:gd name="connsiteX5" fmla="*/ 81349 w 104326"/>
                  <a:gd name="connsiteY5" fmla="*/ 23287 h 43036"/>
                  <a:gd name="connsiteX6" fmla="*/ 54636 w 104326"/>
                  <a:gd name="connsiteY6" fmla="*/ 13344 h 43036"/>
                  <a:gd name="connsiteX7" fmla="*/ 45881 w 104326"/>
                  <a:gd name="connsiteY7" fmla="*/ 11415 h 43036"/>
                  <a:gd name="connsiteX8" fmla="*/ 33266 w 104326"/>
                  <a:gd name="connsiteY8" fmla="*/ 23139 h 43036"/>
                  <a:gd name="connsiteX9" fmla="*/ 57456 w 104326"/>
                  <a:gd name="connsiteY9" fmla="*/ 43173 h 43036"/>
                  <a:gd name="connsiteX10" fmla="*/ 58940 w 104326"/>
                  <a:gd name="connsiteY10" fmla="*/ 40947 h 43036"/>
                  <a:gd name="connsiteX11" fmla="*/ 56565 w 104326"/>
                  <a:gd name="connsiteY11" fmla="*/ 38128 h 43036"/>
                  <a:gd name="connsiteX12" fmla="*/ 36680 w 104326"/>
                  <a:gd name="connsiteY12" fmla="*/ 23436 h 43036"/>
                  <a:gd name="connsiteX13" fmla="*/ 41132 w 104326"/>
                  <a:gd name="connsiteY13" fmla="*/ 20023 h 43036"/>
                  <a:gd name="connsiteX14" fmla="*/ 52410 w 104326"/>
                  <a:gd name="connsiteY14" fmla="*/ 22842 h 43036"/>
                  <a:gd name="connsiteX15" fmla="*/ 65470 w 104326"/>
                  <a:gd name="connsiteY15" fmla="*/ 27591 h 43036"/>
                  <a:gd name="connsiteX16" fmla="*/ 80903 w 104326"/>
                  <a:gd name="connsiteY16" fmla="*/ 33379 h 43036"/>
                  <a:gd name="connsiteX17" fmla="*/ 91737 w 104326"/>
                  <a:gd name="connsiteY17" fmla="*/ 36198 h 43036"/>
                  <a:gd name="connsiteX18" fmla="*/ 104351 w 104326"/>
                  <a:gd name="connsiteY18" fmla="*/ 24326 h 43036"/>
                  <a:gd name="connsiteX19" fmla="*/ 80161 w 104326"/>
                  <a:gd name="connsiteY19" fmla="*/ 4292 h 43036"/>
                  <a:gd name="connsiteX20" fmla="*/ 6851 w 104326"/>
                  <a:gd name="connsiteY20" fmla="*/ 137 h 43036"/>
                  <a:gd name="connsiteX21" fmla="*/ 24 w 104326"/>
                  <a:gd name="connsiteY21" fmla="*/ 7112 h 43036"/>
                  <a:gd name="connsiteX22" fmla="*/ 9967 w 104326"/>
                  <a:gd name="connsiteY22" fmla="*/ 17203 h 43036"/>
                  <a:gd name="connsiteX23" fmla="*/ 16645 w 104326"/>
                  <a:gd name="connsiteY23" fmla="*/ 10228 h 43036"/>
                  <a:gd name="connsiteX24" fmla="*/ 6851 w 104326"/>
                  <a:gd name="connsiteY24" fmla="*/ 137 h 4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326" h="43036">
                    <a:moveTo>
                      <a:pt x="80161" y="4292"/>
                    </a:moveTo>
                    <a:cubicBezTo>
                      <a:pt x="78529" y="4292"/>
                      <a:pt x="78529" y="5627"/>
                      <a:pt x="78529" y="6666"/>
                    </a:cubicBezTo>
                    <a:cubicBezTo>
                      <a:pt x="78529" y="8744"/>
                      <a:pt x="78974" y="8744"/>
                      <a:pt x="81200" y="9338"/>
                    </a:cubicBezTo>
                    <a:cubicBezTo>
                      <a:pt x="85801" y="10673"/>
                      <a:pt x="100789" y="14828"/>
                      <a:pt x="100789" y="23881"/>
                    </a:cubicBezTo>
                    <a:cubicBezTo>
                      <a:pt x="100789" y="25217"/>
                      <a:pt x="100641" y="27443"/>
                      <a:pt x="96486" y="27443"/>
                    </a:cubicBezTo>
                    <a:cubicBezTo>
                      <a:pt x="92330" y="27443"/>
                      <a:pt x="87285" y="25365"/>
                      <a:pt x="81349" y="23287"/>
                    </a:cubicBezTo>
                    <a:lnTo>
                      <a:pt x="54636" y="13344"/>
                    </a:lnTo>
                    <a:cubicBezTo>
                      <a:pt x="50036" y="11712"/>
                      <a:pt x="48849" y="11415"/>
                      <a:pt x="45881" y="11415"/>
                    </a:cubicBezTo>
                    <a:cubicBezTo>
                      <a:pt x="37273" y="11415"/>
                      <a:pt x="33266" y="17351"/>
                      <a:pt x="33266" y="23139"/>
                    </a:cubicBezTo>
                    <a:cubicBezTo>
                      <a:pt x="33266" y="37831"/>
                      <a:pt x="56714" y="43173"/>
                      <a:pt x="57456" y="43173"/>
                    </a:cubicBezTo>
                    <a:cubicBezTo>
                      <a:pt x="58940" y="43173"/>
                      <a:pt x="58940" y="41689"/>
                      <a:pt x="58940" y="40947"/>
                    </a:cubicBezTo>
                    <a:cubicBezTo>
                      <a:pt x="58940" y="38870"/>
                      <a:pt x="58643" y="38721"/>
                      <a:pt x="56565" y="38128"/>
                    </a:cubicBezTo>
                    <a:cubicBezTo>
                      <a:pt x="51371" y="36644"/>
                      <a:pt x="36680" y="32637"/>
                      <a:pt x="36680" y="23436"/>
                    </a:cubicBezTo>
                    <a:cubicBezTo>
                      <a:pt x="36680" y="21803"/>
                      <a:pt x="37570" y="20023"/>
                      <a:pt x="41132" y="20023"/>
                    </a:cubicBezTo>
                    <a:cubicBezTo>
                      <a:pt x="44842" y="20023"/>
                      <a:pt x="49442" y="21803"/>
                      <a:pt x="52410" y="22842"/>
                    </a:cubicBezTo>
                    <a:lnTo>
                      <a:pt x="65470" y="27591"/>
                    </a:lnTo>
                    <a:lnTo>
                      <a:pt x="80903" y="33379"/>
                    </a:lnTo>
                    <a:cubicBezTo>
                      <a:pt x="86840" y="35605"/>
                      <a:pt x="88620" y="36198"/>
                      <a:pt x="91737" y="36198"/>
                    </a:cubicBezTo>
                    <a:cubicBezTo>
                      <a:pt x="97821" y="36198"/>
                      <a:pt x="104351" y="32340"/>
                      <a:pt x="104351" y="24326"/>
                    </a:cubicBezTo>
                    <a:cubicBezTo>
                      <a:pt x="104351" y="9486"/>
                      <a:pt x="80755" y="4292"/>
                      <a:pt x="80161" y="4292"/>
                    </a:cubicBezTo>
                    <a:close/>
                    <a:moveTo>
                      <a:pt x="6851" y="137"/>
                    </a:moveTo>
                    <a:cubicBezTo>
                      <a:pt x="3586" y="137"/>
                      <a:pt x="24" y="2511"/>
                      <a:pt x="24" y="7112"/>
                    </a:cubicBezTo>
                    <a:cubicBezTo>
                      <a:pt x="24" y="12157"/>
                      <a:pt x="4922" y="17203"/>
                      <a:pt x="9967" y="17203"/>
                    </a:cubicBezTo>
                    <a:cubicBezTo>
                      <a:pt x="13380" y="17203"/>
                      <a:pt x="16645" y="14680"/>
                      <a:pt x="16645" y="10228"/>
                    </a:cubicBezTo>
                    <a:cubicBezTo>
                      <a:pt x="16645" y="5182"/>
                      <a:pt x="11896" y="137"/>
                      <a:pt x="6851" y="1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" name="Vrije vorm 56">
                <a:extLst>
                  <a:ext uri="{FF2B5EF4-FFF2-40B4-BE49-F238E27FC236}">
                    <a16:creationId xmlns:a16="http://schemas.microsoft.com/office/drawing/2014/main" id="{8CA1CBED-D6E1-50FF-579A-5264F896D76A}"/>
                  </a:ext>
                </a:extLst>
              </p:cNvPr>
              <p:cNvSpPr/>
              <p:nvPr/>
            </p:nvSpPr>
            <p:spPr>
              <a:xfrm>
                <a:off x="743279" y="4571060"/>
                <a:ext cx="71084" cy="72865"/>
              </a:xfrm>
              <a:custGeom>
                <a:avLst/>
                <a:gdLst>
                  <a:gd name="connsiteX0" fmla="*/ 46919 w 71084"/>
                  <a:gd name="connsiteY0" fmla="*/ 4880 h 72865"/>
                  <a:gd name="connsiteX1" fmla="*/ 45287 w 71084"/>
                  <a:gd name="connsiteY1" fmla="*/ 7255 h 72865"/>
                  <a:gd name="connsiteX2" fmla="*/ 47958 w 71084"/>
                  <a:gd name="connsiteY2" fmla="*/ 10074 h 72865"/>
                  <a:gd name="connsiteX3" fmla="*/ 67547 w 71084"/>
                  <a:gd name="connsiteY3" fmla="*/ 28625 h 72865"/>
                  <a:gd name="connsiteX4" fmla="*/ 57604 w 71084"/>
                  <a:gd name="connsiteY4" fmla="*/ 36045 h 72865"/>
                  <a:gd name="connsiteX5" fmla="*/ 41725 w 71084"/>
                  <a:gd name="connsiteY5" fmla="*/ 33077 h 72865"/>
                  <a:gd name="connsiteX6" fmla="*/ 20207 w 71084"/>
                  <a:gd name="connsiteY6" fmla="*/ 27734 h 72865"/>
                  <a:gd name="connsiteX7" fmla="*/ 3437 w 71084"/>
                  <a:gd name="connsiteY7" fmla="*/ 13933 h 72865"/>
                  <a:gd name="connsiteX8" fmla="*/ 5664 w 71084"/>
                  <a:gd name="connsiteY8" fmla="*/ 6958 h 72865"/>
                  <a:gd name="connsiteX9" fmla="*/ 13232 w 71084"/>
                  <a:gd name="connsiteY9" fmla="*/ 13339 h 72865"/>
                  <a:gd name="connsiteX10" fmla="*/ 18278 w 71084"/>
                  <a:gd name="connsiteY10" fmla="*/ 7848 h 72865"/>
                  <a:gd name="connsiteX11" fmla="*/ 9967 w 71084"/>
                  <a:gd name="connsiteY11" fmla="*/ 132 h 72865"/>
                  <a:gd name="connsiteX12" fmla="*/ 24 w 71084"/>
                  <a:gd name="connsiteY12" fmla="*/ 13785 h 72865"/>
                  <a:gd name="connsiteX13" fmla="*/ 10709 w 71084"/>
                  <a:gd name="connsiteY13" fmla="*/ 29070 h 72865"/>
                  <a:gd name="connsiteX14" fmla="*/ 24 w 71084"/>
                  <a:gd name="connsiteY14" fmla="*/ 44207 h 72865"/>
                  <a:gd name="connsiteX15" fmla="*/ 24214 w 71084"/>
                  <a:gd name="connsiteY15" fmla="*/ 68248 h 72865"/>
                  <a:gd name="connsiteX16" fmla="*/ 25698 w 71084"/>
                  <a:gd name="connsiteY16" fmla="*/ 66022 h 72865"/>
                  <a:gd name="connsiteX17" fmla="*/ 23027 w 71084"/>
                  <a:gd name="connsiteY17" fmla="*/ 63202 h 72865"/>
                  <a:gd name="connsiteX18" fmla="*/ 3437 w 71084"/>
                  <a:gd name="connsiteY18" fmla="*/ 44504 h 72865"/>
                  <a:gd name="connsiteX19" fmla="*/ 13380 w 71084"/>
                  <a:gd name="connsiteY19" fmla="*/ 36935 h 72865"/>
                  <a:gd name="connsiteX20" fmla="*/ 30595 w 71084"/>
                  <a:gd name="connsiteY20" fmla="*/ 40200 h 72865"/>
                  <a:gd name="connsiteX21" fmla="*/ 44842 w 71084"/>
                  <a:gd name="connsiteY21" fmla="*/ 43910 h 72865"/>
                  <a:gd name="connsiteX22" fmla="*/ 67547 w 71084"/>
                  <a:gd name="connsiteY22" fmla="*/ 59047 h 72865"/>
                  <a:gd name="connsiteX23" fmla="*/ 65470 w 71084"/>
                  <a:gd name="connsiteY23" fmla="*/ 66022 h 72865"/>
                  <a:gd name="connsiteX24" fmla="*/ 57901 w 71084"/>
                  <a:gd name="connsiteY24" fmla="*/ 59789 h 72865"/>
                  <a:gd name="connsiteX25" fmla="*/ 52855 w 71084"/>
                  <a:gd name="connsiteY25" fmla="*/ 65132 h 72865"/>
                  <a:gd name="connsiteX26" fmla="*/ 61314 w 71084"/>
                  <a:gd name="connsiteY26" fmla="*/ 72997 h 72865"/>
                  <a:gd name="connsiteX27" fmla="*/ 71109 w 71084"/>
                  <a:gd name="connsiteY27" fmla="*/ 59196 h 72865"/>
                  <a:gd name="connsiteX28" fmla="*/ 60424 w 71084"/>
                  <a:gd name="connsiteY28" fmla="*/ 43910 h 72865"/>
                  <a:gd name="connsiteX29" fmla="*/ 71109 w 71084"/>
                  <a:gd name="connsiteY29" fmla="*/ 28922 h 72865"/>
                  <a:gd name="connsiteX30" fmla="*/ 46919 w 71084"/>
                  <a:gd name="connsiteY30" fmla="*/ 4880 h 7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084" h="72865">
                    <a:moveTo>
                      <a:pt x="46919" y="4880"/>
                    </a:moveTo>
                    <a:cubicBezTo>
                      <a:pt x="45287" y="4880"/>
                      <a:pt x="45287" y="6068"/>
                      <a:pt x="45287" y="7255"/>
                    </a:cubicBezTo>
                    <a:cubicBezTo>
                      <a:pt x="45287" y="9036"/>
                      <a:pt x="45435" y="9184"/>
                      <a:pt x="47958" y="10074"/>
                    </a:cubicBezTo>
                    <a:cubicBezTo>
                      <a:pt x="61463" y="14230"/>
                      <a:pt x="67547" y="22095"/>
                      <a:pt x="67547" y="28625"/>
                    </a:cubicBezTo>
                    <a:cubicBezTo>
                      <a:pt x="67547" y="31741"/>
                      <a:pt x="65766" y="36045"/>
                      <a:pt x="57604" y="36045"/>
                    </a:cubicBezTo>
                    <a:cubicBezTo>
                      <a:pt x="53746" y="36045"/>
                      <a:pt x="47068" y="34264"/>
                      <a:pt x="41725" y="33077"/>
                    </a:cubicBezTo>
                    <a:lnTo>
                      <a:pt x="20207" y="27734"/>
                    </a:lnTo>
                    <a:cubicBezTo>
                      <a:pt x="12193" y="25508"/>
                      <a:pt x="3437" y="21353"/>
                      <a:pt x="3437" y="13933"/>
                    </a:cubicBezTo>
                    <a:cubicBezTo>
                      <a:pt x="3437" y="13488"/>
                      <a:pt x="3437" y="9481"/>
                      <a:pt x="5664" y="6958"/>
                    </a:cubicBezTo>
                    <a:cubicBezTo>
                      <a:pt x="7296" y="13339"/>
                      <a:pt x="13232" y="13339"/>
                      <a:pt x="13232" y="13339"/>
                    </a:cubicBezTo>
                    <a:cubicBezTo>
                      <a:pt x="15310" y="13339"/>
                      <a:pt x="18278" y="11855"/>
                      <a:pt x="18278" y="7848"/>
                    </a:cubicBezTo>
                    <a:cubicBezTo>
                      <a:pt x="18278" y="5029"/>
                      <a:pt x="16052" y="132"/>
                      <a:pt x="9967" y="132"/>
                    </a:cubicBezTo>
                    <a:cubicBezTo>
                      <a:pt x="1953" y="132"/>
                      <a:pt x="24" y="9184"/>
                      <a:pt x="24" y="13785"/>
                    </a:cubicBezTo>
                    <a:cubicBezTo>
                      <a:pt x="24" y="22392"/>
                      <a:pt x="7741" y="27586"/>
                      <a:pt x="10709" y="29070"/>
                    </a:cubicBezTo>
                    <a:cubicBezTo>
                      <a:pt x="1360" y="32632"/>
                      <a:pt x="24" y="40200"/>
                      <a:pt x="24" y="44207"/>
                    </a:cubicBezTo>
                    <a:cubicBezTo>
                      <a:pt x="24" y="59789"/>
                      <a:pt x="20652" y="68248"/>
                      <a:pt x="24214" y="68248"/>
                    </a:cubicBezTo>
                    <a:cubicBezTo>
                      <a:pt x="25698" y="68248"/>
                      <a:pt x="25698" y="66764"/>
                      <a:pt x="25698" y="66022"/>
                    </a:cubicBezTo>
                    <a:cubicBezTo>
                      <a:pt x="25698" y="63944"/>
                      <a:pt x="25549" y="63944"/>
                      <a:pt x="23027" y="63202"/>
                    </a:cubicBezTo>
                    <a:cubicBezTo>
                      <a:pt x="9670" y="58899"/>
                      <a:pt x="3437" y="50737"/>
                      <a:pt x="3437" y="44504"/>
                    </a:cubicBezTo>
                    <a:cubicBezTo>
                      <a:pt x="3437" y="39903"/>
                      <a:pt x="7148" y="36935"/>
                      <a:pt x="13380" y="36935"/>
                    </a:cubicBezTo>
                    <a:cubicBezTo>
                      <a:pt x="17090" y="36935"/>
                      <a:pt x="24807" y="38865"/>
                      <a:pt x="30595" y="40200"/>
                    </a:cubicBezTo>
                    <a:lnTo>
                      <a:pt x="44842" y="43910"/>
                    </a:lnTo>
                    <a:cubicBezTo>
                      <a:pt x="55081" y="46433"/>
                      <a:pt x="67547" y="49698"/>
                      <a:pt x="67547" y="59047"/>
                    </a:cubicBezTo>
                    <a:cubicBezTo>
                      <a:pt x="67547" y="59492"/>
                      <a:pt x="67547" y="63351"/>
                      <a:pt x="65470" y="66022"/>
                    </a:cubicBezTo>
                    <a:cubicBezTo>
                      <a:pt x="64134" y="61273"/>
                      <a:pt x="60276" y="59789"/>
                      <a:pt x="57901" y="59789"/>
                    </a:cubicBezTo>
                    <a:cubicBezTo>
                      <a:pt x="53746" y="59789"/>
                      <a:pt x="52855" y="63202"/>
                      <a:pt x="52855" y="65132"/>
                    </a:cubicBezTo>
                    <a:cubicBezTo>
                      <a:pt x="52855" y="69139"/>
                      <a:pt x="56120" y="72997"/>
                      <a:pt x="61314" y="72997"/>
                    </a:cubicBezTo>
                    <a:cubicBezTo>
                      <a:pt x="67399" y="72997"/>
                      <a:pt x="71109" y="66467"/>
                      <a:pt x="71109" y="59196"/>
                    </a:cubicBezTo>
                    <a:cubicBezTo>
                      <a:pt x="71109" y="51627"/>
                      <a:pt x="65024" y="46581"/>
                      <a:pt x="60424" y="43910"/>
                    </a:cubicBezTo>
                    <a:cubicBezTo>
                      <a:pt x="69328" y="40645"/>
                      <a:pt x="71109" y="33077"/>
                      <a:pt x="71109" y="28922"/>
                    </a:cubicBezTo>
                    <a:cubicBezTo>
                      <a:pt x="71109" y="12894"/>
                      <a:pt x="50036" y="4880"/>
                      <a:pt x="46919" y="48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" name="Vrije vorm 57">
                <a:extLst>
                  <a:ext uri="{FF2B5EF4-FFF2-40B4-BE49-F238E27FC236}">
                    <a16:creationId xmlns:a16="http://schemas.microsoft.com/office/drawing/2014/main" id="{41251732-C392-1148-6A80-41F88E5E551B}"/>
                  </a:ext>
                </a:extLst>
              </p:cNvPr>
              <p:cNvSpPr/>
              <p:nvPr/>
            </p:nvSpPr>
            <p:spPr>
              <a:xfrm>
                <a:off x="743279" y="4506210"/>
                <a:ext cx="71084" cy="55502"/>
              </a:xfrm>
              <a:custGeom>
                <a:avLst/>
                <a:gdLst>
                  <a:gd name="connsiteX0" fmla="*/ 53004 w 71084"/>
                  <a:gd name="connsiteY0" fmla="*/ 124 h 55502"/>
                  <a:gd name="connsiteX1" fmla="*/ 50481 w 71084"/>
                  <a:gd name="connsiteY1" fmla="*/ 2647 h 55502"/>
                  <a:gd name="connsiteX2" fmla="*/ 52262 w 71084"/>
                  <a:gd name="connsiteY2" fmla="*/ 4576 h 55502"/>
                  <a:gd name="connsiteX3" fmla="*/ 67547 w 71084"/>
                  <a:gd name="connsiteY3" fmla="*/ 32772 h 55502"/>
                  <a:gd name="connsiteX4" fmla="*/ 50333 w 71084"/>
                  <a:gd name="connsiteY4" fmla="*/ 44793 h 55502"/>
                  <a:gd name="connsiteX5" fmla="*/ 33118 w 71084"/>
                  <a:gd name="connsiteY5" fmla="*/ 42122 h 55502"/>
                  <a:gd name="connsiteX6" fmla="*/ 33118 w 71084"/>
                  <a:gd name="connsiteY6" fmla="*/ 36037 h 55502"/>
                  <a:gd name="connsiteX7" fmla="*/ 29705 w 71084"/>
                  <a:gd name="connsiteY7" fmla="*/ 13183 h 55502"/>
                  <a:gd name="connsiteX8" fmla="*/ 13380 w 71084"/>
                  <a:gd name="connsiteY8" fmla="*/ 866 h 55502"/>
                  <a:gd name="connsiteX9" fmla="*/ 24 w 71084"/>
                  <a:gd name="connsiteY9" fmla="*/ 16745 h 55502"/>
                  <a:gd name="connsiteX10" fmla="*/ 43654 w 71084"/>
                  <a:gd name="connsiteY10" fmla="*/ 55626 h 55502"/>
                  <a:gd name="connsiteX11" fmla="*/ 71109 w 71084"/>
                  <a:gd name="connsiteY11" fmla="*/ 33218 h 55502"/>
                  <a:gd name="connsiteX12" fmla="*/ 53004 w 71084"/>
                  <a:gd name="connsiteY12" fmla="*/ 124 h 55502"/>
                  <a:gd name="connsiteX13" fmla="*/ 13084 w 71084"/>
                  <a:gd name="connsiteY13" fmla="*/ 6802 h 55502"/>
                  <a:gd name="connsiteX14" fmla="*/ 29705 w 71084"/>
                  <a:gd name="connsiteY14" fmla="*/ 37818 h 55502"/>
                  <a:gd name="connsiteX15" fmla="*/ 29705 w 71084"/>
                  <a:gd name="connsiteY15" fmla="*/ 41083 h 55502"/>
                  <a:gd name="connsiteX16" fmla="*/ 3437 w 71084"/>
                  <a:gd name="connsiteY16" fmla="*/ 16745 h 55502"/>
                  <a:gd name="connsiteX17" fmla="*/ 13084 w 71084"/>
                  <a:gd name="connsiteY17" fmla="*/ 6802 h 5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1084" h="55502">
                    <a:moveTo>
                      <a:pt x="53004" y="124"/>
                    </a:moveTo>
                    <a:cubicBezTo>
                      <a:pt x="52262" y="124"/>
                      <a:pt x="50481" y="1311"/>
                      <a:pt x="50481" y="2647"/>
                    </a:cubicBezTo>
                    <a:cubicBezTo>
                      <a:pt x="50481" y="3240"/>
                      <a:pt x="50629" y="3389"/>
                      <a:pt x="52262" y="4576"/>
                    </a:cubicBezTo>
                    <a:cubicBezTo>
                      <a:pt x="66954" y="16300"/>
                      <a:pt x="67547" y="30250"/>
                      <a:pt x="67547" y="32772"/>
                    </a:cubicBezTo>
                    <a:cubicBezTo>
                      <a:pt x="67547" y="43012"/>
                      <a:pt x="56417" y="44793"/>
                      <a:pt x="50333" y="44793"/>
                    </a:cubicBezTo>
                    <a:cubicBezTo>
                      <a:pt x="44396" y="44793"/>
                      <a:pt x="37422" y="43161"/>
                      <a:pt x="33118" y="42122"/>
                    </a:cubicBezTo>
                    <a:lnTo>
                      <a:pt x="33118" y="36037"/>
                    </a:lnTo>
                    <a:cubicBezTo>
                      <a:pt x="33118" y="31288"/>
                      <a:pt x="32673" y="20752"/>
                      <a:pt x="29705" y="13183"/>
                    </a:cubicBezTo>
                    <a:cubicBezTo>
                      <a:pt x="24659" y="866"/>
                      <a:pt x="14419" y="866"/>
                      <a:pt x="13380" y="866"/>
                    </a:cubicBezTo>
                    <a:cubicBezTo>
                      <a:pt x="6109" y="866"/>
                      <a:pt x="24" y="6654"/>
                      <a:pt x="24" y="16745"/>
                    </a:cubicBezTo>
                    <a:cubicBezTo>
                      <a:pt x="24" y="33218"/>
                      <a:pt x="15903" y="55626"/>
                      <a:pt x="43654" y="55626"/>
                    </a:cubicBezTo>
                    <a:cubicBezTo>
                      <a:pt x="57753" y="55626"/>
                      <a:pt x="71109" y="48058"/>
                      <a:pt x="71109" y="33218"/>
                    </a:cubicBezTo>
                    <a:cubicBezTo>
                      <a:pt x="71109" y="13035"/>
                      <a:pt x="55378" y="124"/>
                      <a:pt x="53004" y="124"/>
                    </a:cubicBezTo>
                    <a:close/>
                    <a:moveTo>
                      <a:pt x="13084" y="6802"/>
                    </a:moveTo>
                    <a:cubicBezTo>
                      <a:pt x="29705" y="6802"/>
                      <a:pt x="29705" y="32624"/>
                      <a:pt x="29705" y="37818"/>
                    </a:cubicBezTo>
                    <a:lnTo>
                      <a:pt x="29705" y="41083"/>
                    </a:lnTo>
                    <a:cubicBezTo>
                      <a:pt x="4031" y="34405"/>
                      <a:pt x="3437" y="18229"/>
                      <a:pt x="3437" y="16745"/>
                    </a:cubicBezTo>
                    <a:cubicBezTo>
                      <a:pt x="3437" y="10364"/>
                      <a:pt x="7741" y="6802"/>
                      <a:pt x="13084" y="68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" name="Vrije vorm 58">
                <a:extLst>
                  <a:ext uri="{FF2B5EF4-FFF2-40B4-BE49-F238E27FC236}">
                    <a16:creationId xmlns:a16="http://schemas.microsoft.com/office/drawing/2014/main" id="{A6EAF0FE-2618-FF2C-7979-869A91933576}"/>
                  </a:ext>
                </a:extLst>
              </p:cNvPr>
              <p:cNvSpPr/>
              <p:nvPr/>
            </p:nvSpPr>
            <p:spPr>
              <a:xfrm>
                <a:off x="703804" y="4459500"/>
                <a:ext cx="110559" cy="33242"/>
              </a:xfrm>
              <a:custGeom>
                <a:avLst/>
                <a:gdLst>
                  <a:gd name="connsiteX0" fmla="*/ 86394 w 110559"/>
                  <a:gd name="connsiteY0" fmla="*/ 4123 h 33242"/>
                  <a:gd name="connsiteX1" fmla="*/ 84762 w 110559"/>
                  <a:gd name="connsiteY1" fmla="*/ 6498 h 33242"/>
                  <a:gd name="connsiteX2" fmla="*/ 85652 w 110559"/>
                  <a:gd name="connsiteY2" fmla="*/ 8724 h 33242"/>
                  <a:gd name="connsiteX3" fmla="*/ 89511 w 110559"/>
                  <a:gd name="connsiteY3" fmla="*/ 9762 h 33242"/>
                  <a:gd name="connsiteX4" fmla="*/ 107022 w 110559"/>
                  <a:gd name="connsiteY4" fmla="*/ 19854 h 33242"/>
                  <a:gd name="connsiteX5" fmla="*/ 100641 w 110559"/>
                  <a:gd name="connsiteY5" fmla="*/ 23861 h 33242"/>
                  <a:gd name="connsiteX6" fmla="*/ 93518 w 110559"/>
                  <a:gd name="connsiteY6" fmla="*/ 22970 h 33242"/>
                  <a:gd name="connsiteX7" fmla="*/ 4031 w 110559"/>
                  <a:gd name="connsiteY7" fmla="*/ 561 h 33242"/>
                  <a:gd name="connsiteX8" fmla="*/ 1953 w 110559"/>
                  <a:gd name="connsiteY8" fmla="*/ 116 h 33242"/>
                  <a:gd name="connsiteX9" fmla="*/ 24 w 110559"/>
                  <a:gd name="connsiteY9" fmla="*/ 2342 h 33242"/>
                  <a:gd name="connsiteX10" fmla="*/ 321 w 110559"/>
                  <a:gd name="connsiteY10" fmla="*/ 4865 h 33242"/>
                  <a:gd name="connsiteX11" fmla="*/ 1657 w 110559"/>
                  <a:gd name="connsiteY11" fmla="*/ 20299 h 33242"/>
                  <a:gd name="connsiteX12" fmla="*/ 4922 w 110559"/>
                  <a:gd name="connsiteY12" fmla="*/ 23861 h 33242"/>
                  <a:gd name="connsiteX13" fmla="*/ 6554 w 110559"/>
                  <a:gd name="connsiteY13" fmla="*/ 20151 h 33242"/>
                  <a:gd name="connsiteX14" fmla="*/ 9225 w 110559"/>
                  <a:gd name="connsiteY14" fmla="*/ 12285 h 33242"/>
                  <a:gd name="connsiteX15" fmla="*/ 11896 w 110559"/>
                  <a:gd name="connsiteY15" fmla="*/ 12730 h 33242"/>
                  <a:gd name="connsiteX16" fmla="*/ 90253 w 110559"/>
                  <a:gd name="connsiteY16" fmla="*/ 32320 h 33242"/>
                  <a:gd name="connsiteX17" fmla="*/ 96486 w 110559"/>
                  <a:gd name="connsiteY17" fmla="*/ 33358 h 33242"/>
                  <a:gd name="connsiteX18" fmla="*/ 110584 w 110559"/>
                  <a:gd name="connsiteY18" fmla="*/ 20151 h 33242"/>
                  <a:gd name="connsiteX19" fmla="*/ 102422 w 110559"/>
                  <a:gd name="connsiteY19" fmla="*/ 9020 h 33242"/>
                  <a:gd name="connsiteX20" fmla="*/ 86394 w 110559"/>
                  <a:gd name="connsiteY20" fmla="*/ 4123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0559" h="33242">
                    <a:moveTo>
                      <a:pt x="86394" y="4123"/>
                    </a:moveTo>
                    <a:cubicBezTo>
                      <a:pt x="84762" y="4123"/>
                      <a:pt x="84762" y="5459"/>
                      <a:pt x="84762" y="6498"/>
                    </a:cubicBezTo>
                    <a:cubicBezTo>
                      <a:pt x="84762" y="7240"/>
                      <a:pt x="84762" y="8278"/>
                      <a:pt x="85652" y="8724"/>
                    </a:cubicBezTo>
                    <a:lnTo>
                      <a:pt x="89511" y="9762"/>
                    </a:lnTo>
                    <a:cubicBezTo>
                      <a:pt x="100493" y="12434"/>
                      <a:pt x="107022" y="15402"/>
                      <a:pt x="107022" y="19854"/>
                    </a:cubicBezTo>
                    <a:cubicBezTo>
                      <a:pt x="107022" y="23861"/>
                      <a:pt x="102867" y="23861"/>
                      <a:pt x="100641" y="23861"/>
                    </a:cubicBezTo>
                    <a:cubicBezTo>
                      <a:pt x="99602" y="23861"/>
                      <a:pt x="97228" y="23861"/>
                      <a:pt x="93518" y="22970"/>
                    </a:cubicBezTo>
                    <a:lnTo>
                      <a:pt x="4031" y="561"/>
                    </a:lnTo>
                    <a:cubicBezTo>
                      <a:pt x="3437" y="413"/>
                      <a:pt x="1953" y="116"/>
                      <a:pt x="1953" y="116"/>
                    </a:cubicBezTo>
                    <a:cubicBezTo>
                      <a:pt x="469" y="116"/>
                      <a:pt x="24" y="1007"/>
                      <a:pt x="24" y="2342"/>
                    </a:cubicBezTo>
                    <a:cubicBezTo>
                      <a:pt x="24" y="2788"/>
                      <a:pt x="173" y="4272"/>
                      <a:pt x="321" y="4865"/>
                    </a:cubicBezTo>
                    <a:lnTo>
                      <a:pt x="1657" y="20299"/>
                    </a:lnTo>
                    <a:cubicBezTo>
                      <a:pt x="1805" y="22228"/>
                      <a:pt x="1953" y="23861"/>
                      <a:pt x="4922" y="23861"/>
                    </a:cubicBezTo>
                    <a:cubicBezTo>
                      <a:pt x="6554" y="23861"/>
                      <a:pt x="6554" y="22377"/>
                      <a:pt x="6554" y="20151"/>
                    </a:cubicBezTo>
                    <a:cubicBezTo>
                      <a:pt x="6554" y="12582"/>
                      <a:pt x="7741" y="12285"/>
                      <a:pt x="9225" y="12285"/>
                    </a:cubicBezTo>
                    <a:cubicBezTo>
                      <a:pt x="9819" y="12285"/>
                      <a:pt x="11896" y="12730"/>
                      <a:pt x="11896" y="12730"/>
                    </a:cubicBezTo>
                    <a:lnTo>
                      <a:pt x="90253" y="32320"/>
                    </a:lnTo>
                    <a:cubicBezTo>
                      <a:pt x="90995" y="32468"/>
                      <a:pt x="94111" y="33358"/>
                      <a:pt x="96486" y="33358"/>
                    </a:cubicBezTo>
                    <a:cubicBezTo>
                      <a:pt x="104796" y="33358"/>
                      <a:pt x="110584" y="27719"/>
                      <a:pt x="110584" y="20151"/>
                    </a:cubicBezTo>
                    <a:cubicBezTo>
                      <a:pt x="110584" y="14215"/>
                      <a:pt x="106280" y="11098"/>
                      <a:pt x="102422" y="9020"/>
                    </a:cubicBezTo>
                    <a:cubicBezTo>
                      <a:pt x="96931" y="6349"/>
                      <a:pt x="86840" y="4123"/>
                      <a:pt x="86394" y="41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" name="Vrije vorm 59">
                <a:extLst>
                  <a:ext uri="{FF2B5EF4-FFF2-40B4-BE49-F238E27FC236}">
                    <a16:creationId xmlns:a16="http://schemas.microsoft.com/office/drawing/2014/main" id="{B170341C-AD72-DB85-2B03-FD140339513B}"/>
                  </a:ext>
                </a:extLst>
              </p:cNvPr>
              <p:cNvSpPr/>
              <p:nvPr/>
            </p:nvSpPr>
            <p:spPr>
              <a:xfrm>
                <a:off x="695345" y="4422201"/>
                <a:ext cx="156119" cy="36210"/>
              </a:xfrm>
              <a:custGeom>
                <a:avLst/>
                <a:gdLst>
                  <a:gd name="connsiteX0" fmla="*/ 84614 w 156119"/>
                  <a:gd name="connsiteY0" fmla="*/ 112 h 36210"/>
                  <a:gd name="connsiteX1" fmla="*/ 71554 w 156119"/>
                  <a:gd name="connsiteY1" fmla="*/ 112 h 36210"/>
                  <a:gd name="connsiteX2" fmla="*/ 321 w 156119"/>
                  <a:gd name="connsiteY2" fmla="*/ 33799 h 36210"/>
                  <a:gd name="connsiteX3" fmla="*/ 24 w 156119"/>
                  <a:gd name="connsiteY3" fmla="*/ 34690 h 36210"/>
                  <a:gd name="connsiteX4" fmla="*/ 1657 w 156119"/>
                  <a:gd name="connsiteY4" fmla="*/ 36322 h 36210"/>
                  <a:gd name="connsiteX5" fmla="*/ 2844 w 156119"/>
                  <a:gd name="connsiteY5" fmla="*/ 35729 h 36210"/>
                  <a:gd name="connsiteX6" fmla="*/ 71554 w 156119"/>
                  <a:gd name="connsiteY6" fmla="*/ 8571 h 36210"/>
                  <a:gd name="connsiteX7" fmla="*/ 84614 w 156119"/>
                  <a:gd name="connsiteY7" fmla="*/ 8571 h 36210"/>
                  <a:gd name="connsiteX8" fmla="*/ 153324 w 156119"/>
                  <a:gd name="connsiteY8" fmla="*/ 35729 h 36210"/>
                  <a:gd name="connsiteX9" fmla="*/ 154511 w 156119"/>
                  <a:gd name="connsiteY9" fmla="*/ 36322 h 36210"/>
                  <a:gd name="connsiteX10" fmla="*/ 156143 w 156119"/>
                  <a:gd name="connsiteY10" fmla="*/ 34690 h 36210"/>
                  <a:gd name="connsiteX11" fmla="*/ 155847 w 156119"/>
                  <a:gd name="connsiteY11" fmla="*/ 33799 h 36210"/>
                  <a:gd name="connsiteX12" fmla="*/ 84614 w 156119"/>
                  <a:gd name="connsiteY12" fmla="*/ 112 h 3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19" h="36210">
                    <a:moveTo>
                      <a:pt x="84614" y="112"/>
                    </a:moveTo>
                    <a:lnTo>
                      <a:pt x="71554" y="112"/>
                    </a:lnTo>
                    <a:cubicBezTo>
                      <a:pt x="44693" y="112"/>
                      <a:pt x="13380" y="16585"/>
                      <a:pt x="321" y="33799"/>
                    </a:cubicBezTo>
                    <a:cubicBezTo>
                      <a:pt x="173" y="34096"/>
                      <a:pt x="24" y="34393"/>
                      <a:pt x="24" y="34690"/>
                    </a:cubicBezTo>
                    <a:cubicBezTo>
                      <a:pt x="24" y="35580"/>
                      <a:pt x="766" y="36322"/>
                      <a:pt x="1657" y="36322"/>
                    </a:cubicBezTo>
                    <a:cubicBezTo>
                      <a:pt x="2102" y="36322"/>
                      <a:pt x="2547" y="36025"/>
                      <a:pt x="2844" y="35729"/>
                    </a:cubicBezTo>
                    <a:cubicBezTo>
                      <a:pt x="15013" y="19404"/>
                      <a:pt x="46474" y="8571"/>
                      <a:pt x="71554" y="8571"/>
                    </a:cubicBezTo>
                    <a:lnTo>
                      <a:pt x="84614" y="8571"/>
                    </a:lnTo>
                    <a:cubicBezTo>
                      <a:pt x="109693" y="8571"/>
                      <a:pt x="141155" y="19404"/>
                      <a:pt x="153324" y="35729"/>
                    </a:cubicBezTo>
                    <a:cubicBezTo>
                      <a:pt x="153621" y="36025"/>
                      <a:pt x="154066" y="36322"/>
                      <a:pt x="154511" y="36322"/>
                    </a:cubicBezTo>
                    <a:cubicBezTo>
                      <a:pt x="155401" y="36322"/>
                      <a:pt x="156143" y="35580"/>
                      <a:pt x="156143" y="34690"/>
                    </a:cubicBezTo>
                    <a:cubicBezTo>
                      <a:pt x="156143" y="34393"/>
                      <a:pt x="155995" y="34096"/>
                      <a:pt x="155847" y="33799"/>
                    </a:cubicBezTo>
                    <a:cubicBezTo>
                      <a:pt x="142787" y="16585"/>
                      <a:pt x="111474" y="112"/>
                      <a:pt x="84614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" name="Vrije vorm 60">
                <a:extLst>
                  <a:ext uri="{FF2B5EF4-FFF2-40B4-BE49-F238E27FC236}">
                    <a16:creationId xmlns:a16="http://schemas.microsoft.com/office/drawing/2014/main" id="{F5F69A0C-2776-D62D-7CA0-B3DE3FE60BBF}"/>
                  </a:ext>
                </a:extLst>
              </p:cNvPr>
              <p:cNvSpPr/>
              <p:nvPr/>
            </p:nvSpPr>
            <p:spPr>
              <a:xfrm>
                <a:off x="891961" y="5764183"/>
                <a:ext cx="52831" cy="82660"/>
              </a:xfrm>
              <a:custGeom>
                <a:avLst/>
                <a:gdLst>
                  <a:gd name="connsiteX0" fmla="*/ 52863 w 52831"/>
                  <a:gd name="connsiteY0" fmla="*/ 42255 h 82660"/>
                  <a:gd name="connsiteX1" fmla="*/ 26448 w 52831"/>
                  <a:gd name="connsiteY1" fmla="*/ 82917 h 82660"/>
                  <a:gd name="connsiteX2" fmla="*/ 32 w 52831"/>
                  <a:gd name="connsiteY2" fmla="*/ 41661 h 82660"/>
                  <a:gd name="connsiteX3" fmla="*/ 26448 w 52831"/>
                  <a:gd name="connsiteY3" fmla="*/ 257 h 82660"/>
                  <a:gd name="connsiteX4" fmla="*/ 52863 w 52831"/>
                  <a:gd name="connsiteY4" fmla="*/ 42255 h 82660"/>
                  <a:gd name="connsiteX5" fmla="*/ 42624 w 52831"/>
                  <a:gd name="connsiteY5" fmla="*/ 41365 h 82660"/>
                  <a:gd name="connsiteX6" fmla="*/ 26448 w 52831"/>
                  <a:gd name="connsiteY6" fmla="*/ 9161 h 82660"/>
                  <a:gd name="connsiteX7" fmla="*/ 10272 w 52831"/>
                  <a:gd name="connsiteY7" fmla="*/ 41661 h 82660"/>
                  <a:gd name="connsiteX8" fmla="*/ 26299 w 52831"/>
                  <a:gd name="connsiteY8" fmla="*/ 74458 h 82660"/>
                  <a:gd name="connsiteX9" fmla="*/ 42624 w 52831"/>
                  <a:gd name="connsiteY9" fmla="*/ 41365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2863" y="42255"/>
                    </a:moveTo>
                    <a:cubicBezTo>
                      <a:pt x="52863" y="68819"/>
                      <a:pt x="43514" y="82917"/>
                      <a:pt x="26448" y="82917"/>
                    </a:cubicBezTo>
                    <a:cubicBezTo>
                      <a:pt x="9085" y="82917"/>
                      <a:pt x="32" y="68819"/>
                      <a:pt x="32" y="41661"/>
                    </a:cubicBezTo>
                    <a:cubicBezTo>
                      <a:pt x="32" y="14504"/>
                      <a:pt x="9085" y="257"/>
                      <a:pt x="26448" y="257"/>
                    </a:cubicBezTo>
                    <a:cubicBezTo>
                      <a:pt x="43959" y="257"/>
                      <a:pt x="52863" y="14207"/>
                      <a:pt x="52863" y="42255"/>
                    </a:cubicBezTo>
                    <a:close/>
                    <a:moveTo>
                      <a:pt x="42624" y="41365"/>
                    </a:moveTo>
                    <a:cubicBezTo>
                      <a:pt x="42624" y="19698"/>
                      <a:pt x="37281" y="9161"/>
                      <a:pt x="26448" y="9161"/>
                    </a:cubicBezTo>
                    <a:cubicBezTo>
                      <a:pt x="15614" y="9161"/>
                      <a:pt x="10272" y="19549"/>
                      <a:pt x="10272" y="41661"/>
                    </a:cubicBezTo>
                    <a:cubicBezTo>
                      <a:pt x="10272" y="63773"/>
                      <a:pt x="15614" y="74458"/>
                      <a:pt x="26299" y="74458"/>
                    </a:cubicBezTo>
                    <a:cubicBezTo>
                      <a:pt x="37429" y="74458"/>
                      <a:pt x="42624" y="64218"/>
                      <a:pt x="42624" y="413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2" name="Vrije vorm 61">
                <a:extLst>
                  <a:ext uri="{FF2B5EF4-FFF2-40B4-BE49-F238E27FC236}">
                    <a16:creationId xmlns:a16="http://schemas.microsoft.com/office/drawing/2014/main" id="{88CEC7D8-0148-DAA5-04A7-E5F8AE5323D0}"/>
                  </a:ext>
                </a:extLst>
              </p:cNvPr>
              <p:cNvSpPr/>
              <p:nvPr/>
            </p:nvSpPr>
            <p:spPr>
              <a:xfrm>
                <a:off x="960376" y="5833190"/>
                <a:ext cx="11872" cy="11872"/>
              </a:xfrm>
              <a:custGeom>
                <a:avLst/>
                <a:gdLst>
                  <a:gd name="connsiteX0" fmla="*/ 11911 w 11872"/>
                  <a:gd name="connsiteY0" fmla="*/ 12129 h 11872"/>
                  <a:gd name="connsiteX1" fmla="*/ 39 w 11872"/>
                  <a:gd name="connsiteY1" fmla="*/ 12129 h 11872"/>
                  <a:gd name="connsiteX2" fmla="*/ 39 w 11872"/>
                  <a:gd name="connsiteY2" fmla="*/ 257 h 11872"/>
                  <a:gd name="connsiteX3" fmla="*/ 11911 w 11872"/>
                  <a:gd name="connsiteY3" fmla="*/ 257 h 11872"/>
                  <a:gd name="connsiteX4" fmla="*/ 11911 w 11872"/>
                  <a:gd name="connsiteY4" fmla="*/ 12129 h 1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" h="11872">
                    <a:moveTo>
                      <a:pt x="11911" y="12129"/>
                    </a:moveTo>
                    <a:cubicBezTo>
                      <a:pt x="11911" y="12129"/>
                      <a:pt x="39" y="12129"/>
                      <a:pt x="39" y="12129"/>
                    </a:cubicBezTo>
                    <a:cubicBezTo>
                      <a:pt x="39" y="12129"/>
                      <a:pt x="39" y="257"/>
                      <a:pt x="39" y="257"/>
                    </a:cubicBezTo>
                    <a:cubicBezTo>
                      <a:pt x="39" y="257"/>
                      <a:pt x="11911" y="257"/>
                      <a:pt x="11911" y="257"/>
                    </a:cubicBezTo>
                    <a:cubicBezTo>
                      <a:pt x="11911" y="257"/>
                      <a:pt x="11911" y="12129"/>
                      <a:pt x="11911" y="12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3" name="Vrije vorm 62">
                <a:extLst>
                  <a:ext uri="{FF2B5EF4-FFF2-40B4-BE49-F238E27FC236}">
                    <a16:creationId xmlns:a16="http://schemas.microsoft.com/office/drawing/2014/main" id="{CACF1B5D-A54E-F68F-7061-A44C889955EA}"/>
                  </a:ext>
                </a:extLst>
              </p:cNvPr>
              <p:cNvSpPr/>
              <p:nvPr/>
            </p:nvSpPr>
            <p:spPr>
              <a:xfrm>
                <a:off x="987015" y="5764183"/>
                <a:ext cx="52831" cy="82660"/>
              </a:xfrm>
              <a:custGeom>
                <a:avLst/>
                <a:gdLst>
                  <a:gd name="connsiteX0" fmla="*/ 52873 w 52831"/>
                  <a:gd name="connsiteY0" fmla="*/ 42255 h 82660"/>
                  <a:gd name="connsiteX1" fmla="*/ 26458 w 52831"/>
                  <a:gd name="connsiteY1" fmla="*/ 82917 h 82660"/>
                  <a:gd name="connsiteX2" fmla="*/ 42 w 52831"/>
                  <a:gd name="connsiteY2" fmla="*/ 41661 h 82660"/>
                  <a:gd name="connsiteX3" fmla="*/ 26458 w 52831"/>
                  <a:gd name="connsiteY3" fmla="*/ 257 h 82660"/>
                  <a:gd name="connsiteX4" fmla="*/ 52873 w 52831"/>
                  <a:gd name="connsiteY4" fmla="*/ 42255 h 82660"/>
                  <a:gd name="connsiteX5" fmla="*/ 42634 w 52831"/>
                  <a:gd name="connsiteY5" fmla="*/ 41365 h 82660"/>
                  <a:gd name="connsiteX6" fmla="*/ 26458 w 52831"/>
                  <a:gd name="connsiteY6" fmla="*/ 9161 h 82660"/>
                  <a:gd name="connsiteX7" fmla="*/ 10282 w 52831"/>
                  <a:gd name="connsiteY7" fmla="*/ 41661 h 82660"/>
                  <a:gd name="connsiteX8" fmla="*/ 26309 w 52831"/>
                  <a:gd name="connsiteY8" fmla="*/ 74458 h 82660"/>
                  <a:gd name="connsiteX9" fmla="*/ 42634 w 52831"/>
                  <a:gd name="connsiteY9" fmla="*/ 41365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2873" y="42255"/>
                    </a:moveTo>
                    <a:cubicBezTo>
                      <a:pt x="52873" y="68819"/>
                      <a:pt x="43524" y="82917"/>
                      <a:pt x="26458" y="82917"/>
                    </a:cubicBezTo>
                    <a:cubicBezTo>
                      <a:pt x="9095" y="82917"/>
                      <a:pt x="42" y="68819"/>
                      <a:pt x="42" y="41661"/>
                    </a:cubicBezTo>
                    <a:cubicBezTo>
                      <a:pt x="42" y="14504"/>
                      <a:pt x="9095" y="257"/>
                      <a:pt x="26458" y="257"/>
                    </a:cubicBezTo>
                    <a:cubicBezTo>
                      <a:pt x="43969" y="257"/>
                      <a:pt x="52873" y="14207"/>
                      <a:pt x="52873" y="42255"/>
                    </a:cubicBezTo>
                    <a:close/>
                    <a:moveTo>
                      <a:pt x="42634" y="41365"/>
                    </a:moveTo>
                    <a:cubicBezTo>
                      <a:pt x="42634" y="19698"/>
                      <a:pt x="37291" y="9161"/>
                      <a:pt x="26458" y="9161"/>
                    </a:cubicBezTo>
                    <a:cubicBezTo>
                      <a:pt x="15624" y="9161"/>
                      <a:pt x="10282" y="19549"/>
                      <a:pt x="10282" y="41661"/>
                    </a:cubicBezTo>
                    <a:cubicBezTo>
                      <a:pt x="10282" y="63773"/>
                      <a:pt x="15624" y="74458"/>
                      <a:pt x="26309" y="74458"/>
                    </a:cubicBezTo>
                    <a:cubicBezTo>
                      <a:pt x="37439" y="74458"/>
                      <a:pt x="42634" y="64218"/>
                      <a:pt x="42634" y="413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2" name="Vrije vorm 471">
                <a:extLst>
                  <a:ext uri="{FF2B5EF4-FFF2-40B4-BE49-F238E27FC236}">
                    <a16:creationId xmlns:a16="http://schemas.microsoft.com/office/drawing/2014/main" id="{D154EBB5-6807-05DE-73EF-720159F6D5FE}"/>
                  </a:ext>
                </a:extLst>
              </p:cNvPr>
              <p:cNvSpPr/>
              <p:nvPr/>
            </p:nvSpPr>
            <p:spPr>
              <a:xfrm>
                <a:off x="891961" y="4620892"/>
                <a:ext cx="52831" cy="82660"/>
              </a:xfrm>
              <a:custGeom>
                <a:avLst/>
                <a:gdLst>
                  <a:gd name="connsiteX0" fmla="*/ 52863 w 52831"/>
                  <a:gd name="connsiteY0" fmla="*/ 42135 h 82660"/>
                  <a:gd name="connsiteX1" fmla="*/ 26448 w 52831"/>
                  <a:gd name="connsiteY1" fmla="*/ 82797 h 82660"/>
                  <a:gd name="connsiteX2" fmla="*/ 32 w 52831"/>
                  <a:gd name="connsiteY2" fmla="*/ 41541 h 82660"/>
                  <a:gd name="connsiteX3" fmla="*/ 26448 w 52831"/>
                  <a:gd name="connsiteY3" fmla="*/ 137 h 82660"/>
                  <a:gd name="connsiteX4" fmla="*/ 52863 w 52831"/>
                  <a:gd name="connsiteY4" fmla="*/ 42135 h 82660"/>
                  <a:gd name="connsiteX5" fmla="*/ 42624 w 52831"/>
                  <a:gd name="connsiteY5" fmla="*/ 41244 h 82660"/>
                  <a:gd name="connsiteX6" fmla="*/ 26448 w 52831"/>
                  <a:gd name="connsiteY6" fmla="*/ 9041 h 82660"/>
                  <a:gd name="connsiteX7" fmla="*/ 10272 w 52831"/>
                  <a:gd name="connsiteY7" fmla="*/ 41541 h 82660"/>
                  <a:gd name="connsiteX8" fmla="*/ 26299 w 52831"/>
                  <a:gd name="connsiteY8" fmla="*/ 74338 h 82660"/>
                  <a:gd name="connsiteX9" fmla="*/ 42624 w 52831"/>
                  <a:gd name="connsiteY9" fmla="*/ 41244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2863" y="42135"/>
                    </a:moveTo>
                    <a:cubicBezTo>
                      <a:pt x="52863" y="68699"/>
                      <a:pt x="43514" y="82797"/>
                      <a:pt x="26448" y="82797"/>
                    </a:cubicBezTo>
                    <a:cubicBezTo>
                      <a:pt x="9085" y="82797"/>
                      <a:pt x="32" y="68699"/>
                      <a:pt x="32" y="41541"/>
                    </a:cubicBezTo>
                    <a:cubicBezTo>
                      <a:pt x="32" y="14383"/>
                      <a:pt x="9085" y="137"/>
                      <a:pt x="26448" y="137"/>
                    </a:cubicBezTo>
                    <a:cubicBezTo>
                      <a:pt x="43959" y="137"/>
                      <a:pt x="52863" y="14087"/>
                      <a:pt x="52863" y="42135"/>
                    </a:cubicBezTo>
                    <a:close/>
                    <a:moveTo>
                      <a:pt x="42624" y="41244"/>
                    </a:moveTo>
                    <a:cubicBezTo>
                      <a:pt x="42624" y="19577"/>
                      <a:pt x="37281" y="9041"/>
                      <a:pt x="26448" y="9041"/>
                    </a:cubicBezTo>
                    <a:cubicBezTo>
                      <a:pt x="15614" y="9041"/>
                      <a:pt x="10272" y="19429"/>
                      <a:pt x="10272" y="41541"/>
                    </a:cubicBezTo>
                    <a:cubicBezTo>
                      <a:pt x="10272" y="63653"/>
                      <a:pt x="15614" y="74338"/>
                      <a:pt x="26299" y="74338"/>
                    </a:cubicBezTo>
                    <a:cubicBezTo>
                      <a:pt x="37429" y="74338"/>
                      <a:pt x="42624" y="64098"/>
                      <a:pt x="42624" y="412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3" name="Vrije vorm 472">
                <a:extLst>
                  <a:ext uri="{FF2B5EF4-FFF2-40B4-BE49-F238E27FC236}">
                    <a16:creationId xmlns:a16="http://schemas.microsoft.com/office/drawing/2014/main" id="{822423E7-57A5-1E58-DA9A-91BFB88692A1}"/>
                  </a:ext>
                </a:extLst>
              </p:cNvPr>
              <p:cNvSpPr/>
              <p:nvPr/>
            </p:nvSpPr>
            <p:spPr>
              <a:xfrm>
                <a:off x="960376" y="4689899"/>
                <a:ext cx="11872" cy="11872"/>
              </a:xfrm>
              <a:custGeom>
                <a:avLst/>
                <a:gdLst>
                  <a:gd name="connsiteX0" fmla="*/ 11911 w 11872"/>
                  <a:gd name="connsiteY0" fmla="*/ 12009 h 11872"/>
                  <a:gd name="connsiteX1" fmla="*/ 39 w 11872"/>
                  <a:gd name="connsiteY1" fmla="*/ 12009 h 11872"/>
                  <a:gd name="connsiteX2" fmla="*/ 39 w 11872"/>
                  <a:gd name="connsiteY2" fmla="*/ 137 h 11872"/>
                  <a:gd name="connsiteX3" fmla="*/ 11911 w 11872"/>
                  <a:gd name="connsiteY3" fmla="*/ 137 h 11872"/>
                  <a:gd name="connsiteX4" fmla="*/ 11911 w 11872"/>
                  <a:gd name="connsiteY4" fmla="*/ 12009 h 1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" h="11872">
                    <a:moveTo>
                      <a:pt x="11911" y="12009"/>
                    </a:moveTo>
                    <a:cubicBezTo>
                      <a:pt x="11911" y="12009"/>
                      <a:pt x="39" y="12009"/>
                      <a:pt x="39" y="12009"/>
                    </a:cubicBezTo>
                    <a:cubicBezTo>
                      <a:pt x="39" y="12009"/>
                      <a:pt x="39" y="137"/>
                      <a:pt x="39" y="137"/>
                    </a:cubicBezTo>
                    <a:cubicBezTo>
                      <a:pt x="39" y="137"/>
                      <a:pt x="11911" y="137"/>
                      <a:pt x="11911" y="137"/>
                    </a:cubicBezTo>
                    <a:cubicBezTo>
                      <a:pt x="11911" y="137"/>
                      <a:pt x="11911" y="12009"/>
                      <a:pt x="11911" y="120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4" name="Vrije vorm 473">
                <a:extLst>
                  <a:ext uri="{FF2B5EF4-FFF2-40B4-BE49-F238E27FC236}">
                    <a16:creationId xmlns:a16="http://schemas.microsoft.com/office/drawing/2014/main" id="{A3FBCB04-F956-3FE6-C70E-1581C224857F}"/>
                  </a:ext>
                </a:extLst>
              </p:cNvPr>
              <p:cNvSpPr/>
              <p:nvPr/>
            </p:nvSpPr>
            <p:spPr>
              <a:xfrm>
                <a:off x="986124" y="4622673"/>
                <a:ext cx="54463" cy="80879"/>
              </a:xfrm>
              <a:custGeom>
                <a:avLst/>
                <a:gdLst>
                  <a:gd name="connsiteX0" fmla="*/ 54506 w 54463"/>
                  <a:gd name="connsiteY0" fmla="*/ 52523 h 80879"/>
                  <a:gd name="connsiteX1" fmla="*/ 26754 w 54463"/>
                  <a:gd name="connsiteY1" fmla="*/ 81016 h 80879"/>
                  <a:gd name="connsiteX2" fmla="*/ 42 w 54463"/>
                  <a:gd name="connsiteY2" fmla="*/ 58459 h 80879"/>
                  <a:gd name="connsiteX3" fmla="*/ 9985 w 54463"/>
                  <a:gd name="connsiteY3" fmla="*/ 58459 h 80879"/>
                  <a:gd name="connsiteX4" fmla="*/ 26606 w 54463"/>
                  <a:gd name="connsiteY4" fmla="*/ 72112 h 80879"/>
                  <a:gd name="connsiteX5" fmla="*/ 44266 w 54463"/>
                  <a:gd name="connsiteY5" fmla="*/ 53858 h 80879"/>
                  <a:gd name="connsiteX6" fmla="*/ 26606 w 54463"/>
                  <a:gd name="connsiteY6" fmla="*/ 34863 h 80879"/>
                  <a:gd name="connsiteX7" fmla="*/ 11766 w 54463"/>
                  <a:gd name="connsiteY7" fmla="*/ 42431 h 80879"/>
                  <a:gd name="connsiteX8" fmla="*/ 2565 w 54463"/>
                  <a:gd name="connsiteY8" fmla="*/ 42431 h 80879"/>
                  <a:gd name="connsiteX9" fmla="*/ 8501 w 54463"/>
                  <a:gd name="connsiteY9" fmla="*/ 137 h 80879"/>
                  <a:gd name="connsiteX10" fmla="*/ 50350 w 54463"/>
                  <a:gd name="connsiteY10" fmla="*/ 137 h 80879"/>
                  <a:gd name="connsiteX11" fmla="*/ 50350 w 54463"/>
                  <a:gd name="connsiteY11" fmla="*/ 10080 h 80879"/>
                  <a:gd name="connsiteX12" fmla="*/ 16663 w 54463"/>
                  <a:gd name="connsiteY12" fmla="*/ 10080 h 80879"/>
                  <a:gd name="connsiteX13" fmla="*/ 13547 w 54463"/>
                  <a:gd name="connsiteY13" fmla="*/ 30856 h 80879"/>
                  <a:gd name="connsiteX14" fmla="*/ 28387 w 54463"/>
                  <a:gd name="connsiteY14" fmla="*/ 25959 h 80879"/>
                  <a:gd name="connsiteX15" fmla="*/ 54506 w 54463"/>
                  <a:gd name="connsiteY15" fmla="*/ 52523 h 8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463" h="80879">
                    <a:moveTo>
                      <a:pt x="54506" y="52523"/>
                    </a:moveTo>
                    <a:cubicBezTo>
                      <a:pt x="54506" y="69589"/>
                      <a:pt x="43079" y="81016"/>
                      <a:pt x="26754" y="81016"/>
                    </a:cubicBezTo>
                    <a:cubicBezTo>
                      <a:pt x="12508" y="81016"/>
                      <a:pt x="3307" y="74635"/>
                      <a:pt x="42" y="58459"/>
                    </a:cubicBezTo>
                    <a:cubicBezTo>
                      <a:pt x="42" y="58459"/>
                      <a:pt x="9985" y="58459"/>
                      <a:pt x="9985" y="58459"/>
                    </a:cubicBezTo>
                    <a:cubicBezTo>
                      <a:pt x="12508" y="67660"/>
                      <a:pt x="17850" y="72112"/>
                      <a:pt x="26606" y="72112"/>
                    </a:cubicBezTo>
                    <a:cubicBezTo>
                      <a:pt x="37588" y="72112"/>
                      <a:pt x="44266" y="65434"/>
                      <a:pt x="44266" y="53858"/>
                    </a:cubicBezTo>
                    <a:cubicBezTo>
                      <a:pt x="44266" y="41838"/>
                      <a:pt x="37439" y="34863"/>
                      <a:pt x="26606" y="34863"/>
                    </a:cubicBezTo>
                    <a:cubicBezTo>
                      <a:pt x="20373" y="34863"/>
                      <a:pt x="16366" y="36792"/>
                      <a:pt x="11766" y="42431"/>
                    </a:cubicBezTo>
                    <a:cubicBezTo>
                      <a:pt x="11766" y="42431"/>
                      <a:pt x="2565" y="42431"/>
                      <a:pt x="2565" y="42431"/>
                    </a:cubicBezTo>
                    <a:cubicBezTo>
                      <a:pt x="2565" y="42431"/>
                      <a:pt x="8501" y="137"/>
                      <a:pt x="8501" y="137"/>
                    </a:cubicBezTo>
                    <a:cubicBezTo>
                      <a:pt x="8501" y="137"/>
                      <a:pt x="50350" y="137"/>
                      <a:pt x="50350" y="137"/>
                    </a:cubicBezTo>
                    <a:cubicBezTo>
                      <a:pt x="50350" y="137"/>
                      <a:pt x="50350" y="10080"/>
                      <a:pt x="50350" y="10080"/>
                    </a:cubicBezTo>
                    <a:cubicBezTo>
                      <a:pt x="50350" y="10080"/>
                      <a:pt x="16663" y="10080"/>
                      <a:pt x="16663" y="10080"/>
                    </a:cubicBezTo>
                    <a:cubicBezTo>
                      <a:pt x="16663" y="10080"/>
                      <a:pt x="13547" y="30856"/>
                      <a:pt x="13547" y="30856"/>
                    </a:cubicBezTo>
                    <a:cubicBezTo>
                      <a:pt x="18147" y="27443"/>
                      <a:pt x="22748" y="25959"/>
                      <a:pt x="28387" y="25959"/>
                    </a:cubicBezTo>
                    <a:cubicBezTo>
                      <a:pt x="43969" y="25959"/>
                      <a:pt x="54506" y="36495"/>
                      <a:pt x="54506" y="525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5" name="Vrije vorm 474">
                <a:extLst>
                  <a:ext uri="{FF2B5EF4-FFF2-40B4-BE49-F238E27FC236}">
                    <a16:creationId xmlns:a16="http://schemas.microsoft.com/office/drawing/2014/main" id="{9502634A-A5D4-A3BE-7A91-82BAEF72A48C}"/>
                  </a:ext>
                </a:extLst>
              </p:cNvPr>
              <p:cNvSpPr/>
              <p:nvPr/>
            </p:nvSpPr>
            <p:spPr>
              <a:xfrm>
                <a:off x="898640" y="3477601"/>
                <a:ext cx="27899" cy="80879"/>
              </a:xfrm>
              <a:custGeom>
                <a:avLst/>
                <a:gdLst>
                  <a:gd name="connsiteX0" fmla="*/ 27932 w 27899"/>
                  <a:gd name="connsiteY0" fmla="*/ 80896 h 80879"/>
                  <a:gd name="connsiteX1" fmla="*/ 17989 w 27899"/>
                  <a:gd name="connsiteY1" fmla="*/ 80896 h 80879"/>
                  <a:gd name="connsiteX2" fmla="*/ 17989 w 27899"/>
                  <a:gd name="connsiteY2" fmla="*/ 23316 h 80879"/>
                  <a:gd name="connsiteX3" fmla="*/ 32 w 27899"/>
                  <a:gd name="connsiteY3" fmla="*/ 23316 h 80879"/>
                  <a:gd name="connsiteX4" fmla="*/ 32 w 27899"/>
                  <a:gd name="connsiteY4" fmla="*/ 16192 h 80879"/>
                  <a:gd name="connsiteX5" fmla="*/ 21402 w 27899"/>
                  <a:gd name="connsiteY5" fmla="*/ 16 h 80879"/>
                  <a:gd name="connsiteX6" fmla="*/ 27932 w 27899"/>
                  <a:gd name="connsiteY6" fmla="*/ 16 h 80879"/>
                  <a:gd name="connsiteX7" fmla="*/ 27932 w 27899"/>
                  <a:gd name="connsiteY7" fmla="*/ 80896 h 80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899" h="80879">
                    <a:moveTo>
                      <a:pt x="27932" y="80896"/>
                    </a:moveTo>
                    <a:cubicBezTo>
                      <a:pt x="27932" y="80896"/>
                      <a:pt x="17989" y="80896"/>
                      <a:pt x="17989" y="80896"/>
                    </a:cubicBezTo>
                    <a:cubicBezTo>
                      <a:pt x="17989" y="80896"/>
                      <a:pt x="17989" y="23316"/>
                      <a:pt x="17989" y="23316"/>
                    </a:cubicBezTo>
                    <a:cubicBezTo>
                      <a:pt x="17989" y="23316"/>
                      <a:pt x="32" y="23316"/>
                      <a:pt x="32" y="23316"/>
                    </a:cubicBezTo>
                    <a:cubicBezTo>
                      <a:pt x="32" y="23316"/>
                      <a:pt x="32" y="16192"/>
                      <a:pt x="32" y="16192"/>
                    </a:cubicBezTo>
                    <a:cubicBezTo>
                      <a:pt x="15614" y="14263"/>
                      <a:pt x="17840" y="12482"/>
                      <a:pt x="21402" y="16"/>
                    </a:cubicBezTo>
                    <a:cubicBezTo>
                      <a:pt x="21402" y="16"/>
                      <a:pt x="27932" y="16"/>
                      <a:pt x="27932" y="16"/>
                    </a:cubicBezTo>
                    <a:cubicBezTo>
                      <a:pt x="27932" y="16"/>
                      <a:pt x="27932" y="80896"/>
                      <a:pt x="27932" y="808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6" name="Vrije vorm 475">
                <a:extLst>
                  <a:ext uri="{FF2B5EF4-FFF2-40B4-BE49-F238E27FC236}">
                    <a16:creationId xmlns:a16="http://schemas.microsoft.com/office/drawing/2014/main" id="{4C63F8DE-7FE0-0DF0-9E58-5C3602598F51}"/>
                  </a:ext>
                </a:extLst>
              </p:cNvPr>
              <p:cNvSpPr/>
              <p:nvPr/>
            </p:nvSpPr>
            <p:spPr>
              <a:xfrm>
                <a:off x="960376" y="3546608"/>
                <a:ext cx="11872" cy="11872"/>
              </a:xfrm>
              <a:custGeom>
                <a:avLst/>
                <a:gdLst>
                  <a:gd name="connsiteX0" fmla="*/ 11911 w 11872"/>
                  <a:gd name="connsiteY0" fmla="*/ 11889 h 11872"/>
                  <a:gd name="connsiteX1" fmla="*/ 39 w 11872"/>
                  <a:gd name="connsiteY1" fmla="*/ 11889 h 11872"/>
                  <a:gd name="connsiteX2" fmla="*/ 39 w 11872"/>
                  <a:gd name="connsiteY2" fmla="*/ 16 h 11872"/>
                  <a:gd name="connsiteX3" fmla="*/ 11911 w 11872"/>
                  <a:gd name="connsiteY3" fmla="*/ 16 h 11872"/>
                  <a:gd name="connsiteX4" fmla="*/ 11911 w 11872"/>
                  <a:gd name="connsiteY4" fmla="*/ 11889 h 1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" h="11872">
                    <a:moveTo>
                      <a:pt x="11911" y="11889"/>
                    </a:moveTo>
                    <a:cubicBezTo>
                      <a:pt x="11911" y="11889"/>
                      <a:pt x="39" y="11889"/>
                      <a:pt x="39" y="11889"/>
                    </a:cubicBezTo>
                    <a:cubicBezTo>
                      <a:pt x="39" y="11889"/>
                      <a:pt x="39" y="16"/>
                      <a:pt x="39" y="16"/>
                    </a:cubicBezTo>
                    <a:cubicBezTo>
                      <a:pt x="39" y="16"/>
                      <a:pt x="11911" y="16"/>
                      <a:pt x="11911" y="16"/>
                    </a:cubicBezTo>
                    <a:cubicBezTo>
                      <a:pt x="11911" y="16"/>
                      <a:pt x="11911" y="11889"/>
                      <a:pt x="11911" y="118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7" name="Vrije vorm 476">
                <a:extLst>
                  <a:ext uri="{FF2B5EF4-FFF2-40B4-BE49-F238E27FC236}">
                    <a16:creationId xmlns:a16="http://schemas.microsoft.com/office/drawing/2014/main" id="{B767751D-FE67-2068-8687-C6D4EDC546E1}"/>
                  </a:ext>
                </a:extLst>
              </p:cNvPr>
              <p:cNvSpPr/>
              <p:nvPr/>
            </p:nvSpPr>
            <p:spPr>
              <a:xfrm>
                <a:off x="987015" y="3477601"/>
                <a:ext cx="52831" cy="82660"/>
              </a:xfrm>
              <a:custGeom>
                <a:avLst/>
                <a:gdLst>
                  <a:gd name="connsiteX0" fmla="*/ 52873 w 52831"/>
                  <a:gd name="connsiteY0" fmla="*/ 42014 h 82660"/>
                  <a:gd name="connsiteX1" fmla="*/ 26458 w 52831"/>
                  <a:gd name="connsiteY1" fmla="*/ 82676 h 82660"/>
                  <a:gd name="connsiteX2" fmla="*/ 42 w 52831"/>
                  <a:gd name="connsiteY2" fmla="*/ 41421 h 82660"/>
                  <a:gd name="connsiteX3" fmla="*/ 26458 w 52831"/>
                  <a:gd name="connsiteY3" fmla="*/ 16 h 82660"/>
                  <a:gd name="connsiteX4" fmla="*/ 52873 w 52831"/>
                  <a:gd name="connsiteY4" fmla="*/ 42014 h 82660"/>
                  <a:gd name="connsiteX5" fmla="*/ 42634 w 52831"/>
                  <a:gd name="connsiteY5" fmla="*/ 41124 h 82660"/>
                  <a:gd name="connsiteX6" fmla="*/ 26458 w 52831"/>
                  <a:gd name="connsiteY6" fmla="*/ 8921 h 82660"/>
                  <a:gd name="connsiteX7" fmla="*/ 10282 w 52831"/>
                  <a:gd name="connsiteY7" fmla="*/ 41421 h 82660"/>
                  <a:gd name="connsiteX8" fmla="*/ 26309 w 52831"/>
                  <a:gd name="connsiteY8" fmla="*/ 74217 h 82660"/>
                  <a:gd name="connsiteX9" fmla="*/ 42634 w 52831"/>
                  <a:gd name="connsiteY9" fmla="*/ 41124 h 82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31" h="82660">
                    <a:moveTo>
                      <a:pt x="52873" y="42014"/>
                    </a:moveTo>
                    <a:cubicBezTo>
                      <a:pt x="52873" y="68578"/>
                      <a:pt x="43524" y="82676"/>
                      <a:pt x="26458" y="82676"/>
                    </a:cubicBezTo>
                    <a:cubicBezTo>
                      <a:pt x="9095" y="82676"/>
                      <a:pt x="42" y="68578"/>
                      <a:pt x="42" y="41421"/>
                    </a:cubicBezTo>
                    <a:cubicBezTo>
                      <a:pt x="42" y="14263"/>
                      <a:pt x="9095" y="16"/>
                      <a:pt x="26458" y="16"/>
                    </a:cubicBezTo>
                    <a:cubicBezTo>
                      <a:pt x="43969" y="16"/>
                      <a:pt x="52873" y="13966"/>
                      <a:pt x="52873" y="42014"/>
                    </a:cubicBezTo>
                    <a:close/>
                    <a:moveTo>
                      <a:pt x="42634" y="41124"/>
                    </a:moveTo>
                    <a:cubicBezTo>
                      <a:pt x="42634" y="19457"/>
                      <a:pt x="37291" y="8921"/>
                      <a:pt x="26458" y="8921"/>
                    </a:cubicBezTo>
                    <a:cubicBezTo>
                      <a:pt x="15624" y="8921"/>
                      <a:pt x="10282" y="19309"/>
                      <a:pt x="10282" y="41421"/>
                    </a:cubicBezTo>
                    <a:cubicBezTo>
                      <a:pt x="10282" y="63533"/>
                      <a:pt x="15624" y="74217"/>
                      <a:pt x="26309" y="74217"/>
                    </a:cubicBezTo>
                    <a:cubicBezTo>
                      <a:pt x="37439" y="74217"/>
                      <a:pt x="42634" y="63978"/>
                      <a:pt x="42634" y="411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8" name="Vrije vorm 477">
                <a:extLst>
                  <a:ext uri="{FF2B5EF4-FFF2-40B4-BE49-F238E27FC236}">
                    <a16:creationId xmlns:a16="http://schemas.microsoft.com/office/drawing/2014/main" id="{4B3A0261-F9C4-7BBF-BA59-2F8CFB4B8404}"/>
                  </a:ext>
                </a:extLst>
              </p:cNvPr>
              <p:cNvSpPr/>
              <p:nvPr/>
            </p:nvSpPr>
            <p:spPr>
              <a:xfrm>
                <a:off x="1081103" y="3654655"/>
                <a:ext cx="2240279" cy="2131057"/>
              </a:xfrm>
              <a:custGeom>
                <a:avLst/>
                <a:gdLst>
                  <a:gd name="connsiteX0" fmla="*/ -60 w 2415654"/>
                  <a:gd name="connsiteY0" fmla="*/ 6854 h 2147751"/>
                  <a:gd name="connsiteX1" fmla="*/ 14855 w 2415654"/>
                  <a:gd name="connsiteY1" fmla="*/ 65 h 2147751"/>
                  <a:gd name="connsiteX2" fmla="*/ 29769 w 2415654"/>
                  <a:gd name="connsiteY2" fmla="*/ -47 h 2147751"/>
                  <a:gd name="connsiteX3" fmla="*/ 44683 w 2415654"/>
                  <a:gd name="connsiteY3" fmla="*/ 1104 h 2147751"/>
                  <a:gd name="connsiteX4" fmla="*/ 59598 w 2415654"/>
                  <a:gd name="connsiteY4" fmla="*/ 2476 h 2147751"/>
                  <a:gd name="connsiteX5" fmla="*/ 74512 w 2415654"/>
                  <a:gd name="connsiteY5" fmla="*/ 3997 h 2147751"/>
                  <a:gd name="connsiteX6" fmla="*/ 89427 w 2415654"/>
                  <a:gd name="connsiteY6" fmla="*/ 5036 h 2147751"/>
                  <a:gd name="connsiteX7" fmla="*/ 104304 w 2415654"/>
                  <a:gd name="connsiteY7" fmla="*/ 6075 h 2147751"/>
                  <a:gd name="connsiteX8" fmla="*/ 119218 w 2415654"/>
                  <a:gd name="connsiteY8" fmla="*/ 8153 h 2147751"/>
                  <a:gd name="connsiteX9" fmla="*/ 134133 w 2415654"/>
                  <a:gd name="connsiteY9" fmla="*/ 9377 h 2147751"/>
                  <a:gd name="connsiteX10" fmla="*/ 149047 w 2415654"/>
                  <a:gd name="connsiteY10" fmla="*/ 11380 h 2147751"/>
                  <a:gd name="connsiteX11" fmla="*/ 163962 w 2415654"/>
                  <a:gd name="connsiteY11" fmla="*/ 13235 h 2147751"/>
                  <a:gd name="connsiteX12" fmla="*/ 178876 w 2415654"/>
                  <a:gd name="connsiteY12" fmla="*/ 14905 h 2147751"/>
                  <a:gd name="connsiteX13" fmla="*/ 193791 w 2415654"/>
                  <a:gd name="connsiteY13" fmla="*/ 16500 h 2147751"/>
                  <a:gd name="connsiteX14" fmla="*/ 208705 w 2415654"/>
                  <a:gd name="connsiteY14" fmla="*/ 18430 h 2147751"/>
                  <a:gd name="connsiteX15" fmla="*/ 238534 w 2415654"/>
                  <a:gd name="connsiteY15" fmla="*/ 22362 h 2147751"/>
                  <a:gd name="connsiteX16" fmla="*/ 253448 w 2415654"/>
                  <a:gd name="connsiteY16" fmla="*/ 24366 h 2147751"/>
                  <a:gd name="connsiteX17" fmla="*/ 268363 w 2415654"/>
                  <a:gd name="connsiteY17" fmla="*/ 26406 h 2147751"/>
                  <a:gd name="connsiteX18" fmla="*/ 283240 w 2415654"/>
                  <a:gd name="connsiteY18" fmla="*/ 28484 h 2147751"/>
                  <a:gd name="connsiteX19" fmla="*/ 298154 w 2415654"/>
                  <a:gd name="connsiteY19" fmla="*/ 30599 h 2147751"/>
                  <a:gd name="connsiteX20" fmla="*/ 313069 w 2415654"/>
                  <a:gd name="connsiteY20" fmla="*/ 32862 h 2147751"/>
                  <a:gd name="connsiteX21" fmla="*/ 327983 w 2415654"/>
                  <a:gd name="connsiteY21" fmla="*/ 35162 h 2147751"/>
                  <a:gd name="connsiteX22" fmla="*/ 342898 w 2415654"/>
                  <a:gd name="connsiteY22" fmla="*/ 37833 h 2147751"/>
                  <a:gd name="connsiteX23" fmla="*/ 357812 w 2415654"/>
                  <a:gd name="connsiteY23" fmla="*/ 40875 h 2147751"/>
                  <a:gd name="connsiteX24" fmla="*/ 372727 w 2415654"/>
                  <a:gd name="connsiteY24" fmla="*/ 44919 h 2147751"/>
                  <a:gd name="connsiteX25" fmla="*/ 387641 w 2415654"/>
                  <a:gd name="connsiteY25" fmla="*/ 49705 h 2147751"/>
                  <a:gd name="connsiteX26" fmla="*/ 402555 w 2415654"/>
                  <a:gd name="connsiteY26" fmla="*/ 55085 h 2147751"/>
                  <a:gd name="connsiteX27" fmla="*/ 417470 w 2415654"/>
                  <a:gd name="connsiteY27" fmla="*/ 60724 h 2147751"/>
                  <a:gd name="connsiteX28" fmla="*/ 432384 w 2415654"/>
                  <a:gd name="connsiteY28" fmla="*/ 66586 h 2147751"/>
                  <a:gd name="connsiteX29" fmla="*/ 447299 w 2415654"/>
                  <a:gd name="connsiteY29" fmla="*/ 72559 h 2147751"/>
                  <a:gd name="connsiteX30" fmla="*/ 462213 w 2415654"/>
                  <a:gd name="connsiteY30" fmla="*/ 78718 h 2147751"/>
                  <a:gd name="connsiteX31" fmla="*/ 477090 w 2415654"/>
                  <a:gd name="connsiteY31" fmla="*/ 85062 h 2147751"/>
                  <a:gd name="connsiteX32" fmla="*/ 492005 w 2415654"/>
                  <a:gd name="connsiteY32" fmla="*/ 91555 h 2147751"/>
                  <a:gd name="connsiteX33" fmla="*/ 506919 w 2415654"/>
                  <a:gd name="connsiteY33" fmla="*/ 98196 h 2147751"/>
                  <a:gd name="connsiteX34" fmla="*/ 521834 w 2415654"/>
                  <a:gd name="connsiteY34" fmla="*/ 105059 h 2147751"/>
                  <a:gd name="connsiteX35" fmla="*/ 536748 w 2415654"/>
                  <a:gd name="connsiteY35" fmla="*/ 112034 h 2147751"/>
                  <a:gd name="connsiteX36" fmla="*/ 551663 w 2415654"/>
                  <a:gd name="connsiteY36" fmla="*/ 119158 h 2147751"/>
                  <a:gd name="connsiteX37" fmla="*/ 566577 w 2415654"/>
                  <a:gd name="connsiteY37" fmla="*/ 126466 h 2147751"/>
                  <a:gd name="connsiteX38" fmla="*/ 581491 w 2415654"/>
                  <a:gd name="connsiteY38" fmla="*/ 133812 h 2147751"/>
                  <a:gd name="connsiteX39" fmla="*/ 596406 w 2415654"/>
                  <a:gd name="connsiteY39" fmla="*/ 141492 h 2147751"/>
                  <a:gd name="connsiteX40" fmla="*/ 611320 w 2415654"/>
                  <a:gd name="connsiteY40" fmla="*/ 149246 h 2147751"/>
                  <a:gd name="connsiteX41" fmla="*/ 626235 w 2415654"/>
                  <a:gd name="connsiteY41" fmla="*/ 157445 h 2147751"/>
                  <a:gd name="connsiteX42" fmla="*/ 641149 w 2415654"/>
                  <a:gd name="connsiteY42" fmla="*/ 165793 h 2147751"/>
                  <a:gd name="connsiteX43" fmla="*/ 656026 w 2415654"/>
                  <a:gd name="connsiteY43" fmla="*/ 174326 h 2147751"/>
                  <a:gd name="connsiteX44" fmla="*/ 670941 w 2415654"/>
                  <a:gd name="connsiteY44" fmla="*/ 183304 h 2147751"/>
                  <a:gd name="connsiteX45" fmla="*/ 685855 w 2415654"/>
                  <a:gd name="connsiteY45" fmla="*/ 192617 h 2147751"/>
                  <a:gd name="connsiteX46" fmla="*/ 715684 w 2415654"/>
                  <a:gd name="connsiteY46" fmla="*/ 211464 h 2147751"/>
                  <a:gd name="connsiteX47" fmla="*/ 730599 w 2415654"/>
                  <a:gd name="connsiteY47" fmla="*/ 220999 h 2147751"/>
                  <a:gd name="connsiteX48" fmla="*/ 745513 w 2415654"/>
                  <a:gd name="connsiteY48" fmla="*/ 230682 h 2147751"/>
                  <a:gd name="connsiteX49" fmla="*/ 760427 w 2415654"/>
                  <a:gd name="connsiteY49" fmla="*/ 240328 h 2147751"/>
                  <a:gd name="connsiteX50" fmla="*/ 775342 w 2415654"/>
                  <a:gd name="connsiteY50" fmla="*/ 250271 h 2147751"/>
                  <a:gd name="connsiteX51" fmla="*/ 790256 w 2415654"/>
                  <a:gd name="connsiteY51" fmla="*/ 260288 h 2147751"/>
                  <a:gd name="connsiteX52" fmla="*/ 805171 w 2415654"/>
                  <a:gd name="connsiteY52" fmla="*/ 270491 h 2147751"/>
                  <a:gd name="connsiteX53" fmla="*/ 820085 w 2415654"/>
                  <a:gd name="connsiteY53" fmla="*/ 280990 h 2147751"/>
                  <a:gd name="connsiteX54" fmla="*/ 835000 w 2415654"/>
                  <a:gd name="connsiteY54" fmla="*/ 291601 h 2147751"/>
                  <a:gd name="connsiteX55" fmla="*/ 849877 w 2415654"/>
                  <a:gd name="connsiteY55" fmla="*/ 302657 h 2147751"/>
                  <a:gd name="connsiteX56" fmla="*/ 864791 w 2415654"/>
                  <a:gd name="connsiteY56" fmla="*/ 313824 h 2147751"/>
                  <a:gd name="connsiteX57" fmla="*/ 879706 w 2415654"/>
                  <a:gd name="connsiteY57" fmla="*/ 325140 h 2147751"/>
                  <a:gd name="connsiteX58" fmla="*/ 894620 w 2415654"/>
                  <a:gd name="connsiteY58" fmla="*/ 336567 h 2147751"/>
                  <a:gd name="connsiteX59" fmla="*/ 909535 w 2415654"/>
                  <a:gd name="connsiteY59" fmla="*/ 348142 h 2147751"/>
                  <a:gd name="connsiteX60" fmla="*/ 924449 w 2415654"/>
                  <a:gd name="connsiteY60" fmla="*/ 359792 h 2147751"/>
                  <a:gd name="connsiteX61" fmla="*/ 939363 w 2415654"/>
                  <a:gd name="connsiteY61" fmla="*/ 371516 h 2147751"/>
                  <a:gd name="connsiteX62" fmla="*/ 954278 w 2415654"/>
                  <a:gd name="connsiteY62" fmla="*/ 383351 h 2147751"/>
                  <a:gd name="connsiteX63" fmla="*/ 969192 w 2415654"/>
                  <a:gd name="connsiteY63" fmla="*/ 395445 h 2147751"/>
                  <a:gd name="connsiteX64" fmla="*/ 984107 w 2415654"/>
                  <a:gd name="connsiteY64" fmla="*/ 407763 h 2147751"/>
                  <a:gd name="connsiteX65" fmla="*/ 999021 w 2415654"/>
                  <a:gd name="connsiteY65" fmla="*/ 420377 h 2147751"/>
                  <a:gd name="connsiteX66" fmla="*/ 1013936 w 2415654"/>
                  <a:gd name="connsiteY66" fmla="*/ 433251 h 2147751"/>
                  <a:gd name="connsiteX67" fmla="*/ 1028813 w 2415654"/>
                  <a:gd name="connsiteY67" fmla="*/ 446570 h 2147751"/>
                  <a:gd name="connsiteX68" fmla="*/ 1043727 w 2415654"/>
                  <a:gd name="connsiteY68" fmla="*/ 460112 h 2147751"/>
                  <a:gd name="connsiteX69" fmla="*/ 1058642 w 2415654"/>
                  <a:gd name="connsiteY69" fmla="*/ 473691 h 2147751"/>
                  <a:gd name="connsiteX70" fmla="*/ 1103385 w 2415654"/>
                  <a:gd name="connsiteY70" fmla="*/ 514204 h 2147751"/>
                  <a:gd name="connsiteX71" fmla="*/ 1118299 w 2415654"/>
                  <a:gd name="connsiteY71" fmla="*/ 527932 h 2147751"/>
                  <a:gd name="connsiteX72" fmla="*/ 1133214 w 2415654"/>
                  <a:gd name="connsiteY72" fmla="*/ 542104 h 2147751"/>
                  <a:gd name="connsiteX73" fmla="*/ 1148128 w 2415654"/>
                  <a:gd name="connsiteY73" fmla="*/ 556536 h 2147751"/>
                  <a:gd name="connsiteX74" fmla="*/ 1163043 w 2415654"/>
                  <a:gd name="connsiteY74" fmla="*/ 571376 h 2147751"/>
                  <a:gd name="connsiteX75" fmla="*/ 1177957 w 2415654"/>
                  <a:gd name="connsiteY75" fmla="*/ 586588 h 2147751"/>
                  <a:gd name="connsiteX76" fmla="*/ 1192872 w 2415654"/>
                  <a:gd name="connsiteY76" fmla="*/ 601984 h 2147751"/>
                  <a:gd name="connsiteX77" fmla="*/ 1207786 w 2415654"/>
                  <a:gd name="connsiteY77" fmla="*/ 617270 h 2147751"/>
                  <a:gd name="connsiteX78" fmla="*/ 1222663 w 2415654"/>
                  <a:gd name="connsiteY78" fmla="*/ 632518 h 2147751"/>
                  <a:gd name="connsiteX79" fmla="*/ 1237578 w 2415654"/>
                  <a:gd name="connsiteY79" fmla="*/ 647729 h 2147751"/>
                  <a:gd name="connsiteX80" fmla="*/ 1252492 w 2415654"/>
                  <a:gd name="connsiteY80" fmla="*/ 663163 h 2147751"/>
                  <a:gd name="connsiteX81" fmla="*/ 1267407 w 2415654"/>
                  <a:gd name="connsiteY81" fmla="*/ 678745 h 2147751"/>
                  <a:gd name="connsiteX82" fmla="*/ 1282321 w 2415654"/>
                  <a:gd name="connsiteY82" fmla="*/ 694847 h 2147751"/>
                  <a:gd name="connsiteX83" fmla="*/ 1297235 w 2415654"/>
                  <a:gd name="connsiteY83" fmla="*/ 711283 h 2147751"/>
                  <a:gd name="connsiteX84" fmla="*/ 1327064 w 2415654"/>
                  <a:gd name="connsiteY84" fmla="*/ 744599 h 2147751"/>
                  <a:gd name="connsiteX85" fmla="*/ 1341979 w 2415654"/>
                  <a:gd name="connsiteY85" fmla="*/ 761220 h 2147751"/>
                  <a:gd name="connsiteX86" fmla="*/ 1356893 w 2415654"/>
                  <a:gd name="connsiteY86" fmla="*/ 777470 h 2147751"/>
                  <a:gd name="connsiteX87" fmla="*/ 1371808 w 2415654"/>
                  <a:gd name="connsiteY87" fmla="*/ 793943 h 2147751"/>
                  <a:gd name="connsiteX88" fmla="*/ 1386722 w 2415654"/>
                  <a:gd name="connsiteY88" fmla="*/ 810638 h 2147751"/>
                  <a:gd name="connsiteX89" fmla="*/ 1401599 w 2415654"/>
                  <a:gd name="connsiteY89" fmla="*/ 827964 h 2147751"/>
                  <a:gd name="connsiteX90" fmla="*/ 1416514 w 2415654"/>
                  <a:gd name="connsiteY90" fmla="*/ 845512 h 2147751"/>
                  <a:gd name="connsiteX91" fmla="*/ 1431428 w 2415654"/>
                  <a:gd name="connsiteY91" fmla="*/ 863284 h 2147751"/>
                  <a:gd name="connsiteX92" fmla="*/ 1446343 w 2415654"/>
                  <a:gd name="connsiteY92" fmla="*/ 881166 h 2147751"/>
                  <a:gd name="connsiteX93" fmla="*/ 1461257 w 2415654"/>
                  <a:gd name="connsiteY93" fmla="*/ 898603 h 2147751"/>
                  <a:gd name="connsiteX94" fmla="*/ 1476172 w 2415654"/>
                  <a:gd name="connsiteY94" fmla="*/ 916115 h 2147751"/>
                  <a:gd name="connsiteX95" fmla="*/ 1491086 w 2415654"/>
                  <a:gd name="connsiteY95" fmla="*/ 933849 h 2147751"/>
                  <a:gd name="connsiteX96" fmla="*/ 1506000 w 2415654"/>
                  <a:gd name="connsiteY96" fmla="*/ 951731 h 2147751"/>
                  <a:gd name="connsiteX97" fmla="*/ 1520915 w 2415654"/>
                  <a:gd name="connsiteY97" fmla="*/ 970170 h 2147751"/>
                  <a:gd name="connsiteX98" fmla="*/ 1535829 w 2415654"/>
                  <a:gd name="connsiteY98" fmla="*/ 989017 h 2147751"/>
                  <a:gd name="connsiteX99" fmla="*/ 1565658 w 2415654"/>
                  <a:gd name="connsiteY99" fmla="*/ 1026266 h 2147751"/>
                  <a:gd name="connsiteX100" fmla="*/ 1580535 w 2415654"/>
                  <a:gd name="connsiteY100" fmla="*/ 1044334 h 2147751"/>
                  <a:gd name="connsiteX101" fmla="*/ 1595450 w 2415654"/>
                  <a:gd name="connsiteY101" fmla="*/ 1062699 h 2147751"/>
                  <a:gd name="connsiteX102" fmla="*/ 1610364 w 2415654"/>
                  <a:gd name="connsiteY102" fmla="*/ 1081472 h 2147751"/>
                  <a:gd name="connsiteX103" fmla="*/ 1625279 w 2415654"/>
                  <a:gd name="connsiteY103" fmla="*/ 1100876 h 2147751"/>
                  <a:gd name="connsiteX104" fmla="*/ 1640193 w 2415654"/>
                  <a:gd name="connsiteY104" fmla="*/ 1120390 h 2147751"/>
                  <a:gd name="connsiteX105" fmla="*/ 1655107 w 2415654"/>
                  <a:gd name="connsiteY105" fmla="*/ 1139831 h 2147751"/>
                  <a:gd name="connsiteX106" fmla="*/ 1670022 w 2415654"/>
                  <a:gd name="connsiteY106" fmla="*/ 1159123 h 2147751"/>
                  <a:gd name="connsiteX107" fmla="*/ 1684936 w 2415654"/>
                  <a:gd name="connsiteY107" fmla="*/ 1178082 h 2147751"/>
                  <a:gd name="connsiteX108" fmla="*/ 1699851 w 2415654"/>
                  <a:gd name="connsiteY108" fmla="*/ 1197337 h 2147751"/>
                  <a:gd name="connsiteX109" fmla="*/ 1714765 w 2415654"/>
                  <a:gd name="connsiteY109" fmla="*/ 1217149 h 2147751"/>
                  <a:gd name="connsiteX110" fmla="*/ 1729680 w 2415654"/>
                  <a:gd name="connsiteY110" fmla="*/ 1237331 h 2147751"/>
                  <a:gd name="connsiteX111" fmla="*/ 1744594 w 2415654"/>
                  <a:gd name="connsiteY111" fmla="*/ 1257700 h 2147751"/>
                  <a:gd name="connsiteX112" fmla="*/ 1759508 w 2415654"/>
                  <a:gd name="connsiteY112" fmla="*/ 1277808 h 2147751"/>
                  <a:gd name="connsiteX113" fmla="*/ 1774386 w 2415654"/>
                  <a:gd name="connsiteY113" fmla="*/ 1297286 h 2147751"/>
                  <a:gd name="connsiteX114" fmla="*/ 1789300 w 2415654"/>
                  <a:gd name="connsiteY114" fmla="*/ 1317209 h 2147751"/>
                  <a:gd name="connsiteX115" fmla="*/ 1804215 w 2415654"/>
                  <a:gd name="connsiteY115" fmla="*/ 1336872 h 2147751"/>
                  <a:gd name="connsiteX116" fmla="*/ 1819129 w 2415654"/>
                  <a:gd name="connsiteY116" fmla="*/ 1357277 h 2147751"/>
                  <a:gd name="connsiteX117" fmla="*/ 1834043 w 2415654"/>
                  <a:gd name="connsiteY117" fmla="*/ 1378128 h 2147751"/>
                  <a:gd name="connsiteX118" fmla="*/ 1848958 w 2415654"/>
                  <a:gd name="connsiteY118" fmla="*/ 1398830 h 2147751"/>
                  <a:gd name="connsiteX119" fmla="*/ 1863872 w 2415654"/>
                  <a:gd name="connsiteY119" fmla="*/ 1418753 h 2147751"/>
                  <a:gd name="connsiteX120" fmla="*/ 1878787 w 2415654"/>
                  <a:gd name="connsiteY120" fmla="*/ 1438750 h 2147751"/>
                  <a:gd name="connsiteX121" fmla="*/ 1893701 w 2415654"/>
                  <a:gd name="connsiteY121" fmla="*/ 1459119 h 2147751"/>
                  <a:gd name="connsiteX122" fmla="*/ 1908616 w 2415654"/>
                  <a:gd name="connsiteY122" fmla="*/ 1480303 h 2147751"/>
                  <a:gd name="connsiteX123" fmla="*/ 1923530 w 2415654"/>
                  <a:gd name="connsiteY123" fmla="*/ 1501562 h 2147751"/>
                  <a:gd name="connsiteX124" fmla="*/ 1938444 w 2415654"/>
                  <a:gd name="connsiteY124" fmla="*/ 1522486 h 2147751"/>
                  <a:gd name="connsiteX125" fmla="*/ 1953322 w 2415654"/>
                  <a:gd name="connsiteY125" fmla="*/ 1542706 h 2147751"/>
                  <a:gd name="connsiteX126" fmla="*/ 1968236 w 2415654"/>
                  <a:gd name="connsiteY126" fmla="*/ 1563223 h 2147751"/>
                  <a:gd name="connsiteX127" fmla="*/ 1983151 w 2415654"/>
                  <a:gd name="connsiteY127" fmla="*/ 1583962 h 2147751"/>
                  <a:gd name="connsiteX128" fmla="*/ 1998065 w 2415654"/>
                  <a:gd name="connsiteY128" fmla="*/ 1605295 h 2147751"/>
                  <a:gd name="connsiteX129" fmla="*/ 2012980 w 2415654"/>
                  <a:gd name="connsiteY129" fmla="*/ 1626553 h 2147751"/>
                  <a:gd name="connsiteX130" fmla="*/ 2027894 w 2415654"/>
                  <a:gd name="connsiteY130" fmla="*/ 1647255 h 2147751"/>
                  <a:gd name="connsiteX131" fmla="*/ 2042808 w 2415654"/>
                  <a:gd name="connsiteY131" fmla="*/ 1667550 h 2147751"/>
                  <a:gd name="connsiteX132" fmla="*/ 2057723 w 2415654"/>
                  <a:gd name="connsiteY132" fmla="*/ 1688252 h 2147751"/>
                  <a:gd name="connsiteX133" fmla="*/ 2072637 w 2415654"/>
                  <a:gd name="connsiteY133" fmla="*/ 1709510 h 2147751"/>
                  <a:gd name="connsiteX134" fmla="*/ 2087552 w 2415654"/>
                  <a:gd name="connsiteY134" fmla="*/ 1731214 h 2147751"/>
                  <a:gd name="connsiteX135" fmla="*/ 2102466 w 2415654"/>
                  <a:gd name="connsiteY135" fmla="*/ 1752436 h 2147751"/>
                  <a:gd name="connsiteX136" fmla="*/ 2117381 w 2415654"/>
                  <a:gd name="connsiteY136" fmla="*/ 1772841 h 2147751"/>
                  <a:gd name="connsiteX137" fmla="*/ 2132295 w 2415654"/>
                  <a:gd name="connsiteY137" fmla="*/ 1793061 h 2147751"/>
                  <a:gd name="connsiteX138" fmla="*/ 2147172 w 2415654"/>
                  <a:gd name="connsiteY138" fmla="*/ 1814208 h 2147751"/>
                  <a:gd name="connsiteX139" fmla="*/ 2162087 w 2415654"/>
                  <a:gd name="connsiteY139" fmla="*/ 1835726 h 2147751"/>
                  <a:gd name="connsiteX140" fmla="*/ 2177001 w 2415654"/>
                  <a:gd name="connsiteY140" fmla="*/ 1856911 h 2147751"/>
                  <a:gd name="connsiteX141" fmla="*/ 2191916 w 2415654"/>
                  <a:gd name="connsiteY141" fmla="*/ 1877242 h 2147751"/>
                  <a:gd name="connsiteX142" fmla="*/ 2206830 w 2415654"/>
                  <a:gd name="connsiteY142" fmla="*/ 1897387 h 2147751"/>
                  <a:gd name="connsiteX143" fmla="*/ 2221744 w 2415654"/>
                  <a:gd name="connsiteY143" fmla="*/ 1918052 h 2147751"/>
                  <a:gd name="connsiteX144" fmla="*/ 2236659 w 2415654"/>
                  <a:gd name="connsiteY144" fmla="*/ 1940016 h 2147751"/>
                  <a:gd name="connsiteX145" fmla="*/ 2251573 w 2415654"/>
                  <a:gd name="connsiteY145" fmla="*/ 1962350 h 2147751"/>
                  <a:gd name="connsiteX146" fmla="*/ 2266488 w 2415654"/>
                  <a:gd name="connsiteY146" fmla="*/ 1983312 h 2147751"/>
                  <a:gd name="connsiteX147" fmla="*/ 2281402 w 2415654"/>
                  <a:gd name="connsiteY147" fmla="*/ 2004645 h 2147751"/>
                  <a:gd name="connsiteX148" fmla="*/ 2296316 w 2415654"/>
                  <a:gd name="connsiteY148" fmla="*/ 2027351 h 2147751"/>
                  <a:gd name="connsiteX149" fmla="*/ 2311231 w 2415654"/>
                  <a:gd name="connsiteY149" fmla="*/ 2048721 h 2147751"/>
                  <a:gd name="connsiteX150" fmla="*/ 2326108 w 2415654"/>
                  <a:gd name="connsiteY150" fmla="*/ 2067864 h 2147751"/>
                  <a:gd name="connsiteX151" fmla="*/ 2341023 w 2415654"/>
                  <a:gd name="connsiteY151" fmla="*/ 2086341 h 2147751"/>
                  <a:gd name="connsiteX152" fmla="*/ 2355937 w 2415654"/>
                  <a:gd name="connsiteY152" fmla="*/ 2103555 h 2147751"/>
                  <a:gd name="connsiteX153" fmla="*/ 2370851 w 2415654"/>
                  <a:gd name="connsiteY153" fmla="*/ 2120102 h 2147751"/>
                  <a:gd name="connsiteX154" fmla="*/ 2385766 w 2415654"/>
                  <a:gd name="connsiteY154" fmla="*/ 2132865 h 2147751"/>
                  <a:gd name="connsiteX155" fmla="*/ 2400680 w 2415654"/>
                  <a:gd name="connsiteY155" fmla="*/ 2147074 h 2147751"/>
                  <a:gd name="connsiteX156" fmla="*/ 2415595 w 2415654"/>
                  <a:gd name="connsiteY156" fmla="*/ 2147705 h 2147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2415654" h="2147751">
                    <a:moveTo>
                      <a:pt x="-60" y="6854"/>
                    </a:moveTo>
                    <a:lnTo>
                      <a:pt x="14855" y="65"/>
                    </a:lnTo>
                    <a:lnTo>
                      <a:pt x="29769" y="-47"/>
                    </a:lnTo>
                    <a:lnTo>
                      <a:pt x="44683" y="1104"/>
                    </a:lnTo>
                    <a:lnTo>
                      <a:pt x="59598" y="2476"/>
                    </a:lnTo>
                    <a:lnTo>
                      <a:pt x="74512" y="3997"/>
                    </a:lnTo>
                    <a:lnTo>
                      <a:pt x="89427" y="5036"/>
                    </a:lnTo>
                    <a:lnTo>
                      <a:pt x="104304" y="6075"/>
                    </a:lnTo>
                    <a:lnTo>
                      <a:pt x="119218" y="8153"/>
                    </a:lnTo>
                    <a:lnTo>
                      <a:pt x="134133" y="9377"/>
                    </a:lnTo>
                    <a:lnTo>
                      <a:pt x="149047" y="11380"/>
                    </a:lnTo>
                    <a:lnTo>
                      <a:pt x="163962" y="13235"/>
                    </a:lnTo>
                    <a:lnTo>
                      <a:pt x="178876" y="14905"/>
                    </a:lnTo>
                    <a:lnTo>
                      <a:pt x="193791" y="16500"/>
                    </a:lnTo>
                    <a:lnTo>
                      <a:pt x="208705" y="18430"/>
                    </a:lnTo>
                    <a:lnTo>
                      <a:pt x="238534" y="22362"/>
                    </a:lnTo>
                    <a:lnTo>
                      <a:pt x="253448" y="24366"/>
                    </a:lnTo>
                    <a:lnTo>
                      <a:pt x="268363" y="26406"/>
                    </a:lnTo>
                    <a:lnTo>
                      <a:pt x="283240" y="28484"/>
                    </a:lnTo>
                    <a:lnTo>
                      <a:pt x="298154" y="30599"/>
                    </a:lnTo>
                    <a:lnTo>
                      <a:pt x="313069" y="32862"/>
                    </a:lnTo>
                    <a:lnTo>
                      <a:pt x="327983" y="35162"/>
                    </a:lnTo>
                    <a:lnTo>
                      <a:pt x="342898" y="37833"/>
                    </a:lnTo>
                    <a:lnTo>
                      <a:pt x="357812" y="40875"/>
                    </a:lnTo>
                    <a:lnTo>
                      <a:pt x="372727" y="44919"/>
                    </a:lnTo>
                    <a:lnTo>
                      <a:pt x="387641" y="49705"/>
                    </a:lnTo>
                    <a:lnTo>
                      <a:pt x="402555" y="55085"/>
                    </a:lnTo>
                    <a:lnTo>
                      <a:pt x="417470" y="60724"/>
                    </a:lnTo>
                    <a:lnTo>
                      <a:pt x="432384" y="66586"/>
                    </a:lnTo>
                    <a:lnTo>
                      <a:pt x="447299" y="72559"/>
                    </a:lnTo>
                    <a:lnTo>
                      <a:pt x="462213" y="78718"/>
                    </a:lnTo>
                    <a:lnTo>
                      <a:pt x="477090" y="85062"/>
                    </a:lnTo>
                    <a:lnTo>
                      <a:pt x="492005" y="91555"/>
                    </a:lnTo>
                    <a:lnTo>
                      <a:pt x="506919" y="98196"/>
                    </a:lnTo>
                    <a:lnTo>
                      <a:pt x="521834" y="105059"/>
                    </a:lnTo>
                    <a:lnTo>
                      <a:pt x="536748" y="112034"/>
                    </a:lnTo>
                    <a:lnTo>
                      <a:pt x="551663" y="119158"/>
                    </a:lnTo>
                    <a:lnTo>
                      <a:pt x="566577" y="126466"/>
                    </a:lnTo>
                    <a:lnTo>
                      <a:pt x="581491" y="133812"/>
                    </a:lnTo>
                    <a:lnTo>
                      <a:pt x="596406" y="141492"/>
                    </a:lnTo>
                    <a:lnTo>
                      <a:pt x="611320" y="149246"/>
                    </a:lnTo>
                    <a:lnTo>
                      <a:pt x="626235" y="157445"/>
                    </a:lnTo>
                    <a:lnTo>
                      <a:pt x="641149" y="165793"/>
                    </a:lnTo>
                    <a:lnTo>
                      <a:pt x="656026" y="174326"/>
                    </a:lnTo>
                    <a:lnTo>
                      <a:pt x="670941" y="183304"/>
                    </a:lnTo>
                    <a:lnTo>
                      <a:pt x="685855" y="192617"/>
                    </a:lnTo>
                    <a:lnTo>
                      <a:pt x="715684" y="211464"/>
                    </a:lnTo>
                    <a:lnTo>
                      <a:pt x="730599" y="220999"/>
                    </a:lnTo>
                    <a:lnTo>
                      <a:pt x="745513" y="230682"/>
                    </a:lnTo>
                    <a:lnTo>
                      <a:pt x="760427" y="240328"/>
                    </a:lnTo>
                    <a:lnTo>
                      <a:pt x="775342" y="250271"/>
                    </a:lnTo>
                    <a:lnTo>
                      <a:pt x="790256" y="260288"/>
                    </a:lnTo>
                    <a:lnTo>
                      <a:pt x="805171" y="270491"/>
                    </a:lnTo>
                    <a:lnTo>
                      <a:pt x="820085" y="280990"/>
                    </a:lnTo>
                    <a:lnTo>
                      <a:pt x="835000" y="291601"/>
                    </a:lnTo>
                    <a:lnTo>
                      <a:pt x="849877" y="302657"/>
                    </a:lnTo>
                    <a:lnTo>
                      <a:pt x="864791" y="313824"/>
                    </a:lnTo>
                    <a:lnTo>
                      <a:pt x="879706" y="325140"/>
                    </a:lnTo>
                    <a:lnTo>
                      <a:pt x="894620" y="336567"/>
                    </a:lnTo>
                    <a:lnTo>
                      <a:pt x="909535" y="348142"/>
                    </a:lnTo>
                    <a:lnTo>
                      <a:pt x="924449" y="359792"/>
                    </a:lnTo>
                    <a:lnTo>
                      <a:pt x="939363" y="371516"/>
                    </a:lnTo>
                    <a:lnTo>
                      <a:pt x="954278" y="383351"/>
                    </a:lnTo>
                    <a:lnTo>
                      <a:pt x="969192" y="395445"/>
                    </a:lnTo>
                    <a:lnTo>
                      <a:pt x="984107" y="407763"/>
                    </a:lnTo>
                    <a:lnTo>
                      <a:pt x="999021" y="420377"/>
                    </a:lnTo>
                    <a:lnTo>
                      <a:pt x="1013936" y="433251"/>
                    </a:lnTo>
                    <a:lnTo>
                      <a:pt x="1028813" y="446570"/>
                    </a:lnTo>
                    <a:lnTo>
                      <a:pt x="1043727" y="460112"/>
                    </a:lnTo>
                    <a:lnTo>
                      <a:pt x="1058642" y="473691"/>
                    </a:lnTo>
                    <a:lnTo>
                      <a:pt x="1103385" y="514204"/>
                    </a:lnTo>
                    <a:lnTo>
                      <a:pt x="1118299" y="527932"/>
                    </a:lnTo>
                    <a:lnTo>
                      <a:pt x="1133214" y="542104"/>
                    </a:lnTo>
                    <a:lnTo>
                      <a:pt x="1148128" y="556536"/>
                    </a:lnTo>
                    <a:lnTo>
                      <a:pt x="1163043" y="571376"/>
                    </a:lnTo>
                    <a:lnTo>
                      <a:pt x="1177957" y="586588"/>
                    </a:lnTo>
                    <a:lnTo>
                      <a:pt x="1192872" y="601984"/>
                    </a:lnTo>
                    <a:lnTo>
                      <a:pt x="1207786" y="617270"/>
                    </a:lnTo>
                    <a:lnTo>
                      <a:pt x="1222663" y="632518"/>
                    </a:lnTo>
                    <a:lnTo>
                      <a:pt x="1237578" y="647729"/>
                    </a:lnTo>
                    <a:lnTo>
                      <a:pt x="1252492" y="663163"/>
                    </a:lnTo>
                    <a:lnTo>
                      <a:pt x="1267407" y="678745"/>
                    </a:lnTo>
                    <a:lnTo>
                      <a:pt x="1282321" y="694847"/>
                    </a:lnTo>
                    <a:lnTo>
                      <a:pt x="1297235" y="711283"/>
                    </a:lnTo>
                    <a:lnTo>
                      <a:pt x="1327064" y="744599"/>
                    </a:lnTo>
                    <a:lnTo>
                      <a:pt x="1341979" y="761220"/>
                    </a:lnTo>
                    <a:lnTo>
                      <a:pt x="1356893" y="777470"/>
                    </a:lnTo>
                    <a:lnTo>
                      <a:pt x="1371808" y="793943"/>
                    </a:lnTo>
                    <a:lnTo>
                      <a:pt x="1386722" y="810638"/>
                    </a:lnTo>
                    <a:lnTo>
                      <a:pt x="1401599" y="827964"/>
                    </a:lnTo>
                    <a:lnTo>
                      <a:pt x="1416514" y="845512"/>
                    </a:lnTo>
                    <a:lnTo>
                      <a:pt x="1431428" y="863284"/>
                    </a:lnTo>
                    <a:lnTo>
                      <a:pt x="1446343" y="881166"/>
                    </a:lnTo>
                    <a:lnTo>
                      <a:pt x="1461257" y="898603"/>
                    </a:lnTo>
                    <a:lnTo>
                      <a:pt x="1476172" y="916115"/>
                    </a:lnTo>
                    <a:lnTo>
                      <a:pt x="1491086" y="933849"/>
                    </a:lnTo>
                    <a:lnTo>
                      <a:pt x="1506000" y="951731"/>
                    </a:lnTo>
                    <a:lnTo>
                      <a:pt x="1520915" y="970170"/>
                    </a:lnTo>
                    <a:lnTo>
                      <a:pt x="1535829" y="989017"/>
                    </a:lnTo>
                    <a:lnTo>
                      <a:pt x="1565658" y="1026266"/>
                    </a:lnTo>
                    <a:lnTo>
                      <a:pt x="1580535" y="1044334"/>
                    </a:lnTo>
                    <a:lnTo>
                      <a:pt x="1595450" y="1062699"/>
                    </a:lnTo>
                    <a:lnTo>
                      <a:pt x="1610364" y="1081472"/>
                    </a:lnTo>
                    <a:lnTo>
                      <a:pt x="1625279" y="1100876"/>
                    </a:lnTo>
                    <a:lnTo>
                      <a:pt x="1640193" y="1120390"/>
                    </a:lnTo>
                    <a:lnTo>
                      <a:pt x="1655107" y="1139831"/>
                    </a:lnTo>
                    <a:lnTo>
                      <a:pt x="1670022" y="1159123"/>
                    </a:lnTo>
                    <a:lnTo>
                      <a:pt x="1684936" y="1178082"/>
                    </a:lnTo>
                    <a:lnTo>
                      <a:pt x="1699851" y="1197337"/>
                    </a:lnTo>
                    <a:lnTo>
                      <a:pt x="1714765" y="1217149"/>
                    </a:lnTo>
                    <a:lnTo>
                      <a:pt x="1729680" y="1237331"/>
                    </a:lnTo>
                    <a:lnTo>
                      <a:pt x="1744594" y="1257700"/>
                    </a:lnTo>
                    <a:lnTo>
                      <a:pt x="1759508" y="1277808"/>
                    </a:lnTo>
                    <a:lnTo>
                      <a:pt x="1774386" y="1297286"/>
                    </a:lnTo>
                    <a:lnTo>
                      <a:pt x="1789300" y="1317209"/>
                    </a:lnTo>
                    <a:lnTo>
                      <a:pt x="1804215" y="1336872"/>
                    </a:lnTo>
                    <a:lnTo>
                      <a:pt x="1819129" y="1357277"/>
                    </a:lnTo>
                    <a:lnTo>
                      <a:pt x="1834043" y="1378128"/>
                    </a:lnTo>
                    <a:lnTo>
                      <a:pt x="1848958" y="1398830"/>
                    </a:lnTo>
                    <a:lnTo>
                      <a:pt x="1863872" y="1418753"/>
                    </a:lnTo>
                    <a:lnTo>
                      <a:pt x="1878787" y="1438750"/>
                    </a:lnTo>
                    <a:lnTo>
                      <a:pt x="1893701" y="1459119"/>
                    </a:lnTo>
                    <a:lnTo>
                      <a:pt x="1908616" y="1480303"/>
                    </a:lnTo>
                    <a:lnTo>
                      <a:pt x="1923530" y="1501562"/>
                    </a:lnTo>
                    <a:lnTo>
                      <a:pt x="1938444" y="1522486"/>
                    </a:lnTo>
                    <a:lnTo>
                      <a:pt x="1953322" y="1542706"/>
                    </a:lnTo>
                    <a:lnTo>
                      <a:pt x="1968236" y="1563223"/>
                    </a:lnTo>
                    <a:lnTo>
                      <a:pt x="1983151" y="1583962"/>
                    </a:lnTo>
                    <a:lnTo>
                      <a:pt x="1998065" y="1605295"/>
                    </a:lnTo>
                    <a:lnTo>
                      <a:pt x="2012980" y="1626553"/>
                    </a:lnTo>
                    <a:lnTo>
                      <a:pt x="2027894" y="1647255"/>
                    </a:lnTo>
                    <a:lnTo>
                      <a:pt x="2042808" y="1667550"/>
                    </a:lnTo>
                    <a:lnTo>
                      <a:pt x="2057723" y="1688252"/>
                    </a:lnTo>
                    <a:lnTo>
                      <a:pt x="2072637" y="1709510"/>
                    </a:lnTo>
                    <a:lnTo>
                      <a:pt x="2087552" y="1731214"/>
                    </a:lnTo>
                    <a:lnTo>
                      <a:pt x="2102466" y="1752436"/>
                    </a:lnTo>
                    <a:lnTo>
                      <a:pt x="2117381" y="1772841"/>
                    </a:lnTo>
                    <a:lnTo>
                      <a:pt x="2132295" y="1793061"/>
                    </a:lnTo>
                    <a:lnTo>
                      <a:pt x="2147172" y="1814208"/>
                    </a:lnTo>
                    <a:lnTo>
                      <a:pt x="2162087" y="1835726"/>
                    </a:lnTo>
                    <a:lnTo>
                      <a:pt x="2177001" y="1856911"/>
                    </a:lnTo>
                    <a:lnTo>
                      <a:pt x="2191916" y="1877242"/>
                    </a:lnTo>
                    <a:lnTo>
                      <a:pt x="2206830" y="1897387"/>
                    </a:lnTo>
                    <a:lnTo>
                      <a:pt x="2221744" y="1918052"/>
                    </a:lnTo>
                    <a:lnTo>
                      <a:pt x="2236659" y="1940016"/>
                    </a:lnTo>
                    <a:lnTo>
                      <a:pt x="2251573" y="1962350"/>
                    </a:lnTo>
                    <a:lnTo>
                      <a:pt x="2266488" y="1983312"/>
                    </a:lnTo>
                    <a:lnTo>
                      <a:pt x="2281402" y="2004645"/>
                    </a:lnTo>
                    <a:lnTo>
                      <a:pt x="2296316" y="2027351"/>
                    </a:lnTo>
                    <a:lnTo>
                      <a:pt x="2311231" y="2048721"/>
                    </a:lnTo>
                    <a:lnTo>
                      <a:pt x="2326108" y="2067864"/>
                    </a:lnTo>
                    <a:lnTo>
                      <a:pt x="2341023" y="2086341"/>
                    </a:lnTo>
                    <a:lnTo>
                      <a:pt x="2355937" y="2103555"/>
                    </a:lnTo>
                    <a:lnTo>
                      <a:pt x="2370851" y="2120102"/>
                    </a:lnTo>
                    <a:lnTo>
                      <a:pt x="2385766" y="2132865"/>
                    </a:lnTo>
                    <a:lnTo>
                      <a:pt x="2400680" y="2147074"/>
                    </a:lnTo>
                    <a:lnTo>
                      <a:pt x="2415595" y="2147705"/>
                    </a:lnTo>
                  </a:path>
                </a:pathLst>
              </a:custGeom>
              <a:noFill/>
              <a:ln w="2136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9" name="Vrije vorm 478">
                <a:extLst>
                  <a:ext uri="{FF2B5EF4-FFF2-40B4-BE49-F238E27FC236}">
                    <a16:creationId xmlns:a16="http://schemas.microsoft.com/office/drawing/2014/main" id="{6772F0BE-B6B4-BB6A-F971-7CE2933EC079}"/>
                  </a:ext>
                </a:extLst>
              </p:cNvPr>
              <p:cNvSpPr/>
              <p:nvPr/>
            </p:nvSpPr>
            <p:spPr>
              <a:xfrm>
                <a:off x="1081103" y="3679809"/>
                <a:ext cx="2211223" cy="2117774"/>
              </a:xfrm>
              <a:custGeom>
                <a:avLst/>
                <a:gdLst>
                  <a:gd name="connsiteX0" fmla="*/ -60 w 2415654"/>
                  <a:gd name="connsiteY0" fmla="*/ -50 h 2273744"/>
                  <a:gd name="connsiteX1" fmla="*/ 14855 w 2415654"/>
                  <a:gd name="connsiteY1" fmla="*/ 62 h 2273744"/>
                  <a:gd name="connsiteX2" fmla="*/ 29769 w 2415654"/>
                  <a:gd name="connsiteY2" fmla="*/ 321 h 2273744"/>
                  <a:gd name="connsiteX3" fmla="*/ 44683 w 2415654"/>
                  <a:gd name="connsiteY3" fmla="*/ 729 h 2273744"/>
                  <a:gd name="connsiteX4" fmla="*/ 59598 w 2415654"/>
                  <a:gd name="connsiteY4" fmla="*/ 1360 h 2273744"/>
                  <a:gd name="connsiteX5" fmla="*/ 74512 w 2415654"/>
                  <a:gd name="connsiteY5" fmla="*/ 2139 h 2273744"/>
                  <a:gd name="connsiteX6" fmla="*/ 89427 w 2415654"/>
                  <a:gd name="connsiteY6" fmla="*/ 3067 h 2273744"/>
                  <a:gd name="connsiteX7" fmla="*/ 104304 w 2415654"/>
                  <a:gd name="connsiteY7" fmla="*/ 4217 h 2273744"/>
                  <a:gd name="connsiteX8" fmla="*/ 119218 w 2415654"/>
                  <a:gd name="connsiteY8" fmla="*/ 5515 h 2273744"/>
                  <a:gd name="connsiteX9" fmla="*/ 134133 w 2415654"/>
                  <a:gd name="connsiteY9" fmla="*/ 6962 h 2273744"/>
                  <a:gd name="connsiteX10" fmla="*/ 149047 w 2415654"/>
                  <a:gd name="connsiteY10" fmla="*/ 8632 h 2273744"/>
                  <a:gd name="connsiteX11" fmla="*/ 163962 w 2415654"/>
                  <a:gd name="connsiteY11" fmla="*/ 10450 h 2273744"/>
                  <a:gd name="connsiteX12" fmla="*/ 178876 w 2415654"/>
                  <a:gd name="connsiteY12" fmla="*/ 12453 h 2273744"/>
                  <a:gd name="connsiteX13" fmla="*/ 193791 w 2415654"/>
                  <a:gd name="connsiteY13" fmla="*/ 14605 h 2273744"/>
                  <a:gd name="connsiteX14" fmla="*/ 208705 w 2415654"/>
                  <a:gd name="connsiteY14" fmla="*/ 16942 h 2273744"/>
                  <a:gd name="connsiteX15" fmla="*/ 223619 w 2415654"/>
                  <a:gd name="connsiteY15" fmla="*/ 19465 h 2273744"/>
                  <a:gd name="connsiteX16" fmla="*/ 238534 w 2415654"/>
                  <a:gd name="connsiteY16" fmla="*/ 22137 h 2273744"/>
                  <a:gd name="connsiteX17" fmla="*/ 253448 w 2415654"/>
                  <a:gd name="connsiteY17" fmla="*/ 24993 h 2273744"/>
                  <a:gd name="connsiteX18" fmla="*/ 268363 w 2415654"/>
                  <a:gd name="connsiteY18" fmla="*/ 28036 h 2273744"/>
                  <a:gd name="connsiteX19" fmla="*/ 283240 w 2415654"/>
                  <a:gd name="connsiteY19" fmla="*/ 31226 h 2273744"/>
                  <a:gd name="connsiteX20" fmla="*/ 298154 w 2415654"/>
                  <a:gd name="connsiteY20" fmla="*/ 34602 h 2273744"/>
                  <a:gd name="connsiteX21" fmla="*/ 313069 w 2415654"/>
                  <a:gd name="connsiteY21" fmla="*/ 38164 h 2273744"/>
                  <a:gd name="connsiteX22" fmla="*/ 327983 w 2415654"/>
                  <a:gd name="connsiteY22" fmla="*/ 41911 h 2273744"/>
                  <a:gd name="connsiteX23" fmla="*/ 342898 w 2415654"/>
                  <a:gd name="connsiteY23" fmla="*/ 45807 h 2273744"/>
                  <a:gd name="connsiteX24" fmla="*/ 357812 w 2415654"/>
                  <a:gd name="connsiteY24" fmla="*/ 49851 h 2273744"/>
                  <a:gd name="connsiteX25" fmla="*/ 372727 w 2415654"/>
                  <a:gd name="connsiteY25" fmla="*/ 54117 h 2273744"/>
                  <a:gd name="connsiteX26" fmla="*/ 387641 w 2415654"/>
                  <a:gd name="connsiteY26" fmla="*/ 58532 h 2273744"/>
                  <a:gd name="connsiteX27" fmla="*/ 402555 w 2415654"/>
                  <a:gd name="connsiteY27" fmla="*/ 63133 h 2273744"/>
                  <a:gd name="connsiteX28" fmla="*/ 417470 w 2415654"/>
                  <a:gd name="connsiteY28" fmla="*/ 67882 h 2273744"/>
                  <a:gd name="connsiteX29" fmla="*/ 432384 w 2415654"/>
                  <a:gd name="connsiteY29" fmla="*/ 72816 h 2273744"/>
                  <a:gd name="connsiteX30" fmla="*/ 447299 w 2415654"/>
                  <a:gd name="connsiteY30" fmla="*/ 77936 h 2273744"/>
                  <a:gd name="connsiteX31" fmla="*/ 462213 w 2415654"/>
                  <a:gd name="connsiteY31" fmla="*/ 83204 h 2273744"/>
                  <a:gd name="connsiteX32" fmla="*/ 477090 w 2415654"/>
                  <a:gd name="connsiteY32" fmla="*/ 88695 h 2273744"/>
                  <a:gd name="connsiteX33" fmla="*/ 492005 w 2415654"/>
                  <a:gd name="connsiteY33" fmla="*/ 94297 h 2273744"/>
                  <a:gd name="connsiteX34" fmla="*/ 506919 w 2415654"/>
                  <a:gd name="connsiteY34" fmla="*/ 100122 h 2273744"/>
                  <a:gd name="connsiteX35" fmla="*/ 521834 w 2415654"/>
                  <a:gd name="connsiteY35" fmla="*/ 106095 h 2273744"/>
                  <a:gd name="connsiteX36" fmla="*/ 536748 w 2415654"/>
                  <a:gd name="connsiteY36" fmla="*/ 112254 h 2273744"/>
                  <a:gd name="connsiteX37" fmla="*/ 551663 w 2415654"/>
                  <a:gd name="connsiteY37" fmla="*/ 118561 h 2273744"/>
                  <a:gd name="connsiteX38" fmla="*/ 566577 w 2415654"/>
                  <a:gd name="connsiteY38" fmla="*/ 125053 h 2273744"/>
                  <a:gd name="connsiteX39" fmla="*/ 581491 w 2415654"/>
                  <a:gd name="connsiteY39" fmla="*/ 131732 h 2273744"/>
                  <a:gd name="connsiteX40" fmla="*/ 596406 w 2415654"/>
                  <a:gd name="connsiteY40" fmla="*/ 138595 h 2273744"/>
                  <a:gd name="connsiteX41" fmla="*/ 611320 w 2415654"/>
                  <a:gd name="connsiteY41" fmla="*/ 145607 h 2273744"/>
                  <a:gd name="connsiteX42" fmla="*/ 626235 w 2415654"/>
                  <a:gd name="connsiteY42" fmla="*/ 152805 h 2273744"/>
                  <a:gd name="connsiteX43" fmla="*/ 641149 w 2415654"/>
                  <a:gd name="connsiteY43" fmla="*/ 160151 h 2273744"/>
                  <a:gd name="connsiteX44" fmla="*/ 656026 w 2415654"/>
                  <a:gd name="connsiteY44" fmla="*/ 167682 h 2273744"/>
                  <a:gd name="connsiteX45" fmla="*/ 670941 w 2415654"/>
                  <a:gd name="connsiteY45" fmla="*/ 175399 h 2273744"/>
                  <a:gd name="connsiteX46" fmla="*/ 685855 w 2415654"/>
                  <a:gd name="connsiteY46" fmla="*/ 183301 h 2273744"/>
                  <a:gd name="connsiteX47" fmla="*/ 700770 w 2415654"/>
                  <a:gd name="connsiteY47" fmla="*/ 191352 h 2273744"/>
                  <a:gd name="connsiteX48" fmla="*/ 715684 w 2415654"/>
                  <a:gd name="connsiteY48" fmla="*/ 199589 h 2273744"/>
                  <a:gd name="connsiteX49" fmla="*/ 730599 w 2415654"/>
                  <a:gd name="connsiteY49" fmla="*/ 207973 h 2273744"/>
                  <a:gd name="connsiteX50" fmla="*/ 745513 w 2415654"/>
                  <a:gd name="connsiteY50" fmla="*/ 216543 h 2273744"/>
                  <a:gd name="connsiteX51" fmla="*/ 760427 w 2415654"/>
                  <a:gd name="connsiteY51" fmla="*/ 225299 h 2273744"/>
                  <a:gd name="connsiteX52" fmla="*/ 775342 w 2415654"/>
                  <a:gd name="connsiteY52" fmla="*/ 234240 h 2273744"/>
                  <a:gd name="connsiteX53" fmla="*/ 790256 w 2415654"/>
                  <a:gd name="connsiteY53" fmla="*/ 243330 h 2273744"/>
                  <a:gd name="connsiteX54" fmla="*/ 805171 w 2415654"/>
                  <a:gd name="connsiteY54" fmla="*/ 252605 h 2273744"/>
                  <a:gd name="connsiteX55" fmla="*/ 820085 w 2415654"/>
                  <a:gd name="connsiteY55" fmla="*/ 262029 h 2273744"/>
                  <a:gd name="connsiteX56" fmla="*/ 835000 w 2415654"/>
                  <a:gd name="connsiteY56" fmla="*/ 271675 h 2273744"/>
                  <a:gd name="connsiteX57" fmla="*/ 849877 w 2415654"/>
                  <a:gd name="connsiteY57" fmla="*/ 281432 h 2273744"/>
                  <a:gd name="connsiteX58" fmla="*/ 864791 w 2415654"/>
                  <a:gd name="connsiteY58" fmla="*/ 291412 h 2273744"/>
                  <a:gd name="connsiteX59" fmla="*/ 879706 w 2415654"/>
                  <a:gd name="connsiteY59" fmla="*/ 301541 h 2273744"/>
                  <a:gd name="connsiteX60" fmla="*/ 894620 w 2415654"/>
                  <a:gd name="connsiteY60" fmla="*/ 311855 h 2273744"/>
                  <a:gd name="connsiteX61" fmla="*/ 909535 w 2415654"/>
                  <a:gd name="connsiteY61" fmla="*/ 322354 h 2273744"/>
                  <a:gd name="connsiteX62" fmla="*/ 924449 w 2415654"/>
                  <a:gd name="connsiteY62" fmla="*/ 333002 h 2273744"/>
                  <a:gd name="connsiteX63" fmla="*/ 939363 w 2415654"/>
                  <a:gd name="connsiteY63" fmla="*/ 343835 h 2273744"/>
                  <a:gd name="connsiteX64" fmla="*/ 954278 w 2415654"/>
                  <a:gd name="connsiteY64" fmla="*/ 354817 h 2273744"/>
                  <a:gd name="connsiteX65" fmla="*/ 969192 w 2415654"/>
                  <a:gd name="connsiteY65" fmla="*/ 366022 h 2273744"/>
                  <a:gd name="connsiteX66" fmla="*/ 984107 w 2415654"/>
                  <a:gd name="connsiteY66" fmla="*/ 377374 h 2273744"/>
                  <a:gd name="connsiteX67" fmla="*/ 999021 w 2415654"/>
                  <a:gd name="connsiteY67" fmla="*/ 388876 h 2273744"/>
                  <a:gd name="connsiteX68" fmla="*/ 1013936 w 2415654"/>
                  <a:gd name="connsiteY68" fmla="*/ 400562 h 2273744"/>
                  <a:gd name="connsiteX69" fmla="*/ 1028813 w 2415654"/>
                  <a:gd name="connsiteY69" fmla="*/ 412434 h 2273744"/>
                  <a:gd name="connsiteX70" fmla="*/ 1043727 w 2415654"/>
                  <a:gd name="connsiteY70" fmla="*/ 424492 h 2273744"/>
                  <a:gd name="connsiteX71" fmla="*/ 1058642 w 2415654"/>
                  <a:gd name="connsiteY71" fmla="*/ 436698 h 2273744"/>
                  <a:gd name="connsiteX72" fmla="*/ 1073556 w 2415654"/>
                  <a:gd name="connsiteY72" fmla="*/ 449090 h 2273744"/>
                  <a:gd name="connsiteX73" fmla="*/ 1088471 w 2415654"/>
                  <a:gd name="connsiteY73" fmla="*/ 461667 h 2273744"/>
                  <a:gd name="connsiteX74" fmla="*/ 1103385 w 2415654"/>
                  <a:gd name="connsiteY74" fmla="*/ 474392 h 2273744"/>
                  <a:gd name="connsiteX75" fmla="*/ 1118299 w 2415654"/>
                  <a:gd name="connsiteY75" fmla="*/ 487303 h 2273744"/>
                  <a:gd name="connsiteX76" fmla="*/ 1133214 w 2415654"/>
                  <a:gd name="connsiteY76" fmla="*/ 500400 h 2273744"/>
                  <a:gd name="connsiteX77" fmla="*/ 1148128 w 2415654"/>
                  <a:gd name="connsiteY77" fmla="*/ 513645 h 2273744"/>
                  <a:gd name="connsiteX78" fmla="*/ 1163043 w 2415654"/>
                  <a:gd name="connsiteY78" fmla="*/ 527075 h 2273744"/>
                  <a:gd name="connsiteX79" fmla="*/ 1177957 w 2415654"/>
                  <a:gd name="connsiteY79" fmla="*/ 540654 h 2273744"/>
                  <a:gd name="connsiteX80" fmla="*/ 1192872 w 2415654"/>
                  <a:gd name="connsiteY80" fmla="*/ 554455 h 2273744"/>
                  <a:gd name="connsiteX81" fmla="*/ 1207786 w 2415654"/>
                  <a:gd name="connsiteY81" fmla="*/ 568405 h 2273744"/>
                  <a:gd name="connsiteX82" fmla="*/ 1222663 w 2415654"/>
                  <a:gd name="connsiteY82" fmla="*/ 582503 h 2273744"/>
                  <a:gd name="connsiteX83" fmla="*/ 1237578 w 2415654"/>
                  <a:gd name="connsiteY83" fmla="*/ 596824 h 2273744"/>
                  <a:gd name="connsiteX84" fmla="*/ 1252492 w 2415654"/>
                  <a:gd name="connsiteY84" fmla="*/ 611293 h 2273744"/>
                  <a:gd name="connsiteX85" fmla="*/ 1267407 w 2415654"/>
                  <a:gd name="connsiteY85" fmla="*/ 625911 h 2273744"/>
                  <a:gd name="connsiteX86" fmla="*/ 1282321 w 2415654"/>
                  <a:gd name="connsiteY86" fmla="*/ 640751 h 2273744"/>
                  <a:gd name="connsiteX87" fmla="*/ 1297235 w 2415654"/>
                  <a:gd name="connsiteY87" fmla="*/ 655740 h 2273744"/>
                  <a:gd name="connsiteX88" fmla="*/ 1312150 w 2415654"/>
                  <a:gd name="connsiteY88" fmla="*/ 670877 h 2273744"/>
                  <a:gd name="connsiteX89" fmla="*/ 1327064 w 2415654"/>
                  <a:gd name="connsiteY89" fmla="*/ 686237 h 2273744"/>
                  <a:gd name="connsiteX90" fmla="*/ 1341979 w 2415654"/>
                  <a:gd name="connsiteY90" fmla="*/ 701745 h 2273744"/>
                  <a:gd name="connsiteX91" fmla="*/ 1356893 w 2415654"/>
                  <a:gd name="connsiteY91" fmla="*/ 717401 h 2273744"/>
                  <a:gd name="connsiteX92" fmla="*/ 1371808 w 2415654"/>
                  <a:gd name="connsiteY92" fmla="*/ 733280 h 2273744"/>
                  <a:gd name="connsiteX93" fmla="*/ 1386722 w 2415654"/>
                  <a:gd name="connsiteY93" fmla="*/ 749308 h 2273744"/>
                  <a:gd name="connsiteX94" fmla="*/ 1401599 w 2415654"/>
                  <a:gd name="connsiteY94" fmla="*/ 765483 h 2273744"/>
                  <a:gd name="connsiteX95" fmla="*/ 1416514 w 2415654"/>
                  <a:gd name="connsiteY95" fmla="*/ 781882 h 2273744"/>
                  <a:gd name="connsiteX96" fmla="*/ 1431428 w 2415654"/>
                  <a:gd name="connsiteY96" fmla="*/ 798429 h 2273744"/>
                  <a:gd name="connsiteX97" fmla="*/ 1446343 w 2415654"/>
                  <a:gd name="connsiteY97" fmla="*/ 815124 h 2273744"/>
                  <a:gd name="connsiteX98" fmla="*/ 1461257 w 2415654"/>
                  <a:gd name="connsiteY98" fmla="*/ 832042 h 2273744"/>
                  <a:gd name="connsiteX99" fmla="*/ 1476172 w 2415654"/>
                  <a:gd name="connsiteY99" fmla="*/ 849108 h 2273744"/>
                  <a:gd name="connsiteX100" fmla="*/ 1491086 w 2415654"/>
                  <a:gd name="connsiteY100" fmla="*/ 866360 h 2273744"/>
                  <a:gd name="connsiteX101" fmla="*/ 1506000 w 2415654"/>
                  <a:gd name="connsiteY101" fmla="*/ 883760 h 2273744"/>
                  <a:gd name="connsiteX102" fmla="*/ 1520915 w 2415654"/>
                  <a:gd name="connsiteY102" fmla="*/ 901346 h 2273744"/>
                  <a:gd name="connsiteX103" fmla="*/ 1535829 w 2415654"/>
                  <a:gd name="connsiteY103" fmla="*/ 919117 h 2273744"/>
                  <a:gd name="connsiteX104" fmla="*/ 1550744 w 2415654"/>
                  <a:gd name="connsiteY104" fmla="*/ 937036 h 2273744"/>
                  <a:gd name="connsiteX105" fmla="*/ 1565658 w 2415654"/>
                  <a:gd name="connsiteY105" fmla="*/ 955141 h 2273744"/>
                  <a:gd name="connsiteX106" fmla="*/ 1580535 w 2415654"/>
                  <a:gd name="connsiteY106" fmla="*/ 973432 h 2273744"/>
                  <a:gd name="connsiteX107" fmla="*/ 1595450 w 2415654"/>
                  <a:gd name="connsiteY107" fmla="*/ 991871 h 2273744"/>
                  <a:gd name="connsiteX108" fmla="*/ 1610364 w 2415654"/>
                  <a:gd name="connsiteY108" fmla="*/ 1010496 h 2273744"/>
                  <a:gd name="connsiteX109" fmla="*/ 1625279 w 2415654"/>
                  <a:gd name="connsiteY109" fmla="*/ 1029305 h 2273744"/>
                  <a:gd name="connsiteX110" fmla="*/ 1640193 w 2415654"/>
                  <a:gd name="connsiteY110" fmla="*/ 1048301 h 2273744"/>
                  <a:gd name="connsiteX111" fmla="*/ 1655107 w 2415654"/>
                  <a:gd name="connsiteY111" fmla="*/ 1067445 h 2273744"/>
                  <a:gd name="connsiteX112" fmla="*/ 1670022 w 2415654"/>
                  <a:gd name="connsiteY112" fmla="*/ 1086737 h 2273744"/>
                  <a:gd name="connsiteX113" fmla="*/ 1684936 w 2415654"/>
                  <a:gd name="connsiteY113" fmla="*/ 1106252 h 2273744"/>
                  <a:gd name="connsiteX114" fmla="*/ 1699851 w 2415654"/>
                  <a:gd name="connsiteY114" fmla="*/ 1125915 h 2273744"/>
                  <a:gd name="connsiteX115" fmla="*/ 1714765 w 2415654"/>
                  <a:gd name="connsiteY115" fmla="*/ 1145764 h 2273744"/>
                  <a:gd name="connsiteX116" fmla="*/ 1729680 w 2415654"/>
                  <a:gd name="connsiteY116" fmla="*/ 1165761 h 2273744"/>
                  <a:gd name="connsiteX117" fmla="*/ 1744594 w 2415654"/>
                  <a:gd name="connsiteY117" fmla="*/ 1185944 h 2273744"/>
                  <a:gd name="connsiteX118" fmla="*/ 1759508 w 2415654"/>
                  <a:gd name="connsiteY118" fmla="*/ 1206312 h 2273744"/>
                  <a:gd name="connsiteX119" fmla="*/ 1774386 w 2415654"/>
                  <a:gd name="connsiteY119" fmla="*/ 1226829 h 2273744"/>
                  <a:gd name="connsiteX120" fmla="*/ 1789300 w 2415654"/>
                  <a:gd name="connsiteY120" fmla="*/ 1247568 h 2273744"/>
                  <a:gd name="connsiteX121" fmla="*/ 1804215 w 2415654"/>
                  <a:gd name="connsiteY121" fmla="*/ 1268419 h 2273744"/>
                  <a:gd name="connsiteX122" fmla="*/ 1819129 w 2415654"/>
                  <a:gd name="connsiteY122" fmla="*/ 1289492 h 2273744"/>
                  <a:gd name="connsiteX123" fmla="*/ 1834043 w 2415654"/>
                  <a:gd name="connsiteY123" fmla="*/ 1310713 h 2273744"/>
                  <a:gd name="connsiteX124" fmla="*/ 1848958 w 2415654"/>
                  <a:gd name="connsiteY124" fmla="*/ 1332120 h 2273744"/>
                  <a:gd name="connsiteX125" fmla="*/ 1863872 w 2415654"/>
                  <a:gd name="connsiteY125" fmla="*/ 1353676 h 2273744"/>
                  <a:gd name="connsiteX126" fmla="*/ 1878787 w 2415654"/>
                  <a:gd name="connsiteY126" fmla="*/ 1375417 h 2273744"/>
                  <a:gd name="connsiteX127" fmla="*/ 1893701 w 2415654"/>
                  <a:gd name="connsiteY127" fmla="*/ 1397343 h 2273744"/>
                  <a:gd name="connsiteX128" fmla="*/ 1908616 w 2415654"/>
                  <a:gd name="connsiteY128" fmla="*/ 1419455 h 2273744"/>
                  <a:gd name="connsiteX129" fmla="*/ 1923530 w 2415654"/>
                  <a:gd name="connsiteY129" fmla="*/ 1441715 h 2273744"/>
                  <a:gd name="connsiteX130" fmla="*/ 1938444 w 2415654"/>
                  <a:gd name="connsiteY130" fmla="*/ 1464161 h 2273744"/>
                  <a:gd name="connsiteX131" fmla="*/ 1953322 w 2415654"/>
                  <a:gd name="connsiteY131" fmla="*/ 1486755 h 2273744"/>
                  <a:gd name="connsiteX132" fmla="*/ 1968236 w 2415654"/>
                  <a:gd name="connsiteY132" fmla="*/ 1509535 h 2273744"/>
                  <a:gd name="connsiteX133" fmla="*/ 1983151 w 2415654"/>
                  <a:gd name="connsiteY133" fmla="*/ 1532500 h 2273744"/>
                  <a:gd name="connsiteX134" fmla="*/ 1998065 w 2415654"/>
                  <a:gd name="connsiteY134" fmla="*/ 1555651 h 2273744"/>
                  <a:gd name="connsiteX135" fmla="*/ 2012980 w 2415654"/>
                  <a:gd name="connsiteY135" fmla="*/ 1578950 h 2273744"/>
                  <a:gd name="connsiteX136" fmla="*/ 2027894 w 2415654"/>
                  <a:gd name="connsiteY136" fmla="*/ 1602435 h 2273744"/>
                  <a:gd name="connsiteX137" fmla="*/ 2042808 w 2415654"/>
                  <a:gd name="connsiteY137" fmla="*/ 1626068 h 2273744"/>
                  <a:gd name="connsiteX138" fmla="*/ 2057723 w 2415654"/>
                  <a:gd name="connsiteY138" fmla="*/ 1649887 h 2273744"/>
                  <a:gd name="connsiteX139" fmla="*/ 2072637 w 2415654"/>
                  <a:gd name="connsiteY139" fmla="*/ 1673891 h 2273744"/>
                  <a:gd name="connsiteX140" fmla="*/ 2087552 w 2415654"/>
                  <a:gd name="connsiteY140" fmla="*/ 1698080 h 2273744"/>
                  <a:gd name="connsiteX141" fmla="*/ 2102466 w 2415654"/>
                  <a:gd name="connsiteY141" fmla="*/ 1722418 h 2273744"/>
                  <a:gd name="connsiteX142" fmla="*/ 2117381 w 2415654"/>
                  <a:gd name="connsiteY142" fmla="*/ 1746942 h 2273744"/>
                  <a:gd name="connsiteX143" fmla="*/ 2132295 w 2415654"/>
                  <a:gd name="connsiteY143" fmla="*/ 1771613 h 2273744"/>
                  <a:gd name="connsiteX144" fmla="*/ 2147172 w 2415654"/>
                  <a:gd name="connsiteY144" fmla="*/ 1796508 h 2273744"/>
                  <a:gd name="connsiteX145" fmla="*/ 2162087 w 2415654"/>
                  <a:gd name="connsiteY145" fmla="*/ 1821514 h 2273744"/>
                  <a:gd name="connsiteX146" fmla="*/ 2177001 w 2415654"/>
                  <a:gd name="connsiteY146" fmla="*/ 1846742 h 2273744"/>
                  <a:gd name="connsiteX147" fmla="*/ 2191916 w 2415654"/>
                  <a:gd name="connsiteY147" fmla="*/ 1872119 h 2273744"/>
                  <a:gd name="connsiteX148" fmla="*/ 2206830 w 2415654"/>
                  <a:gd name="connsiteY148" fmla="*/ 1897681 h 2273744"/>
                  <a:gd name="connsiteX149" fmla="*/ 2221744 w 2415654"/>
                  <a:gd name="connsiteY149" fmla="*/ 1923429 h 2273744"/>
                  <a:gd name="connsiteX150" fmla="*/ 2236659 w 2415654"/>
                  <a:gd name="connsiteY150" fmla="*/ 1949325 h 2273744"/>
                  <a:gd name="connsiteX151" fmla="*/ 2251573 w 2415654"/>
                  <a:gd name="connsiteY151" fmla="*/ 1975407 h 2273744"/>
                  <a:gd name="connsiteX152" fmla="*/ 2266488 w 2415654"/>
                  <a:gd name="connsiteY152" fmla="*/ 2001637 h 2273744"/>
                  <a:gd name="connsiteX153" fmla="*/ 2281402 w 2415654"/>
                  <a:gd name="connsiteY153" fmla="*/ 2028090 h 2273744"/>
                  <a:gd name="connsiteX154" fmla="*/ 2296316 w 2415654"/>
                  <a:gd name="connsiteY154" fmla="*/ 2054691 h 2273744"/>
                  <a:gd name="connsiteX155" fmla="*/ 2311231 w 2415654"/>
                  <a:gd name="connsiteY155" fmla="*/ 2081440 h 2273744"/>
                  <a:gd name="connsiteX156" fmla="*/ 2326108 w 2415654"/>
                  <a:gd name="connsiteY156" fmla="*/ 2108375 h 2273744"/>
                  <a:gd name="connsiteX157" fmla="*/ 2341023 w 2415654"/>
                  <a:gd name="connsiteY157" fmla="*/ 2135496 h 2273744"/>
                  <a:gd name="connsiteX158" fmla="*/ 2355937 w 2415654"/>
                  <a:gd name="connsiteY158" fmla="*/ 2162802 h 2273744"/>
                  <a:gd name="connsiteX159" fmla="*/ 2370851 w 2415654"/>
                  <a:gd name="connsiteY159" fmla="*/ 2190256 h 2273744"/>
                  <a:gd name="connsiteX160" fmla="*/ 2385766 w 2415654"/>
                  <a:gd name="connsiteY160" fmla="*/ 2217896 h 2273744"/>
                  <a:gd name="connsiteX161" fmla="*/ 2400680 w 2415654"/>
                  <a:gd name="connsiteY161" fmla="*/ 2245722 h 2273744"/>
                  <a:gd name="connsiteX162" fmla="*/ 2415595 w 2415654"/>
                  <a:gd name="connsiteY162" fmla="*/ 2273695 h 2273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415654" h="2273744">
                    <a:moveTo>
                      <a:pt x="-60" y="-50"/>
                    </a:moveTo>
                    <a:lnTo>
                      <a:pt x="14855" y="62"/>
                    </a:lnTo>
                    <a:lnTo>
                      <a:pt x="29769" y="321"/>
                    </a:lnTo>
                    <a:lnTo>
                      <a:pt x="44683" y="729"/>
                    </a:lnTo>
                    <a:lnTo>
                      <a:pt x="59598" y="1360"/>
                    </a:lnTo>
                    <a:lnTo>
                      <a:pt x="74512" y="2139"/>
                    </a:lnTo>
                    <a:lnTo>
                      <a:pt x="89427" y="3067"/>
                    </a:lnTo>
                    <a:lnTo>
                      <a:pt x="104304" y="4217"/>
                    </a:lnTo>
                    <a:lnTo>
                      <a:pt x="119218" y="5515"/>
                    </a:lnTo>
                    <a:lnTo>
                      <a:pt x="134133" y="6962"/>
                    </a:lnTo>
                    <a:lnTo>
                      <a:pt x="149047" y="8632"/>
                    </a:lnTo>
                    <a:lnTo>
                      <a:pt x="163962" y="10450"/>
                    </a:lnTo>
                    <a:lnTo>
                      <a:pt x="178876" y="12453"/>
                    </a:lnTo>
                    <a:lnTo>
                      <a:pt x="193791" y="14605"/>
                    </a:lnTo>
                    <a:lnTo>
                      <a:pt x="208705" y="16942"/>
                    </a:lnTo>
                    <a:lnTo>
                      <a:pt x="223619" y="19465"/>
                    </a:lnTo>
                    <a:lnTo>
                      <a:pt x="238534" y="22137"/>
                    </a:lnTo>
                    <a:lnTo>
                      <a:pt x="253448" y="24993"/>
                    </a:lnTo>
                    <a:lnTo>
                      <a:pt x="268363" y="28036"/>
                    </a:lnTo>
                    <a:lnTo>
                      <a:pt x="283240" y="31226"/>
                    </a:lnTo>
                    <a:lnTo>
                      <a:pt x="298154" y="34602"/>
                    </a:lnTo>
                    <a:lnTo>
                      <a:pt x="313069" y="38164"/>
                    </a:lnTo>
                    <a:lnTo>
                      <a:pt x="327983" y="41911"/>
                    </a:lnTo>
                    <a:lnTo>
                      <a:pt x="342898" y="45807"/>
                    </a:lnTo>
                    <a:lnTo>
                      <a:pt x="357812" y="49851"/>
                    </a:lnTo>
                    <a:lnTo>
                      <a:pt x="372727" y="54117"/>
                    </a:lnTo>
                    <a:lnTo>
                      <a:pt x="387641" y="58532"/>
                    </a:lnTo>
                    <a:lnTo>
                      <a:pt x="402555" y="63133"/>
                    </a:lnTo>
                    <a:lnTo>
                      <a:pt x="417470" y="67882"/>
                    </a:lnTo>
                    <a:lnTo>
                      <a:pt x="432384" y="72816"/>
                    </a:lnTo>
                    <a:lnTo>
                      <a:pt x="447299" y="77936"/>
                    </a:lnTo>
                    <a:lnTo>
                      <a:pt x="462213" y="83204"/>
                    </a:lnTo>
                    <a:lnTo>
                      <a:pt x="477090" y="88695"/>
                    </a:lnTo>
                    <a:lnTo>
                      <a:pt x="492005" y="94297"/>
                    </a:lnTo>
                    <a:lnTo>
                      <a:pt x="506919" y="100122"/>
                    </a:lnTo>
                    <a:lnTo>
                      <a:pt x="521834" y="106095"/>
                    </a:lnTo>
                    <a:lnTo>
                      <a:pt x="536748" y="112254"/>
                    </a:lnTo>
                    <a:lnTo>
                      <a:pt x="551663" y="118561"/>
                    </a:lnTo>
                    <a:lnTo>
                      <a:pt x="566577" y="125053"/>
                    </a:lnTo>
                    <a:lnTo>
                      <a:pt x="581491" y="131732"/>
                    </a:lnTo>
                    <a:lnTo>
                      <a:pt x="596406" y="138595"/>
                    </a:lnTo>
                    <a:lnTo>
                      <a:pt x="611320" y="145607"/>
                    </a:lnTo>
                    <a:lnTo>
                      <a:pt x="626235" y="152805"/>
                    </a:lnTo>
                    <a:lnTo>
                      <a:pt x="641149" y="160151"/>
                    </a:lnTo>
                    <a:lnTo>
                      <a:pt x="656026" y="167682"/>
                    </a:lnTo>
                    <a:lnTo>
                      <a:pt x="670941" y="175399"/>
                    </a:lnTo>
                    <a:lnTo>
                      <a:pt x="685855" y="183301"/>
                    </a:lnTo>
                    <a:lnTo>
                      <a:pt x="700770" y="191352"/>
                    </a:lnTo>
                    <a:lnTo>
                      <a:pt x="715684" y="199589"/>
                    </a:lnTo>
                    <a:lnTo>
                      <a:pt x="730599" y="207973"/>
                    </a:lnTo>
                    <a:lnTo>
                      <a:pt x="745513" y="216543"/>
                    </a:lnTo>
                    <a:lnTo>
                      <a:pt x="760427" y="225299"/>
                    </a:lnTo>
                    <a:lnTo>
                      <a:pt x="775342" y="234240"/>
                    </a:lnTo>
                    <a:lnTo>
                      <a:pt x="790256" y="243330"/>
                    </a:lnTo>
                    <a:lnTo>
                      <a:pt x="805171" y="252605"/>
                    </a:lnTo>
                    <a:lnTo>
                      <a:pt x="820085" y="262029"/>
                    </a:lnTo>
                    <a:lnTo>
                      <a:pt x="835000" y="271675"/>
                    </a:lnTo>
                    <a:lnTo>
                      <a:pt x="849877" y="281432"/>
                    </a:lnTo>
                    <a:lnTo>
                      <a:pt x="864791" y="291412"/>
                    </a:lnTo>
                    <a:lnTo>
                      <a:pt x="879706" y="301541"/>
                    </a:lnTo>
                    <a:lnTo>
                      <a:pt x="894620" y="311855"/>
                    </a:lnTo>
                    <a:lnTo>
                      <a:pt x="909535" y="322354"/>
                    </a:lnTo>
                    <a:lnTo>
                      <a:pt x="924449" y="333002"/>
                    </a:lnTo>
                    <a:lnTo>
                      <a:pt x="939363" y="343835"/>
                    </a:lnTo>
                    <a:lnTo>
                      <a:pt x="954278" y="354817"/>
                    </a:lnTo>
                    <a:lnTo>
                      <a:pt x="969192" y="366022"/>
                    </a:lnTo>
                    <a:lnTo>
                      <a:pt x="984107" y="377374"/>
                    </a:lnTo>
                    <a:lnTo>
                      <a:pt x="999021" y="388876"/>
                    </a:lnTo>
                    <a:lnTo>
                      <a:pt x="1013936" y="400562"/>
                    </a:lnTo>
                    <a:lnTo>
                      <a:pt x="1028813" y="412434"/>
                    </a:lnTo>
                    <a:lnTo>
                      <a:pt x="1043727" y="424492"/>
                    </a:lnTo>
                    <a:lnTo>
                      <a:pt x="1058642" y="436698"/>
                    </a:lnTo>
                    <a:lnTo>
                      <a:pt x="1073556" y="449090"/>
                    </a:lnTo>
                    <a:lnTo>
                      <a:pt x="1088471" y="461667"/>
                    </a:lnTo>
                    <a:lnTo>
                      <a:pt x="1103385" y="474392"/>
                    </a:lnTo>
                    <a:lnTo>
                      <a:pt x="1118299" y="487303"/>
                    </a:lnTo>
                    <a:lnTo>
                      <a:pt x="1133214" y="500400"/>
                    </a:lnTo>
                    <a:lnTo>
                      <a:pt x="1148128" y="513645"/>
                    </a:lnTo>
                    <a:lnTo>
                      <a:pt x="1163043" y="527075"/>
                    </a:lnTo>
                    <a:lnTo>
                      <a:pt x="1177957" y="540654"/>
                    </a:lnTo>
                    <a:lnTo>
                      <a:pt x="1192872" y="554455"/>
                    </a:lnTo>
                    <a:lnTo>
                      <a:pt x="1207786" y="568405"/>
                    </a:lnTo>
                    <a:lnTo>
                      <a:pt x="1222663" y="582503"/>
                    </a:lnTo>
                    <a:lnTo>
                      <a:pt x="1237578" y="596824"/>
                    </a:lnTo>
                    <a:lnTo>
                      <a:pt x="1252492" y="611293"/>
                    </a:lnTo>
                    <a:lnTo>
                      <a:pt x="1267407" y="625911"/>
                    </a:lnTo>
                    <a:lnTo>
                      <a:pt x="1282321" y="640751"/>
                    </a:lnTo>
                    <a:lnTo>
                      <a:pt x="1297235" y="655740"/>
                    </a:lnTo>
                    <a:lnTo>
                      <a:pt x="1312150" y="670877"/>
                    </a:lnTo>
                    <a:lnTo>
                      <a:pt x="1327064" y="686237"/>
                    </a:lnTo>
                    <a:lnTo>
                      <a:pt x="1341979" y="701745"/>
                    </a:lnTo>
                    <a:lnTo>
                      <a:pt x="1356893" y="717401"/>
                    </a:lnTo>
                    <a:lnTo>
                      <a:pt x="1371808" y="733280"/>
                    </a:lnTo>
                    <a:lnTo>
                      <a:pt x="1386722" y="749308"/>
                    </a:lnTo>
                    <a:lnTo>
                      <a:pt x="1401599" y="765483"/>
                    </a:lnTo>
                    <a:lnTo>
                      <a:pt x="1416514" y="781882"/>
                    </a:lnTo>
                    <a:lnTo>
                      <a:pt x="1431428" y="798429"/>
                    </a:lnTo>
                    <a:lnTo>
                      <a:pt x="1446343" y="815124"/>
                    </a:lnTo>
                    <a:lnTo>
                      <a:pt x="1461257" y="832042"/>
                    </a:lnTo>
                    <a:lnTo>
                      <a:pt x="1476172" y="849108"/>
                    </a:lnTo>
                    <a:lnTo>
                      <a:pt x="1491086" y="866360"/>
                    </a:lnTo>
                    <a:lnTo>
                      <a:pt x="1506000" y="883760"/>
                    </a:lnTo>
                    <a:lnTo>
                      <a:pt x="1520915" y="901346"/>
                    </a:lnTo>
                    <a:lnTo>
                      <a:pt x="1535829" y="919117"/>
                    </a:lnTo>
                    <a:lnTo>
                      <a:pt x="1550744" y="937036"/>
                    </a:lnTo>
                    <a:lnTo>
                      <a:pt x="1565658" y="955141"/>
                    </a:lnTo>
                    <a:lnTo>
                      <a:pt x="1580535" y="973432"/>
                    </a:lnTo>
                    <a:lnTo>
                      <a:pt x="1595450" y="991871"/>
                    </a:lnTo>
                    <a:lnTo>
                      <a:pt x="1610364" y="1010496"/>
                    </a:lnTo>
                    <a:lnTo>
                      <a:pt x="1625279" y="1029305"/>
                    </a:lnTo>
                    <a:lnTo>
                      <a:pt x="1640193" y="1048301"/>
                    </a:lnTo>
                    <a:lnTo>
                      <a:pt x="1655107" y="1067445"/>
                    </a:lnTo>
                    <a:lnTo>
                      <a:pt x="1670022" y="1086737"/>
                    </a:lnTo>
                    <a:lnTo>
                      <a:pt x="1684936" y="1106252"/>
                    </a:lnTo>
                    <a:lnTo>
                      <a:pt x="1699851" y="1125915"/>
                    </a:lnTo>
                    <a:lnTo>
                      <a:pt x="1714765" y="1145764"/>
                    </a:lnTo>
                    <a:lnTo>
                      <a:pt x="1729680" y="1165761"/>
                    </a:lnTo>
                    <a:lnTo>
                      <a:pt x="1744594" y="1185944"/>
                    </a:lnTo>
                    <a:lnTo>
                      <a:pt x="1759508" y="1206312"/>
                    </a:lnTo>
                    <a:lnTo>
                      <a:pt x="1774386" y="1226829"/>
                    </a:lnTo>
                    <a:lnTo>
                      <a:pt x="1789300" y="1247568"/>
                    </a:lnTo>
                    <a:lnTo>
                      <a:pt x="1804215" y="1268419"/>
                    </a:lnTo>
                    <a:lnTo>
                      <a:pt x="1819129" y="1289492"/>
                    </a:lnTo>
                    <a:lnTo>
                      <a:pt x="1834043" y="1310713"/>
                    </a:lnTo>
                    <a:lnTo>
                      <a:pt x="1848958" y="1332120"/>
                    </a:lnTo>
                    <a:lnTo>
                      <a:pt x="1863872" y="1353676"/>
                    </a:lnTo>
                    <a:lnTo>
                      <a:pt x="1878787" y="1375417"/>
                    </a:lnTo>
                    <a:lnTo>
                      <a:pt x="1893701" y="1397343"/>
                    </a:lnTo>
                    <a:lnTo>
                      <a:pt x="1908616" y="1419455"/>
                    </a:lnTo>
                    <a:lnTo>
                      <a:pt x="1923530" y="1441715"/>
                    </a:lnTo>
                    <a:lnTo>
                      <a:pt x="1938444" y="1464161"/>
                    </a:lnTo>
                    <a:lnTo>
                      <a:pt x="1953322" y="1486755"/>
                    </a:lnTo>
                    <a:lnTo>
                      <a:pt x="1968236" y="1509535"/>
                    </a:lnTo>
                    <a:lnTo>
                      <a:pt x="1983151" y="1532500"/>
                    </a:lnTo>
                    <a:lnTo>
                      <a:pt x="1998065" y="1555651"/>
                    </a:lnTo>
                    <a:lnTo>
                      <a:pt x="2012980" y="1578950"/>
                    </a:lnTo>
                    <a:lnTo>
                      <a:pt x="2027894" y="1602435"/>
                    </a:lnTo>
                    <a:lnTo>
                      <a:pt x="2042808" y="1626068"/>
                    </a:lnTo>
                    <a:lnTo>
                      <a:pt x="2057723" y="1649887"/>
                    </a:lnTo>
                    <a:lnTo>
                      <a:pt x="2072637" y="1673891"/>
                    </a:lnTo>
                    <a:lnTo>
                      <a:pt x="2087552" y="1698080"/>
                    </a:lnTo>
                    <a:lnTo>
                      <a:pt x="2102466" y="1722418"/>
                    </a:lnTo>
                    <a:lnTo>
                      <a:pt x="2117381" y="1746942"/>
                    </a:lnTo>
                    <a:lnTo>
                      <a:pt x="2132295" y="1771613"/>
                    </a:lnTo>
                    <a:lnTo>
                      <a:pt x="2147172" y="1796508"/>
                    </a:lnTo>
                    <a:lnTo>
                      <a:pt x="2162087" y="1821514"/>
                    </a:lnTo>
                    <a:lnTo>
                      <a:pt x="2177001" y="1846742"/>
                    </a:lnTo>
                    <a:lnTo>
                      <a:pt x="2191916" y="1872119"/>
                    </a:lnTo>
                    <a:lnTo>
                      <a:pt x="2206830" y="1897681"/>
                    </a:lnTo>
                    <a:lnTo>
                      <a:pt x="2221744" y="1923429"/>
                    </a:lnTo>
                    <a:lnTo>
                      <a:pt x="2236659" y="1949325"/>
                    </a:lnTo>
                    <a:lnTo>
                      <a:pt x="2251573" y="1975407"/>
                    </a:lnTo>
                    <a:lnTo>
                      <a:pt x="2266488" y="2001637"/>
                    </a:lnTo>
                    <a:lnTo>
                      <a:pt x="2281402" y="2028090"/>
                    </a:lnTo>
                    <a:lnTo>
                      <a:pt x="2296316" y="2054691"/>
                    </a:lnTo>
                    <a:lnTo>
                      <a:pt x="2311231" y="2081440"/>
                    </a:lnTo>
                    <a:lnTo>
                      <a:pt x="2326108" y="2108375"/>
                    </a:lnTo>
                    <a:lnTo>
                      <a:pt x="2341023" y="2135496"/>
                    </a:lnTo>
                    <a:lnTo>
                      <a:pt x="2355937" y="2162802"/>
                    </a:lnTo>
                    <a:lnTo>
                      <a:pt x="2370851" y="2190256"/>
                    </a:lnTo>
                    <a:lnTo>
                      <a:pt x="2385766" y="2217896"/>
                    </a:lnTo>
                    <a:lnTo>
                      <a:pt x="2400680" y="2245722"/>
                    </a:lnTo>
                    <a:lnTo>
                      <a:pt x="2415595" y="2273695"/>
                    </a:lnTo>
                  </a:path>
                </a:pathLst>
              </a:custGeom>
              <a:noFill/>
              <a:ln w="35600" cap="flat">
                <a:solidFill>
                  <a:srgbClr val="0072B2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0" name="Vrije vorm 479">
                <a:extLst>
                  <a:ext uri="{FF2B5EF4-FFF2-40B4-BE49-F238E27FC236}">
                    <a16:creationId xmlns:a16="http://schemas.microsoft.com/office/drawing/2014/main" id="{C45329F0-E457-AE04-2B79-AA03AFA51106}"/>
                  </a:ext>
                </a:extLst>
              </p:cNvPr>
              <p:cNvSpPr/>
              <p:nvPr/>
            </p:nvSpPr>
            <p:spPr>
              <a:xfrm>
                <a:off x="1081103" y="5764341"/>
                <a:ext cx="9497" cy="42739"/>
              </a:xfrm>
              <a:custGeom>
                <a:avLst/>
                <a:gdLst>
                  <a:gd name="connsiteX0" fmla="*/ -18 w 9497"/>
                  <a:gd name="connsiteY0" fmla="*/ -84 h 42739"/>
                  <a:gd name="connsiteX1" fmla="*/ -18 w 9497"/>
                  <a:gd name="connsiteY1" fmla="*/ 42656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18" y="-84"/>
                    </a:moveTo>
                    <a:lnTo>
                      <a:pt x="-18" y="42656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1" name="Vrije vorm 480">
                <a:extLst>
                  <a:ext uri="{FF2B5EF4-FFF2-40B4-BE49-F238E27FC236}">
                    <a16:creationId xmlns:a16="http://schemas.microsoft.com/office/drawing/2014/main" id="{EEF56613-A1F6-EDAD-66E7-186003182105}"/>
                  </a:ext>
                </a:extLst>
              </p:cNvPr>
              <p:cNvSpPr/>
              <p:nvPr/>
            </p:nvSpPr>
            <p:spPr>
              <a:xfrm>
                <a:off x="1826676" y="5764341"/>
                <a:ext cx="9497" cy="42739"/>
              </a:xfrm>
              <a:custGeom>
                <a:avLst/>
                <a:gdLst>
                  <a:gd name="connsiteX0" fmla="*/ -44 w 9497"/>
                  <a:gd name="connsiteY0" fmla="*/ -84 h 42739"/>
                  <a:gd name="connsiteX1" fmla="*/ -44 w 9497"/>
                  <a:gd name="connsiteY1" fmla="*/ 42656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44" y="-84"/>
                    </a:moveTo>
                    <a:lnTo>
                      <a:pt x="-44" y="42656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2" name="Vrije vorm 481">
                <a:extLst>
                  <a:ext uri="{FF2B5EF4-FFF2-40B4-BE49-F238E27FC236}">
                    <a16:creationId xmlns:a16="http://schemas.microsoft.com/office/drawing/2014/main" id="{1DA2943C-10A7-049E-BF62-D8E079BE7C00}"/>
                  </a:ext>
                </a:extLst>
              </p:cNvPr>
              <p:cNvSpPr/>
              <p:nvPr/>
            </p:nvSpPr>
            <p:spPr>
              <a:xfrm>
                <a:off x="2572249" y="5764341"/>
                <a:ext cx="9497" cy="42739"/>
              </a:xfrm>
              <a:custGeom>
                <a:avLst/>
                <a:gdLst>
                  <a:gd name="connsiteX0" fmla="*/ -70 w 9497"/>
                  <a:gd name="connsiteY0" fmla="*/ -84 h 42739"/>
                  <a:gd name="connsiteX1" fmla="*/ -70 w 9497"/>
                  <a:gd name="connsiteY1" fmla="*/ 42656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70" y="-84"/>
                    </a:moveTo>
                    <a:lnTo>
                      <a:pt x="-70" y="42656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3" name="Vrije vorm 482">
                <a:extLst>
                  <a:ext uri="{FF2B5EF4-FFF2-40B4-BE49-F238E27FC236}">
                    <a16:creationId xmlns:a16="http://schemas.microsoft.com/office/drawing/2014/main" id="{112773BD-992F-5187-3391-822E465C93A6}"/>
                  </a:ext>
                </a:extLst>
              </p:cNvPr>
              <p:cNvSpPr/>
              <p:nvPr/>
            </p:nvSpPr>
            <p:spPr>
              <a:xfrm>
                <a:off x="3317822" y="5764341"/>
                <a:ext cx="9497" cy="42739"/>
              </a:xfrm>
              <a:custGeom>
                <a:avLst/>
                <a:gdLst>
                  <a:gd name="connsiteX0" fmla="*/ -96 w 9497"/>
                  <a:gd name="connsiteY0" fmla="*/ -84 h 42739"/>
                  <a:gd name="connsiteX1" fmla="*/ -96 w 9497"/>
                  <a:gd name="connsiteY1" fmla="*/ 42656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96" y="-84"/>
                    </a:moveTo>
                    <a:lnTo>
                      <a:pt x="-96" y="42656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4" name="Vrije vorm 483">
                <a:extLst>
                  <a:ext uri="{FF2B5EF4-FFF2-40B4-BE49-F238E27FC236}">
                    <a16:creationId xmlns:a16="http://schemas.microsoft.com/office/drawing/2014/main" id="{AEF15D4F-3872-D4BB-59A2-65AE4F967E0F}"/>
                  </a:ext>
                </a:extLst>
              </p:cNvPr>
              <p:cNvSpPr/>
              <p:nvPr/>
            </p:nvSpPr>
            <p:spPr>
              <a:xfrm>
                <a:off x="1077541" y="5803519"/>
                <a:ext cx="42739" cy="9497"/>
              </a:xfrm>
              <a:custGeom>
                <a:avLst/>
                <a:gdLst>
                  <a:gd name="connsiteX0" fmla="*/ 42722 w 42739"/>
                  <a:gd name="connsiteY0" fmla="*/ -84 h 9497"/>
                  <a:gd name="connsiteX1" fmla="*/ -18 w 42739"/>
                  <a:gd name="connsiteY1" fmla="*/ -8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39" h="9497">
                    <a:moveTo>
                      <a:pt x="42722" y="-84"/>
                    </a:moveTo>
                    <a:lnTo>
                      <a:pt x="-18" y="-8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5" name="Vrije vorm 484">
                <a:extLst>
                  <a:ext uri="{FF2B5EF4-FFF2-40B4-BE49-F238E27FC236}">
                    <a16:creationId xmlns:a16="http://schemas.microsoft.com/office/drawing/2014/main" id="{76C03832-0865-28CD-8F21-96A68B4ACB2A}"/>
                  </a:ext>
                </a:extLst>
              </p:cNvPr>
              <p:cNvSpPr/>
              <p:nvPr/>
            </p:nvSpPr>
            <p:spPr>
              <a:xfrm>
                <a:off x="1077541" y="4660228"/>
                <a:ext cx="42739" cy="9497"/>
              </a:xfrm>
              <a:custGeom>
                <a:avLst/>
                <a:gdLst>
                  <a:gd name="connsiteX0" fmla="*/ 42722 w 42739"/>
                  <a:gd name="connsiteY0" fmla="*/ -44 h 9497"/>
                  <a:gd name="connsiteX1" fmla="*/ -18 w 42739"/>
                  <a:gd name="connsiteY1" fmla="*/ -4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39" h="9497">
                    <a:moveTo>
                      <a:pt x="42722" y="-44"/>
                    </a:moveTo>
                    <a:lnTo>
                      <a:pt x="-18" y="-4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6" name="Vrije vorm 485">
                <a:extLst>
                  <a:ext uri="{FF2B5EF4-FFF2-40B4-BE49-F238E27FC236}">
                    <a16:creationId xmlns:a16="http://schemas.microsoft.com/office/drawing/2014/main" id="{DA1D0C74-5AA1-C016-6F63-91478DC182BE}"/>
                  </a:ext>
                </a:extLst>
              </p:cNvPr>
              <p:cNvSpPr/>
              <p:nvPr/>
            </p:nvSpPr>
            <p:spPr>
              <a:xfrm>
                <a:off x="1077541" y="3516937"/>
                <a:ext cx="42739" cy="9497"/>
              </a:xfrm>
              <a:custGeom>
                <a:avLst/>
                <a:gdLst>
                  <a:gd name="connsiteX0" fmla="*/ 42722 w 42739"/>
                  <a:gd name="connsiteY0" fmla="*/ -4 h 9497"/>
                  <a:gd name="connsiteX1" fmla="*/ -18 w 42739"/>
                  <a:gd name="connsiteY1" fmla="*/ -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39" h="9497">
                    <a:moveTo>
                      <a:pt x="42722" y="-4"/>
                    </a:moveTo>
                    <a:lnTo>
                      <a:pt x="-18" y="-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7" name="Vrije vorm 486">
                <a:extLst>
                  <a:ext uri="{FF2B5EF4-FFF2-40B4-BE49-F238E27FC236}">
                    <a16:creationId xmlns:a16="http://schemas.microsoft.com/office/drawing/2014/main" id="{B560A9AD-FD47-6286-4434-F962F87579A6}"/>
                  </a:ext>
                </a:extLst>
              </p:cNvPr>
              <p:cNvSpPr/>
              <p:nvPr/>
            </p:nvSpPr>
            <p:spPr>
              <a:xfrm>
                <a:off x="1081103" y="3516937"/>
                <a:ext cx="9497" cy="42739"/>
              </a:xfrm>
              <a:custGeom>
                <a:avLst/>
                <a:gdLst>
                  <a:gd name="connsiteX0" fmla="*/ -18 w 9497"/>
                  <a:gd name="connsiteY0" fmla="*/ 42735 h 42739"/>
                  <a:gd name="connsiteX1" fmla="*/ -18 w 9497"/>
                  <a:gd name="connsiteY1" fmla="*/ -5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18" y="42735"/>
                    </a:moveTo>
                    <a:lnTo>
                      <a:pt x="-18" y="-5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8" name="Vrije vorm 487">
                <a:extLst>
                  <a:ext uri="{FF2B5EF4-FFF2-40B4-BE49-F238E27FC236}">
                    <a16:creationId xmlns:a16="http://schemas.microsoft.com/office/drawing/2014/main" id="{26BA6318-D8F7-A26D-9A9E-C0A08EA631A0}"/>
                  </a:ext>
                </a:extLst>
              </p:cNvPr>
              <p:cNvSpPr/>
              <p:nvPr/>
            </p:nvSpPr>
            <p:spPr>
              <a:xfrm>
                <a:off x="1826676" y="3516937"/>
                <a:ext cx="9497" cy="42739"/>
              </a:xfrm>
              <a:custGeom>
                <a:avLst/>
                <a:gdLst>
                  <a:gd name="connsiteX0" fmla="*/ -44 w 9497"/>
                  <a:gd name="connsiteY0" fmla="*/ 42735 h 42739"/>
                  <a:gd name="connsiteX1" fmla="*/ -44 w 9497"/>
                  <a:gd name="connsiteY1" fmla="*/ -5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44" y="42735"/>
                    </a:moveTo>
                    <a:lnTo>
                      <a:pt x="-44" y="-5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9" name="Vrije vorm 488">
                <a:extLst>
                  <a:ext uri="{FF2B5EF4-FFF2-40B4-BE49-F238E27FC236}">
                    <a16:creationId xmlns:a16="http://schemas.microsoft.com/office/drawing/2014/main" id="{D52D9770-6C95-A95C-7874-764912E38E4D}"/>
                  </a:ext>
                </a:extLst>
              </p:cNvPr>
              <p:cNvSpPr/>
              <p:nvPr/>
            </p:nvSpPr>
            <p:spPr>
              <a:xfrm>
                <a:off x="2572249" y="3516937"/>
                <a:ext cx="9497" cy="42739"/>
              </a:xfrm>
              <a:custGeom>
                <a:avLst/>
                <a:gdLst>
                  <a:gd name="connsiteX0" fmla="*/ -70 w 9497"/>
                  <a:gd name="connsiteY0" fmla="*/ 42735 h 42739"/>
                  <a:gd name="connsiteX1" fmla="*/ -70 w 9497"/>
                  <a:gd name="connsiteY1" fmla="*/ -5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70" y="42735"/>
                    </a:moveTo>
                    <a:lnTo>
                      <a:pt x="-70" y="-5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0" name="Vrije vorm 489">
                <a:extLst>
                  <a:ext uri="{FF2B5EF4-FFF2-40B4-BE49-F238E27FC236}">
                    <a16:creationId xmlns:a16="http://schemas.microsoft.com/office/drawing/2014/main" id="{5E073402-FFD7-31E9-7253-E890369DADB3}"/>
                  </a:ext>
                </a:extLst>
              </p:cNvPr>
              <p:cNvSpPr/>
              <p:nvPr/>
            </p:nvSpPr>
            <p:spPr>
              <a:xfrm>
                <a:off x="3317822" y="3516937"/>
                <a:ext cx="9497" cy="42739"/>
              </a:xfrm>
              <a:custGeom>
                <a:avLst/>
                <a:gdLst>
                  <a:gd name="connsiteX0" fmla="*/ -96 w 9497"/>
                  <a:gd name="connsiteY0" fmla="*/ 42735 h 42739"/>
                  <a:gd name="connsiteX1" fmla="*/ -96 w 9497"/>
                  <a:gd name="connsiteY1" fmla="*/ -5 h 42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42739">
                    <a:moveTo>
                      <a:pt x="-96" y="42735"/>
                    </a:moveTo>
                    <a:lnTo>
                      <a:pt x="-96" y="-5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1" name="Vrije vorm 490">
                <a:extLst>
                  <a:ext uri="{FF2B5EF4-FFF2-40B4-BE49-F238E27FC236}">
                    <a16:creationId xmlns:a16="http://schemas.microsoft.com/office/drawing/2014/main" id="{A692A844-58C1-6D72-B01C-DF890F481593}"/>
                  </a:ext>
                </a:extLst>
              </p:cNvPr>
              <p:cNvSpPr/>
              <p:nvPr/>
            </p:nvSpPr>
            <p:spPr>
              <a:xfrm>
                <a:off x="3275082" y="5803519"/>
                <a:ext cx="42739" cy="9497"/>
              </a:xfrm>
              <a:custGeom>
                <a:avLst/>
                <a:gdLst>
                  <a:gd name="connsiteX0" fmla="*/ -95 w 42739"/>
                  <a:gd name="connsiteY0" fmla="*/ -84 h 9497"/>
                  <a:gd name="connsiteX1" fmla="*/ 42645 w 42739"/>
                  <a:gd name="connsiteY1" fmla="*/ -8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39" h="9497">
                    <a:moveTo>
                      <a:pt x="-95" y="-84"/>
                    </a:moveTo>
                    <a:lnTo>
                      <a:pt x="42645" y="-8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2" name="Vrije vorm 491">
                <a:extLst>
                  <a:ext uri="{FF2B5EF4-FFF2-40B4-BE49-F238E27FC236}">
                    <a16:creationId xmlns:a16="http://schemas.microsoft.com/office/drawing/2014/main" id="{B372C985-0DC7-8C35-BDFA-994525B7B181}"/>
                  </a:ext>
                </a:extLst>
              </p:cNvPr>
              <p:cNvSpPr/>
              <p:nvPr/>
            </p:nvSpPr>
            <p:spPr>
              <a:xfrm>
                <a:off x="3275082" y="4660228"/>
                <a:ext cx="42739" cy="9497"/>
              </a:xfrm>
              <a:custGeom>
                <a:avLst/>
                <a:gdLst>
                  <a:gd name="connsiteX0" fmla="*/ -95 w 42739"/>
                  <a:gd name="connsiteY0" fmla="*/ -44 h 9497"/>
                  <a:gd name="connsiteX1" fmla="*/ 42645 w 42739"/>
                  <a:gd name="connsiteY1" fmla="*/ -4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39" h="9497">
                    <a:moveTo>
                      <a:pt x="-95" y="-44"/>
                    </a:moveTo>
                    <a:lnTo>
                      <a:pt x="42645" y="-4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3" name="Vrije vorm 492">
                <a:extLst>
                  <a:ext uri="{FF2B5EF4-FFF2-40B4-BE49-F238E27FC236}">
                    <a16:creationId xmlns:a16="http://schemas.microsoft.com/office/drawing/2014/main" id="{9589E190-55A0-B255-2464-A99D0644207F}"/>
                  </a:ext>
                </a:extLst>
              </p:cNvPr>
              <p:cNvSpPr/>
              <p:nvPr/>
            </p:nvSpPr>
            <p:spPr>
              <a:xfrm>
                <a:off x="3275082" y="3516937"/>
                <a:ext cx="42739" cy="9497"/>
              </a:xfrm>
              <a:custGeom>
                <a:avLst/>
                <a:gdLst>
                  <a:gd name="connsiteX0" fmla="*/ -95 w 42739"/>
                  <a:gd name="connsiteY0" fmla="*/ -4 h 9497"/>
                  <a:gd name="connsiteX1" fmla="*/ 42645 w 42739"/>
                  <a:gd name="connsiteY1" fmla="*/ -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739" h="9497">
                    <a:moveTo>
                      <a:pt x="-95" y="-4"/>
                    </a:moveTo>
                    <a:lnTo>
                      <a:pt x="42645" y="-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4" name="Vrije vorm 493">
                <a:extLst>
                  <a:ext uri="{FF2B5EF4-FFF2-40B4-BE49-F238E27FC236}">
                    <a16:creationId xmlns:a16="http://schemas.microsoft.com/office/drawing/2014/main" id="{89E1A96B-CCFC-DA87-5162-1383CE49176E}"/>
                  </a:ext>
                </a:extLst>
              </p:cNvPr>
              <p:cNvSpPr/>
              <p:nvPr/>
            </p:nvSpPr>
            <p:spPr>
              <a:xfrm>
                <a:off x="1077541" y="5803519"/>
                <a:ext cx="2243841" cy="9497"/>
              </a:xfrm>
              <a:custGeom>
                <a:avLst/>
                <a:gdLst>
                  <a:gd name="connsiteX0" fmla="*/ -57 w 2243841"/>
                  <a:gd name="connsiteY0" fmla="*/ -84 h 9497"/>
                  <a:gd name="connsiteX1" fmla="*/ 2243785 w 2243841"/>
                  <a:gd name="connsiteY1" fmla="*/ -8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3841" h="9497">
                    <a:moveTo>
                      <a:pt x="-57" y="-84"/>
                    </a:moveTo>
                    <a:lnTo>
                      <a:pt x="2243785" y="-8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5" name="Vrije vorm 494">
                <a:extLst>
                  <a:ext uri="{FF2B5EF4-FFF2-40B4-BE49-F238E27FC236}">
                    <a16:creationId xmlns:a16="http://schemas.microsoft.com/office/drawing/2014/main" id="{2ACFFE56-2778-E901-88B5-91F1B82857A2}"/>
                  </a:ext>
                </a:extLst>
              </p:cNvPr>
              <p:cNvSpPr/>
              <p:nvPr/>
            </p:nvSpPr>
            <p:spPr>
              <a:xfrm>
                <a:off x="1081103" y="3513376"/>
                <a:ext cx="9497" cy="2293705"/>
              </a:xfrm>
              <a:custGeom>
                <a:avLst/>
                <a:gdLst>
                  <a:gd name="connsiteX0" fmla="*/ -18 w 9497"/>
                  <a:gd name="connsiteY0" fmla="*/ 2293661 h 2293705"/>
                  <a:gd name="connsiteX1" fmla="*/ -18 w 9497"/>
                  <a:gd name="connsiteY1" fmla="*/ -44 h 229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2293705">
                    <a:moveTo>
                      <a:pt x="-18" y="2293661"/>
                    </a:moveTo>
                    <a:lnTo>
                      <a:pt x="-18" y="-4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6" name="Vrije vorm 495">
                <a:extLst>
                  <a:ext uri="{FF2B5EF4-FFF2-40B4-BE49-F238E27FC236}">
                    <a16:creationId xmlns:a16="http://schemas.microsoft.com/office/drawing/2014/main" id="{5A13C9D6-5B55-9FBA-B60C-1E1716B6143B}"/>
                  </a:ext>
                </a:extLst>
              </p:cNvPr>
              <p:cNvSpPr/>
              <p:nvPr/>
            </p:nvSpPr>
            <p:spPr>
              <a:xfrm>
                <a:off x="1077541" y="3516937"/>
                <a:ext cx="2243841" cy="9497"/>
              </a:xfrm>
              <a:custGeom>
                <a:avLst/>
                <a:gdLst>
                  <a:gd name="connsiteX0" fmla="*/ -57 w 2243841"/>
                  <a:gd name="connsiteY0" fmla="*/ -4 h 9497"/>
                  <a:gd name="connsiteX1" fmla="*/ 2243785 w 2243841"/>
                  <a:gd name="connsiteY1" fmla="*/ -4 h 9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3841" h="9497">
                    <a:moveTo>
                      <a:pt x="-57" y="-4"/>
                    </a:moveTo>
                    <a:lnTo>
                      <a:pt x="2243785" y="-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7" name="Vrije vorm 496">
                <a:extLst>
                  <a:ext uri="{FF2B5EF4-FFF2-40B4-BE49-F238E27FC236}">
                    <a16:creationId xmlns:a16="http://schemas.microsoft.com/office/drawing/2014/main" id="{87CCD041-C5BC-E462-CA55-7E148FD43404}"/>
                  </a:ext>
                </a:extLst>
              </p:cNvPr>
              <p:cNvSpPr/>
              <p:nvPr/>
            </p:nvSpPr>
            <p:spPr>
              <a:xfrm>
                <a:off x="3317822" y="3513376"/>
                <a:ext cx="9497" cy="2293705"/>
              </a:xfrm>
              <a:custGeom>
                <a:avLst/>
                <a:gdLst>
                  <a:gd name="connsiteX0" fmla="*/ -96 w 9497"/>
                  <a:gd name="connsiteY0" fmla="*/ 2293661 h 2293705"/>
                  <a:gd name="connsiteX1" fmla="*/ -96 w 9497"/>
                  <a:gd name="connsiteY1" fmla="*/ -44 h 229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97" h="2293705">
                    <a:moveTo>
                      <a:pt x="-96" y="2293661"/>
                    </a:moveTo>
                    <a:lnTo>
                      <a:pt x="-96" y="-44"/>
                    </a:lnTo>
                  </a:path>
                </a:pathLst>
              </a:custGeom>
              <a:noFill/>
              <a:ln w="7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grpSp>
          <p:nvGrpSpPr>
            <p:cNvPr id="498" name="Graphic 25">
              <a:extLst>
                <a:ext uri="{FF2B5EF4-FFF2-40B4-BE49-F238E27FC236}">
                  <a16:creationId xmlns:a16="http://schemas.microsoft.com/office/drawing/2014/main" id="{F04C1A81-8F07-DD23-E6F6-BB3E9772BD77}"/>
                </a:ext>
              </a:extLst>
            </p:cNvPr>
            <p:cNvGrpSpPr/>
            <p:nvPr/>
          </p:nvGrpSpPr>
          <p:grpSpPr>
            <a:xfrm>
              <a:off x="4091156" y="3481458"/>
              <a:ext cx="3210852" cy="3074313"/>
              <a:chOff x="3998797" y="3504781"/>
              <a:chExt cx="3606038" cy="3565707"/>
            </a:xfrm>
          </p:grpSpPr>
          <p:sp>
            <p:nvSpPr>
              <p:cNvPr id="500" name="Vrije vorm 499">
                <a:extLst>
                  <a:ext uri="{FF2B5EF4-FFF2-40B4-BE49-F238E27FC236}">
                    <a16:creationId xmlns:a16="http://schemas.microsoft.com/office/drawing/2014/main" id="{932F9E85-BDAB-B896-1FD3-AB38A4949A24}"/>
                  </a:ext>
                </a:extLst>
              </p:cNvPr>
              <p:cNvSpPr/>
              <p:nvPr/>
            </p:nvSpPr>
            <p:spPr>
              <a:xfrm>
                <a:off x="4514618" y="3557380"/>
                <a:ext cx="2990850" cy="3057525"/>
              </a:xfrm>
              <a:custGeom>
                <a:avLst/>
                <a:gdLst>
                  <a:gd name="connsiteX0" fmla="*/ 0 w 2990850"/>
                  <a:gd name="connsiteY0" fmla="*/ 3057525 h 3057525"/>
                  <a:gd name="connsiteX1" fmla="*/ 2990850 w 2990850"/>
                  <a:gd name="connsiteY1" fmla="*/ 3057525 h 3057525"/>
                  <a:gd name="connsiteX2" fmla="*/ 2990850 w 2990850"/>
                  <a:gd name="connsiteY2" fmla="*/ 0 h 3057525"/>
                  <a:gd name="connsiteX3" fmla="*/ 0 w 2990850"/>
                  <a:gd name="connsiteY3" fmla="*/ 0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0850" h="3057525">
                    <a:moveTo>
                      <a:pt x="0" y="3057525"/>
                    </a:moveTo>
                    <a:lnTo>
                      <a:pt x="2990850" y="3057525"/>
                    </a:lnTo>
                    <a:lnTo>
                      <a:pt x="29908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1" name="Vrije vorm 500">
                <a:extLst>
                  <a:ext uri="{FF2B5EF4-FFF2-40B4-BE49-F238E27FC236}">
                    <a16:creationId xmlns:a16="http://schemas.microsoft.com/office/drawing/2014/main" id="{E2B330D8-1198-FDF4-F31B-39B85C9B609C}"/>
                  </a:ext>
                </a:extLst>
              </p:cNvPr>
              <p:cNvSpPr/>
              <p:nvPr/>
            </p:nvSpPr>
            <p:spPr>
              <a:xfrm>
                <a:off x="4514618" y="3557380"/>
                <a:ext cx="12700" cy="3057525"/>
              </a:xfrm>
              <a:custGeom>
                <a:avLst/>
                <a:gdLst>
                  <a:gd name="connsiteX0" fmla="*/ -18 w 12700"/>
                  <a:gd name="connsiteY0" fmla="*/ 3057481 h 3057525"/>
                  <a:gd name="connsiteX1" fmla="*/ -18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18" y="3057481"/>
                    </a:moveTo>
                    <a:lnTo>
                      <a:pt x="-18" y="-4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2" name="Vrije vorm 501">
                <a:extLst>
                  <a:ext uri="{FF2B5EF4-FFF2-40B4-BE49-F238E27FC236}">
                    <a16:creationId xmlns:a16="http://schemas.microsoft.com/office/drawing/2014/main" id="{A1757208-F344-B0DA-2957-62E9D1129871}"/>
                  </a:ext>
                </a:extLst>
              </p:cNvPr>
              <p:cNvSpPr/>
              <p:nvPr/>
            </p:nvSpPr>
            <p:spPr>
              <a:xfrm>
                <a:off x="5511568" y="3557380"/>
                <a:ext cx="12700" cy="3057525"/>
              </a:xfrm>
              <a:custGeom>
                <a:avLst/>
                <a:gdLst>
                  <a:gd name="connsiteX0" fmla="*/ -44 w 12700"/>
                  <a:gd name="connsiteY0" fmla="*/ 3057481 h 3057525"/>
                  <a:gd name="connsiteX1" fmla="*/ -44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44" y="3057481"/>
                    </a:moveTo>
                    <a:lnTo>
                      <a:pt x="-44" y="-4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3" name="Vrije vorm 502">
                <a:extLst>
                  <a:ext uri="{FF2B5EF4-FFF2-40B4-BE49-F238E27FC236}">
                    <a16:creationId xmlns:a16="http://schemas.microsoft.com/office/drawing/2014/main" id="{DD81BB2E-A135-90E2-42F9-BA28F3147429}"/>
                  </a:ext>
                </a:extLst>
              </p:cNvPr>
              <p:cNvSpPr/>
              <p:nvPr/>
            </p:nvSpPr>
            <p:spPr>
              <a:xfrm>
                <a:off x="6508518" y="3557380"/>
                <a:ext cx="12700" cy="3057525"/>
              </a:xfrm>
              <a:custGeom>
                <a:avLst/>
                <a:gdLst>
                  <a:gd name="connsiteX0" fmla="*/ -70 w 12700"/>
                  <a:gd name="connsiteY0" fmla="*/ 3057481 h 3057525"/>
                  <a:gd name="connsiteX1" fmla="*/ -70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70" y="3057481"/>
                    </a:moveTo>
                    <a:lnTo>
                      <a:pt x="-70" y="-4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4" name="Vrije vorm 503">
                <a:extLst>
                  <a:ext uri="{FF2B5EF4-FFF2-40B4-BE49-F238E27FC236}">
                    <a16:creationId xmlns:a16="http://schemas.microsoft.com/office/drawing/2014/main" id="{E2E806FC-1842-41F7-9A38-016CCF006FE7}"/>
                  </a:ext>
                </a:extLst>
              </p:cNvPr>
              <p:cNvSpPr/>
              <p:nvPr/>
            </p:nvSpPr>
            <p:spPr>
              <a:xfrm>
                <a:off x="7505468" y="3557380"/>
                <a:ext cx="12700" cy="3057525"/>
              </a:xfrm>
              <a:custGeom>
                <a:avLst/>
                <a:gdLst>
                  <a:gd name="connsiteX0" fmla="*/ -96 w 12700"/>
                  <a:gd name="connsiteY0" fmla="*/ 3057481 h 3057525"/>
                  <a:gd name="connsiteX1" fmla="*/ -96 w 12700"/>
                  <a:gd name="connsiteY1" fmla="*/ -44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57525">
                    <a:moveTo>
                      <a:pt x="-96" y="3057481"/>
                    </a:moveTo>
                    <a:lnTo>
                      <a:pt x="-96" y="-4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5" name="Vrije vorm 504">
                <a:extLst>
                  <a:ext uri="{FF2B5EF4-FFF2-40B4-BE49-F238E27FC236}">
                    <a16:creationId xmlns:a16="http://schemas.microsoft.com/office/drawing/2014/main" id="{98A22986-2006-B315-C735-16C135DCB10E}"/>
                  </a:ext>
                </a:extLst>
              </p:cNvPr>
              <p:cNvSpPr/>
              <p:nvPr/>
            </p:nvSpPr>
            <p:spPr>
              <a:xfrm>
                <a:off x="4514618" y="6614905"/>
                <a:ext cx="2990850" cy="12700"/>
              </a:xfrm>
              <a:custGeom>
                <a:avLst/>
                <a:gdLst>
                  <a:gd name="connsiteX0" fmla="*/ -57 w 2990850"/>
                  <a:gd name="connsiteY0" fmla="*/ -84 h 12700"/>
                  <a:gd name="connsiteX1" fmla="*/ 2990793 w 2990850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90850" h="12700">
                    <a:moveTo>
                      <a:pt x="-57" y="-84"/>
                    </a:moveTo>
                    <a:lnTo>
                      <a:pt x="2990793" y="-8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6" name="Vrije vorm 505">
                <a:extLst>
                  <a:ext uri="{FF2B5EF4-FFF2-40B4-BE49-F238E27FC236}">
                    <a16:creationId xmlns:a16="http://schemas.microsoft.com/office/drawing/2014/main" id="{28EF8459-F7F3-93F6-D100-9347D94A0E68}"/>
                  </a:ext>
                </a:extLst>
              </p:cNvPr>
              <p:cNvSpPr/>
              <p:nvPr/>
            </p:nvSpPr>
            <p:spPr>
              <a:xfrm>
                <a:off x="4514618" y="5595730"/>
                <a:ext cx="2990850" cy="12700"/>
              </a:xfrm>
              <a:custGeom>
                <a:avLst/>
                <a:gdLst>
                  <a:gd name="connsiteX0" fmla="*/ -57 w 2990850"/>
                  <a:gd name="connsiteY0" fmla="*/ -58 h 12700"/>
                  <a:gd name="connsiteX1" fmla="*/ 2990793 w 2990850"/>
                  <a:gd name="connsiteY1" fmla="*/ -5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90850" h="12700">
                    <a:moveTo>
                      <a:pt x="-57" y="-58"/>
                    </a:moveTo>
                    <a:lnTo>
                      <a:pt x="2990793" y="-58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7" name="Vrije vorm 506">
                <a:extLst>
                  <a:ext uri="{FF2B5EF4-FFF2-40B4-BE49-F238E27FC236}">
                    <a16:creationId xmlns:a16="http://schemas.microsoft.com/office/drawing/2014/main" id="{9601A870-7131-E4A2-E526-7345758094B1}"/>
                  </a:ext>
                </a:extLst>
              </p:cNvPr>
              <p:cNvSpPr/>
              <p:nvPr/>
            </p:nvSpPr>
            <p:spPr>
              <a:xfrm>
                <a:off x="4514618" y="4576555"/>
                <a:ext cx="2990850" cy="12700"/>
              </a:xfrm>
              <a:custGeom>
                <a:avLst/>
                <a:gdLst>
                  <a:gd name="connsiteX0" fmla="*/ -57 w 2990850"/>
                  <a:gd name="connsiteY0" fmla="*/ -31 h 12700"/>
                  <a:gd name="connsiteX1" fmla="*/ 2990793 w 2990850"/>
                  <a:gd name="connsiteY1" fmla="*/ -3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90850" h="12700">
                    <a:moveTo>
                      <a:pt x="-57" y="-31"/>
                    </a:moveTo>
                    <a:lnTo>
                      <a:pt x="2990793" y="-31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8" name="Vrije vorm 507">
                <a:extLst>
                  <a:ext uri="{FF2B5EF4-FFF2-40B4-BE49-F238E27FC236}">
                    <a16:creationId xmlns:a16="http://schemas.microsoft.com/office/drawing/2014/main" id="{D53971E2-34F4-E980-3ACE-32C500B6D014}"/>
                  </a:ext>
                </a:extLst>
              </p:cNvPr>
              <p:cNvSpPr/>
              <p:nvPr/>
            </p:nvSpPr>
            <p:spPr>
              <a:xfrm>
                <a:off x="4514618" y="3557380"/>
                <a:ext cx="2990850" cy="12700"/>
              </a:xfrm>
              <a:custGeom>
                <a:avLst/>
                <a:gdLst>
                  <a:gd name="connsiteX0" fmla="*/ -57 w 2990850"/>
                  <a:gd name="connsiteY0" fmla="*/ -4 h 12700"/>
                  <a:gd name="connsiteX1" fmla="*/ 2990793 w 2990850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90850" h="12700">
                    <a:moveTo>
                      <a:pt x="-57" y="-4"/>
                    </a:moveTo>
                    <a:lnTo>
                      <a:pt x="2990793" y="-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9" name="Vrije vorm 508">
                <a:extLst>
                  <a:ext uri="{FF2B5EF4-FFF2-40B4-BE49-F238E27FC236}">
                    <a16:creationId xmlns:a16="http://schemas.microsoft.com/office/drawing/2014/main" id="{2B18E1CA-4D10-5B69-CCDA-4817CE6296AC}"/>
                  </a:ext>
                </a:extLst>
              </p:cNvPr>
              <p:cNvSpPr/>
              <p:nvPr/>
            </p:nvSpPr>
            <p:spPr>
              <a:xfrm>
                <a:off x="5869939" y="6887331"/>
                <a:ext cx="59134" cy="133548"/>
              </a:xfrm>
              <a:custGeom>
                <a:avLst/>
                <a:gdLst>
                  <a:gd name="connsiteX0" fmla="*/ 55720 w 59134"/>
                  <a:gd name="connsiteY0" fmla="*/ 101488 h 133548"/>
                  <a:gd name="connsiteX1" fmla="*/ 52545 w 59134"/>
                  <a:gd name="connsiteY1" fmla="*/ 99305 h 133548"/>
                  <a:gd name="connsiteX2" fmla="*/ 48378 w 59134"/>
                  <a:gd name="connsiteY2" fmla="*/ 103274 h 133548"/>
                  <a:gd name="connsiteX3" fmla="*/ 24367 w 59134"/>
                  <a:gd name="connsiteY3" fmla="*/ 129070 h 133548"/>
                  <a:gd name="connsiteX4" fmla="*/ 18612 w 59134"/>
                  <a:gd name="connsiteY4" fmla="*/ 120538 h 133548"/>
                  <a:gd name="connsiteX5" fmla="*/ 20001 w 59134"/>
                  <a:gd name="connsiteY5" fmla="*/ 109822 h 133548"/>
                  <a:gd name="connsiteX6" fmla="*/ 35678 w 59134"/>
                  <a:gd name="connsiteY6" fmla="*/ 47711 h 133548"/>
                  <a:gd name="connsiteX7" fmla="*/ 53339 w 59134"/>
                  <a:gd name="connsiteY7" fmla="*/ 47711 h 133548"/>
                  <a:gd name="connsiteX8" fmla="*/ 59292 w 59134"/>
                  <a:gd name="connsiteY8" fmla="*/ 43742 h 133548"/>
                  <a:gd name="connsiteX9" fmla="*/ 53934 w 59134"/>
                  <a:gd name="connsiteY9" fmla="*/ 41163 h 133548"/>
                  <a:gd name="connsiteX10" fmla="*/ 37266 w 59134"/>
                  <a:gd name="connsiteY10" fmla="*/ 41163 h 133548"/>
                  <a:gd name="connsiteX11" fmla="*/ 45005 w 59134"/>
                  <a:gd name="connsiteY11" fmla="*/ 10206 h 133548"/>
                  <a:gd name="connsiteX12" fmla="*/ 45798 w 59134"/>
                  <a:gd name="connsiteY12" fmla="*/ 5642 h 133548"/>
                  <a:gd name="connsiteX13" fmla="*/ 40242 w 59134"/>
                  <a:gd name="connsiteY13" fmla="*/ 285 h 133548"/>
                  <a:gd name="connsiteX14" fmla="*/ 32106 w 59134"/>
                  <a:gd name="connsiteY14" fmla="*/ 7825 h 133548"/>
                  <a:gd name="connsiteX15" fmla="*/ 23772 w 59134"/>
                  <a:gd name="connsiteY15" fmla="*/ 41163 h 133548"/>
                  <a:gd name="connsiteX16" fmla="*/ 6111 w 59134"/>
                  <a:gd name="connsiteY16" fmla="*/ 41163 h 133548"/>
                  <a:gd name="connsiteX17" fmla="*/ 158 w 59134"/>
                  <a:gd name="connsiteY17" fmla="*/ 45131 h 133548"/>
                  <a:gd name="connsiteX18" fmla="*/ 5317 w 59134"/>
                  <a:gd name="connsiteY18" fmla="*/ 47711 h 133548"/>
                  <a:gd name="connsiteX19" fmla="*/ 22184 w 59134"/>
                  <a:gd name="connsiteY19" fmla="*/ 47711 h 133548"/>
                  <a:gd name="connsiteX20" fmla="*/ 7103 w 59134"/>
                  <a:gd name="connsiteY20" fmla="*/ 107838 h 133548"/>
                  <a:gd name="connsiteX21" fmla="*/ 6111 w 59134"/>
                  <a:gd name="connsiteY21" fmla="*/ 114981 h 133548"/>
                  <a:gd name="connsiteX22" fmla="*/ 23772 w 59134"/>
                  <a:gd name="connsiteY22" fmla="*/ 133833 h 133548"/>
                  <a:gd name="connsiteX23" fmla="*/ 55720 w 59134"/>
                  <a:gd name="connsiteY23" fmla="*/ 101488 h 133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134" h="133548">
                    <a:moveTo>
                      <a:pt x="55720" y="101488"/>
                    </a:moveTo>
                    <a:cubicBezTo>
                      <a:pt x="55720" y="99305"/>
                      <a:pt x="53934" y="99305"/>
                      <a:pt x="52545" y="99305"/>
                    </a:cubicBezTo>
                    <a:cubicBezTo>
                      <a:pt x="49966" y="99305"/>
                      <a:pt x="49966" y="99503"/>
                      <a:pt x="48378" y="103274"/>
                    </a:cubicBezTo>
                    <a:cubicBezTo>
                      <a:pt x="44608" y="113394"/>
                      <a:pt x="36273" y="129070"/>
                      <a:pt x="24367" y="129070"/>
                    </a:cubicBezTo>
                    <a:cubicBezTo>
                      <a:pt x="18612" y="129070"/>
                      <a:pt x="18612" y="123911"/>
                      <a:pt x="18612" y="120538"/>
                    </a:cubicBezTo>
                    <a:cubicBezTo>
                      <a:pt x="18612" y="119149"/>
                      <a:pt x="18612" y="115775"/>
                      <a:pt x="20001" y="109822"/>
                    </a:cubicBezTo>
                    <a:lnTo>
                      <a:pt x="35678" y="47711"/>
                    </a:lnTo>
                    <a:lnTo>
                      <a:pt x="53339" y="47711"/>
                    </a:lnTo>
                    <a:cubicBezTo>
                      <a:pt x="56911" y="47711"/>
                      <a:pt x="59292" y="47711"/>
                      <a:pt x="59292" y="43742"/>
                    </a:cubicBezTo>
                    <a:cubicBezTo>
                      <a:pt x="59292" y="41163"/>
                      <a:pt x="57308" y="41163"/>
                      <a:pt x="53934" y="41163"/>
                    </a:cubicBezTo>
                    <a:lnTo>
                      <a:pt x="37266" y="41163"/>
                    </a:lnTo>
                    <a:lnTo>
                      <a:pt x="45005" y="10206"/>
                    </a:lnTo>
                    <a:cubicBezTo>
                      <a:pt x="45798" y="7230"/>
                      <a:pt x="45798" y="6833"/>
                      <a:pt x="45798" y="5642"/>
                    </a:cubicBezTo>
                    <a:cubicBezTo>
                      <a:pt x="45798" y="1277"/>
                      <a:pt x="42226" y="285"/>
                      <a:pt x="40242" y="285"/>
                    </a:cubicBezTo>
                    <a:cubicBezTo>
                      <a:pt x="34884" y="285"/>
                      <a:pt x="32900" y="4650"/>
                      <a:pt x="32106" y="7825"/>
                    </a:cubicBezTo>
                    <a:lnTo>
                      <a:pt x="23772" y="41163"/>
                    </a:lnTo>
                    <a:lnTo>
                      <a:pt x="6111" y="41163"/>
                    </a:lnTo>
                    <a:cubicBezTo>
                      <a:pt x="2539" y="41163"/>
                      <a:pt x="158" y="41163"/>
                      <a:pt x="158" y="45131"/>
                    </a:cubicBezTo>
                    <a:cubicBezTo>
                      <a:pt x="158" y="47711"/>
                      <a:pt x="2142" y="47711"/>
                      <a:pt x="5317" y="47711"/>
                    </a:cubicBezTo>
                    <a:lnTo>
                      <a:pt x="22184" y="47711"/>
                    </a:lnTo>
                    <a:lnTo>
                      <a:pt x="7103" y="107838"/>
                    </a:lnTo>
                    <a:cubicBezTo>
                      <a:pt x="6905" y="108631"/>
                      <a:pt x="6111" y="112005"/>
                      <a:pt x="6111" y="114981"/>
                    </a:cubicBezTo>
                    <a:cubicBezTo>
                      <a:pt x="6111" y="125300"/>
                      <a:pt x="13056" y="133833"/>
                      <a:pt x="23772" y="133833"/>
                    </a:cubicBezTo>
                    <a:cubicBezTo>
                      <a:pt x="45005" y="133833"/>
                      <a:pt x="55720" y="102480"/>
                      <a:pt x="55720" y="1014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0" name="Vrije vorm 509">
                <a:extLst>
                  <a:ext uri="{FF2B5EF4-FFF2-40B4-BE49-F238E27FC236}">
                    <a16:creationId xmlns:a16="http://schemas.microsoft.com/office/drawing/2014/main" id="{231CB14B-5F8F-D452-4C15-6269C7FA69EA}"/>
                  </a:ext>
                </a:extLst>
              </p:cNvPr>
              <p:cNvSpPr/>
              <p:nvPr/>
            </p:nvSpPr>
            <p:spPr>
              <a:xfrm>
                <a:off x="5941693" y="6861732"/>
                <a:ext cx="48418" cy="208756"/>
              </a:xfrm>
              <a:custGeom>
                <a:avLst/>
                <a:gdLst>
                  <a:gd name="connsiteX0" fmla="*/ 48582 w 48418"/>
                  <a:gd name="connsiteY0" fmla="*/ 206858 h 208756"/>
                  <a:gd name="connsiteX1" fmla="*/ 47590 w 48418"/>
                  <a:gd name="connsiteY1" fmla="*/ 205270 h 208756"/>
                  <a:gd name="connsiteX2" fmla="*/ 11474 w 48418"/>
                  <a:gd name="connsiteY2" fmla="*/ 113394 h 208756"/>
                  <a:gd name="connsiteX3" fmla="*/ 11474 w 48418"/>
                  <a:gd name="connsiteY3" fmla="*/ 95931 h 208756"/>
                  <a:gd name="connsiteX4" fmla="*/ 47590 w 48418"/>
                  <a:gd name="connsiteY4" fmla="*/ 4055 h 208756"/>
                  <a:gd name="connsiteX5" fmla="*/ 48582 w 48418"/>
                  <a:gd name="connsiteY5" fmla="*/ 2467 h 208756"/>
                  <a:gd name="connsiteX6" fmla="*/ 46399 w 48418"/>
                  <a:gd name="connsiteY6" fmla="*/ 285 h 208756"/>
                  <a:gd name="connsiteX7" fmla="*/ 45209 w 48418"/>
                  <a:gd name="connsiteY7" fmla="*/ 681 h 208756"/>
                  <a:gd name="connsiteX8" fmla="*/ 163 w 48418"/>
                  <a:gd name="connsiteY8" fmla="*/ 95931 h 208756"/>
                  <a:gd name="connsiteX9" fmla="*/ 163 w 48418"/>
                  <a:gd name="connsiteY9" fmla="*/ 113394 h 208756"/>
                  <a:gd name="connsiteX10" fmla="*/ 45209 w 48418"/>
                  <a:gd name="connsiteY10" fmla="*/ 208644 h 208756"/>
                  <a:gd name="connsiteX11" fmla="*/ 46399 w 48418"/>
                  <a:gd name="connsiteY11" fmla="*/ 209041 h 208756"/>
                  <a:gd name="connsiteX12" fmla="*/ 48582 w 48418"/>
                  <a:gd name="connsiteY12" fmla="*/ 206858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582" y="206858"/>
                    </a:moveTo>
                    <a:cubicBezTo>
                      <a:pt x="48582" y="206263"/>
                      <a:pt x="47987" y="205667"/>
                      <a:pt x="47590" y="205270"/>
                    </a:cubicBezTo>
                    <a:cubicBezTo>
                      <a:pt x="25960" y="188999"/>
                      <a:pt x="11474" y="146930"/>
                      <a:pt x="11474" y="113394"/>
                    </a:cubicBezTo>
                    <a:lnTo>
                      <a:pt x="11474" y="95931"/>
                    </a:lnTo>
                    <a:cubicBezTo>
                      <a:pt x="11474" y="62395"/>
                      <a:pt x="25960" y="20327"/>
                      <a:pt x="47590" y="4055"/>
                    </a:cubicBezTo>
                    <a:cubicBezTo>
                      <a:pt x="47987" y="3658"/>
                      <a:pt x="48582" y="3063"/>
                      <a:pt x="48582" y="2467"/>
                    </a:cubicBezTo>
                    <a:cubicBezTo>
                      <a:pt x="48582" y="1277"/>
                      <a:pt x="47391" y="285"/>
                      <a:pt x="46399" y="285"/>
                    </a:cubicBezTo>
                    <a:cubicBezTo>
                      <a:pt x="46002" y="285"/>
                      <a:pt x="45605" y="483"/>
                      <a:pt x="45209" y="681"/>
                    </a:cubicBezTo>
                    <a:cubicBezTo>
                      <a:pt x="22190" y="18144"/>
                      <a:pt x="163" y="60014"/>
                      <a:pt x="163" y="95931"/>
                    </a:cubicBezTo>
                    <a:lnTo>
                      <a:pt x="163" y="113394"/>
                    </a:lnTo>
                    <a:cubicBezTo>
                      <a:pt x="163" y="149311"/>
                      <a:pt x="22190" y="191181"/>
                      <a:pt x="45209" y="208644"/>
                    </a:cubicBezTo>
                    <a:cubicBezTo>
                      <a:pt x="45605" y="208842"/>
                      <a:pt x="46002" y="209041"/>
                      <a:pt x="46399" y="209041"/>
                    </a:cubicBezTo>
                    <a:cubicBezTo>
                      <a:pt x="47391" y="209041"/>
                      <a:pt x="48582" y="208049"/>
                      <a:pt x="48582" y="2068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1" name="Vrije vorm 510">
                <a:extLst>
                  <a:ext uri="{FF2B5EF4-FFF2-40B4-BE49-F238E27FC236}">
                    <a16:creationId xmlns:a16="http://schemas.microsoft.com/office/drawing/2014/main" id="{678F0205-C86B-E6F5-E242-C4394C5172A3}"/>
                  </a:ext>
                </a:extLst>
              </p:cNvPr>
              <p:cNvSpPr/>
              <p:nvPr/>
            </p:nvSpPr>
            <p:spPr>
              <a:xfrm>
                <a:off x="6017850" y="6925828"/>
                <a:ext cx="71834" cy="95051"/>
              </a:xfrm>
              <a:custGeom>
                <a:avLst/>
                <a:gdLst>
                  <a:gd name="connsiteX0" fmla="*/ 66646 w 71834"/>
                  <a:gd name="connsiteY0" fmla="*/ 60014 h 95051"/>
                  <a:gd name="connsiteX1" fmla="*/ 41643 w 71834"/>
                  <a:gd name="connsiteY1" fmla="*/ 36202 h 95051"/>
                  <a:gd name="connsiteX2" fmla="*/ 28348 w 71834"/>
                  <a:gd name="connsiteY2" fmla="*/ 24295 h 95051"/>
                  <a:gd name="connsiteX3" fmla="*/ 49382 w 71834"/>
                  <a:gd name="connsiteY3" fmla="*/ 4849 h 95051"/>
                  <a:gd name="connsiteX4" fmla="*/ 65257 w 71834"/>
                  <a:gd name="connsiteY4" fmla="*/ 15167 h 95051"/>
                  <a:gd name="connsiteX5" fmla="*/ 56724 w 71834"/>
                  <a:gd name="connsiteY5" fmla="*/ 23899 h 95051"/>
                  <a:gd name="connsiteX6" fmla="*/ 63074 w 71834"/>
                  <a:gd name="connsiteY6" fmla="*/ 29653 h 95051"/>
                  <a:gd name="connsiteX7" fmla="*/ 72004 w 71834"/>
                  <a:gd name="connsiteY7" fmla="*/ 18144 h 95051"/>
                  <a:gd name="connsiteX8" fmla="*/ 49581 w 71834"/>
                  <a:gd name="connsiteY8" fmla="*/ 285 h 95051"/>
                  <a:gd name="connsiteX9" fmla="*/ 16640 w 71834"/>
                  <a:gd name="connsiteY9" fmla="*/ 31439 h 95051"/>
                  <a:gd name="connsiteX10" fmla="*/ 36087 w 71834"/>
                  <a:gd name="connsiteY10" fmla="*/ 51680 h 95051"/>
                  <a:gd name="connsiteX11" fmla="*/ 54740 w 71834"/>
                  <a:gd name="connsiteY11" fmla="*/ 67158 h 95051"/>
                  <a:gd name="connsiteX12" fmla="*/ 27554 w 71834"/>
                  <a:gd name="connsiteY12" fmla="*/ 90574 h 95051"/>
                  <a:gd name="connsiteX13" fmla="*/ 7313 w 71834"/>
                  <a:gd name="connsiteY13" fmla="*/ 78866 h 95051"/>
                  <a:gd name="connsiteX14" fmla="*/ 18029 w 71834"/>
                  <a:gd name="connsiteY14" fmla="*/ 68745 h 95051"/>
                  <a:gd name="connsiteX15" fmla="*/ 10885 w 71834"/>
                  <a:gd name="connsiteY15" fmla="*/ 61999 h 95051"/>
                  <a:gd name="connsiteX16" fmla="*/ 170 w 71834"/>
                  <a:gd name="connsiteY16" fmla="*/ 74897 h 95051"/>
                  <a:gd name="connsiteX17" fmla="*/ 27157 w 71834"/>
                  <a:gd name="connsiteY17" fmla="*/ 95336 h 95051"/>
                  <a:gd name="connsiteX18" fmla="*/ 66646 w 71834"/>
                  <a:gd name="connsiteY18" fmla="*/ 60014 h 9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1834" h="95051">
                    <a:moveTo>
                      <a:pt x="66646" y="60014"/>
                    </a:moveTo>
                    <a:cubicBezTo>
                      <a:pt x="66646" y="41758"/>
                      <a:pt x="50374" y="37988"/>
                      <a:pt x="41643" y="36202"/>
                    </a:cubicBezTo>
                    <a:cubicBezTo>
                      <a:pt x="35888" y="34813"/>
                      <a:pt x="28348" y="33225"/>
                      <a:pt x="28348" y="24295"/>
                    </a:cubicBezTo>
                    <a:cubicBezTo>
                      <a:pt x="28348" y="19136"/>
                      <a:pt x="32713" y="4849"/>
                      <a:pt x="49382" y="4849"/>
                    </a:cubicBezTo>
                    <a:cubicBezTo>
                      <a:pt x="55137" y="4849"/>
                      <a:pt x="62876" y="7031"/>
                      <a:pt x="65257" y="15167"/>
                    </a:cubicBezTo>
                    <a:cubicBezTo>
                      <a:pt x="58510" y="15961"/>
                      <a:pt x="56724" y="21716"/>
                      <a:pt x="56724" y="23899"/>
                    </a:cubicBezTo>
                    <a:cubicBezTo>
                      <a:pt x="56724" y="26081"/>
                      <a:pt x="58113" y="29653"/>
                      <a:pt x="63074" y="29653"/>
                    </a:cubicBezTo>
                    <a:cubicBezTo>
                      <a:pt x="66646" y="29653"/>
                      <a:pt x="72004" y="27074"/>
                      <a:pt x="72004" y="18144"/>
                    </a:cubicBezTo>
                    <a:cubicBezTo>
                      <a:pt x="72004" y="8420"/>
                      <a:pt x="63471" y="285"/>
                      <a:pt x="49581" y="285"/>
                    </a:cubicBezTo>
                    <a:cubicBezTo>
                      <a:pt x="25173" y="285"/>
                      <a:pt x="16640" y="20525"/>
                      <a:pt x="16640" y="31439"/>
                    </a:cubicBezTo>
                    <a:cubicBezTo>
                      <a:pt x="16640" y="47513"/>
                      <a:pt x="30134" y="50489"/>
                      <a:pt x="36087" y="51680"/>
                    </a:cubicBezTo>
                    <a:cubicBezTo>
                      <a:pt x="45215" y="53863"/>
                      <a:pt x="54740" y="55847"/>
                      <a:pt x="54740" y="67158"/>
                    </a:cubicBezTo>
                    <a:cubicBezTo>
                      <a:pt x="54740" y="73905"/>
                      <a:pt x="48985" y="90574"/>
                      <a:pt x="27554" y="90574"/>
                    </a:cubicBezTo>
                    <a:cubicBezTo>
                      <a:pt x="22791" y="90574"/>
                      <a:pt x="10687" y="89581"/>
                      <a:pt x="7313" y="78866"/>
                    </a:cubicBezTo>
                    <a:cubicBezTo>
                      <a:pt x="18029" y="77874"/>
                      <a:pt x="18029" y="68745"/>
                      <a:pt x="18029" y="68745"/>
                    </a:cubicBezTo>
                    <a:cubicBezTo>
                      <a:pt x="18029" y="64578"/>
                      <a:pt x="15251" y="61999"/>
                      <a:pt x="10885" y="61999"/>
                    </a:cubicBezTo>
                    <a:cubicBezTo>
                      <a:pt x="6123" y="61999"/>
                      <a:pt x="170" y="65570"/>
                      <a:pt x="170" y="74897"/>
                    </a:cubicBezTo>
                    <a:cubicBezTo>
                      <a:pt x="170" y="87795"/>
                      <a:pt x="12473" y="95336"/>
                      <a:pt x="27157" y="95336"/>
                    </a:cubicBezTo>
                    <a:cubicBezTo>
                      <a:pt x="58709" y="95336"/>
                      <a:pt x="66646" y="69738"/>
                      <a:pt x="66646" y="600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4" name="Vrije vorm 63">
                <a:extLst>
                  <a:ext uri="{FF2B5EF4-FFF2-40B4-BE49-F238E27FC236}">
                    <a16:creationId xmlns:a16="http://schemas.microsoft.com/office/drawing/2014/main" id="{9EA2F180-DCEE-D1A7-1742-A6C1458D430C}"/>
                  </a:ext>
                </a:extLst>
              </p:cNvPr>
              <p:cNvSpPr/>
              <p:nvPr/>
            </p:nvSpPr>
            <p:spPr>
              <a:xfrm>
                <a:off x="6099587" y="6861732"/>
                <a:ext cx="48418" cy="208756"/>
              </a:xfrm>
              <a:custGeom>
                <a:avLst/>
                <a:gdLst>
                  <a:gd name="connsiteX0" fmla="*/ 48595 w 48418"/>
                  <a:gd name="connsiteY0" fmla="*/ 113394 h 208756"/>
                  <a:gd name="connsiteX1" fmla="*/ 48595 w 48418"/>
                  <a:gd name="connsiteY1" fmla="*/ 95931 h 208756"/>
                  <a:gd name="connsiteX2" fmla="*/ 3550 w 48418"/>
                  <a:gd name="connsiteY2" fmla="*/ 681 h 208756"/>
                  <a:gd name="connsiteX3" fmla="*/ 2359 w 48418"/>
                  <a:gd name="connsiteY3" fmla="*/ 285 h 208756"/>
                  <a:gd name="connsiteX4" fmla="*/ 176 w 48418"/>
                  <a:gd name="connsiteY4" fmla="*/ 2467 h 208756"/>
                  <a:gd name="connsiteX5" fmla="*/ 970 w 48418"/>
                  <a:gd name="connsiteY5" fmla="*/ 4055 h 208756"/>
                  <a:gd name="connsiteX6" fmla="*/ 37284 w 48418"/>
                  <a:gd name="connsiteY6" fmla="*/ 95931 h 208756"/>
                  <a:gd name="connsiteX7" fmla="*/ 37284 w 48418"/>
                  <a:gd name="connsiteY7" fmla="*/ 113394 h 208756"/>
                  <a:gd name="connsiteX8" fmla="*/ 970 w 48418"/>
                  <a:gd name="connsiteY8" fmla="*/ 205270 h 208756"/>
                  <a:gd name="connsiteX9" fmla="*/ 176 w 48418"/>
                  <a:gd name="connsiteY9" fmla="*/ 206858 h 208756"/>
                  <a:gd name="connsiteX10" fmla="*/ 2359 w 48418"/>
                  <a:gd name="connsiteY10" fmla="*/ 209041 h 208756"/>
                  <a:gd name="connsiteX11" fmla="*/ 3550 w 48418"/>
                  <a:gd name="connsiteY11" fmla="*/ 208644 h 208756"/>
                  <a:gd name="connsiteX12" fmla="*/ 48595 w 48418"/>
                  <a:gd name="connsiteY12" fmla="*/ 113394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595" y="113394"/>
                    </a:moveTo>
                    <a:lnTo>
                      <a:pt x="48595" y="95931"/>
                    </a:lnTo>
                    <a:cubicBezTo>
                      <a:pt x="48595" y="60014"/>
                      <a:pt x="26569" y="18144"/>
                      <a:pt x="3550" y="681"/>
                    </a:cubicBezTo>
                    <a:cubicBezTo>
                      <a:pt x="3153" y="483"/>
                      <a:pt x="2756" y="285"/>
                      <a:pt x="2359" y="285"/>
                    </a:cubicBezTo>
                    <a:cubicBezTo>
                      <a:pt x="1169" y="285"/>
                      <a:pt x="176" y="1277"/>
                      <a:pt x="176" y="2467"/>
                    </a:cubicBezTo>
                    <a:cubicBezTo>
                      <a:pt x="176" y="3063"/>
                      <a:pt x="573" y="3658"/>
                      <a:pt x="970" y="4055"/>
                    </a:cubicBezTo>
                    <a:cubicBezTo>
                      <a:pt x="22798" y="20327"/>
                      <a:pt x="37284" y="62395"/>
                      <a:pt x="37284" y="95931"/>
                    </a:cubicBezTo>
                    <a:lnTo>
                      <a:pt x="37284" y="113394"/>
                    </a:lnTo>
                    <a:cubicBezTo>
                      <a:pt x="37284" y="146930"/>
                      <a:pt x="22798" y="188999"/>
                      <a:pt x="970" y="205270"/>
                    </a:cubicBezTo>
                    <a:cubicBezTo>
                      <a:pt x="573" y="205667"/>
                      <a:pt x="176" y="206263"/>
                      <a:pt x="176" y="206858"/>
                    </a:cubicBezTo>
                    <a:cubicBezTo>
                      <a:pt x="176" y="208049"/>
                      <a:pt x="1169" y="209041"/>
                      <a:pt x="2359" y="209041"/>
                    </a:cubicBezTo>
                    <a:cubicBezTo>
                      <a:pt x="2756" y="209041"/>
                      <a:pt x="3153" y="208842"/>
                      <a:pt x="3550" y="208644"/>
                    </a:cubicBezTo>
                    <a:cubicBezTo>
                      <a:pt x="26569" y="191181"/>
                      <a:pt x="48595" y="149311"/>
                      <a:pt x="48595" y="1133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5" name="Vrije vorm 64">
                <a:extLst>
                  <a:ext uri="{FF2B5EF4-FFF2-40B4-BE49-F238E27FC236}">
                    <a16:creationId xmlns:a16="http://schemas.microsoft.com/office/drawing/2014/main" id="{C5F549FE-E222-6BE1-EBB2-20E1C200CCA6}"/>
                  </a:ext>
                </a:extLst>
              </p:cNvPr>
              <p:cNvSpPr/>
              <p:nvPr/>
            </p:nvSpPr>
            <p:spPr>
              <a:xfrm>
                <a:off x="4415248" y="6679654"/>
                <a:ext cx="70643" cy="110529"/>
              </a:xfrm>
              <a:custGeom>
                <a:avLst/>
                <a:gdLst>
                  <a:gd name="connsiteX0" fmla="*/ 70688 w 70643"/>
                  <a:gd name="connsiteY0" fmla="*/ 56424 h 110529"/>
                  <a:gd name="connsiteX1" fmla="*/ 35366 w 70643"/>
                  <a:gd name="connsiteY1" fmla="*/ 110796 h 110529"/>
                  <a:gd name="connsiteX2" fmla="*/ 44 w 70643"/>
                  <a:gd name="connsiteY2" fmla="*/ 55630 h 110529"/>
                  <a:gd name="connsiteX3" fmla="*/ 35366 w 70643"/>
                  <a:gd name="connsiteY3" fmla="*/ 266 h 110529"/>
                  <a:gd name="connsiteX4" fmla="*/ 70688 w 70643"/>
                  <a:gd name="connsiteY4" fmla="*/ 56424 h 110529"/>
                  <a:gd name="connsiteX5" fmla="*/ 56996 w 70643"/>
                  <a:gd name="connsiteY5" fmla="*/ 55234 h 110529"/>
                  <a:gd name="connsiteX6" fmla="*/ 35366 w 70643"/>
                  <a:gd name="connsiteY6" fmla="*/ 12173 h 110529"/>
                  <a:gd name="connsiteX7" fmla="*/ 13736 w 70643"/>
                  <a:gd name="connsiteY7" fmla="*/ 55630 h 110529"/>
                  <a:gd name="connsiteX8" fmla="*/ 35168 w 70643"/>
                  <a:gd name="connsiteY8" fmla="*/ 99485 h 110529"/>
                  <a:gd name="connsiteX9" fmla="*/ 56996 w 70643"/>
                  <a:gd name="connsiteY9" fmla="*/ 5523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8" y="56424"/>
                    </a:moveTo>
                    <a:cubicBezTo>
                      <a:pt x="70688" y="91944"/>
                      <a:pt x="58186" y="110796"/>
                      <a:pt x="35366" y="110796"/>
                    </a:cubicBezTo>
                    <a:cubicBezTo>
                      <a:pt x="12149" y="110796"/>
                      <a:pt x="44" y="91944"/>
                      <a:pt x="44" y="55630"/>
                    </a:cubicBezTo>
                    <a:cubicBezTo>
                      <a:pt x="44" y="19316"/>
                      <a:pt x="12149" y="266"/>
                      <a:pt x="35366" y="266"/>
                    </a:cubicBezTo>
                    <a:cubicBezTo>
                      <a:pt x="58782" y="266"/>
                      <a:pt x="70688" y="18919"/>
                      <a:pt x="70688" y="56424"/>
                    </a:cubicBezTo>
                    <a:close/>
                    <a:moveTo>
                      <a:pt x="56996" y="55234"/>
                    </a:moveTo>
                    <a:cubicBezTo>
                      <a:pt x="56996" y="26262"/>
                      <a:pt x="49852" y="12173"/>
                      <a:pt x="35366" y="12173"/>
                    </a:cubicBezTo>
                    <a:cubicBezTo>
                      <a:pt x="20880" y="12173"/>
                      <a:pt x="13736" y="26063"/>
                      <a:pt x="13736" y="55630"/>
                    </a:cubicBezTo>
                    <a:cubicBezTo>
                      <a:pt x="13736" y="85198"/>
                      <a:pt x="20880" y="99485"/>
                      <a:pt x="35168" y="99485"/>
                    </a:cubicBezTo>
                    <a:cubicBezTo>
                      <a:pt x="50050" y="99485"/>
                      <a:pt x="56996" y="85793"/>
                      <a:pt x="56996" y="55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6" name="Vrije vorm 65">
                <a:extLst>
                  <a:ext uri="{FF2B5EF4-FFF2-40B4-BE49-F238E27FC236}">
                    <a16:creationId xmlns:a16="http://schemas.microsoft.com/office/drawing/2014/main" id="{9289F967-3334-1C31-8316-835E4E17B2F7}"/>
                  </a:ext>
                </a:extLst>
              </p:cNvPr>
              <p:cNvSpPr/>
              <p:nvPr/>
            </p:nvSpPr>
            <p:spPr>
              <a:xfrm>
                <a:off x="4506729" y="6771927"/>
                <a:ext cx="15875" cy="15875"/>
              </a:xfrm>
              <a:custGeom>
                <a:avLst/>
                <a:gdLst>
                  <a:gd name="connsiteX0" fmla="*/ 15926 w 15875"/>
                  <a:gd name="connsiteY0" fmla="*/ 16141 h 15875"/>
                  <a:gd name="connsiteX1" fmla="*/ 51 w 15875"/>
                  <a:gd name="connsiteY1" fmla="*/ 16141 h 15875"/>
                  <a:gd name="connsiteX2" fmla="*/ 51 w 15875"/>
                  <a:gd name="connsiteY2" fmla="*/ 266 h 15875"/>
                  <a:gd name="connsiteX3" fmla="*/ 15926 w 15875"/>
                  <a:gd name="connsiteY3" fmla="*/ 266 h 15875"/>
                  <a:gd name="connsiteX4" fmla="*/ 15926 w 15875"/>
                  <a:gd name="connsiteY4" fmla="*/ 16141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26" y="16141"/>
                    </a:moveTo>
                    <a:cubicBezTo>
                      <a:pt x="15926" y="16141"/>
                      <a:pt x="51" y="16141"/>
                      <a:pt x="51" y="16141"/>
                    </a:cubicBezTo>
                    <a:cubicBezTo>
                      <a:pt x="51" y="16141"/>
                      <a:pt x="51" y="266"/>
                      <a:pt x="51" y="266"/>
                    </a:cubicBezTo>
                    <a:cubicBezTo>
                      <a:pt x="51" y="266"/>
                      <a:pt x="15926" y="266"/>
                      <a:pt x="15926" y="266"/>
                    </a:cubicBezTo>
                    <a:cubicBezTo>
                      <a:pt x="15926" y="266"/>
                      <a:pt x="15926" y="16141"/>
                      <a:pt x="15926" y="161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7" name="Vrije vorm 66">
                <a:extLst>
                  <a:ext uri="{FF2B5EF4-FFF2-40B4-BE49-F238E27FC236}">
                    <a16:creationId xmlns:a16="http://schemas.microsoft.com/office/drawing/2014/main" id="{3D283363-D6D2-DC45-B849-3F981F9EEB7A}"/>
                  </a:ext>
                </a:extLst>
              </p:cNvPr>
              <p:cNvSpPr/>
              <p:nvPr/>
            </p:nvSpPr>
            <p:spPr>
              <a:xfrm>
                <a:off x="4542350" y="6679654"/>
                <a:ext cx="70643" cy="110529"/>
              </a:xfrm>
              <a:custGeom>
                <a:avLst/>
                <a:gdLst>
                  <a:gd name="connsiteX0" fmla="*/ 70698 w 70643"/>
                  <a:gd name="connsiteY0" fmla="*/ 56424 h 110529"/>
                  <a:gd name="connsiteX1" fmla="*/ 35376 w 70643"/>
                  <a:gd name="connsiteY1" fmla="*/ 110796 h 110529"/>
                  <a:gd name="connsiteX2" fmla="*/ 54 w 70643"/>
                  <a:gd name="connsiteY2" fmla="*/ 55630 h 110529"/>
                  <a:gd name="connsiteX3" fmla="*/ 35376 w 70643"/>
                  <a:gd name="connsiteY3" fmla="*/ 266 h 110529"/>
                  <a:gd name="connsiteX4" fmla="*/ 70698 w 70643"/>
                  <a:gd name="connsiteY4" fmla="*/ 56424 h 110529"/>
                  <a:gd name="connsiteX5" fmla="*/ 57006 w 70643"/>
                  <a:gd name="connsiteY5" fmla="*/ 55234 h 110529"/>
                  <a:gd name="connsiteX6" fmla="*/ 35376 w 70643"/>
                  <a:gd name="connsiteY6" fmla="*/ 12173 h 110529"/>
                  <a:gd name="connsiteX7" fmla="*/ 13746 w 70643"/>
                  <a:gd name="connsiteY7" fmla="*/ 55630 h 110529"/>
                  <a:gd name="connsiteX8" fmla="*/ 35178 w 70643"/>
                  <a:gd name="connsiteY8" fmla="*/ 99485 h 110529"/>
                  <a:gd name="connsiteX9" fmla="*/ 57006 w 70643"/>
                  <a:gd name="connsiteY9" fmla="*/ 5523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98" y="56424"/>
                    </a:moveTo>
                    <a:cubicBezTo>
                      <a:pt x="70698" y="91944"/>
                      <a:pt x="58196" y="110796"/>
                      <a:pt x="35376" y="110796"/>
                    </a:cubicBezTo>
                    <a:cubicBezTo>
                      <a:pt x="12159" y="110796"/>
                      <a:pt x="54" y="91944"/>
                      <a:pt x="54" y="55630"/>
                    </a:cubicBezTo>
                    <a:cubicBezTo>
                      <a:pt x="54" y="19316"/>
                      <a:pt x="12159" y="266"/>
                      <a:pt x="35376" y="266"/>
                    </a:cubicBezTo>
                    <a:cubicBezTo>
                      <a:pt x="58792" y="266"/>
                      <a:pt x="70698" y="18919"/>
                      <a:pt x="70698" y="56424"/>
                    </a:cubicBezTo>
                    <a:close/>
                    <a:moveTo>
                      <a:pt x="57006" y="55234"/>
                    </a:moveTo>
                    <a:cubicBezTo>
                      <a:pt x="57006" y="26262"/>
                      <a:pt x="49862" y="12173"/>
                      <a:pt x="35376" y="12173"/>
                    </a:cubicBezTo>
                    <a:cubicBezTo>
                      <a:pt x="20890" y="12173"/>
                      <a:pt x="13746" y="26063"/>
                      <a:pt x="13746" y="55630"/>
                    </a:cubicBezTo>
                    <a:cubicBezTo>
                      <a:pt x="13746" y="85198"/>
                      <a:pt x="20890" y="99485"/>
                      <a:pt x="35178" y="99485"/>
                    </a:cubicBezTo>
                    <a:cubicBezTo>
                      <a:pt x="50060" y="99485"/>
                      <a:pt x="57006" y="85793"/>
                      <a:pt x="57006" y="55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8" name="Vrije vorm 67">
                <a:extLst>
                  <a:ext uri="{FF2B5EF4-FFF2-40B4-BE49-F238E27FC236}">
                    <a16:creationId xmlns:a16="http://schemas.microsoft.com/office/drawing/2014/main" id="{A9CCC129-B465-B4A9-0423-DE555C7303AA}"/>
                  </a:ext>
                </a:extLst>
              </p:cNvPr>
              <p:cNvSpPr/>
              <p:nvPr/>
            </p:nvSpPr>
            <p:spPr>
              <a:xfrm>
                <a:off x="5412198" y="6679654"/>
                <a:ext cx="70643" cy="110529"/>
              </a:xfrm>
              <a:custGeom>
                <a:avLst/>
                <a:gdLst>
                  <a:gd name="connsiteX0" fmla="*/ 70766 w 70643"/>
                  <a:gd name="connsiteY0" fmla="*/ 56424 h 110529"/>
                  <a:gd name="connsiteX1" fmla="*/ 35445 w 70643"/>
                  <a:gd name="connsiteY1" fmla="*/ 110796 h 110529"/>
                  <a:gd name="connsiteX2" fmla="*/ 123 w 70643"/>
                  <a:gd name="connsiteY2" fmla="*/ 55630 h 110529"/>
                  <a:gd name="connsiteX3" fmla="*/ 35445 w 70643"/>
                  <a:gd name="connsiteY3" fmla="*/ 266 h 110529"/>
                  <a:gd name="connsiteX4" fmla="*/ 70766 w 70643"/>
                  <a:gd name="connsiteY4" fmla="*/ 56424 h 110529"/>
                  <a:gd name="connsiteX5" fmla="*/ 57074 w 70643"/>
                  <a:gd name="connsiteY5" fmla="*/ 55234 h 110529"/>
                  <a:gd name="connsiteX6" fmla="*/ 35445 w 70643"/>
                  <a:gd name="connsiteY6" fmla="*/ 12173 h 110529"/>
                  <a:gd name="connsiteX7" fmla="*/ 13815 w 70643"/>
                  <a:gd name="connsiteY7" fmla="*/ 55630 h 110529"/>
                  <a:gd name="connsiteX8" fmla="*/ 35246 w 70643"/>
                  <a:gd name="connsiteY8" fmla="*/ 99485 h 110529"/>
                  <a:gd name="connsiteX9" fmla="*/ 57074 w 70643"/>
                  <a:gd name="connsiteY9" fmla="*/ 5523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766" y="56424"/>
                    </a:moveTo>
                    <a:cubicBezTo>
                      <a:pt x="70766" y="91944"/>
                      <a:pt x="58265" y="110796"/>
                      <a:pt x="35445" y="110796"/>
                    </a:cubicBezTo>
                    <a:cubicBezTo>
                      <a:pt x="12227" y="110796"/>
                      <a:pt x="123" y="91944"/>
                      <a:pt x="123" y="55630"/>
                    </a:cubicBezTo>
                    <a:cubicBezTo>
                      <a:pt x="123" y="19316"/>
                      <a:pt x="12227" y="266"/>
                      <a:pt x="35445" y="266"/>
                    </a:cubicBezTo>
                    <a:cubicBezTo>
                      <a:pt x="58860" y="266"/>
                      <a:pt x="70766" y="18919"/>
                      <a:pt x="70766" y="56424"/>
                    </a:cubicBezTo>
                    <a:close/>
                    <a:moveTo>
                      <a:pt x="57074" y="55234"/>
                    </a:moveTo>
                    <a:cubicBezTo>
                      <a:pt x="57074" y="26262"/>
                      <a:pt x="49930" y="12173"/>
                      <a:pt x="35445" y="12173"/>
                    </a:cubicBezTo>
                    <a:cubicBezTo>
                      <a:pt x="20959" y="12173"/>
                      <a:pt x="13815" y="26063"/>
                      <a:pt x="13815" y="55630"/>
                    </a:cubicBezTo>
                    <a:cubicBezTo>
                      <a:pt x="13815" y="85198"/>
                      <a:pt x="20959" y="99485"/>
                      <a:pt x="35246" y="99485"/>
                    </a:cubicBezTo>
                    <a:cubicBezTo>
                      <a:pt x="50129" y="99485"/>
                      <a:pt x="57074" y="85793"/>
                      <a:pt x="57074" y="55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9" name="Vrije vorm 68">
                <a:extLst>
                  <a:ext uri="{FF2B5EF4-FFF2-40B4-BE49-F238E27FC236}">
                    <a16:creationId xmlns:a16="http://schemas.microsoft.com/office/drawing/2014/main" id="{90AECD28-43BB-CCA4-A59A-E47BA1C4E9D2}"/>
                  </a:ext>
                </a:extLst>
              </p:cNvPr>
              <p:cNvSpPr/>
              <p:nvPr/>
            </p:nvSpPr>
            <p:spPr>
              <a:xfrm>
                <a:off x="5503679" y="6771927"/>
                <a:ext cx="15875" cy="15875"/>
              </a:xfrm>
              <a:custGeom>
                <a:avLst/>
                <a:gdLst>
                  <a:gd name="connsiteX0" fmla="*/ 16004 w 15875"/>
                  <a:gd name="connsiteY0" fmla="*/ 16141 h 15875"/>
                  <a:gd name="connsiteX1" fmla="*/ 129 w 15875"/>
                  <a:gd name="connsiteY1" fmla="*/ 16141 h 15875"/>
                  <a:gd name="connsiteX2" fmla="*/ 129 w 15875"/>
                  <a:gd name="connsiteY2" fmla="*/ 266 h 15875"/>
                  <a:gd name="connsiteX3" fmla="*/ 16004 w 15875"/>
                  <a:gd name="connsiteY3" fmla="*/ 266 h 15875"/>
                  <a:gd name="connsiteX4" fmla="*/ 16004 w 15875"/>
                  <a:gd name="connsiteY4" fmla="*/ 16141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004" y="16141"/>
                    </a:moveTo>
                    <a:cubicBezTo>
                      <a:pt x="16004" y="16141"/>
                      <a:pt x="129" y="16141"/>
                      <a:pt x="129" y="16141"/>
                    </a:cubicBezTo>
                    <a:cubicBezTo>
                      <a:pt x="129" y="16141"/>
                      <a:pt x="129" y="266"/>
                      <a:pt x="129" y="266"/>
                    </a:cubicBezTo>
                    <a:cubicBezTo>
                      <a:pt x="129" y="266"/>
                      <a:pt x="16004" y="266"/>
                      <a:pt x="16004" y="266"/>
                    </a:cubicBezTo>
                    <a:cubicBezTo>
                      <a:pt x="16004" y="266"/>
                      <a:pt x="16004" y="16141"/>
                      <a:pt x="16004" y="161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0" name="Vrije vorm 69">
                <a:extLst>
                  <a:ext uri="{FF2B5EF4-FFF2-40B4-BE49-F238E27FC236}">
                    <a16:creationId xmlns:a16="http://schemas.microsoft.com/office/drawing/2014/main" id="{F4DF106C-A83D-584D-591F-F15561A2B307}"/>
                  </a:ext>
                </a:extLst>
              </p:cNvPr>
              <p:cNvSpPr/>
              <p:nvPr/>
            </p:nvSpPr>
            <p:spPr>
              <a:xfrm>
                <a:off x="5538109" y="6682035"/>
                <a:ext cx="72826" cy="108148"/>
              </a:xfrm>
              <a:custGeom>
                <a:avLst/>
                <a:gdLst>
                  <a:gd name="connsiteX0" fmla="*/ 72959 w 72826"/>
                  <a:gd name="connsiteY0" fmla="*/ 70315 h 108148"/>
                  <a:gd name="connsiteX1" fmla="*/ 35851 w 72826"/>
                  <a:gd name="connsiteY1" fmla="*/ 108415 h 108148"/>
                  <a:gd name="connsiteX2" fmla="*/ 133 w 72826"/>
                  <a:gd name="connsiteY2" fmla="*/ 78252 h 108148"/>
                  <a:gd name="connsiteX3" fmla="*/ 13428 w 72826"/>
                  <a:gd name="connsiteY3" fmla="*/ 78252 h 108148"/>
                  <a:gd name="connsiteX4" fmla="*/ 35653 w 72826"/>
                  <a:gd name="connsiteY4" fmla="*/ 96509 h 108148"/>
                  <a:gd name="connsiteX5" fmla="*/ 59267 w 72826"/>
                  <a:gd name="connsiteY5" fmla="*/ 72101 h 108148"/>
                  <a:gd name="connsiteX6" fmla="*/ 35653 w 72826"/>
                  <a:gd name="connsiteY6" fmla="*/ 46701 h 108148"/>
                  <a:gd name="connsiteX7" fmla="*/ 15809 w 72826"/>
                  <a:gd name="connsiteY7" fmla="*/ 56821 h 108148"/>
                  <a:gd name="connsiteX8" fmla="*/ 3506 w 72826"/>
                  <a:gd name="connsiteY8" fmla="*/ 56821 h 108148"/>
                  <a:gd name="connsiteX9" fmla="*/ 11444 w 72826"/>
                  <a:gd name="connsiteY9" fmla="*/ 266 h 108148"/>
                  <a:gd name="connsiteX10" fmla="*/ 67403 w 72826"/>
                  <a:gd name="connsiteY10" fmla="*/ 266 h 108148"/>
                  <a:gd name="connsiteX11" fmla="*/ 67403 w 72826"/>
                  <a:gd name="connsiteY11" fmla="*/ 13562 h 108148"/>
                  <a:gd name="connsiteX12" fmla="*/ 22358 w 72826"/>
                  <a:gd name="connsiteY12" fmla="*/ 13562 h 108148"/>
                  <a:gd name="connsiteX13" fmla="*/ 18190 w 72826"/>
                  <a:gd name="connsiteY13" fmla="*/ 41343 h 108148"/>
                  <a:gd name="connsiteX14" fmla="*/ 38034 w 72826"/>
                  <a:gd name="connsiteY14" fmla="*/ 34794 h 108148"/>
                  <a:gd name="connsiteX15" fmla="*/ 72959 w 72826"/>
                  <a:gd name="connsiteY15" fmla="*/ 7031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2959" y="70315"/>
                    </a:moveTo>
                    <a:cubicBezTo>
                      <a:pt x="72959" y="93135"/>
                      <a:pt x="57680" y="108415"/>
                      <a:pt x="35851" y="108415"/>
                    </a:cubicBezTo>
                    <a:cubicBezTo>
                      <a:pt x="16801" y="108415"/>
                      <a:pt x="4498" y="99882"/>
                      <a:pt x="133" y="78252"/>
                    </a:cubicBezTo>
                    <a:cubicBezTo>
                      <a:pt x="133" y="78252"/>
                      <a:pt x="13428" y="78252"/>
                      <a:pt x="13428" y="78252"/>
                    </a:cubicBezTo>
                    <a:cubicBezTo>
                      <a:pt x="16801" y="90555"/>
                      <a:pt x="23945" y="96509"/>
                      <a:pt x="35653" y="96509"/>
                    </a:cubicBezTo>
                    <a:cubicBezTo>
                      <a:pt x="50337" y="96509"/>
                      <a:pt x="59267" y="87579"/>
                      <a:pt x="59267" y="72101"/>
                    </a:cubicBezTo>
                    <a:cubicBezTo>
                      <a:pt x="59267" y="56027"/>
                      <a:pt x="50139" y="46701"/>
                      <a:pt x="35653" y="46701"/>
                    </a:cubicBezTo>
                    <a:cubicBezTo>
                      <a:pt x="27319" y="46701"/>
                      <a:pt x="21961" y="49280"/>
                      <a:pt x="15809" y="56821"/>
                    </a:cubicBezTo>
                    <a:cubicBezTo>
                      <a:pt x="15809" y="56821"/>
                      <a:pt x="3506" y="56821"/>
                      <a:pt x="3506" y="56821"/>
                    </a:cubicBezTo>
                    <a:cubicBezTo>
                      <a:pt x="3506" y="56821"/>
                      <a:pt x="11444" y="266"/>
                      <a:pt x="11444" y="266"/>
                    </a:cubicBezTo>
                    <a:cubicBezTo>
                      <a:pt x="11444" y="266"/>
                      <a:pt x="67403" y="266"/>
                      <a:pt x="67403" y="266"/>
                    </a:cubicBezTo>
                    <a:cubicBezTo>
                      <a:pt x="67403" y="266"/>
                      <a:pt x="67403" y="13562"/>
                      <a:pt x="67403" y="13562"/>
                    </a:cubicBezTo>
                    <a:cubicBezTo>
                      <a:pt x="67403" y="13562"/>
                      <a:pt x="22358" y="13562"/>
                      <a:pt x="22358" y="13562"/>
                    </a:cubicBezTo>
                    <a:cubicBezTo>
                      <a:pt x="22358" y="13562"/>
                      <a:pt x="18190" y="41343"/>
                      <a:pt x="18190" y="41343"/>
                    </a:cubicBezTo>
                    <a:cubicBezTo>
                      <a:pt x="24342" y="36779"/>
                      <a:pt x="30494" y="34794"/>
                      <a:pt x="38034" y="34794"/>
                    </a:cubicBezTo>
                    <a:cubicBezTo>
                      <a:pt x="58870" y="34794"/>
                      <a:pt x="72959" y="48884"/>
                      <a:pt x="72959" y="703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1" name="Vrije vorm 70">
                <a:extLst>
                  <a:ext uri="{FF2B5EF4-FFF2-40B4-BE49-F238E27FC236}">
                    <a16:creationId xmlns:a16="http://schemas.microsoft.com/office/drawing/2014/main" id="{2E537839-3B5B-859C-00F7-64FFC2709834}"/>
                  </a:ext>
                </a:extLst>
              </p:cNvPr>
              <p:cNvSpPr/>
              <p:nvPr/>
            </p:nvSpPr>
            <p:spPr>
              <a:xfrm>
                <a:off x="6418078" y="6679654"/>
                <a:ext cx="37306" cy="108148"/>
              </a:xfrm>
              <a:custGeom>
                <a:avLst/>
                <a:gdLst>
                  <a:gd name="connsiteX0" fmla="*/ 37507 w 37306"/>
                  <a:gd name="connsiteY0" fmla="*/ 108415 h 108148"/>
                  <a:gd name="connsiteX1" fmla="*/ 24212 w 37306"/>
                  <a:gd name="connsiteY1" fmla="*/ 108415 h 108148"/>
                  <a:gd name="connsiteX2" fmla="*/ 24212 w 37306"/>
                  <a:gd name="connsiteY2" fmla="*/ 31421 h 108148"/>
                  <a:gd name="connsiteX3" fmla="*/ 201 w 37306"/>
                  <a:gd name="connsiteY3" fmla="*/ 31421 h 108148"/>
                  <a:gd name="connsiteX4" fmla="*/ 201 w 37306"/>
                  <a:gd name="connsiteY4" fmla="*/ 21896 h 108148"/>
                  <a:gd name="connsiteX5" fmla="*/ 28776 w 37306"/>
                  <a:gd name="connsiteY5" fmla="*/ 266 h 108148"/>
                  <a:gd name="connsiteX6" fmla="*/ 37507 w 37306"/>
                  <a:gd name="connsiteY6" fmla="*/ 266 h 108148"/>
                  <a:gd name="connsiteX7" fmla="*/ 37507 w 37306"/>
                  <a:gd name="connsiteY7" fmla="*/ 10841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507" y="108415"/>
                    </a:moveTo>
                    <a:cubicBezTo>
                      <a:pt x="37507" y="108415"/>
                      <a:pt x="24212" y="108415"/>
                      <a:pt x="24212" y="108415"/>
                    </a:cubicBezTo>
                    <a:cubicBezTo>
                      <a:pt x="24212" y="108415"/>
                      <a:pt x="24212" y="31421"/>
                      <a:pt x="24212" y="31421"/>
                    </a:cubicBezTo>
                    <a:cubicBezTo>
                      <a:pt x="24212" y="31421"/>
                      <a:pt x="201" y="31421"/>
                      <a:pt x="201" y="31421"/>
                    </a:cubicBezTo>
                    <a:cubicBezTo>
                      <a:pt x="201" y="31421"/>
                      <a:pt x="201" y="21896"/>
                      <a:pt x="201" y="21896"/>
                    </a:cubicBezTo>
                    <a:cubicBezTo>
                      <a:pt x="21037" y="19316"/>
                      <a:pt x="24014" y="16935"/>
                      <a:pt x="28776" y="266"/>
                    </a:cubicBezTo>
                    <a:cubicBezTo>
                      <a:pt x="28776" y="266"/>
                      <a:pt x="37507" y="266"/>
                      <a:pt x="37507" y="266"/>
                    </a:cubicBezTo>
                    <a:cubicBezTo>
                      <a:pt x="37507" y="266"/>
                      <a:pt x="37507" y="108415"/>
                      <a:pt x="37507" y="1084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2" name="Vrije vorm 71">
                <a:extLst>
                  <a:ext uri="{FF2B5EF4-FFF2-40B4-BE49-F238E27FC236}">
                    <a16:creationId xmlns:a16="http://schemas.microsoft.com/office/drawing/2014/main" id="{09A95CB1-CAA9-10EE-8EE9-54392C505E90}"/>
                  </a:ext>
                </a:extLst>
              </p:cNvPr>
              <p:cNvSpPr/>
              <p:nvPr/>
            </p:nvSpPr>
            <p:spPr>
              <a:xfrm>
                <a:off x="6500629" y="6771927"/>
                <a:ext cx="15875" cy="15875"/>
              </a:xfrm>
              <a:custGeom>
                <a:avLst/>
                <a:gdLst>
                  <a:gd name="connsiteX0" fmla="*/ 16083 w 15875"/>
                  <a:gd name="connsiteY0" fmla="*/ 16141 h 15875"/>
                  <a:gd name="connsiteX1" fmla="*/ 208 w 15875"/>
                  <a:gd name="connsiteY1" fmla="*/ 16141 h 15875"/>
                  <a:gd name="connsiteX2" fmla="*/ 208 w 15875"/>
                  <a:gd name="connsiteY2" fmla="*/ 266 h 15875"/>
                  <a:gd name="connsiteX3" fmla="*/ 16083 w 15875"/>
                  <a:gd name="connsiteY3" fmla="*/ 266 h 15875"/>
                  <a:gd name="connsiteX4" fmla="*/ 16083 w 15875"/>
                  <a:gd name="connsiteY4" fmla="*/ 16141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083" y="16141"/>
                    </a:moveTo>
                    <a:cubicBezTo>
                      <a:pt x="16083" y="16141"/>
                      <a:pt x="208" y="16141"/>
                      <a:pt x="208" y="16141"/>
                    </a:cubicBezTo>
                    <a:cubicBezTo>
                      <a:pt x="208" y="16141"/>
                      <a:pt x="208" y="266"/>
                      <a:pt x="208" y="266"/>
                    </a:cubicBezTo>
                    <a:cubicBezTo>
                      <a:pt x="208" y="266"/>
                      <a:pt x="16083" y="266"/>
                      <a:pt x="16083" y="266"/>
                    </a:cubicBezTo>
                    <a:cubicBezTo>
                      <a:pt x="16083" y="266"/>
                      <a:pt x="16083" y="16141"/>
                      <a:pt x="16083" y="161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3" name="Vrije vorm 72">
                <a:extLst>
                  <a:ext uri="{FF2B5EF4-FFF2-40B4-BE49-F238E27FC236}">
                    <a16:creationId xmlns:a16="http://schemas.microsoft.com/office/drawing/2014/main" id="{35C7BEE9-B48B-F7A8-F6CC-FB642828B54D}"/>
                  </a:ext>
                </a:extLst>
              </p:cNvPr>
              <p:cNvSpPr/>
              <p:nvPr/>
            </p:nvSpPr>
            <p:spPr>
              <a:xfrm>
                <a:off x="6536250" y="6679654"/>
                <a:ext cx="70643" cy="110529"/>
              </a:xfrm>
              <a:custGeom>
                <a:avLst/>
                <a:gdLst>
                  <a:gd name="connsiteX0" fmla="*/ 70855 w 70643"/>
                  <a:gd name="connsiteY0" fmla="*/ 56424 h 110529"/>
                  <a:gd name="connsiteX1" fmla="*/ 35533 w 70643"/>
                  <a:gd name="connsiteY1" fmla="*/ 110796 h 110529"/>
                  <a:gd name="connsiteX2" fmla="*/ 211 w 70643"/>
                  <a:gd name="connsiteY2" fmla="*/ 55630 h 110529"/>
                  <a:gd name="connsiteX3" fmla="*/ 35533 w 70643"/>
                  <a:gd name="connsiteY3" fmla="*/ 266 h 110529"/>
                  <a:gd name="connsiteX4" fmla="*/ 70855 w 70643"/>
                  <a:gd name="connsiteY4" fmla="*/ 56424 h 110529"/>
                  <a:gd name="connsiteX5" fmla="*/ 57163 w 70643"/>
                  <a:gd name="connsiteY5" fmla="*/ 55234 h 110529"/>
                  <a:gd name="connsiteX6" fmla="*/ 35533 w 70643"/>
                  <a:gd name="connsiteY6" fmla="*/ 12173 h 110529"/>
                  <a:gd name="connsiteX7" fmla="*/ 13903 w 70643"/>
                  <a:gd name="connsiteY7" fmla="*/ 55630 h 110529"/>
                  <a:gd name="connsiteX8" fmla="*/ 35335 w 70643"/>
                  <a:gd name="connsiteY8" fmla="*/ 99485 h 110529"/>
                  <a:gd name="connsiteX9" fmla="*/ 57163 w 70643"/>
                  <a:gd name="connsiteY9" fmla="*/ 5523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55" y="56424"/>
                    </a:moveTo>
                    <a:cubicBezTo>
                      <a:pt x="70855" y="91944"/>
                      <a:pt x="58353" y="110796"/>
                      <a:pt x="35533" y="110796"/>
                    </a:cubicBezTo>
                    <a:cubicBezTo>
                      <a:pt x="12316" y="110796"/>
                      <a:pt x="211" y="91944"/>
                      <a:pt x="211" y="55630"/>
                    </a:cubicBezTo>
                    <a:cubicBezTo>
                      <a:pt x="211" y="19316"/>
                      <a:pt x="12316" y="266"/>
                      <a:pt x="35533" y="266"/>
                    </a:cubicBezTo>
                    <a:cubicBezTo>
                      <a:pt x="58949" y="266"/>
                      <a:pt x="70855" y="18919"/>
                      <a:pt x="70855" y="56424"/>
                    </a:cubicBezTo>
                    <a:close/>
                    <a:moveTo>
                      <a:pt x="57163" y="55234"/>
                    </a:moveTo>
                    <a:cubicBezTo>
                      <a:pt x="57163" y="26262"/>
                      <a:pt x="50019" y="12173"/>
                      <a:pt x="35533" y="12173"/>
                    </a:cubicBezTo>
                    <a:cubicBezTo>
                      <a:pt x="21047" y="12173"/>
                      <a:pt x="13903" y="26063"/>
                      <a:pt x="13903" y="55630"/>
                    </a:cubicBezTo>
                    <a:cubicBezTo>
                      <a:pt x="13903" y="85198"/>
                      <a:pt x="21047" y="99485"/>
                      <a:pt x="35335" y="99485"/>
                    </a:cubicBezTo>
                    <a:cubicBezTo>
                      <a:pt x="50217" y="99485"/>
                      <a:pt x="57163" y="85793"/>
                      <a:pt x="57163" y="552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4" name="Vrije vorm 73">
                <a:extLst>
                  <a:ext uri="{FF2B5EF4-FFF2-40B4-BE49-F238E27FC236}">
                    <a16:creationId xmlns:a16="http://schemas.microsoft.com/office/drawing/2014/main" id="{2983B687-5EB6-BBA8-86E9-A719B473CF56}"/>
                  </a:ext>
                </a:extLst>
              </p:cNvPr>
              <p:cNvSpPr/>
              <p:nvPr/>
            </p:nvSpPr>
            <p:spPr>
              <a:xfrm>
                <a:off x="7415028" y="6679654"/>
                <a:ext cx="37306" cy="108148"/>
              </a:xfrm>
              <a:custGeom>
                <a:avLst/>
                <a:gdLst>
                  <a:gd name="connsiteX0" fmla="*/ 37586 w 37306"/>
                  <a:gd name="connsiteY0" fmla="*/ 108415 h 108148"/>
                  <a:gd name="connsiteX1" fmla="*/ 24291 w 37306"/>
                  <a:gd name="connsiteY1" fmla="*/ 108415 h 108148"/>
                  <a:gd name="connsiteX2" fmla="*/ 24291 w 37306"/>
                  <a:gd name="connsiteY2" fmla="*/ 31421 h 108148"/>
                  <a:gd name="connsiteX3" fmla="*/ 280 w 37306"/>
                  <a:gd name="connsiteY3" fmla="*/ 31421 h 108148"/>
                  <a:gd name="connsiteX4" fmla="*/ 280 w 37306"/>
                  <a:gd name="connsiteY4" fmla="*/ 21896 h 108148"/>
                  <a:gd name="connsiteX5" fmla="*/ 28855 w 37306"/>
                  <a:gd name="connsiteY5" fmla="*/ 266 h 108148"/>
                  <a:gd name="connsiteX6" fmla="*/ 37586 w 37306"/>
                  <a:gd name="connsiteY6" fmla="*/ 266 h 108148"/>
                  <a:gd name="connsiteX7" fmla="*/ 37586 w 37306"/>
                  <a:gd name="connsiteY7" fmla="*/ 10841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586" y="108415"/>
                    </a:moveTo>
                    <a:cubicBezTo>
                      <a:pt x="37586" y="108415"/>
                      <a:pt x="24291" y="108415"/>
                      <a:pt x="24291" y="108415"/>
                    </a:cubicBezTo>
                    <a:cubicBezTo>
                      <a:pt x="24291" y="108415"/>
                      <a:pt x="24291" y="31421"/>
                      <a:pt x="24291" y="31421"/>
                    </a:cubicBezTo>
                    <a:cubicBezTo>
                      <a:pt x="24291" y="31421"/>
                      <a:pt x="280" y="31421"/>
                      <a:pt x="280" y="31421"/>
                    </a:cubicBezTo>
                    <a:cubicBezTo>
                      <a:pt x="280" y="31421"/>
                      <a:pt x="280" y="21896"/>
                      <a:pt x="280" y="21896"/>
                    </a:cubicBezTo>
                    <a:cubicBezTo>
                      <a:pt x="21116" y="19316"/>
                      <a:pt x="24092" y="16935"/>
                      <a:pt x="28855" y="266"/>
                    </a:cubicBezTo>
                    <a:cubicBezTo>
                      <a:pt x="28855" y="266"/>
                      <a:pt x="37586" y="266"/>
                      <a:pt x="37586" y="266"/>
                    </a:cubicBezTo>
                    <a:cubicBezTo>
                      <a:pt x="37586" y="266"/>
                      <a:pt x="37586" y="108415"/>
                      <a:pt x="37586" y="1084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5" name="Vrije vorm 74">
                <a:extLst>
                  <a:ext uri="{FF2B5EF4-FFF2-40B4-BE49-F238E27FC236}">
                    <a16:creationId xmlns:a16="http://schemas.microsoft.com/office/drawing/2014/main" id="{35F095F9-E618-1E19-123B-9072198DC1CC}"/>
                  </a:ext>
                </a:extLst>
              </p:cNvPr>
              <p:cNvSpPr/>
              <p:nvPr/>
            </p:nvSpPr>
            <p:spPr>
              <a:xfrm>
                <a:off x="7497579" y="6771927"/>
                <a:ext cx="15875" cy="15875"/>
              </a:xfrm>
              <a:custGeom>
                <a:avLst/>
                <a:gdLst>
                  <a:gd name="connsiteX0" fmla="*/ 16161 w 15875"/>
                  <a:gd name="connsiteY0" fmla="*/ 16141 h 15875"/>
                  <a:gd name="connsiteX1" fmla="*/ 286 w 15875"/>
                  <a:gd name="connsiteY1" fmla="*/ 16141 h 15875"/>
                  <a:gd name="connsiteX2" fmla="*/ 286 w 15875"/>
                  <a:gd name="connsiteY2" fmla="*/ 266 h 15875"/>
                  <a:gd name="connsiteX3" fmla="*/ 16161 w 15875"/>
                  <a:gd name="connsiteY3" fmla="*/ 266 h 15875"/>
                  <a:gd name="connsiteX4" fmla="*/ 16161 w 15875"/>
                  <a:gd name="connsiteY4" fmla="*/ 16141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161" y="16141"/>
                    </a:moveTo>
                    <a:cubicBezTo>
                      <a:pt x="16161" y="16141"/>
                      <a:pt x="286" y="16141"/>
                      <a:pt x="286" y="16141"/>
                    </a:cubicBezTo>
                    <a:cubicBezTo>
                      <a:pt x="286" y="16141"/>
                      <a:pt x="286" y="266"/>
                      <a:pt x="286" y="266"/>
                    </a:cubicBezTo>
                    <a:cubicBezTo>
                      <a:pt x="286" y="266"/>
                      <a:pt x="16161" y="266"/>
                      <a:pt x="16161" y="266"/>
                    </a:cubicBezTo>
                    <a:cubicBezTo>
                      <a:pt x="16161" y="266"/>
                      <a:pt x="16161" y="16141"/>
                      <a:pt x="16161" y="161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6" name="Vrije vorm 75">
                <a:extLst>
                  <a:ext uri="{FF2B5EF4-FFF2-40B4-BE49-F238E27FC236}">
                    <a16:creationId xmlns:a16="http://schemas.microsoft.com/office/drawing/2014/main" id="{65EAAB65-F74F-870B-BBED-3BEACCF02E05}"/>
                  </a:ext>
                </a:extLst>
              </p:cNvPr>
              <p:cNvSpPr/>
              <p:nvPr/>
            </p:nvSpPr>
            <p:spPr>
              <a:xfrm>
                <a:off x="7532009" y="6682035"/>
                <a:ext cx="72826" cy="108148"/>
              </a:xfrm>
              <a:custGeom>
                <a:avLst/>
                <a:gdLst>
                  <a:gd name="connsiteX0" fmla="*/ 73116 w 72826"/>
                  <a:gd name="connsiteY0" fmla="*/ 70315 h 108148"/>
                  <a:gd name="connsiteX1" fmla="*/ 36008 w 72826"/>
                  <a:gd name="connsiteY1" fmla="*/ 108415 h 108148"/>
                  <a:gd name="connsiteX2" fmla="*/ 290 w 72826"/>
                  <a:gd name="connsiteY2" fmla="*/ 78252 h 108148"/>
                  <a:gd name="connsiteX3" fmla="*/ 13585 w 72826"/>
                  <a:gd name="connsiteY3" fmla="*/ 78252 h 108148"/>
                  <a:gd name="connsiteX4" fmla="*/ 35810 w 72826"/>
                  <a:gd name="connsiteY4" fmla="*/ 96509 h 108148"/>
                  <a:gd name="connsiteX5" fmla="*/ 59424 w 72826"/>
                  <a:gd name="connsiteY5" fmla="*/ 72101 h 108148"/>
                  <a:gd name="connsiteX6" fmla="*/ 35810 w 72826"/>
                  <a:gd name="connsiteY6" fmla="*/ 46701 h 108148"/>
                  <a:gd name="connsiteX7" fmla="*/ 15966 w 72826"/>
                  <a:gd name="connsiteY7" fmla="*/ 56821 h 108148"/>
                  <a:gd name="connsiteX8" fmla="*/ 3663 w 72826"/>
                  <a:gd name="connsiteY8" fmla="*/ 56821 h 108148"/>
                  <a:gd name="connsiteX9" fmla="*/ 11601 w 72826"/>
                  <a:gd name="connsiteY9" fmla="*/ 266 h 108148"/>
                  <a:gd name="connsiteX10" fmla="*/ 67560 w 72826"/>
                  <a:gd name="connsiteY10" fmla="*/ 266 h 108148"/>
                  <a:gd name="connsiteX11" fmla="*/ 67560 w 72826"/>
                  <a:gd name="connsiteY11" fmla="*/ 13562 h 108148"/>
                  <a:gd name="connsiteX12" fmla="*/ 22515 w 72826"/>
                  <a:gd name="connsiteY12" fmla="*/ 13562 h 108148"/>
                  <a:gd name="connsiteX13" fmla="*/ 18347 w 72826"/>
                  <a:gd name="connsiteY13" fmla="*/ 41343 h 108148"/>
                  <a:gd name="connsiteX14" fmla="*/ 38191 w 72826"/>
                  <a:gd name="connsiteY14" fmla="*/ 34794 h 108148"/>
                  <a:gd name="connsiteX15" fmla="*/ 73116 w 72826"/>
                  <a:gd name="connsiteY15" fmla="*/ 7031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3116" y="70315"/>
                    </a:moveTo>
                    <a:cubicBezTo>
                      <a:pt x="73116" y="93135"/>
                      <a:pt x="57837" y="108415"/>
                      <a:pt x="36008" y="108415"/>
                    </a:cubicBezTo>
                    <a:cubicBezTo>
                      <a:pt x="16958" y="108415"/>
                      <a:pt x="4655" y="99882"/>
                      <a:pt x="290" y="78252"/>
                    </a:cubicBezTo>
                    <a:cubicBezTo>
                      <a:pt x="290" y="78252"/>
                      <a:pt x="13585" y="78252"/>
                      <a:pt x="13585" y="78252"/>
                    </a:cubicBezTo>
                    <a:cubicBezTo>
                      <a:pt x="16958" y="90555"/>
                      <a:pt x="24102" y="96509"/>
                      <a:pt x="35810" y="96509"/>
                    </a:cubicBezTo>
                    <a:cubicBezTo>
                      <a:pt x="50494" y="96509"/>
                      <a:pt x="59424" y="87579"/>
                      <a:pt x="59424" y="72101"/>
                    </a:cubicBezTo>
                    <a:cubicBezTo>
                      <a:pt x="59424" y="56027"/>
                      <a:pt x="50296" y="46701"/>
                      <a:pt x="35810" y="46701"/>
                    </a:cubicBezTo>
                    <a:cubicBezTo>
                      <a:pt x="27476" y="46701"/>
                      <a:pt x="22118" y="49280"/>
                      <a:pt x="15966" y="56821"/>
                    </a:cubicBezTo>
                    <a:cubicBezTo>
                      <a:pt x="15966" y="56821"/>
                      <a:pt x="3663" y="56821"/>
                      <a:pt x="3663" y="56821"/>
                    </a:cubicBezTo>
                    <a:cubicBezTo>
                      <a:pt x="3663" y="56821"/>
                      <a:pt x="11601" y="266"/>
                      <a:pt x="11601" y="266"/>
                    </a:cubicBezTo>
                    <a:cubicBezTo>
                      <a:pt x="11601" y="266"/>
                      <a:pt x="67560" y="266"/>
                      <a:pt x="67560" y="266"/>
                    </a:cubicBezTo>
                    <a:cubicBezTo>
                      <a:pt x="67560" y="266"/>
                      <a:pt x="67560" y="13562"/>
                      <a:pt x="67560" y="13562"/>
                    </a:cubicBezTo>
                    <a:cubicBezTo>
                      <a:pt x="67560" y="13562"/>
                      <a:pt x="22515" y="13562"/>
                      <a:pt x="22515" y="13562"/>
                    </a:cubicBezTo>
                    <a:cubicBezTo>
                      <a:pt x="22515" y="13562"/>
                      <a:pt x="18347" y="41343"/>
                      <a:pt x="18347" y="41343"/>
                    </a:cubicBezTo>
                    <a:cubicBezTo>
                      <a:pt x="24499" y="36779"/>
                      <a:pt x="30651" y="34794"/>
                      <a:pt x="38191" y="34794"/>
                    </a:cubicBezTo>
                    <a:cubicBezTo>
                      <a:pt x="59027" y="34794"/>
                      <a:pt x="73116" y="48884"/>
                      <a:pt x="73116" y="703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9" name="Vrije vorm 78">
                <a:extLst>
                  <a:ext uri="{FF2B5EF4-FFF2-40B4-BE49-F238E27FC236}">
                    <a16:creationId xmlns:a16="http://schemas.microsoft.com/office/drawing/2014/main" id="{DA9C7E18-F2B4-4C1C-E3A4-EF040E7E61E9}"/>
                  </a:ext>
                </a:extLst>
              </p:cNvPr>
              <p:cNvSpPr/>
              <p:nvPr/>
            </p:nvSpPr>
            <p:spPr>
              <a:xfrm>
                <a:off x="4062893" y="5319769"/>
                <a:ext cx="135532" cy="90685"/>
              </a:xfrm>
              <a:custGeom>
                <a:avLst/>
                <a:gdLst>
                  <a:gd name="connsiteX0" fmla="*/ 93290 w 135532"/>
                  <a:gd name="connsiteY0" fmla="*/ 21392 h 90685"/>
                  <a:gd name="connsiteX1" fmla="*/ 10740 w 135532"/>
                  <a:gd name="connsiteY1" fmla="*/ 755 h 90685"/>
                  <a:gd name="connsiteX2" fmla="*/ 7763 w 135532"/>
                  <a:gd name="connsiteY2" fmla="*/ 159 h 90685"/>
                  <a:gd name="connsiteX3" fmla="*/ 2405 w 135532"/>
                  <a:gd name="connsiteY3" fmla="*/ 6112 h 90685"/>
                  <a:gd name="connsiteX4" fmla="*/ 10145 w 135532"/>
                  <a:gd name="connsiteY4" fmla="*/ 14248 h 90685"/>
                  <a:gd name="connsiteX5" fmla="*/ 71660 w 135532"/>
                  <a:gd name="connsiteY5" fmla="*/ 29528 h 90685"/>
                  <a:gd name="connsiteX6" fmla="*/ 90313 w 135532"/>
                  <a:gd name="connsiteY6" fmla="*/ 51753 h 90685"/>
                  <a:gd name="connsiteX7" fmla="*/ 74240 w 135532"/>
                  <a:gd name="connsiteY7" fmla="*/ 63064 h 90685"/>
                  <a:gd name="connsiteX8" fmla="*/ 28401 w 135532"/>
                  <a:gd name="connsiteY8" fmla="*/ 50959 h 90685"/>
                  <a:gd name="connsiteX9" fmla="*/ 17090 w 135532"/>
                  <a:gd name="connsiteY9" fmla="*/ 48181 h 90685"/>
                  <a:gd name="connsiteX10" fmla="*/ 24 w 135532"/>
                  <a:gd name="connsiteY10" fmla="*/ 64056 h 90685"/>
                  <a:gd name="connsiteX11" fmla="*/ 32370 w 135532"/>
                  <a:gd name="connsiteY11" fmla="*/ 90845 h 90685"/>
                  <a:gd name="connsiteX12" fmla="*/ 34354 w 135532"/>
                  <a:gd name="connsiteY12" fmla="*/ 87869 h 90685"/>
                  <a:gd name="connsiteX13" fmla="*/ 31179 w 135532"/>
                  <a:gd name="connsiteY13" fmla="*/ 84098 h 90685"/>
                  <a:gd name="connsiteX14" fmla="*/ 4588 w 135532"/>
                  <a:gd name="connsiteY14" fmla="*/ 64453 h 90685"/>
                  <a:gd name="connsiteX15" fmla="*/ 10740 w 135532"/>
                  <a:gd name="connsiteY15" fmla="*/ 59889 h 90685"/>
                  <a:gd name="connsiteX16" fmla="*/ 29591 w 135532"/>
                  <a:gd name="connsiteY16" fmla="*/ 64850 h 90685"/>
                  <a:gd name="connsiteX17" fmla="*/ 70668 w 135532"/>
                  <a:gd name="connsiteY17" fmla="*/ 75764 h 90685"/>
                  <a:gd name="connsiteX18" fmla="*/ 95076 w 135532"/>
                  <a:gd name="connsiteY18" fmla="*/ 52348 h 90685"/>
                  <a:gd name="connsiteX19" fmla="*/ 87337 w 135532"/>
                  <a:gd name="connsiteY19" fmla="*/ 33497 h 90685"/>
                  <a:gd name="connsiteX20" fmla="*/ 130993 w 135532"/>
                  <a:gd name="connsiteY20" fmla="*/ 67430 h 90685"/>
                  <a:gd name="connsiteX21" fmla="*/ 122063 w 135532"/>
                  <a:gd name="connsiteY21" fmla="*/ 80526 h 90685"/>
                  <a:gd name="connsiteX22" fmla="*/ 121468 w 135532"/>
                  <a:gd name="connsiteY22" fmla="*/ 78741 h 90685"/>
                  <a:gd name="connsiteX23" fmla="*/ 111348 w 135532"/>
                  <a:gd name="connsiteY23" fmla="*/ 69811 h 90685"/>
                  <a:gd name="connsiteX24" fmla="*/ 104601 w 135532"/>
                  <a:gd name="connsiteY24" fmla="*/ 76955 h 90685"/>
                  <a:gd name="connsiteX25" fmla="*/ 117698 w 135532"/>
                  <a:gd name="connsiteY25" fmla="*/ 87472 h 90685"/>
                  <a:gd name="connsiteX26" fmla="*/ 135557 w 135532"/>
                  <a:gd name="connsiteY26" fmla="*/ 67430 h 90685"/>
                  <a:gd name="connsiteX27" fmla="*/ 93290 w 135532"/>
                  <a:gd name="connsiteY27" fmla="*/ 21392 h 9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5532" h="90685">
                    <a:moveTo>
                      <a:pt x="93290" y="21392"/>
                    </a:moveTo>
                    <a:lnTo>
                      <a:pt x="10740" y="755"/>
                    </a:lnTo>
                    <a:cubicBezTo>
                      <a:pt x="9549" y="556"/>
                      <a:pt x="8359" y="159"/>
                      <a:pt x="7763" y="159"/>
                    </a:cubicBezTo>
                    <a:cubicBezTo>
                      <a:pt x="5580" y="159"/>
                      <a:pt x="2405" y="1945"/>
                      <a:pt x="2405" y="6112"/>
                    </a:cubicBezTo>
                    <a:cubicBezTo>
                      <a:pt x="2405" y="12264"/>
                      <a:pt x="8359" y="13851"/>
                      <a:pt x="10145" y="14248"/>
                    </a:cubicBezTo>
                    <a:lnTo>
                      <a:pt x="71660" y="29528"/>
                    </a:lnTo>
                    <a:cubicBezTo>
                      <a:pt x="77812" y="30917"/>
                      <a:pt x="90313" y="39450"/>
                      <a:pt x="90313" y="51753"/>
                    </a:cubicBezTo>
                    <a:cubicBezTo>
                      <a:pt x="90313" y="61080"/>
                      <a:pt x="81185" y="63064"/>
                      <a:pt x="74240" y="63064"/>
                    </a:cubicBezTo>
                    <a:cubicBezTo>
                      <a:pt x="61540" y="63064"/>
                      <a:pt x="42688" y="56119"/>
                      <a:pt x="28401" y="50959"/>
                    </a:cubicBezTo>
                    <a:cubicBezTo>
                      <a:pt x="24035" y="49173"/>
                      <a:pt x="21059" y="48181"/>
                      <a:pt x="17090" y="48181"/>
                    </a:cubicBezTo>
                    <a:cubicBezTo>
                      <a:pt x="6573" y="48181"/>
                      <a:pt x="24" y="55126"/>
                      <a:pt x="24" y="64056"/>
                    </a:cubicBezTo>
                    <a:cubicBezTo>
                      <a:pt x="24" y="83503"/>
                      <a:pt x="31179" y="90845"/>
                      <a:pt x="32370" y="90845"/>
                    </a:cubicBezTo>
                    <a:cubicBezTo>
                      <a:pt x="34354" y="90845"/>
                      <a:pt x="34354" y="88861"/>
                      <a:pt x="34354" y="87869"/>
                    </a:cubicBezTo>
                    <a:cubicBezTo>
                      <a:pt x="34354" y="85091"/>
                      <a:pt x="33957" y="84892"/>
                      <a:pt x="31179" y="84098"/>
                    </a:cubicBezTo>
                    <a:cubicBezTo>
                      <a:pt x="24630" y="82312"/>
                      <a:pt x="4588" y="76756"/>
                      <a:pt x="4588" y="64453"/>
                    </a:cubicBezTo>
                    <a:cubicBezTo>
                      <a:pt x="4588" y="62270"/>
                      <a:pt x="5382" y="59889"/>
                      <a:pt x="10740" y="59889"/>
                    </a:cubicBezTo>
                    <a:cubicBezTo>
                      <a:pt x="15701" y="59889"/>
                      <a:pt x="21455" y="62072"/>
                      <a:pt x="29591" y="64850"/>
                    </a:cubicBezTo>
                    <a:cubicBezTo>
                      <a:pt x="44276" y="70406"/>
                      <a:pt x="59754" y="75764"/>
                      <a:pt x="70668" y="75764"/>
                    </a:cubicBezTo>
                    <a:cubicBezTo>
                      <a:pt x="88924" y="75764"/>
                      <a:pt x="95076" y="63659"/>
                      <a:pt x="95076" y="52348"/>
                    </a:cubicBezTo>
                    <a:cubicBezTo>
                      <a:pt x="95076" y="42625"/>
                      <a:pt x="89916" y="36275"/>
                      <a:pt x="87337" y="33497"/>
                    </a:cubicBezTo>
                    <a:cubicBezTo>
                      <a:pt x="121865" y="41434"/>
                      <a:pt x="130993" y="56912"/>
                      <a:pt x="130993" y="67430"/>
                    </a:cubicBezTo>
                    <a:cubicBezTo>
                      <a:pt x="130993" y="77550"/>
                      <a:pt x="123055" y="80526"/>
                      <a:pt x="122063" y="80526"/>
                    </a:cubicBezTo>
                    <a:cubicBezTo>
                      <a:pt x="122063" y="80526"/>
                      <a:pt x="121666" y="80130"/>
                      <a:pt x="121468" y="78741"/>
                    </a:cubicBezTo>
                    <a:cubicBezTo>
                      <a:pt x="120277" y="72192"/>
                      <a:pt x="114721" y="69811"/>
                      <a:pt x="111348" y="69811"/>
                    </a:cubicBezTo>
                    <a:cubicBezTo>
                      <a:pt x="106982" y="69811"/>
                      <a:pt x="104601" y="73184"/>
                      <a:pt x="104601" y="76955"/>
                    </a:cubicBezTo>
                    <a:cubicBezTo>
                      <a:pt x="104601" y="79336"/>
                      <a:pt x="105990" y="87472"/>
                      <a:pt x="117698" y="87472"/>
                    </a:cubicBezTo>
                    <a:cubicBezTo>
                      <a:pt x="128612" y="87472"/>
                      <a:pt x="135557" y="78939"/>
                      <a:pt x="135557" y="67430"/>
                    </a:cubicBezTo>
                    <a:cubicBezTo>
                      <a:pt x="135557" y="45601"/>
                      <a:pt x="114126" y="26551"/>
                      <a:pt x="93290" y="213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0" name="Vrije vorm 79">
                <a:extLst>
                  <a:ext uri="{FF2B5EF4-FFF2-40B4-BE49-F238E27FC236}">
                    <a16:creationId xmlns:a16="http://schemas.microsoft.com/office/drawing/2014/main" id="{A576CB4C-5D2E-CE0B-6CCE-A7271B1FEF1E}"/>
                  </a:ext>
                </a:extLst>
              </p:cNvPr>
              <p:cNvSpPr/>
              <p:nvPr/>
            </p:nvSpPr>
            <p:spPr>
              <a:xfrm>
                <a:off x="3998797" y="5256425"/>
                <a:ext cx="208756" cy="48418"/>
              </a:xfrm>
              <a:custGeom>
                <a:avLst/>
                <a:gdLst>
                  <a:gd name="connsiteX0" fmla="*/ 206598 w 208756"/>
                  <a:gd name="connsiteY0" fmla="*/ 151 h 48418"/>
                  <a:gd name="connsiteX1" fmla="*/ 205010 w 208756"/>
                  <a:gd name="connsiteY1" fmla="*/ 1143 h 48418"/>
                  <a:gd name="connsiteX2" fmla="*/ 113134 w 208756"/>
                  <a:gd name="connsiteY2" fmla="*/ 37259 h 48418"/>
                  <a:gd name="connsiteX3" fmla="*/ 95671 w 208756"/>
                  <a:gd name="connsiteY3" fmla="*/ 37259 h 48418"/>
                  <a:gd name="connsiteX4" fmla="*/ 3795 w 208756"/>
                  <a:gd name="connsiteY4" fmla="*/ 1143 h 48418"/>
                  <a:gd name="connsiteX5" fmla="*/ 2207 w 208756"/>
                  <a:gd name="connsiteY5" fmla="*/ 151 h 48418"/>
                  <a:gd name="connsiteX6" fmla="*/ 24 w 208756"/>
                  <a:gd name="connsiteY6" fmla="*/ 2334 h 48418"/>
                  <a:gd name="connsiteX7" fmla="*/ 421 w 208756"/>
                  <a:gd name="connsiteY7" fmla="*/ 3525 h 48418"/>
                  <a:gd name="connsiteX8" fmla="*/ 95671 w 208756"/>
                  <a:gd name="connsiteY8" fmla="*/ 48570 h 48418"/>
                  <a:gd name="connsiteX9" fmla="*/ 113134 w 208756"/>
                  <a:gd name="connsiteY9" fmla="*/ 48570 h 48418"/>
                  <a:gd name="connsiteX10" fmla="*/ 208384 w 208756"/>
                  <a:gd name="connsiteY10" fmla="*/ 3525 h 48418"/>
                  <a:gd name="connsiteX11" fmla="*/ 208780 w 208756"/>
                  <a:gd name="connsiteY11" fmla="*/ 2334 h 48418"/>
                  <a:gd name="connsiteX12" fmla="*/ 206598 w 208756"/>
                  <a:gd name="connsiteY12" fmla="*/ 151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206598" y="151"/>
                    </a:moveTo>
                    <a:cubicBezTo>
                      <a:pt x="206002" y="151"/>
                      <a:pt x="205407" y="747"/>
                      <a:pt x="205010" y="1143"/>
                    </a:cubicBezTo>
                    <a:cubicBezTo>
                      <a:pt x="188738" y="22773"/>
                      <a:pt x="146670" y="37259"/>
                      <a:pt x="113134" y="37259"/>
                    </a:cubicBezTo>
                    <a:lnTo>
                      <a:pt x="95671" y="37259"/>
                    </a:lnTo>
                    <a:cubicBezTo>
                      <a:pt x="62135" y="37259"/>
                      <a:pt x="20066" y="22773"/>
                      <a:pt x="3795" y="1143"/>
                    </a:cubicBezTo>
                    <a:cubicBezTo>
                      <a:pt x="3398" y="747"/>
                      <a:pt x="2802" y="151"/>
                      <a:pt x="2207" y="151"/>
                    </a:cubicBezTo>
                    <a:cubicBezTo>
                      <a:pt x="1016" y="151"/>
                      <a:pt x="24" y="1342"/>
                      <a:pt x="24" y="2334"/>
                    </a:cubicBezTo>
                    <a:cubicBezTo>
                      <a:pt x="24" y="2731"/>
                      <a:pt x="223" y="3128"/>
                      <a:pt x="421" y="3525"/>
                    </a:cubicBezTo>
                    <a:cubicBezTo>
                      <a:pt x="17884" y="26543"/>
                      <a:pt x="59754" y="48570"/>
                      <a:pt x="95671" y="48570"/>
                    </a:cubicBezTo>
                    <a:lnTo>
                      <a:pt x="113134" y="48570"/>
                    </a:lnTo>
                    <a:cubicBezTo>
                      <a:pt x="149051" y="48570"/>
                      <a:pt x="190921" y="26543"/>
                      <a:pt x="208384" y="3525"/>
                    </a:cubicBezTo>
                    <a:cubicBezTo>
                      <a:pt x="208582" y="3128"/>
                      <a:pt x="208780" y="2731"/>
                      <a:pt x="208780" y="2334"/>
                    </a:cubicBezTo>
                    <a:cubicBezTo>
                      <a:pt x="208780" y="1342"/>
                      <a:pt x="207788" y="151"/>
                      <a:pt x="206598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2" name="Vrije vorm 81">
                <a:extLst>
                  <a:ext uri="{FF2B5EF4-FFF2-40B4-BE49-F238E27FC236}">
                    <a16:creationId xmlns:a16="http://schemas.microsoft.com/office/drawing/2014/main" id="{5A99BD33-2FBB-9F7D-1663-177AB56B883C}"/>
                  </a:ext>
                </a:extLst>
              </p:cNvPr>
              <p:cNvSpPr/>
              <p:nvPr/>
            </p:nvSpPr>
            <p:spPr>
              <a:xfrm>
                <a:off x="4062893" y="5137604"/>
                <a:ext cx="133350" cy="103981"/>
              </a:xfrm>
              <a:custGeom>
                <a:avLst/>
                <a:gdLst>
                  <a:gd name="connsiteX0" fmla="*/ 32766 w 133350"/>
                  <a:gd name="connsiteY0" fmla="*/ 145 h 103981"/>
                  <a:gd name="connsiteX1" fmla="*/ 24 w 133350"/>
                  <a:gd name="connsiteY1" fmla="*/ 25346 h 103981"/>
                  <a:gd name="connsiteX2" fmla="*/ 14709 w 133350"/>
                  <a:gd name="connsiteY2" fmla="*/ 50746 h 103981"/>
                  <a:gd name="connsiteX3" fmla="*/ 24 w 133350"/>
                  <a:gd name="connsiteY3" fmla="*/ 68010 h 103981"/>
                  <a:gd name="connsiteX4" fmla="*/ 11137 w 133350"/>
                  <a:gd name="connsiteY4" fmla="*/ 83092 h 103981"/>
                  <a:gd name="connsiteX5" fmla="*/ 32370 w 133350"/>
                  <a:gd name="connsiteY5" fmla="*/ 89640 h 103981"/>
                  <a:gd name="connsiteX6" fmla="*/ 34354 w 133350"/>
                  <a:gd name="connsiteY6" fmla="*/ 86664 h 103981"/>
                  <a:gd name="connsiteX7" fmla="*/ 29591 w 133350"/>
                  <a:gd name="connsiteY7" fmla="*/ 82496 h 103981"/>
                  <a:gd name="connsiteX8" fmla="*/ 4588 w 133350"/>
                  <a:gd name="connsiteY8" fmla="*/ 68407 h 103981"/>
                  <a:gd name="connsiteX9" fmla="*/ 13121 w 133350"/>
                  <a:gd name="connsiteY9" fmla="*/ 62851 h 103981"/>
                  <a:gd name="connsiteX10" fmla="*/ 23638 w 133350"/>
                  <a:gd name="connsiteY10" fmla="*/ 64439 h 103981"/>
                  <a:gd name="connsiteX11" fmla="*/ 119484 w 133350"/>
                  <a:gd name="connsiteY11" fmla="*/ 88251 h 103981"/>
                  <a:gd name="connsiteX12" fmla="*/ 126826 w 133350"/>
                  <a:gd name="connsiteY12" fmla="*/ 99760 h 103981"/>
                  <a:gd name="connsiteX13" fmla="*/ 130795 w 133350"/>
                  <a:gd name="connsiteY13" fmla="*/ 104126 h 103981"/>
                  <a:gd name="connsiteX14" fmla="*/ 133374 w 133350"/>
                  <a:gd name="connsiteY14" fmla="*/ 101745 h 103981"/>
                  <a:gd name="connsiteX15" fmla="*/ 132779 w 133350"/>
                  <a:gd name="connsiteY15" fmla="*/ 84084 h 103981"/>
                  <a:gd name="connsiteX16" fmla="*/ 133374 w 133350"/>
                  <a:gd name="connsiteY16" fmla="*/ 63645 h 103981"/>
                  <a:gd name="connsiteX17" fmla="*/ 129405 w 133350"/>
                  <a:gd name="connsiteY17" fmla="*/ 59676 h 103981"/>
                  <a:gd name="connsiteX18" fmla="*/ 126826 w 133350"/>
                  <a:gd name="connsiteY18" fmla="*/ 64835 h 103981"/>
                  <a:gd name="connsiteX19" fmla="*/ 123452 w 133350"/>
                  <a:gd name="connsiteY19" fmla="*/ 75551 h 103981"/>
                  <a:gd name="connsiteX20" fmla="*/ 113530 w 133350"/>
                  <a:gd name="connsiteY20" fmla="*/ 73170 h 103981"/>
                  <a:gd name="connsiteX21" fmla="*/ 82773 w 133350"/>
                  <a:gd name="connsiteY21" fmla="*/ 65629 h 103981"/>
                  <a:gd name="connsiteX22" fmla="*/ 95076 w 133350"/>
                  <a:gd name="connsiteY22" fmla="*/ 47968 h 103981"/>
                  <a:gd name="connsiteX23" fmla="*/ 32766 w 133350"/>
                  <a:gd name="connsiteY23" fmla="*/ 145 h 103981"/>
                  <a:gd name="connsiteX24" fmla="*/ 70470 w 133350"/>
                  <a:gd name="connsiteY24" fmla="*/ 25942 h 103981"/>
                  <a:gd name="connsiteX25" fmla="*/ 90313 w 133350"/>
                  <a:gd name="connsiteY25" fmla="*/ 48167 h 103981"/>
                  <a:gd name="connsiteX26" fmla="*/ 70866 w 133350"/>
                  <a:gd name="connsiteY26" fmla="*/ 62454 h 103981"/>
                  <a:gd name="connsiteX27" fmla="*/ 67890 w 133350"/>
                  <a:gd name="connsiteY27" fmla="*/ 61859 h 103981"/>
                  <a:gd name="connsiteX28" fmla="*/ 28401 w 133350"/>
                  <a:gd name="connsiteY28" fmla="*/ 51937 h 103981"/>
                  <a:gd name="connsiteX29" fmla="*/ 4588 w 133350"/>
                  <a:gd name="connsiteY29" fmla="*/ 25743 h 103981"/>
                  <a:gd name="connsiteX30" fmla="*/ 23241 w 133350"/>
                  <a:gd name="connsiteY30" fmla="*/ 14234 h 103981"/>
                  <a:gd name="connsiteX31" fmla="*/ 70470 w 133350"/>
                  <a:gd name="connsiteY31" fmla="*/ 25942 h 10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3350" h="103981">
                    <a:moveTo>
                      <a:pt x="32766" y="145"/>
                    </a:moveTo>
                    <a:cubicBezTo>
                      <a:pt x="10343" y="145"/>
                      <a:pt x="24" y="12845"/>
                      <a:pt x="24" y="25346"/>
                    </a:cubicBezTo>
                    <a:cubicBezTo>
                      <a:pt x="24" y="35665"/>
                      <a:pt x="7565" y="44595"/>
                      <a:pt x="14709" y="50746"/>
                    </a:cubicBezTo>
                    <a:cubicBezTo>
                      <a:pt x="2604" y="53326"/>
                      <a:pt x="24" y="62653"/>
                      <a:pt x="24" y="68010"/>
                    </a:cubicBezTo>
                    <a:cubicBezTo>
                      <a:pt x="24" y="75551"/>
                      <a:pt x="4985" y="79718"/>
                      <a:pt x="11137" y="83092"/>
                    </a:cubicBezTo>
                    <a:cubicBezTo>
                      <a:pt x="19471" y="87060"/>
                      <a:pt x="32370" y="89640"/>
                      <a:pt x="32370" y="89640"/>
                    </a:cubicBezTo>
                    <a:cubicBezTo>
                      <a:pt x="34354" y="89640"/>
                      <a:pt x="34354" y="87656"/>
                      <a:pt x="34354" y="86664"/>
                    </a:cubicBezTo>
                    <a:cubicBezTo>
                      <a:pt x="34354" y="83885"/>
                      <a:pt x="34155" y="83687"/>
                      <a:pt x="29591" y="82496"/>
                    </a:cubicBezTo>
                    <a:cubicBezTo>
                      <a:pt x="14907" y="78726"/>
                      <a:pt x="4588" y="74757"/>
                      <a:pt x="4588" y="68407"/>
                    </a:cubicBezTo>
                    <a:cubicBezTo>
                      <a:pt x="4588" y="62851"/>
                      <a:pt x="10740" y="62851"/>
                      <a:pt x="13121" y="62851"/>
                    </a:cubicBezTo>
                    <a:cubicBezTo>
                      <a:pt x="14312" y="62851"/>
                      <a:pt x="17685" y="62851"/>
                      <a:pt x="23638" y="64439"/>
                    </a:cubicBezTo>
                    <a:lnTo>
                      <a:pt x="119484" y="88251"/>
                    </a:lnTo>
                    <a:cubicBezTo>
                      <a:pt x="126032" y="89839"/>
                      <a:pt x="126627" y="91625"/>
                      <a:pt x="126826" y="99760"/>
                    </a:cubicBezTo>
                    <a:cubicBezTo>
                      <a:pt x="126826" y="101745"/>
                      <a:pt x="126826" y="104126"/>
                      <a:pt x="130795" y="104126"/>
                    </a:cubicBezTo>
                    <a:cubicBezTo>
                      <a:pt x="132382" y="104126"/>
                      <a:pt x="133374" y="103134"/>
                      <a:pt x="133374" y="101745"/>
                    </a:cubicBezTo>
                    <a:cubicBezTo>
                      <a:pt x="133374" y="95990"/>
                      <a:pt x="132779" y="89839"/>
                      <a:pt x="132779" y="84084"/>
                    </a:cubicBezTo>
                    <a:cubicBezTo>
                      <a:pt x="132779" y="77337"/>
                      <a:pt x="133374" y="70193"/>
                      <a:pt x="133374" y="63645"/>
                    </a:cubicBezTo>
                    <a:cubicBezTo>
                      <a:pt x="133374" y="62454"/>
                      <a:pt x="133374" y="59676"/>
                      <a:pt x="129405" y="59676"/>
                    </a:cubicBezTo>
                    <a:cubicBezTo>
                      <a:pt x="126826" y="59676"/>
                      <a:pt x="126826" y="61859"/>
                      <a:pt x="126826" y="64835"/>
                    </a:cubicBezTo>
                    <a:cubicBezTo>
                      <a:pt x="126826" y="75551"/>
                      <a:pt x="125635" y="75551"/>
                      <a:pt x="123452" y="75551"/>
                    </a:cubicBezTo>
                    <a:cubicBezTo>
                      <a:pt x="122262" y="75551"/>
                      <a:pt x="116705" y="73964"/>
                      <a:pt x="113530" y="73170"/>
                    </a:cubicBezTo>
                    <a:lnTo>
                      <a:pt x="82773" y="65629"/>
                    </a:lnTo>
                    <a:cubicBezTo>
                      <a:pt x="86345" y="64240"/>
                      <a:pt x="95076" y="58882"/>
                      <a:pt x="95076" y="47968"/>
                    </a:cubicBezTo>
                    <a:cubicBezTo>
                      <a:pt x="95076" y="25148"/>
                      <a:pt x="63921" y="145"/>
                      <a:pt x="32766" y="145"/>
                    </a:cubicBezTo>
                    <a:close/>
                    <a:moveTo>
                      <a:pt x="70470" y="25942"/>
                    </a:moveTo>
                    <a:cubicBezTo>
                      <a:pt x="75629" y="28521"/>
                      <a:pt x="90313" y="37451"/>
                      <a:pt x="90313" y="48167"/>
                    </a:cubicBezTo>
                    <a:cubicBezTo>
                      <a:pt x="90313" y="60470"/>
                      <a:pt x="72652" y="62454"/>
                      <a:pt x="70866" y="62454"/>
                    </a:cubicBezTo>
                    <a:cubicBezTo>
                      <a:pt x="70271" y="62454"/>
                      <a:pt x="69676" y="62256"/>
                      <a:pt x="67890" y="61859"/>
                    </a:cubicBezTo>
                    <a:lnTo>
                      <a:pt x="28401" y="51937"/>
                    </a:lnTo>
                    <a:cubicBezTo>
                      <a:pt x="21257" y="50350"/>
                      <a:pt x="4588" y="37253"/>
                      <a:pt x="4588" y="25743"/>
                    </a:cubicBezTo>
                    <a:cubicBezTo>
                      <a:pt x="4588" y="16417"/>
                      <a:pt x="16693" y="14234"/>
                      <a:pt x="23241" y="14234"/>
                    </a:cubicBezTo>
                    <a:cubicBezTo>
                      <a:pt x="32171" y="14234"/>
                      <a:pt x="56976" y="19989"/>
                      <a:pt x="70470" y="259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3" name="Vrije vorm 82">
                <a:extLst>
                  <a:ext uri="{FF2B5EF4-FFF2-40B4-BE49-F238E27FC236}">
                    <a16:creationId xmlns:a16="http://schemas.microsoft.com/office/drawing/2014/main" id="{E8B1FDB7-B70C-C5C3-99AD-36406162AF73}"/>
                  </a:ext>
                </a:extLst>
              </p:cNvPr>
              <p:cNvSpPr/>
              <p:nvPr/>
            </p:nvSpPr>
            <p:spPr>
              <a:xfrm>
                <a:off x="4018443" y="5062473"/>
                <a:ext cx="139501" cy="57546"/>
              </a:xfrm>
              <a:custGeom>
                <a:avLst/>
                <a:gdLst>
                  <a:gd name="connsiteX0" fmla="*/ 107180 w 139501"/>
                  <a:gd name="connsiteY0" fmla="*/ 5693 h 57546"/>
                  <a:gd name="connsiteX1" fmla="*/ 104998 w 139501"/>
                  <a:gd name="connsiteY1" fmla="*/ 8868 h 57546"/>
                  <a:gd name="connsiteX2" fmla="*/ 108570 w 139501"/>
                  <a:gd name="connsiteY2" fmla="*/ 12440 h 57546"/>
                  <a:gd name="connsiteX3" fmla="*/ 134763 w 139501"/>
                  <a:gd name="connsiteY3" fmla="*/ 31886 h 57546"/>
                  <a:gd name="connsiteX4" fmla="*/ 129009 w 139501"/>
                  <a:gd name="connsiteY4" fmla="*/ 36649 h 57546"/>
                  <a:gd name="connsiteX5" fmla="*/ 108768 w 139501"/>
                  <a:gd name="connsiteY5" fmla="*/ 31093 h 57546"/>
                  <a:gd name="connsiteX6" fmla="*/ 73049 w 139501"/>
                  <a:gd name="connsiteY6" fmla="*/ 17797 h 57546"/>
                  <a:gd name="connsiteX7" fmla="*/ 61341 w 139501"/>
                  <a:gd name="connsiteY7" fmla="*/ 15218 h 57546"/>
                  <a:gd name="connsiteX8" fmla="*/ 44474 w 139501"/>
                  <a:gd name="connsiteY8" fmla="*/ 30894 h 57546"/>
                  <a:gd name="connsiteX9" fmla="*/ 76820 w 139501"/>
                  <a:gd name="connsiteY9" fmla="*/ 57683 h 57546"/>
                  <a:gd name="connsiteX10" fmla="*/ 78804 w 139501"/>
                  <a:gd name="connsiteY10" fmla="*/ 54707 h 57546"/>
                  <a:gd name="connsiteX11" fmla="*/ 75629 w 139501"/>
                  <a:gd name="connsiteY11" fmla="*/ 50936 h 57546"/>
                  <a:gd name="connsiteX12" fmla="*/ 49038 w 139501"/>
                  <a:gd name="connsiteY12" fmla="*/ 31291 h 57546"/>
                  <a:gd name="connsiteX13" fmla="*/ 54991 w 139501"/>
                  <a:gd name="connsiteY13" fmla="*/ 26727 h 57546"/>
                  <a:gd name="connsiteX14" fmla="*/ 70073 w 139501"/>
                  <a:gd name="connsiteY14" fmla="*/ 30497 h 57546"/>
                  <a:gd name="connsiteX15" fmla="*/ 87535 w 139501"/>
                  <a:gd name="connsiteY15" fmla="*/ 36847 h 57546"/>
                  <a:gd name="connsiteX16" fmla="*/ 108173 w 139501"/>
                  <a:gd name="connsiteY16" fmla="*/ 44586 h 57546"/>
                  <a:gd name="connsiteX17" fmla="*/ 122659 w 139501"/>
                  <a:gd name="connsiteY17" fmla="*/ 48357 h 57546"/>
                  <a:gd name="connsiteX18" fmla="*/ 139526 w 139501"/>
                  <a:gd name="connsiteY18" fmla="*/ 32482 h 57546"/>
                  <a:gd name="connsiteX19" fmla="*/ 107180 w 139501"/>
                  <a:gd name="connsiteY19" fmla="*/ 5693 h 57546"/>
                  <a:gd name="connsiteX20" fmla="*/ 9152 w 139501"/>
                  <a:gd name="connsiteY20" fmla="*/ 136 h 57546"/>
                  <a:gd name="connsiteX21" fmla="*/ 24 w 139501"/>
                  <a:gd name="connsiteY21" fmla="*/ 9463 h 57546"/>
                  <a:gd name="connsiteX22" fmla="*/ 13320 w 139501"/>
                  <a:gd name="connsiteY22" fmla="*/ 22957 h 57546"/>
                  <a:gd name="connsiteX23" fmla="*/ 22249 w 139501"/>
                  <a:gd name="connsiteY23" fmla="*/ 13630 h 57546"/>
                  <a:gd name="connsiteX24" fmla="*/ 9152 w 139501"/>
                  <a:gd name="connsiteY24" fmla="*/ 136 h 5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501" h="57546">
                    <a:moveTo>
                      <a:pt x="107180" y="5693"/>
                    </a:moveTo>
                    <a:cubicBezTo>
                      <a:pt x="104998" y="5693"/>
                      <a:pt x="104998" y="7479"/>
                      <a:pt x="104998" y="8868"/>
                    </a:cubicBezTo>
                    <a:cubicBezTo>
                      <a:pt x="104998" y="11646"/>
                      <a:pt x="105593" y="11646"/>
                      <a:pt x="108570" y="12440"/>
                    </a:cubicBezTo>
                    <a:cubicBezTo>
                      <a:pt x="114721" y="14225"/>
                      <a:pt x="134763" y="19782"/>
                      <a:pt x="134763" y="31886"/>
                    </a:cubicBezTo>
                    <a:cubicBezTo>
                      <a:pt x="134763" y="33672"/>
                      <a:pt x="134565" y="36649"/>
                      <a:pt x="129009" y="36649"/>
                    </a:cubicBezTo>
                    <a:cubicBezTo>
                      <a:pt x="123452" y="36649"/>
                      <a:pt x="116705" y="33871"/>
                      <a:pt x="108768" y="31093"/>
                    </a:cubicBezTo>
                    <a:lnTo>
                      <a:pt x="73049" y="17797"/>
                    </a:lnTo>
                    <a:cubicBezTo>
                      <a:pt x="66898" y="15615"/>
                      <a:pt x="65310" y="15218"/>
                      <a:pt x="61341" y="15218"/>
                    </a:cubicBezTo>
                    <a:cubicBezTo>
                      <a:pt x="49832" y="15218"/>
                      <a:pt x="44474" y="23155"/>
                      <a:pt x="44474" y="30894"/>
                    </a:cubicBezTo>
                    <a:cubicBezTo>
                      <a:pt x="44474" y="50540"/>
                      <a:pt x="75827" y="57683"/>
                      <a:pt x="76820" y="57683"/>
                    </a:cubicBezTo>
                    <a:cubicBezTo>
                      <a:pt x="78804" y="57683"/>
                      <a:pt x="78804" y="55699"/>
                      <a:pt x="78804" y="54707"/>
                    </a:cubicBezTo>
                    <a:cubicBezTo>
                      <a:pt x="78804" y="51929"/>
                      <a:pt x="78407" y="51730"/>
                      <a:pt x="75629" y="50936"/>
                    </a:cubicBezTo>
                    <a:cubicBezTo>
                      <a:pt x="68684" y="48952"/>
                      <a:pt x="49038" y="43594"/>
                      <a:pt x="49038" y="31291"/>
                    </a:cubicBezTo>
                    <a:cubicBezTo>
                      <a:pt x="49038" y="29108"/>
                      <a:pt x="50229" y="26727"/>
                      <a:pt x="54991" y="26727"/>
                    </a:cubicBezTo>
                    <a:cubicBezTo>
                      <a:pt x="59952" y="26727"/>
                      <a:pt x="66104" y="29108"/>
                      <a:pt x="70073" y="30497"/>
                    </a:cubicBezTo>
                    <a:lnTo>
                      <a:pt x="87535" y="36847"/>
                    </a:lnTo>
                    <a:lnTo>
                      <a:pt x="108173" y="44586"/>
                    </a:lnTo>
                    <a:cubicBezTo>
                      <a:pt x="116110" y="47563"/>
                      <a:pt x="118491" y="48357"/>
                      <a:pt x="122659" y="48357"/>
                    </a:cubicBezTo>
                    <a:cubicBezTo>
                      <a:pt x="130795" y="48357"/>
                      <a:pt x="139526" y="43197"/>
                      <a:pt x="139526" y="32482"/>
                    </a:cubicBezTo>
                    <a:cubicBezTo>
                      <a:pt x="139526" y="12638"/>
                      <a:pt x="107974" y="5693"/>
                      <a:pt x="107180" y="5693"/>
                    </a:cubicBezTo>
                    <a:close/>
                    <a:moveTo>
                      <a:pt x="9152" y="136"/>
                    </a:moveTo>
                    <a:cubicBezTo>
                      <a:pt x="4787" y="136"/>
                      <a:pt x="24" y="3311"/>
                      <a:pt x="24" y="9463"/>
                    </a:cubicBezTo>
                    <a:cubicBezTo>
                      <a:pt x="24" y="16210"/>
                      <a:pt x="6573" y="22957"/>
                      <a:pt x="13320" y="22957"/>
                    </a:cubicBezTo>
                    <a:cubicBezTo>
                      <a:pt x="17884" y="22957"/>
                      <a:pt x="22249" y="19583"/>
                      <a:pt x="22249" y="13630"/>
                    </a:cubicBezTo>
                    <a:cubicBezTo>
                      <a:pt x="22249" y="6883"/>
                      <a:pt x="15899" y="136"/>
                      <a:pt x="9152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4" name="Vrije vorm 83">
                <a:extLst>
                  <a:ext uri="{FF2B5EF4-FFF2-40B4-BE49-F238E27FC236}">
                    <a16:creationId xmlns:a16="http://schemas.microsoft.com/office/drawing/2014/main" id="{DBCCC1F2-26CE-08CF-3017-A67D5A15630D}"/>
                  </a:ext>
                </a:extLst>
              </p:cNvPr>
              <p:cNvSpPr/>
              <p:nvPr/>
            </p:nvSpPr>
            <p:spPr>
              <a:xfrm>
                <a:off x="4062893" y="4964605"/>
                <a:ext cx="95051" cy="97432"/>
              </a:xfrm>
              <a:custGeom>
                <a:avLst/>
                <a:gdLst>
                  <a:gd name="connsiteX0" fmla="*/ 62730 w 95051"/>
                  <a:gd name="connsiteY0" fmla="*/ 6481 h 97432"/>
                  <a:gd name="connsiteX1" fmla="*/ 60548 w 95051"/>
                  <a:gd name="connsiteY1" fmla="*/ 9656 h 97432"/>
                  <a:gd name="connsiteX2" fmla="*/ 64120 w 95051"/>
                  <a:gd name="connsiteY2" fmla="*/ 13427 h 97432"/>
                  <a:gd name="connsiteX3" fmla="*/ 90313 w 95051"/>
                  <a:gd name="connsiteY3" fmla="*/ 38231 h 97432"/>
                  <a:gd name="connsiteX4" fmla="*/ 77018 w 95051"/>
                  <a:gd name="connsiteY4" fmla="*/ 48153 h 97432"/>
                  <a:gd name="connsiteX5" fmla="*/ 55785 w 95051"/>
                  <a:gd name="connsiteY5" fmla="*/ 44184 h 97432"/>
                  <a:gd name="connsiteX6" fmla="*/ 27012 w 95051"/>
                  <a:gd name="connsiteY6" fmla="*/ 37041 h 97432"/>
                  <a:gd name="connsiteX7" fmla="*/ 4588 w 95051"/>
                  <a:gd name="connsiteY7" fmla="*/ 18586 h 97432"/>
                  <a:gd name="connsiteX8" fmla="*/ 7565 w 95051"/>
                  <a:gd name="connsiteY8" fmla="*/ 9259 h 97432"/>
                  <a:gd name="connsiteX9" fmla="*/ 17685 w 95051"/>
                  <a:gd name="connsiteY9" fmla="*/ 17792 h 97432"/>
                  <a:gd name="connsiteX10" fmla="*/ 24432 w 95051"/>
                  <a:gd name="connsiteY10" fmla="*/ 10450 h 97432"/>
                  <a:gd name="connsiteX11" fmla="*/ 13320 w 95051"/>
                  <a:gd name="connsiteY11" fmla="*/ 131 h 97432"/>
                  <a:gd name="connsiteX12" fmla="*/ 24 w 95051"/>
                  <a:gd name="connsiteY12" fmla="*/ 18388 h 97432"/>
                  <a:gd name="connsiteX13" fmla="*/ 14312 w 95051"/>
                  <a:gd name="connsiteY13" fmla="*/ 38827 h 97432"/>
                  <a:gd name="connsiteX14" fmla="*/ 24 w 95051"/>
                  <a:gd name="connsiteY14" fmla="*/ 59067 h 97432"/>
                  <a:gd name="connsiteX15" fmla="*/ 32370 w 95051"/>
                  <a:gd name="connsiteY15" fmla="*/ 91214 h 97432"/>
                  <a:gd name="connsiteX16" fmla="*/ 34354 w 95051"/>
                  <a:gd name="connsiteY16" fmla="*/ 88238 h 97432"/>
                  <a:gd name="connsiteX17" fmla="*/ 30782 w 95051"/>
                  <a:gd name="connsiteY17" fmla="*/ 84467 h 97432"/>
                  <a:gd name="connsiteX18" fmla="*/ 4588 w 95051"/>
                  <a:gd name="connsiteY18" fmla="*/ 59464 h 97432"/>
                  <a:gd name="connsiteX19" fmla="*/ 17884 w 95051"/>
                  <a:gd name="connsiteY19" fmla="*/ 49344 h 97432"/>
                  <a:gd name="connsiteX20" fmla="*/ 40902 w 95051"/>
                  <a:gd name="connsiteY20" fmla="*/ 53709 h 97432"/>
                  <a:gd name="connsiteX21" fmla="*/ 59952 w 95051"/>
                  <a:gd name="connsiteY21" fmla="*/ 58670 h 97432"/>
                  <a:gd name="connsiteX22" fmla="*/ 90313 w 95051"/>
                  <a:gd name="connsiteY22" fmla="*/ 78911 h 97432"/>
                  <a:gd name="connsiteX23" fmla="*/ 87535 w 95051"/>
                  <a:gd name="connsiteY23" fmla="*/ 88238 h 97432"/>
                  <a:gd name="connsiteX24" fmla="*/ 77415 w 95051"/>
                  <a:gd name="connsiteY24" fmla="*/ 79903 h 97432"/>
                  <a:gd name="connsiteX25" fmla="*/ 70668 w 95051"/>
                  <a:gd name="connsiteY25" fmla="*/ 87047 h 97432"/>
                  <a:gd name="connsiteX26" fmla="*/ 81979 w 95051"/>
                  <a:gd name="connsiteY26" fmla="*/ 97564 h 97432"/>
                  <a:gd name="connsiteX27" fmla="*/ 95076 w 95051"/>
                  <a:gd name="connsiteY27" fmla="*/ 79109 h 97432"/>
                  <a:gd name="connsiteX28" fmla="*/ 80788 w 95051"/>
                  <a:gd name="connsiteY28" fmla="*/ 58670 h 97432"/>
                  <a:gd name="connsiteX29" fmla="*/ 95076 w 95051"/>
                  <a:gd name="connsiteY29" fmla="*/ 38628 h 97432"/>
                  <a:gd name="connsiteX30" fmla="*/ 62730 w 95051"/>
                  <a:gd name="connsiteY30" fmla="*/ 6481 h 9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051" h="97432">
                    <a:moveTo>
                      <a:pt x="62730" y="6481"/>
                    </a:moveTo>
                    <a:cubicBezTo>
                      <a:pt x="60548" y="6481"/>
                      <a:pt x="60548" y="8069"/>
                      <a:pt x="60548" y="9656"/>
                    </a:cubicBezTo>
                    <a:cubicBezTo>
                      <a:pt x="60548" y="12038"/>
                      <a:pt x="60746" y="12236"/>
                      <a:pt x="64120" y="13427"/>
                    </a:cubicBezTo>
                    <a:cubicBezTo>
                      <a:pt x="82177" y="18983"/>
                      <a:pt x="90313" y="29500"/>
                      <a:pt x="90313" y="38231"/>
                    </a:cubicBezTo>
                    <a:cubicBezTo>
                      <a:pt x="90313" y="42399"/>
                      <a:pt x="87932" y="48153"/>
                      <a:pt x="77018" y="48153"/>
                    </a:cubicBezTo>
                    <a:cubicBezTo>
                      <a:pt x="71859" y="48153"/>
                      <a:pt x="62929" y="45772"/>
                      <a:pt x="55785" y="44184"/>
                    </a:cubicBezTo>
                    <a:lnTo>
                      <a:pt x="27012" y="37041"/>
                    </a:lnTo>
                    <a:cubicBezTo>
                      <a:pt x="16296" y="34064"/>
                      <a:pt x="4588" y="28508"/>
                      <a:pt x="4588" y="18586"/>
                    </a:cubicBezTo>
                    <a:cubicBezTo>
                      <a:pt x="4588" y="17991"/>
                      <a:pt x="4588" y="12633"/>
                      <a:pt x="7565" y="9259"/>
                    </a:cubicBezTo>
                    <a:cubicBezTo>
                      <a:pt x="9748" y="17792"/>
                      <a:pt x="17685" y="17792"/>
                      <a:pt x="17685" y="17792"/>
                    </a:cubicBezTo>
                    <a:cubicBezTo>
                      <a:pt x="20463" y="17792"/>
                      <a:pt x="24432" y="15808"/>
                      <a:pt x="24432" y="10450"/>
                    </a:cubicBezTo>
                    <a:cubicBezTo>
                      <a:pt x="24432" y="6680"/>
                      <a:pt x="21455" y="131"/>
                      <a:pt x="13320" y="131"/>
                    </a:cubicBezTo>
                    <a:cubicBezTo>
                      <a:pt x="2604" y="131"/>
                      <a:pt x="24" y="12236"/>
                      <a:pt x="24" y="18388"/>
                    </a:cubicBezTo>
                    <a:cubicBezTo>
                      <a:pt x="24" y="29897"/>
                      <a:pt x="10343" y="36842"/>
                      <a:pt x="14312" y="38827"/>
                    </a:cubicBezTo>
                    <a:cubicBezTo>
                      <a:pt x="1810" y="43589"/>
                      <a:pt x="24" y="53709"/>
                      <a:pt x="24" y="59067"/>
                    </a:cubicBezTo>
                    <a:cubicBezTo>
                      <a:pt x="24" y="79903"/>
                      <a:pt x="27607" y="91214"/>
                      <a:pt x="32370" y="91214"/>
                    </a:cubicBezTo>
                    <a:cubicBezTo>
                      <a:pt x="34354" y="91214"/>
                      <a:pt x="34354" y="89230"/>
                      <a:pt x="34354" y="88238"/>
                    </a:cubicBezTo>
                    <a:cubicBezTo>
                      <a:pt x="34354" y="85459"/>
                      <a:pt x="34155" y="85459"/>
                      <a:pt x="30782" y="84467"/>
                    </a:cubicBezTo>
                    <a:cubicBezTo>
                      <a:pt x="12923" y="78713"/>
                      <a:pt x="4588" y="67799"/>
                      <a:pt x="4588" y="59464"/>
                    </a:cubicBezTo>
                    <a:cubicBezTo>
                      <a:pt x="4588" y="53313"/>
                      <a:pt x="9549" y="49344"/>
                      <a:pt x="17884" y="49344"/>
                    </a:cubicBezTo>
                    <a:cubicBezTo>
                      <a:pt x="22845" y="49344"/>
                      <a:pt x="33163" y="51924"/>
                      <a:pt x="40902" y="53709"/>
                    </a:cubicBezTo>
                    <a:lnTo>
                      <a:pt x="59952" y="58670"/>
                    </a:lnTo>
                    <a:cubicBezTo>
                      <a:pt x="73645" y="62044"/>
                      <a:pt x="90313" y="66409"/>
                      <a:pt x="90313" y="78911"/>
                    </a:cubicBezTo>
                    <a:cubicBezTo>
                      <a:pt x="90313" y="79506"/>
                      <a:pt x="90313" y="84666"/>
                      <a:pt x="87535" y="88238"/>
                    </a:cubicBezTo>
                    <a:cubicBezTo>
                      <a:pt x="85749" y="81888"/>
                      <a:pt x="80590" y="79903"/>
                      <a:pt x="77415" y="79903"/>
                    </a:cubicBezTo>
                    <a:cubicBezTo>
                      <a:pt x="71859" y="79903"/>
                      <a:pt x="70668" y="84467"/>
                      <a:pt x="70668" y="87047"/>
                    </a:cubicBezTo>
                    <a:cubicBezTo>
                      <a:pt x="70668" y="92405"/>
                      <a:pt x="75034" y="97564"/>
                      <a:pt x="81979" y="97564"/>
                    </a:cubicBezTo>
                    <a:cubicBezTo>
                      <a:pt x="90115" y="97564"/>
                      <a:pt x="95076" y="88833"/>
                      <a:pt x="95076" y="79109"/>
                    </a:cubicBezTo>
                    <a:cubicBezTo>
                      <a:pt x="95076" y="68989"/>
                      <a:pt x="86940" y="62242"/>
                      <a:pt x="80788" y="58670"/>
                    </a:cubicBezTo>
                    <a:cubicBezTo>
                      <a:pt x="92695" y="54305"/>
                      <a:pt x="95076" y="44184"/>
                      <a:pt x="95076" y="38628"/>
                    </a:cubicBezTo>
                    <a:cubicBezTo>
                      <a:pt x="95076" y="17197"/>
                      <a:pt x="66898" y="6481"/>
                      <a:pt x="62730" y="64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5" name="Vrije vorm 84">
                <a:extLst>
                  <a:ext uri="{FF2B5EF4-FFF2-40B4-BE49-F238E27FC236}">
                    <a16:creationId xmlns:a16="http://schemas.microsoft.com/office/drawing/2014/main" id="{7906AA94-65F1-BBB0-41CA-7773111E4A69}"/>
                  </a:ext>
                </a:extLst>
              </p:cNvPr>
              <p:cNvSpPr/>
              <p:nvPr/>
            </p:nvSpPr>
            <p:spPr>
              <a:xfrm>
                <a:off x="4062893" y="4877891"/>
                <a:ext cx="95051" cy="74215"/>
              </a:xfrm>
              <a:custGeom>
                <a:avLst/>
                <a:gdLst>
                  <a:gd name="connsiteX0" fmla="*/ 70866 w 95051"/>
                  <a:gd name="connsiteY0" fmla="*/ 124 h 74215"/>
                  <a:gd name="connsiteX1" fmla="*/ 67493 w 95051"/>
                  <a:gd name="connsiteY1" fmla="*/ 3497 h 74215"/>
                  <a:gd name="connsiteX2" fmla="*/ 69874 w 95051"/>
                  <a:gd name="connsiteY2" fmla="*/ 6077 h 74215"/>
                  <a:gd name="connsiteX3" fmla="*/ 90313 w 95051"/>
                  <a:gd name="connsiteY3" fmla="*/ 43780 h 74215"/>
                  <a:gd name="connsiteX4" fmla="*/ 67295 w 95051"/>
                  <a:gd name="connsiteY4" fmla="*/ 59853 h 74215"/>
                  <a:gd name="connsiteX5" fmla="*/ 44276 w 95051"/>
                  <a:gd name="connsiteY5" fmla="*/ 56282 h 74215"/>
                  <a:gd name="connsiteX6" fmla="*/ 44276 w 95051"/>
                  <a:gd name="connsiteY6" fmla="*/ 48146 h 74215"/>
                  <a:gd name="connsiteX7" fmla="*/ 39712 w 95051"/>
                  <a:gd name="connsiteY7" fmla="*/ 17586 h 74215"/>
                  <a:gd name="connsiteX8" fmla="*/ 17884 w 95051"/>
                  <a:gd name="connsiteY8" fmla="*/ 1116 h 74215"/>
                  <a:gd name="connsiteX9" fmla="*/ 24 w 95051"/>
                  <a:gd name="connsiteY9" fmla="*/ 22349 h 74215"/>
                  <a:gd name="connsiteX10" fmla="*/ 58365 w 95051"/>
                  <a:gd name="connsiteY10" fmla="*/ 74339 h 74215"/>
                  <a:gd name="connsiteX11" fmla="*/ 95076 w 95051"/>
                  <a:gd name="connsiteY11" fmla="*/ 44375 h 74215"/>
                  <a:gd name="connsiteX12" fmla="*/ 70866 w 95051"/>
                  <a:gd name="connsiteY12" fmla="*/ 124 h 74215"/>
                  <a:gd name="connsiteX13" fmla="*/ 17487 w 95051"/>
                  <a:gd name="connsiteY13" fmla="*/ 9053 h 74215"/>
                  <a:gd name="connsiteX14" fmla="*/ 39712 w 95051"/>
                  <a:gd name="connsiteY14" fmla="*/ 50527 h 74215"/>
                  <a:gd name="connsiteX15" fmla="*/ 39712 w 95051"/>
                  <a:gd name="connsiteY15" fmla="*/ 54892 h 74215"/>
                  <a:gd name="connsiteX16" fmla="*/ 4588 w 95051"/>
                  <a:gd name="connsiteY16" fmla="*/ 22349 h 74215"/>
                  <a:gd name="connsiteX17" fmla="*/ 17487 w 95051"/>
                  <a:gd name="connsiteY17" fmla="*/ 9053 h 7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051" h="74215">
                    <a:moveTo>
                      <a:pt x="70866" y="124"/>
                    </a:moveTo>
                    <a:cubicBezTo>
                      <a:pt x="69874" y="124"/>
                      <a:pt x="67493" y="1711"/>
                      <a:pt x="67493" y="3497"/>
                    </a:cubicBezTo>
                    <a:cubicBezTo>
                      <a:pt x="67493" y="4291"/>
                      <a:pt x="67691" y="4489"/>
                      <a:pt x="69874" y="6077"/>
                    </a:cubicBezTo>
                    <a:cubicBezTo>
                      <a:pt x="89520" y="21753"/>
                      <a:pt x="90313" y="40407"/>
                      <a:pt x="90313" y="43780"/>
                    </a:cubicBezTo>
                    <a:cubicBezTo>
                      <a:pt x="90313" y="57472"/>
                      <a:pt x="75430" y="59853"/>
                      <a:pt x="67295" y="59853"/>
                    </a:cubicBezTo>
                    <a:cubicBezTo>
                      <a:pt x="59357" y="59853"/>
                      <a:pt x="50030" y="57671"/>
                      <a:pt x="44276" y="56282"/>
                    </a:cubicBezTo>
                    <a:lnTo>
                      <a:pt x="44276" y="48146"/>
                    </a:lnTo>
                    <a:cubicBezTo>
                      <a:pt x="44276" y="41796"/>
                      <a:pt x="43680" y="27707"/>
                      <a:pt x="39712" y="17586"/>
                    </a:cubicBezTo>
                    <a:cubicBezTo>
                      <a:pt x="32965" y="1116"/>
                      <a:pt x="19273" y="1116"/>
                      <a:pt x="17884" y="1116"/>
                    </a:cubicBezTo>
                    <a:cubicBezTo>
                      <a:pt x="8160" y="1116"/>
                      <a:pt x="24" y="8855"/>
                      <a:pt x="24" y="22349"/>
                    </a:cubicBezTo>
                    <a:cubicBezTo>
                      <a:pt x="24" y="44375"/>
                      <a:pt x="21257" y="74339"/>
                      <a:pt x="58365" y="74339"/>
                    </a:cubicBezTo>
                    <a:cubicBezTo>
                      <a:pt x="77216" y="74339"/>
                      <a:pt x="95076" y="64219"/>
                      <a:pt x="95076" y="44375"/>
                    </a:cubicBezTo>
                    <a:cubicBezTo>
                      <a:pt x="95076" y="17388"/>
                      <a:pt x="74041" y="124"/>
                      <a:pt x="70866" y="124"/>
                    </a:cubicBezTo>
                    <a:close/>
                    <a:moveTo>
                      <a:pt x="17487" y="9053"/>
                    </a:moveTo>
                    <a:cubicBezTo>
                      <a:pt x="39712" y="9053"/>
                      <a:pt x="39712" y="43582"/>
                      <a:pt x="39712" y="50527"/>
                    </a:cubicBezTo>
                    <a:lnTo>
                      <a:pt x="39712" y="54892"/>
                    </a:lnTo>
                    <a:cubicBezTo>
                      <a:pt x="5382" y="45963"/>
                      <a:pt x="4588" y="24333"/>
                      <a:pt x="4588" y="22349"/>
                    </a:cubicBezTo>
                    <a:cubicBezTo>
                      <a:pt x="4588" y="13816"/>
                      <a:pt x="10343" y="9053"/>
                      <a:pt x="17487" y="90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6" name="Vrije vorm 85">
                <a:extLst>
                  <a:ext uri="{FF2B5EF4-FFF2-40B4-BE49-F238E27FC236}">
                    <a16:creationId xmlns:a16="http://schemas.microsoft.com/office/drawing/2014/main" id="{F1E5C910-D600-58FF-1DC7-E8BFF8D9EE78}"/>
                  </a:ext>
                </a:extLst>
              </p:cNvPr>
              <p:cNvSpPr/>
              <p:nvPr/>
            </p:nvSpPr>
            <p:spPr>
              <a:xfrm>
                <a:off x="4010108" y="4815430"/>
                <a:ext cx="147835" cy="44450"/>
              </a:xfrm>
              <a:custGeom>
                <a:avLst/>
                <a:gdLst>
                  <a:gd name="connsiteX0" fmla="*/ 115515 w 147835"/>
                  <a:gd name="connsiteY0" fmla="*/ 5474 h 44450"/>
                  <a:gd name="connsiteX1" fmla="*/ 113332 w 147835"/>
                  <a:gd name="connsiteY1" fmla="*/ 8649 h 44450"/>
                  <a:gd name="connsiteX2" fmla="*/ 114523 w 147835"/>
                  <a:gd name="connsiteY2" fmla="*/ 11625 h 44450"/>
                  <a:gd name="connsiteX3" fmla="*/ 119682 w 147835"/>
                  <a:gd name="connsiteY3" fmla="*/ 13015 h 44450"/>
                  <a:gd name="connsiteX4" fmla="*/ 143098 w 147835"/>
                  <a:gd name="connsiteY4" fmla="*/ 26508 h 44450"/>
                  <a:gd name="connsiteX5" fmla="*/ 134565 w 147835"/>
                  <a:gd name="connsiteY5" fmla="*/ 31866 h 44450"/>
                  <a:gd name="connsiteX6" fmla="*/ 125040 w 147835"/>
                  <a:gd name="connsiteY6" fmla="*/ 30675 h 44450"/>
                  <a:gd name="connsiteX7" fmla="*/ 5382 w 147835"/>
                  <a:gd name="connsiteY7" fmla="*/ 711 h 44450"/>
                  <a:gd name="connsiteX8" fmla="*/ 2604 w 147835"/>
                  <a:gd name="connsiteY8" fmla="*/ 116 h 44450"/>
                  <a:gd name="connsiteX9" fmla="*/ 24 w 147835"/>
                  <a:gd name="connsiteY9" fmla="*/ 3093 h 44450"/>
                  <a:gd name="connsiteX10" fmla="*/ 421 w 147835"/>
                  <a:gd name="connsiteY10" fmla="*/ 6466 h 44450"/>
                  <a:gd name="connsiteX11" fmla="*/ 2207 w 147835"/>
                  <a:gd name="connsiteY11" fmla="*/ 27104 h 44450"/>
                  <a:gd name="connsiteX12" fmla="*/ 6573 w 147835"/>
                  <a:gd name="connsiteY12" fmla="*/ 31866 h 44450"/>
                  <a:gd name="connsiteX13" fmla="*/ 8755 w 147835"/>
                  <a:gd name="connsiteY13" fmla="*/ 26905 h 44450"/>
                  <a:gd name="connsiteX14" fmla="*/ 12327 w 147835"/>
                  <a:gd name="connsiteY14" fmla="*/ 16388 h 44450"/>
                  <a:gd name="connsiteX15" fmla="*/ 15899 w 147835"/>
                  <a:gd name="connsiteY15" fmla="*/ 16983 h 44450"/>
                  <a:gd name="connsiteX16" fmla="*/ 120674 w 147835"/>
                  <a:gd name="connsiteY16" fmla="*/ 43177 h 44450"/>
                  <a:gd name="connsiteX17" fmla="*/ 129009 w 147835"/>
                  <a:gd name="connsiteY17" fmla="*/ 44566 h 44450"/>
                  <a:gd name="connsiteX18" fmla="*/ 147860 w 147835"/>
                  <a:gd name="connsiteY18" fmla="*/ 26905 h 44450"/>
                  <a:gd name="connsiteX19" fmla="*/ 136946 w 147835"/>
                  <a:gd name="connsiteY19" fmla="*/ 12022 h 44450"/>
                  <a:gd name="connsiteX20" fmla="*/ 115515 w 147835"/>
                  <a:gd name="connsiteY20" fmla="*/ 5474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7835" h="44450">
                    <a:moveTo>
                      <a:pt x="115515" y="5474"/>
                    </a:moveTo>
                    <a:cubicBezTo>
                      <a:pt x="113332" y="5474"/>
                      <a:pt x="113332" y="7260"/>
                      <a:pt x="113332" y="8649"/>
                    </a:cubicBezTo>
                    <a:cubicBezTo>
                      <a:pt x="113332" y="9641"/>
                      <a:pt x="113332" y="11030"/>
                      <a:pt x="114523" y="11625"/>
                    </a:cubicBezTo>
                    <a:lnTo>
                      <a:pt x="119682" y="13015"/>
                    </a:lnTo>
                    <a:cubicBezTo>
                      <a:pt x="134366" y="16586"/>
                      <a:pt x="143098" y="20555"/>
                      <a:pt x="143098" y="26508"/>
                    </a:cubicBezTo>
                    <a:cubicBezTo>
                      <a:pt x="143098" y="31866"/>
                      <a:pt x="137541" y="31866"/>
                      <a:pt x="134565" y="31866"/>
                    </a:cubicBezTo>
                    <a:cubicBezTo>
                      <a:pt x="133176" y="31866"/>
                      <a:pt x="130001" y="31866"/>
                      <a:pt x="125040" y="30675"/>
                    </a:cubicBezTo>
                    <a:lnTo>
                      <a:pt x="5382" y="711"/>
                    </a:lnTo>
                    <a:cubicBezTo>
                      <a:pt x="4588" y="513"/>
                      <a:pt x="2604" y="116"/>
                      <a:pt x="2604" y="116"/>
                    </a:cubicBezTo>
                    <a:cubicBezTo>
                      <a:pt x="620" y="116"/>
                      <a:pt x="24" y="1307"/>
                      <a:pt x="24" y="3093"/>
                    </a:cubicBezTo>
                    <a:cubicBezTo>
                      <a:pt x="24" y="3688"/>
                      <a:pt x="223" y="5672"/>
                      <a:pt x="421" y="6466"/>
                    </a:cubicBezTo>
                    <a:lnTo>
                      <a:pt x="2207" y="27104"/>
                    </a:lnTo>
                    <a:cubicBezTo>
                      <a:pt x="2405" y="29683"/>
                      <a:pt x="2604" y="31866"/>
                      <a:pt x="6573" y="31866"/>
                    </a:cubicBezTo>
                    <a:cubicBezTo>
                      <a:pt x="8755" y="31866"/>
                      <a:pt x="8755" y="29882"/>
                      <a:pt x="8755" y="26905"/>
                    </a:cubicBezTo>
                    <a:cubicBezTo>
                      <a:pt x="8755" y="16785"/>
                      <a:pt x="10343" y="16388"/>
                      <a:pt x="12327" y="16388"/>
                    </a:cubicBezTo>
                    <a:cubicBezTo>
                      <a:pt x="13121" y="16388"/>
                      <a:pt x="15899" y="16983"/>
                      <a:pt x="15899" y="16983"/>
                    </a:cubicBezTo>
                    <a:lnTo>
                      <a:pt x="120674" y="43177"/>
                    </a:lnTo>
                    <a:cubicBezTo>
                      <a:pt x="121666" y="43375"/>
                      <a:pt x="125834" y="44566"/>
                      <a:pt x="129009" y="44566"/>
                    </a:cubicBezTo>
                    <a:cubicBezTo>
                      <a:pt x="140121" y="44566"/>
                      <a:pt x="147860" y="37025"/>
                      <a:pt x="147860" y="26905"/>
                    </a:cubicBezTo>
                    <a:cubicBezTo>
                      <a:pt x="147860" y="18968"/>
                      <a:pt x="142105" y="14800"/>
                      <a:pt x="136946" y="12022"/>
                    </a:cubicBezTo>
                    <a:cubicBezTo>
                      <a:pt x="129604" y="8450"/>
                      <a:pt x="116110" y="5474"/>
                      <a:pt x="115515" y="54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7" name="Vrije vorm 86">
                <a:extLst>
                  <a:ext uri="{FF2B5EF4-FFF2-40B4-BE49-F238E27FC236}">
                    <a16:creationId xmlns:a16="http://schemas.microsoft.com/office/drawing/2014/main" id="{71B1C52D-7471-7958-8F2F-9EDE0821D578}"/>
                  </a:ext>
                </a:extLst>
              </p:cNvPr>
              <p:cNvSpPr/>
              <p:nvPr/>
            </p:nvSpPr>
            <p:spPr>
              <a:xfrm>
                <a:off x="3998797" y="4765556"/>
                <a:ext cx="208756" cy="48418"/>
              </a:xfrm>
              <a:custGeom>
                <a:avLst/>
                <a:gdLst>
                  <a:gd name="connsiteX0" fmla="*/ 113134 w 208756"/>
                  <a:gd name="connsiteY0" fmla="*/ 112 h 48418"/>
                  <a:gd name="connsiteX1" fmla="*/ 95671 w 208756"/>
                  <a:gd name="connsiteY1" fmla="*/ 112 h 48418"/>
                  <a:gd name="connsiteX2" fmla="*/ 421 w 208756"/>
                  <a:gd name="connsiteY2" fmla="*/ 45157 h 48418"/>
                  <a:gd name="connsiteX3" fmla="*/ 24 w 208756"/>
                  <a:gd name="connsiteY3" fmla="*/ 46348 h 48418"/>
                  <a:gd name="connsiteX4" fmla="*/ 2207 w 208756"/>
                  <a:gd name="connsiteY4" fmla="*/ 48531 h 48418"/>
                  <a:gd name="connsiteX5" fmla="*/ 3795 w 208756"/>
                  <a:gd name="connsiteY5" fmla="*/ 47737 h 48418"/>
                  <a:gd name="connsiteX6" fmla="*/ 95671 w 208756"/>
                  <a:gd name="connsiteY6" fmla="*/ 11423 h 48418"/>
                  <a:gd name="connsiteX7" fmla="*/ 113134 w 208756"/>
                  <a:gd name="connsiteY7" fmla="*/ 11423 h 48418"/>
                  <a:gd name="connsiteX8" fmla="*/ 205010 w 208756"/>
                  <a:gd name="connsiteY8" fmla="*/ 47737 h 48418"/>
                  <a:gd name="connsiteX9" fmla="*/ 206598 w 208756"/>
                  <a:gd name="connsiteY9" fmla="*/ 48531 h 48418"/>
                  <a:gd name="connsiteX10" fmla="*/ 208780 w 208756"/>
                  <a:gd name="connsiteY10" fmla="*/ 46348 h 48418"/>
                  <a:gd name="connsiteX11" fmla="*/ 208384 w 208756"/>
                  <a:gd name="connsiteY11" fmla="*/ 45157 h 48418"/>
                  <a:gd name="connsiteX12" fmla="*/ 113134 w 208756"/>
                  <a:gd name="connsiteY12" fmla="*/ 112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113134" y="112"/>
                    </a:moveTo>
                    <a:lnTo>
                      <a:pt x="95671" y="112"/>
                    </a:lnTo>
                    <a:cubicBezTo>
                      <a:pt x="59754" y="112"/>
                      <a:pt x="17884" y="22138"/>
                      <a:pt x="421" y="45157"/>
                    </a:cubicBezTo>
                    <a:cubicBezTo>
                      <a:pt x="223" y="45554"/>
                      <a:pt x="24" y="45951"/>
                      <a:pt x="24" y="46348"/>
                    </a:cubicBezTo>
                    <a:cubicBezTo>
                      <a:pt x="24" y="47538"/>
                      <a:pt x="1016" y="48531"/>
                      <a:pt x="2207" y="48531"/>
                    </a:cubicBezTo>
                    <a:cubicBezTo>
                      <a:pt x="2802" y="48531"/>
                      <a:pt x="3398" y="48134"/>
                      <a:pt x="3795" y="47737"/>
                    </a:cubicBezTo>
                    <a:cubicBezTo>
                      <a:pt x="20066" y="25909"/>
                      <a:pt x="62135" y="11423"/>
                      <a:pt x="95671" y="11423"/>
                    </a:cubicBezTo>
                    <a:lnTo>
                      <a:pt x="113134" y="11423"/>
                    </a:lnTo>
                    <a:cubicBezTo>
                      <a:pt x="146670" y="11423"/>
                      <a:pt x="188738" y="25909"/>
                      <a:pt x="205010" y="47737"/>
                    </a:cubicBezTo>
                    <a:cubicBezTo>
                      <a:pt x="205407" y="48134"/>
                      <a:pt x="206002" y="48531"/>
                      <a:pt x="206598" y="48531"/>
                    </a:cubicBezTo>
                    <a:cubicBezTo>
                      <a:pt x="207788" y="48531"/>
                      <a:pt x="208780" y="47538"/>
                      <a:pt x="208780" y="46348"/>
                    </a:cubicBezTo>
                    <a:cubicBezTo>
                      <a:pt x="208780" y="45951"/>
                      <a:pt x="208582" y="45554"/>
                      <a:pt x="208384" y="45157"/>
                    </a:cubicBezTo>
                    <a:cubicBezTo>
                      <a:pt x="190921" y="22138"/>
                      <a:pt x="149051" y="112"/>
                      <a:pt x="113134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8" name="Vrije vorm 87">
                <a:extLst>
                  <a:ext uri="{FF2B5EF4-FFF2-40B4-BE49-F238E27FC236}">
                    <a16:creationId xmlns:a16="http://schemas.microsoft.com/office/drawing/2014/main" id="{C7012EE7-C687-24C9-53E1-AF4916DCA826}"/>
                  </a:ext>
                </a:extLst>
              </p:cNvPr>
              <p:cNvSpPr/>
              <p:nvPr/>
            </p:nvSpPr>
            <p:spPr>
              <a:xfrm>
                <a:off x="4261705" y="6562306"/>
                <a:ext cx="70643" cy="110529"/>
              </a:xfrm>
              <a:custGeom>
                <a:avLst/>
                <a:gdLst>
                  <a:gd name="connsiteX0" fmla="*/ 70676 w 70643"/>
                  <a:gd name="connsiteY0" fmla="*/ 56415 h 110529"/>
                  <a:gd name="connsiteX1" fmla="*/ 35354 w 70643"/>
                  <a:gd name="connsiteY1" fmla="*/ 110787 h 110529"/>
                  <a:gd name="connsiteX2" fmla="*/ 32 w 70643"/>
                  <a:gd name="connsiteY2" fmla="*/ 55621 h 110529"/>
                  <a:gd name="connsiteX3" fmla="*/ 35354 w 70643"/>
                  <a:gd name="connsiteY3" fmla="*/ 257 h 110529"/>
                  <a:gd name="connsiteX4" fmla="*/ 70676 w 70643"/>
                  <a:gd name="connsiteY4" fmla="*/ 56415 h 110529"/>
                  <a:gd name="connsiteX5" fmla="*/ 56984 w 70643"/>
                  <a:gd name="connsiteY5" fmla="*/ 55224 h 110529"/>
                  <a:gd name="connsiteX6" fmla="*/ 35354 w 70643"/>
                  <a:gd name="connsiteY6" fmla="*/ 12163 h 110529"/>
                  <a:gd name="connsiteX7" fmla="*/ 13724 w 70643"/>
                  <a:gd name="connsiteY7" fmla="*/ 55621 h 110529"/>
                  <a:gd name="connsiteX8" fmla="*/ 35156 w 70643"/>
                  <a:gd name="connsiteY8" fmla="*/ 99476 h 110529"/>
                  <a:gd name="connsiteX9" fmla="*/ 56984 w 70643"/>
                  <a:gd name="connsiteY9" fmla="*/ 5522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6" y="56415"/>
                    </a:moveTo>
                    <a:cubicBezTo>
                      <a:pt x="70676" y="91935"/>
                      <a:pt x="58174" y="110787"/>
                      <a:pt x="35354" y="110787"/>
                    </a:cubicBezTo>
                    <a:cubicBezTo>
                      <a:pt x="12137" y="110787"/>
                      <a:pt x="32" y="91935"/>
                      <a:pt x="32" y="55621"/>
                    </a:cubicBezTo>
                    <a:cubicBezTo>
                      <a:pt x="32" y="19307"/>
                      <a:pt x="12137" y="257"/>
                      <a:pt x="35354" y="257"/>
                    </a:cubicBezTo>
                    <a:cubicBezTo>
                      <a:pt x="58770" y="257"/>
                      <a:pt x="70676" y="18910"/>
                      <a:pt x="70676" y="56415"/>
                    </a:cubicBezTo>
                    <a:close/>
                    <a:moveTo>
                      <a:pt x="56984" y="55224"/>
                    </a:moveTo>
                    <a:cubicBezTo>
                      <a:pt x="56984" y="26252"/>
                      <a:pt x="49840" y="12163"/>
                      <a:pt x="35354" y="12163"/>
                    </a:cubicBezTo>
                    <a:cubicBezTo>
                      <a:pt x="20868" y="12163"/>
                      <a:pt x="13724" y="26054"/>
                      <a:pt x="13724" y="55621"/>
                    </a:cubicBezTo>
                    <a:cubicBezTo>
                      <a:pt x="13724" y="85188"/>
                      <a:pt x="20868" y="99476"/>
                      <a:pt x="35156" y="99476"/>
                    </a:cubicBezTo>
                    <a:cubicBezTo>
                      <a:pt x="50038" y="99476"/>
                      <a:pt x="56984" y="85784"/>
                      <a:pt x="56984" y="552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9" name="Vrije vorm 88">
                <a:extLst>
                  <a:ext uri="{FF2B5EF4-FFF2-40B4-BE49-F238E27FC236}">
                    <a16:creationId xmlns:a16="http://schemas.microsoft.com/office/drawing/2014/main" id="{E48EC3DE-1587-921F-0F7C-6A466581A7BF}"/>
                  </a:ext>
                </a:extLst>
              </p:cNvPr>
              <p:cNvSpPr/>
              <p:nvPr/>
            </p:nvSpPr>
            <p:spPr>
              <a:xfrm>
                <a:off x="4353186" y="6654579"/>
                <a:ext cx="15875" cy="15875"/>
              </a:xfrm>
              <a:custGeom>
                <a:avLst/>
                <a:gdLst>
                  <a:gd name="connsiteX0" fmla="*/ 15914 w 15875"/>
                  <a:gd name="connsiteY0" fmla="*/ 16132 h 15875"/>
                  <a:gd name="connsiteX1" fmla="*/ 39 w 15875"/>
                  <a:gd name="connsiteY1" fmla="*/ 16132 h 15875"/>
                  <a:gd name="connsiteX2" fmla="*/ 39 w 15875"/>
                  <a:gd name="connsiteY2" fmla="*/ 257 h 15875"/>
                  <a:gd name="connsiteX3" fmla="*/ 15914 w 15875"/>
                  <a:gd name="connsiteY3" fmla="*/ 257 h 15875"/>
                  <a:gd name="connsiteX4" fmla="*/ 15914 w 15875"/>
                  <a:gd name="connsiteY4" fmla="*/ 16132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14" y="16132"/>
                    </a:moveTo>
                    <a:cubicBezTo>
                      <a:pt x="15914" y="16132"/>
                      <a:pt x="39" y="16132"/>
                      <a:pt x="39" y="16132"/>
                    </a:cubicBezTo>
                    <a:cubicBezTo>
                      <a:pt x="39" y="16132"/>
                      <a:pt x="39" y="257"/>
                      <a:pt x="39" y="257"/>
                    </a:cubicBezTo>
                    <a:cubicBezTo>
                      <a:pt x="39" y="257"/>
                      <a:pt x="15914" y="257"/>
                      <a:pt x="15914" y="257"/>
                    </a:cubicBezTo>
                    <a:cubicBezTo>
                      <a:pt x="15914" y="257"/>
                      <a:pt x="15914" y="16132"/>
                      <a:pt x="15914" y="1613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0" name="Vrije vorm 89">
                <a:extLst>
                  <a:ext uri="{FF2B5EF4-FFF2-40B4-BE49-F238E27FC236}">
                    <a16:creationId xmlns:a16="http://schemas.microsoft.com/office/drawing/2014/main" id="{9ADC22AD-7500-5626-FF58-36A5B877C3AD}"/>
                  </a:ext>
                </a:extLst>
              </p:cNvPr>
              <p:cNvSpPr/>
              <p:nvPr/>
            </p:nvSpPr>
            <p:spPr>
              <a:xfrm>
                <a:off x="4388806" y="6562306"/>
                <a:ext cx="70643" cy="110529"/>
              </a:xfrm>
              <a:custGeom>
                <a:avLst/>
                <a:gdLst>
                  <a:gd name="connsiteX0" fmla="*/ 70686 w 70643"/>
                  <a:gd name="connsiteY0" fmla="*/ 56415 h 110529"/>
                  <a:gd name="connsiteX1" fmla="*/ 35364 w 70643"/>
                  <a:gd name="connsiteY1" fmla="*/ 110787 h 110529"/>
                  <a:gd name="connsiteX2" fmla="*/ 42 w 70643"/>
                  <a:gd name="connsiteY2" fmla="*/ 55621 h 110529"/>
                  <a:gd name="connsiteX3" fmla="*/ 35364 w 70643"/>
                  <a:gd name="connsiteY3" fmla="*/ 257 h 110529"/>
                  <a:gd name="connsiteX4" fmla="*/ 70686 w 70643"/>
                  <a:gd name="connsiteY4" fmla="*/ 56415 h 110529"/>
                  <a:gd name="connsiteX5" fmla="*/ 56994 w 70643"/>
                  <a:gd name="connsiteY5" fmla="*/ 55224 h 110529"/>
                  <a:gd name="connsiteX6" fmla="*/ 35364 w 70643"/>
                  <a:gd name="connsiteY6" fmla="*/ 12163 h 110529"/>
                  <a:gd name="connsiteX7" fmla="*/ 13734 w 70643"/>
                  <a:gd name="connsiteY7" fmla="*/ 55621 h 110529"/>
                  <a:gd name="connsiteX8" fmla="*/ 35166 w 70643"/>
                  <a:gd name="connsiteY8" fmla="*/ 99476 h 110529"/>
                  <a:gd name="connsiteX9" fmla="*/ 56994 w 70643"/>
                  <a:gd name="connsiteY9" fmla="*/ 5522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86" y="56415"/>
                    </a:moveTo>
                    <a:cubicBezTo>
                      <a:pt x="70686" y="91935"/>
                      <a:pt x="58184" y="110787"/>
                      <a:pt x="35364" y="110787"/>
                    </a:cubicBezTo>
                    <a:cubicBezTo>
                      <a:pt x="12147" y="110787"/>
                      <a:pt x="42" y="91935"/>
                      <a:pt x="42" y="55621"/>
                    </a:cubicBezTo>
                    <a:cubicBezTo>
                      <a:pt x="42" y="19307"/>
                      <a:pt x="12147" y="257"/>
                      <a:pt x="35364" y="257"/>
                    </a:cubicBezTo>
                    <a:cubicBezTo>
                      <a:pt x="58780" y="257"/>
                      <a:pt x="70686" y="18910"/>
                      <a:pt x="70686" y="56415"/>
                    </a:cubicBezTo>
                    <a:close/>
                    <a:moveTo>
                      <a:pt x="56994" y="55224"/>
                    </a:moveTo>
                    <a:cubicBezTo>
                      <a:pt x="56994" y="26252"/>
                      <a:pt x="49850" y="12163"/>
                      <a:pt x="35364" y="12163"/>
                    </a:cubicBezTo>
                    <a:cubicBezTo>
                      <a:pt x="20878" y="12163"/>
                      <a:pt x="13734" y="26054"/>
                      <a:pt x="13734" y="55621"/>
                    </a:cubicBezTo>
                    <a:cubicBezTo>
                      <a:pt x="13734" y="85188"/>
                      <a:pt x="20878" y="99476"/>
                      <a:pt x="35166" y="99476"/>
                    </a:cubicBezTo>
                    <a:cubicBezTo>
                      <a:pt x="50048" y="99476"/>
                      <a:pt x="56994" y="85784"/>
                      <a:pt x="56994" y="552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1" name="Vrije vorm 90">
                <a:extLst>
                  <a:ext uri="{FF2B5EF4-FFF2-40B4-BE49-F238E27FC236}">
                    <a16:creationId xmlns:a16="http://schemas.microsoft.com/office/drawing/2014/main" id="{39F40960-AD52-596C-0A45-C6F4A851E0F8}"/>
                  </a:ext>
                </a:extLst>
              </p:cNvPr>
              <p:cNvSpPr/>
              <p:nvPr/>
            </p:nvSpPr>
            <p:spPr>
              <a:xfrm>
                <a:off x="4261705" y="5543131"/>
                <a:ext cx="70643" cy="110529"/>
              </a:xfrm>
              <a:custGeom>
                <a:avLst/>
                <a:gdLst>
                  <a:gd name="connsiteX0" fmla="*/ 70676 w 70643"/>
                  <a:gd name="connsiteY0" fmla="*/ 56335 h 110529"/>
                  <a:gd name="connsiteX1" fmla="*/ 35354 w 70643"/>
                  <a:gd name="connsiteY1" fmla="*/ 110707 h 110529"/>
                  <a:gd name="connsiteX2" fmla="*/ 32 w 70643"/>
                  <a:gd name="connsiteY2" fmla="*/ 55541 h 110529"/>
                  <a:gd name="connsiteX3" fmla="*/ 35354 w 70643"/>
                  <a:gd name="connsiteY3" fmla="*/ 177 h 110529"/>
                  <a:gd name="connsiteX4" fmla="*/ 70676 w 70643"/>
                  <a:gd name="connsiteY4" fmla="*/ 56335 h 110529"/>
                  <a:gd name="connsiteX5" fmla="*/ 56984 w 70643"/>
                  <a:gd name="connsiteY5" fmla="*/ 55144 h 110529"/>
                  <a:gd name="connsiteX6" fmla="*/ 35354 w 70643"/>
                  <a:gd name="connsiteY6" fmla="*/ 12083 h 110529"/>
                  <a:gd name="connsiteX7" fmla="*/ 13724 w 70643"/>
                  <a:gd name="connsiteY7" fmla="*/ 55541 h 110529"/>
                  <a:gd name="connsiteX8" fmla="*/ 35156 w 70643"/>
                  <a:gd name="connsiteY8" fmla="*/ 99396 h 110529"/>
                  <a:gd name="connsiteX9" fmla="*/ 56984 w 70643"/>
                  <a:gd name="connsiteY9" fmla="*/ 5514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6" y="56335"/>
                    </a:moveTo>
                    <a:cubicBezTo>
                      <a:pt x="70676" y="91855"/>
                      <a:pt x="58174" y="110707"/>
                      <a:pt x="35354" y="110707"/>
                    </a:cubicBezTo>
                    <a:cubicBezTo>
                      <a:pt x="12137" y="110707"/>
                      <a:pt x="32" y="91855"/>
                      <a:pt x="32" y="55541"/>
                    </a:cubicBezTo>
                    <a:cubicBezTo>
                      <a:pt x="32" y="19227"/>
                      <a:pt x="12137" y="177"/>
                      <a:pt x="35354" y="177"/>
                    </a:cubicBezTo>
                    <a:cubicBezTo>
                      <a:pt x="58770" y="177"/>
                      <a:pt x="70676" y="18830"/>
                      <a:pt x="70676" y="56335"/>
                    </a:cubicBezTo>
                    <a:close/>
                    <a:moveTo>
                      <a:pt x="56984" y="55144"/>
                    </a:moveTo>
                    <a:cubicBezTo>
                      <a:pt x="56984" y="26172"/>
                      <a:pt x="49840" y="12083"/>
                      <a:pt x="35354" y="12083"/>
                    </a:cubicBezTo>
                    <a:cubicBezTo>
                      <a:pt x="20868" y="12083"/>
                      <a:pt x="13724" y="25974"/>
                      <a:pt x="13724" y="55541"/>
                    </a:cubicBezTo>
                    <a:cubicBezTo>
                      <a:pt x="13724" y="85108"/>
                      <a:pt x="20868" y="99396"/>
                      <a:pt x="35156" y="99396"/>
                    </a:cubicBezTo>
                    <a:cubicBezTo>
                      <a:pt x="50038" y="99396"/>
                      <a:pt x="56984" y="85703"/>
                      <a:pt x="56984" y="55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2" name="Vrije vorm 91">
                <a:extLst>
                  <a:ext uri="{FF2B5EF4-FFF2-40B4-BE49-F238E27FC236}">
                    <a16:creationId xmlns:a16="http://schemas.microsoft.com/office/drawing/2014/main" id="{A9AA174B-2EE6-60A4-2A4B-E1C9BE61DC85}"/>
                  </a:ext>
                </a:extLst>
              </p:cNvPr>
              <p:cNvSpPr/>
              <p:nvPr/>
            </p:nvSpPr>
            <p:spPr>
              <a:xfrm>
                <a:off x="4353186" y="5635404"/>
                <a:ext cx="15875" cy="15875"/>
              </a:xfrm>
              <a:custGeom>
                <a:avLst/>
                <a:gdLst>
                  <a:gd name="connsiteX0" fmla="*/ 15914 w 15875"/>
                  <a:gd name="connsiteY0" fmla="*/ 16052 h 15875"/>
                  <a:gd name="connsiteX1" fmla="*/ 39 w 15875"/>
                  <a:gd name="connsiteY1" fmla="*/ 16052 h 15875"/>
                  <a:gd name="connsiteX2" fmla="*/ 39 w 15875"/>
                  <a:gd name="connsiteY2" fmla="*/ 177 h 15875"/>
                  <a:gd name="connsiteX3" fmla="*/ 15914 w 15875"/>
                  <a:gd name="connsiteY3" fmla="*/ 177 h 15875"/>
                  <a:gd name="connsiteX4" fmla="*/ 15914 w 15875"/>
                  <a:gd name="connsiteY4" fmla="*/ 16052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14" y="16052"/>
                    </a:moveTo>
                    <a:cubicBezTo>
                      <a:pt x="15914" y="16052"/>
                      <a:pt x="39" y="16052"/>
                      <a:pt x="39" y="16052"/>
                    </a:cubicBezTo>
                    <a:cubicBezTo>
                      <a:pt x="39" y="16052"/>
                      <a:pt x="39" y="177"/>
                      <a:pt x="39" y="177"/>
                    </a:cubicBezTo>
                    <a:cubicBezTo>
                      <a:pt x="39" y="177"/>
                      <a:pt x="15914" y="177"/>
                      <a:pt x="15914" y="177"/>
                    </a:cubicBezTo>
                    <a:cubicBezTo>
                      <a:pt x="15914" y="177"/>
                      <a:pt x="15914" y="16052"/>
                      <a:pt x="15914" y="16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3" name="Vrije vorm 92">
                <a:extLst>
                  <a:ext uri="{FF2B5EF4-FFF2-40B4-BE49-F238E27FC236}">
                    <a16:creationId xmlns:a16="http://schemas.microsoft.com/office/drawing/2014/main" id="{538C9928-DBA1-50BD-0805-D78B95DF9F04}"/>
                  </a:ext>
                </a:extLst>
              </p:cNvPr>
              <p:cNvSpPr/>
              <p:nvPr/>
            </p:nvSpPr>
            <p:spPr>
              <a:xfrm>
                <a:off x="4397736" y="5543131"/>
                <a:ext cx="37306" cy="108148"/>
              </a:xfrm>
              <a:custGeom>
                <a:avLst/>
                <a:gdLst>
                  <a:gd name="connsiteX0" fmla="*/ 37348 w 37306"/>
                  <a:gd name="connsiteY0" fmla="*/ 108325 h 108148"/>
                  <a:gd name="connsiteX1" fmla="*/ 24053 w 37306"/>
                  <a:gd name="connsiteY1" fmla="*/ 108325 h 108148"/>
                  <a:gd name="connsiteX2" fmla="*/ 24053 w 37306"/>
                  <a:gd name="connsiteY2" fmla="*/ 31332 h 108148"/>
                  <a:gd name="connsiteX3" fmla="*/ 42 w 37306"/>
                  <a:gd name="connsiteY3" fmla="*/ 31332 h 108148"/>
                  <a:gd name="connsiteX4" fmla="*/ 42 w 37306"/>
                  <a:gd name="connsiteY4" fmla="*/ 21807 h 108148"/>
                  <a:gd name="connsiteX5" fmla="*/ 28617 w 37306"/>
                  <a:gd name="connsiteY5" fmla="*/ 177 h 108148"/>
                  <a:gd name="connsiteX6" fmla="*/ 37348 w 37306"/>
                  <a:gd name="connsiteY6" fmla="*/ 177 h 108148"/>
                  <a:gd name="connsiteX7" fmla="*/ 37348 w 37306"/>
                  <a:gd name="connsiteY7" fmla="*/ 10832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348" y="108325"/>
                    </a:moveTo>
                    <a:cubicBezTo>
                      <a:pt x="37348" y="108325"/>
                      <a:pt x="24053" y="108325"/>
                      <a:pt x="24053" y="108325"/>
                    </a:cubicBezTo>
                    <a:cubicBezTo>
                      <a:pt x="24053" y="108325"/>
                      <a:pt x="24053" y="31332"/>
                      <a:pt x="24053" y="31332"/>
                    </a:cubicBezTo>
                    <a:cubicBezTo>
                      <a:pt x="24053" y="31332"/>
                      <a:pt x="42" y="31332"/>
                      <a:pt x="42" y="31332"/>
                    </a:cubicBezTo>
                    <a:cubicBezTo>
                      <a:pt x="42" y="31332"/>
                      <a:pt x="42" y="21807"/>
                      <a:pt x="42" y="21807"/>
                    </a:cubicBezTo>
                    <a:cubicBezTo>
                      <a:pt x="20878" y="19227"/>
                      <a:pt x="23855" y="16846"/>
                      <a:pt x="28617" y="177"/>
                    </a:cubicBezTo>
                    <a:cubicBezTo>
                      <a:pt x="28617" y="177"/>
                      <a:pt x="37348" y="177"/>
                      <a:pt x="37348" y="177"/>
                    </a:cubicBezTo>
                    <a:cubicBezTo>
                      <a:pt x="37348" y="177"/>
                      <a:pt x="37348" y="108325"/>
                      <a:pt x="37348" y="108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4" name="Vrije vorm 93">
                <a:extLst>
                  <a:ext uri="{FF2B5EF4-FFF2-40B4-BE49-F238E27FC236}">
                    <a16:creationId xmlns:a16="http://schemas.microsoft.com/office/drawing/2014/main" id="{3BAF7FE2-E81A-8A64-070C-84CD9868F31E}"/>
                  </a:ext>
                </a:extLst>
              </p:cNvPr>
              <p:cNvSpPr/>
              <p:nvPr/>
            </p:nvSpPr>
            <p:spPr>
              <a:xfrm>
                <a:off x="4261705" y="4523956"/>
                <a:ext cx="70643" cy="110529"/>
              </a:xfrm>
              <a:custGeom>
                <a:avLst/>
                <a:gdLst>
                  <a:gd name="connsiteX0" fmla="*/ 70676 w 70643"/>
                  <a:gd name="connsiteY0" fmla="*/ 56254 h 110529"/>
                  <a:gd name="connsiteX1" fmla="*/ 35354 w 70643"/>
                  <a:gd name="connsiteY1" fmla="*/ 110626 h 110529"/>
                  <a:gd name="connsiteX2" fmla="*/ 32 w 70643"/>
                  <a:gd name="connsiteY2" fmla="*/ 55461 h 110529"/>
                  <a:gd name="connsiteX3" fmla="*/ 35354 w 70643"/>
                  <a:gd name="connsiteY3" fmla="*/ 97 h 110529"/>
                  <a:gd name="connsiteX4" fmla="*/ 70676 w 70643"/>
                  <a:gd name="connsiteY4" fmla="*/ 56254 h 110529"/>
                  <a:gd name="connsiteX5" fmla="*/ 56984 w 70643"/>
                  <a:gd name="connsiteY5" fmla="*/ 55064 h 110529"/>
                  <a:gd name="connsiteX6" fmla="*/ 35354 w 70643"/>
                  <a:gd name="connsiteY6" fmla="*/ 12003 h 110529"/>
                  <a:gd name="connsiteX7" fmla="*/ 13724 w 70643"/>
                  <a:gd name="connsiteY7" fmla="*/ 55461 h 110529"/>
                  <a:gd name="connsiteX8" fmla="*/ 35156 w 70643"/>
                  <a:gd name="connsiteY8" fmla="*/ 99315 h 110529"/>
                  <a:gd name="connsiteX9" fmla="*/ 56984 w 70643"/>
                  <a:gd name="connsiteY9" fmla="*/ 5506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6" y="56254"/>
                    </a:moveTo>
                    <a:cubicBezTo>
                      <a:pt x="70676" y="91775"/>
                      <a:pt x="58174" y="110626"/>
                      <a:pt x="35354" y="110626"/>
                    </a:cubicBezTo>
                    <a:cubicBezTo>
                      <a:pt x="12137" y="110626"/>
                      <a:pt x="32" y="91775"/>
                      <a:pt x="32" y="55461"/>
                    </a:cubicBezTo>
                    <a:cubicBezTo>
                      <a:pt x="32" y="19147"/>
                      <a:pt x="12137" y="97"/>
                      <a:pt x="35354" y="97"/>
                    </a:cubicBezTo>
                    <a:cubicBezTo>
                      <a:pt x="58770" y="97"/>
                      <a:pt x="70676" y="18750"/>
                      <a:pt x="70676" y="56254"/>
                    </a:cubicBezTo>
                    <a:close/>
                    <a:moveTo>
                      <a:pt x="56984" y="55064"/>
                    </a:moveTo>
                    <a:cubicBezTo>
                      <a:pt x="56984" y="26092"/>
                      <a:pt x="49840" y="12003"/>
                      <a:pt x="35354" y="12003"/>
                    </a:cubicBezTo>
                    <a:cubicBezTo>
                      <a:pt x="20868" y="12003"/>
                      <a:pt x="13724" y="25893"/>
                      <a:pt x="13724" y="55461"/>
                    </a:cubicBezTo>
                    <a:cubicBezTo>
                      <a:pt x="13724" y="85028"/>
                      <a:pt x="20868" y="99315"/>
                      <a:pt x="35156" y="99315"/>
                    </a:cubicBezTo>
                    <a:cubicBezTo>
                      <a:pt x="50038" y="99315"/>
                      <a:pt x="56984" y="85623"/>
                      <a:pt x="56984" y="550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5" name="Vrije vorm 94">
                <a:extLst>
                  <a:ext uri="{FF2B5EF4-FFF2-40B4-BE49-F238E27FC236}">
                    <a16:creationId xmlns:a16="http://schemas.microsoft.com/office/drawing/2014/main" id="{6EAC4F8D-7373-6A56-D059-C8A475FC9F0C}"/>
                  </a:ext>
                </a:extLst>
              </p:cNvPr>
              <p:cNvSpPr/>
              <p:nvPr/>
            </p:nvSpPr>
            <p:spPr>
              <a:xfrm>
                <a:off x="4353186" y="4616229"/>
                <a:ext cx="15875" cy="15875"/>
              </a:xfrm>
              <a:custGeom>
                <a:avLst/>
                <a:gdLst>
                  <a:gd name="connsiteX0" fmla="*/ 15914 w 15875"/>
                  <a:gd name="connsiteY0" fmla="*/ 15972 h 15875"/>
                  <a:gd name="connsiteX1" fmla="*/ 39 w 15875"/>
                  <a:gd name="connsiteY1" fmla="*/ 15972 h 15875"/>
                  <a:gd name="connsiteX2" fmla="*/ 39 w 15875"/>
                  <a:gd name="connsiteY2" fmla="*/ 97 h 15875"/>
                  <a:gd name="connsiteX3" fmla="*/ 15914 w 15875"/>
                  <a:gd name="connsiteY3" fmla="*/ 97 h 15875"/>
                  <a:gd name="connsiteX4" fmla="*/ 15914 w 15875"/>
                  <a:gd name="connsiteY4" fmla="*/ 15972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14" y="15972"/>
                    </a:moveTo>
                    <a:cubicBezTo>
                      <a:pt x="15914" y="15972"/>
                      <a:pt x="39" y="15972"/>
                      <a:pt x="39" y="15972"/>
                    </a:cubicBezTo>
                    <a:cubicBezTo>
                      <a:pt x="39" y="15972"/>
                      <a:pt x="39" y="97"/>
                      <a:pt x="39" y="97"/>
                    </a:cubicBezTo>
                    <a:cubicBezTo>
                      <a:pt x="39" y="97"/>
                      <a:pt x="15914" y="97"/>
                      <a:pt x="15914" y="97"/>
                    </a:cubicBezTo>
                    <a:cubicBezTo>
                      <a:pt x="15914" y="97"/>
                      <a:pt x="15914" y="15972"/>
                      <a:pt x="15914" y="159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6" name="Vrije vorm 95">
                <a:extLst>
                  <a:ext uri="{FF2B5EF4-FFF2-40B4-BE49-F238E27FC236}">
                    <a16:creationId xmlns:a16="http://schemas.microsoft.com/office/drawing/2014/main" id="{F72CD3BC-67B2-E4C2-6271-007D87DC0C10}"/>
                  </a:ext>
                </a:extLst>
              </p:cNvPr>
              <p:cNvSpPr/>
              <p:nvPr/>
            </p:nvSpPr>
            <p:spPr>
              <a:xfrm>
                <a:off x="4387417" y="4523956"/>
                <a:ext cx="72628" cy="108148"/>
              </a:xfrm>
              <a:custGeom>
                <a:avLst/>
                <a:gdLst>
                  <a:gd name="connsiteX0" fmla="*/ 72670 w 72628"/>
                  <a:gd name="connsiteY0" fmla="*/ 31847 h 108148"/>
                  <a:gd name="connsiteX1" fmla="*/ 49850 w 72628"/>
                  <a:gd name="connsiteY1" fmla="*/ 64589 h 108148"/>
                  <a:gd name="connsiteX2" fmla="*/ 34570 w 72628"/>
                  <a:gd name="connsiteY2" fmla="*/ 72725 h 108148"/>
                  <a:gd name="connsiteX3" fmla="*/ 15123 w 72628"/>
                  <a:gd name="connsiteY3" fmla="*/ 94950 h 108148"/>
                  <a:gd name="connsiteX4" fmla="*/ 72075 w 72628"/>
                  <a:gd name="connsiteY4" fmla="*/ 94950 h 108148"/>
                  <a:gd name="connsiteX5" fmla="*/ 72075 w 72628"/>
                  <a:gd name="connsiteY5" fmla="*/ 108245 h 108148"/>
                  <a:gd name="connsiteX6" fmla="*/ 42 w 72628"/>
                  <a:gd name="connsiteY6" fmla="*/ 108245 h 108148"/>
                  <a:gd name="connsiteX7" fmla="*/ 30403 w 72628"/>
                  <a:gd name="connsiteY7" fmla="*/ 61414 h 108148"/>
                  <a:gd name="connsiteX8" fmla="*/ 44492 w 72628"/>
                  <a:gd name="connsiteY8" fmla="*/ 53476 h 108148"/>
                  <a:gd name="connsiteX9" fmla="*/ 58978 w 72628"/>
                  <a:gd name="connsiteY9" fmla="*/ 32243 h 108148"/>
                  <a:gd name="connsiteX10" fmla="*/ 37745 w 72628"/>
                  <a:gd name="connsiteY10" fmla="*/ 12003 h 108148"/>
                  <a:gd name="connsiteX11" fmla="*/ 15917 w 72628"/>
                  <a:gd name="connsiteY11" fmla="*/ 37601 h 108148"/>
                  <a:gd name="connsiteX12" fmla="*/ 2423 w 72628"/>
                  <a:gd name="connsiteY12" fmla="*/ 37601 h 108148"/>
                  <a:gd name="connsiteX13" fmla="*/ 38142 w 72628"/>
                  <a:gd name="connsiteY13" fmla="*/ 97 h 108148"/>
                  <a:gd name="connsiteX14" fmla="*/ 72670 w 72628"/>
                  <a:gd name="connsiteY14" fmla="*/ 31847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670" y="31847"/>
                    </a:moveTo>
                    <a:cubicBezTo>
                      <a:pt x="72670" y="45142"/>
                      <a:pt x="64931" y="56453"/>
                      <a:pt x="49850" y="64589"/>
                    </a:cubicBezTo>
                    <a:cubicBezTo>
                      <a:pt x="49850" y="64589"/>
                      <a:pt x="34570" y="72725"/>
                      <a:pt x="34570" y="72725"/>
                    </a:cubicBezTo>
                    <a:cubicBezTo>
                      <a:pt x="21473" y="80464"/>
                      <a:pt x="16512" y="86219"/>
                      <a:pt x="15123" y="94950"/>
                    </a:cubicBezTo>
                    <a:cubicBezTo>
                      <a:pt x="15123" y="94950"/>
                      <a:pt x="72075" y="94950"/>
                      <a:pt x="72075" y="94950"/>
                    </a:cubicBezTo>
                    <a:cubicBezTo>
                      <a:pt x="72075" y="94950"/>
                      <a:pt x="72075" y="108245"/>
                      <a:pt x="72075" y="108245"/>
                    </a:cubicBezTo>
                    <a:cubicBezTo>
                      <a:pt x="72075" y="108245"/>
                      <a:pt x="42" y="108245"/>
                      <a:pt x="42" y="108245"/>
                    </a:cubicBezTo>
                    <a:cubicBezTo>
                      <a:pt x="1233" y="84433"/>
                      <a:pt x="7781" y="74312"/>
                      <a:pt x="30403" y="61414"/>
                    </a:cubicBezTo>
                    <a:cubicBezTo>
                      <a:pt x="30403" y="61414"/>
                      <a:pt x="44492" y="53476"/>
                      <a:pt x="44492" y="53476"/>
                    </a:cubicBezTo>
                    <a:cubicBezTo>
                      <a:pt x="54017" y="48119"/>
                      <a:pt x="58978" y="40776"/>
                      <a:pt x="58978" y="32243"/>
                    </a:cubicBezTo>
                    <a:cubicBezTo>
                      <a:pt x="58978" y="20536"/>
                      <a:pt x="49850" y="12003"/>
                      <a:pt x="37745" y="12003"/>
                    </a:cubicBezTo>
                    <a:cubicBezTo>
                      <a:pt x="24450" y="12003"/>
                      <a:pt x="16909" y="19543"/>
                      <a:pt x="15917" y="37601"/>
                    </a:cubicBezTo>
                    <a:cubicBezTo>
                      <a:pt x="15917" y="37601"/>
                      <a:pt x="2423" y="37601"/>
                      <a:pt x="2423" y="37601"/>
                    </a:cubicBezTo>
                    <a:cubicBezTo>
                      <a:pt x="3217" y="11408"/>
                      <a:pt x="16116" y="97"/>
                      <a:pt x="38142" y="97"/>
                    </a:cubicBezTo>
                    <a:cubicBezTo>
                      <a:pt x="58581" y="97"/>
                      <a:pt x="72670" y="13590"/>
                      <a:pt x="72670" y="31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7" name="Vrije vorm 96">
                <a:extLst>
                  <a:ext uri="{FF2B5EF4-FFF2-40B4-BE49-F238E27FC236}">
                    <a16:creationId xmlns:a16="http://schemas.microsoft.com/office/drawing/2014/main" id="{21F05AF0-37D3-3B6D-8424-3117874503E4}"/>
                  </a:ext>
                </a:extLst>
              </p:cNvPr>
              <p:cNvSpPr/>
              <p:nvPr/>
            </p:nvSpPr>
            <p:spPr>
              <a:xfrm>
                <a:off x="4261705" y="3504781"/>
                <a:ext cx="70643" cy="110529"/>
              </a:xfrm>
              <a:custGeom>
                <a:avLst/>
                <a:gdLst>
                  <a:gd name="connsiteX0" fmla="*/ 70676 w 70643"/>
                  <a:gd name="connsiteY0" fmla="*/ 56174 h 110529"/>
                  <a:gd name="connsiteX1" fmla="*/ 35354 w 70643"/>
                  <a:gd name="connsiteY1" fmla="*/ 110546 h 110529"/>
                  <a:gd name="connsiteX2" fmla="*/ 32 w 70643"/>
                  <a:gd name="connsiteY2" fmla="*/ 55380 h 110529"/>
                  <a:gd name="connsiteX3" fmla="*/ 35354 w 70643"/>
                  <a:gd name="connsiteY3" fmla="*/ 16 h 110529"/>
                  <a:gd name="connsiteX4" fmla="*/ 70676 w 70643"/>
                  <a:gd name="connsiteY4" fmla="*/ 56174 h 110529"/>
                  <a:gd name="connsiteX5" fmla="*/ 56984 w 70643"/>
                  <a:gd name="connsiteY5" fmla="*/ 54984 h 110529"/>
                  <a:gd name="connsiteX6" fmla="*/ 35354 w 70643"/>
                  <a:gd name="connsiteY6" fmla="*/ 11923 h 110529"/>
                  <a:gd name="connsiteX7" fmla="*/ 13724 w 70643"/>
                  <a:gd name="connsiteY7" fmla="*/ 55380 h 110529"/>
                  <a:gd name="connsiteX8" fmla="*/ 35156 w 70643"/>
                  <a:gd name="connsiteY8" fmla="*/ 99235 h 110529"/>
                  <a:gd name="connsiteX9" fmla="*/ 56984 w 70643"/>
                  <a:gd name="connsiteY9" fmla="*/ 549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6" y="56174"/>
                    </a:moveTo>
                    <a:cubicBezTo>
                      <a:pt x="70676" y="91695"/>
                      <a:pt x="58174" y="110546"/>
                      <a:pt x="35354" y="110546"/>
                    </a:cubicBezTo>
                    <a:cubicBezTo>
                      <a:pt x="12137" y="110546"/>
                      <a:pt x="32" y="91695"/>
                      <a:pt x="32" y="55380"/>
                    </a:cubicBezTo>
                    <a:cubicBezTo>
                      <a:pt x="32" y="19066"/>
                      <a:pt x="12137" y="16"/>
                      <a:pt x="35354" y="16"/>
                    </a:cubicBezTo>
                    <a:cubicBezTo>
                      <a:pt x="58770" y="16"/>
                      <a:pt x="70676" y="18669"/>
                      <a:pt x="70676" y="56174"/>
                    </a:cubicBezTo>
                    <a:close/>
                    <a:moveTo>
                      <a:pt x="56984" y="54984"/>
                    </a:moveTo>
                    <a:cubicBezTo>
                      <a:pt x="56984" y="26012"/>
                      <a:pt x="49840" y="11923"/>
                      <a:pt x="35354" y="11923"/>
                    </a:cubicBezTo>
                    <a:cubicBezTo>
                      <a:pt x="20868" y="11923"/>
                      <a:pt x="13724" y="25813"/>
                      <a:pt x="13724" y="55380"/>
                    </a:cubicBezTo>
                    <a:cubicBezTo>
                      <a:pt x="13724" y="84948"/>
                      <a:pt x="20868" y="99235"/>
                      <a:pt x="35156" y="99235"/>
                    </a:cubicBezTo>
                    <a:cubicBezTo>
                      <a:pt x="50038" y="99235"/>
                      <a:pt x="56984" y="85543"/>
                      <a:pt x="56984" y="549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8" name="Vrije vorm 97">
                <a:extLst>
                  <a:ext uri="{FF2B5EF4-FFF2-40B4-BE49-F238E27FC236}">
                    <a16:creationId xmlns:a16="http://schemas.microsoft.com/office/drawing/2014/main" id="{37FBFB7A-64C2-73F2-0A66-4EBD64429DC7}"/>
                  </a:ext>
                </a:extLst>
              </p:cNvPr>
              <p:cNvSpPr/>
              <p:nvPr/>
            </p:nvSpPr>
            <p:spPr>
              <a:xfrm>
                <a:off x="4353186" y="3597054"/>
                <a:ext cx="15875" cy="15875"/>
              </a:xfrm>
              <a:custGeom>
                <a:avLst/>
                <a:gdLst>
                  <a:gd name="connsiteX0" fmla="*/ 15914 w 15875"/>
                  <a:gd name="connsiteY0" fmla="*/ 15891 h 15875"/>
                  <a:gd name="connsiteX1" fmla="*/ 39 w 15875"/>
                  <a:gd name="connsiteY1" fmla="*/ 15891 h 15875"/>
                  <a:gd name="connsiteX2" fmla="*/ 39 w 15875"/>
                  <a:gd name="connsiteY2" fmla="*/ 16 h 15875"/>
                  <a:gd name="connsiteX3" fmla="*/ 15914 w 15875"/>
                  <a:gd name="connsiteY3" fmla="*/ 16 h 15875"/>
                  <a:gd name="connsiteX4" fmla="*/ 15914 w 15875"/>
                  <a:gd name="connsiteY4" fmla="*/ 15891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14" y="15891"/>
                    </a:moveTo>
                    <a:cubicBezTo>
                      <a:pt x="15914" y="15891"/>
                      <a:pt x="39" y="15891"/>
                      <a:pt x="39" y="15891"/>
                    </a:cubicBezTo>
                    <a:cubicBezTo>
                      <a:pt x="39" y="15891"/>
                      <a:pt x="39" y="16"/>
                      <a:pt x="39" y="16"/>
                    </a:cubicBezTo>
                    <a:cubicBezTo>
                      <a:pt x="39" y="16"/>
                      <a:pt x="15914" y="16"/>
                      <a:pt x="15914" y="16"/>
                    </a:cubicBezTo>
                    <a:cubicBezTo>
                      <a:pt x="15914" y="16"/>
                      <a:pt x="15914" y="15891"/>
                      <a:pt x="15914" y="158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9" name="Vrije vorm 98">
                <a:extLst>
                  <a:ext uri="{FF2B5EF4-FFF2-40B4-BE49-F238E27FC236}">
                    <a16:creationId xmlns:a16="http://schemas.microsoft.com/office/drawing/2014/main" id="{A5016C1F-97EB-B18A-7756-56541D9993C8}"/>
                  </a:ext>
                </a:extLst>
              </p:cNvPr>
              <p:cNvSpPr/>
              <p:nvPr/>
            </p:nvSpPr>
            <p:spPr>
              <a:xfrm>
                <a:off x="4387219" y="3504781"/>
                <a:ext cx="72231" cy="110529"/>
              </a:xfrm>
              <a:custGeom>
                <a:avLst/>
                <a:gdLst>
                  <a:gd name="connsiteX0" fmla="*/ 72273 w 72231"/>
                  <a:gd name="connsiteY0" fmla="*/ 76812 h 110529"/>
                  <a:gd name="connsiteX1" fmla="*/ 35562 w 72231"/>
                  <a:gd name="connsiteY1" fmla="*/ 110546 h 110529"/>
                  <a:gd name="connsiteX2" fmla="*/ 42 w 72231"/>
                  <a:gd name="connsiteY2" fmla="*/ 75621 h 110529"/>
                  <a:gd name="connsiteX3" fmla="*/ 13337 w 72231"/>
                  <a:gd name="connsiteY3" fmla="*/ 75621 h 110529"/>
                  <a:gd name="connsiteX4" fmla="*/ 36158 w 72231"/>
                  <a:gd name="connsiteY4" fmla="*/ 98640 h 110529"/>
                  <a:gd name="connsiteX5" fmla="*/ 58383 w 72231"/>
                  <a:gd name="connsiteY5" fmla="*/ 77010 h 110529"/>
                  <a:gd name="connsiteX6" fmla="*/ 36158 w 72231"/>
                  <a:gd name="connsiteY6" fmla="*/ 57960 h 110529"/>
                  <a:gd name="connsiteX7" fmla="*/ 28816 w 72231"/>
                  <a:gd name="connsiteY7" fmla="*/ 57960 h 110529"/>
                  <a:gd name="connsiteX8" fmla="*/ 28816 w 72231"/>
                  <a:gd name="connsiteY8" fmla="*/ 46649 h 110529"/>
                  <a:gd name="connsiteX9" fmla="*/ 55208 w 72231"/>
                  <a:gd name="connsiteY9" fmla="*/ 30377 h 110529"/>
                  <a:gd name="connsiteX10" fmla="*/ 36158 w 72231"/>
                  <a:gd name="connsiteY10" fmla="*/ 11923 h 110529"/>
                  <a:gd name="connsiteX11" fmla="*/ 15719 w 72231"/>
                  <a:gd name="connsiteY11" fmla="*/ 34941 h 110529"/>
                  <a:gd name="connsiteX12" fmla="*/ 2225 w 72231"/>
                  <a:gd name="connsiteY12" fmla="*/ 34941 h 110529"/>
                  <a:gd name="connsiteX13" fmla="*/ 36158 w 72231"/>
                  <a:gd name="connsiteY13" fmla="*/ 16 h 110529"/>
                  <a:gd name="connsiteX14" fmla="*/ 68900 w 72231"/>
                  <a:gd name="connsiteY14" fmla="*/ 29782 h 110529"/>
                  <a:gd name="connsiteX15" fmla="*/ 53819 w 72231"/>
                  <a:gd name="connsiteY15" fmla="*/ 51610 h 110529"/>
                  <a:gd name="connsiteX16" fmla="*/ 72273 w 72231"/>
                  <a:gd name="connsiteY16" fmla="*/ 76812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231" h="110529">
                    <a:moveTo>
                      <a:pt x="72273" y="76812"/>
                    </a:moveTo>
                    <a:cubicBezTo>
                      <a:pt x="72273" y="97251"/>
                      <a:pt x="57787" y="110546"/>
                      <a:pt x="35562" y="110546"/>
                    </a:cubicBezTo>
                    <a:cubicBezTo>
                      <a:pt x="13536" y="110546"/>
                      <a:pt x="1630" y="99632"/>
                      <a:pt x="42" y="75621"/>
                    </a:cubicBezTo>
                    <a:cubicBezTo>
                      <a:pt x="42" y="75621"/>
                      <a:pt x="13337" y="75621"/>
                      <a:pt x="13337" y="75621"/>
                    </a:cubicBezTo>
                    <a:cubicBezTo>
                      <a:pt x="14330" y="91298"/>
                      <a:pt x="21473" y="98640"/>
                      <a:pt x="36158" y="98640"/>
                    </a:cubicBezTo>
                    <a:cubicBezTo>
                      <a:pt x="50048" y="98640"/>
                      <a:pt x="58383" y="90504"/>
                      <a:pt x="58383" y="77010"/>
                    </a:cubicBezTo>
                    <a:cubicBezTo>
                      <a:pt x="58383" y="64905"/>
                      <a:pt x="50842" y="57960"/>
                      <a:pt x="36158" y="57960"/>
                    </a:cubicBezTo>
                    <a:cubicBezTo>
                      <a:pt x="36158" y="57960"/>
                      <a:pt x="28816" y="57960"/>
                      <a:pt x="28816" y="57960"/>
                    </a:cubicBezTo>
                    <a:cubicBezTo>
                      <a:pt x="28816" y="57960"/>
                      <a:pt x="28816" y="46649"/>
                      <a:pt x="28816" y="46649"/>
                    </a:cubicBezTo>
                    <a:cubicBezTo>
                      <a:pt x="50247" y="46649"/>
                      <a:pt x="55208" y="41887"/>
                      <a:pt x="55208" y="30377"/>
                    </a:cubicBezTo>
                    <a:cubicBezTo>
                      <a:pt x="55208" y="18868"/>
                      <a:pt x="48064" y="11923"/>
                      <a:pt x="36158" y="11923"/>
                    </a:cubicBezTo>
                    <a:cubicBezTo>
                      <a:pt x="22466" y="11923"/>
                      <a:pt x="15917" y="19066"/>
                      <a:pt x="15719" y="34941"/>
                    </a:cubicBezTo>
                    <a:cubicBezTo>
                      <a:pt x="15719" y="34941"/>
                      <a:pt x="2225" y="34941"/>
                      <a:pt x="2225" y="34941"/>
                    </a:cubicBezTo>
                    <a:cubicBezTo>
                      <a:pt x="2622" y="11923"/>
                      <a:pt x="14330" y="16"/>
                      <a:pt x="36158" y="16"/>
                    </a:cubicBezTo>
                    <a:cubicBezTo>
                      <a:pt x="56597" y="16"/>
                      <a:pt x="68900" y="11327"/>
                      <a:pt x="68900" y="29782"/>
                    </a:cubicBezTo>
                    <a:cubicBezTo>
                      <a:pt x="68900" y="40696"/>
                      <a:pt x="63939" y="47641"/>
                      <a:pt x="53819" y="51610"/>
                    </a:cubicBezTo>
                    <a:cubicBezTo>
                      <a:pt x="66916" y="55976"/>
                      <a:pt x="72273" y="63715"/>
                      <a:pt x="72273" y="768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0" name="Vrije vorm 99">
                <a:extLst>
                  <a:ext uri="{FF2B5EF4-FFF2-40B4-BE49-F238E27FC236}">
                    <a16:creationId xmlns:a16="http://schemas.microsoft.com/office/drawing/2014/main" id="{9CDA8E95-6CAA-18E8-CC5C-C498DFBCDAE0}"/>
                  </a:ext>
                </a:extLst>
              </p:cNvPr>
              <p:cNvSpPr/>
              <p:nvPr/>
            </p:nvSpPr>
            <p:spPr>
              <a:xfrm>
                <a:off x="4514618" y="4350485"/>
                <a:ext cx="2978150" cy="1126976"/>
              </a:xfrm>
              <a:custGeom>
                <a:avLst/>
                <a:gdLst>
                  <a:gd name="connsiteX0" fmla="*/ -60 w 3230115"/>
                  <a:gd name="connsiteY0" fmla="*/ 11668 h 1126976"/>
                  <a:gd name="connsiteX1" fmla="*/ 19883 w 3230115"/>
                  <a:gd name="connsiteY1" fmla="*/ -40 h 1126976"/>
                  <a:gd name="connsiteX2" fmla="*/ 39826 w 3230115"/>
                  <a:gd name="connsiteY2" fmla="*/ 10 h 1126976"/>
                  <a:gd name="connsiteX3" fmla="*/ 59769 w 3230115"/>
                  <a:gd name="connsiteY3" fmla="*/ 10 h 1126976"/>
                  <a:gd name="connsiteX4" fmla="*/ 79712 w 3230115"/>
                  <a:gd name="connsiteY4" fmla="*/ 60 h 1126976"/>
                  <a:gd name="connsiteX5" fmla="*/ 99655 w 3230115"/>
                  <a:gd name="connsiteY5" fmla="*/ 159 h 1126976"/>
                  <a:gd name="connsiteX6" fmla="*/ 119598 w 3230115"/>
                  <a:gd name="connsiteY6" fmla="*/ 2441 h 1126976"/>
                  <a:gd name="connsiteX7" fmla="*/ 139491 w 3230115"/>
                  <a:gd name="connsiteY7" fmla="*/ 208 h 1126976"/>
                  <a:gd name="connsiteX8" fmla="*/ 159434 w 3230115"/>
                  <a:gd name="connsiteY8" fmla="*/ 2639 h 1126976"/>
                  <a:gd name="connsiteX9" fmla="*/ 179377 w 3230115"/>
                  <a:gd name="connsiteY9" fmla="*/ 605 h 1126976"/>
                  <a:gd name="connsiteX10" fmla="*/ 219263 w 3230115"/>
                  <a:gd name="connsiteY10" fmla="*/ 5070 h 1126976"/>
                  <a:gd name="connsiteX11" fmla="*/ 239206 w 3230115"/>
                  <a:gd name="connsiteY11" fmla="*/ 5318 h 1126976"/>
                  <a:gd name="connsiteX12" fmla="*/ 259149 w 3230115"/>
                  <a:gd name="connsiteY12" fmla="*/ 7451 h 1126976"/>
                  <a:gd name="connsiteX13" fmla="*/ 279092 w 3230115"/>
                  <a:gd name="connsiteY13" fmla="*/ 7947 h 1126976"/>
                  <a:gd name="connsiteX14" fmla="*/ 299035 w 3230115"/>
                  <a:gd name="connsiteY14" fmla="*/ 8592 h 1126976"/>
                  <a:gd name="connsiteX15" fmla="*/ 318978 w 3230115"/>
                  <a:gd name="connsiteY15" fmla="*/ 9337 h 1126976"/>
                  <a:gd name="connsiteX16" fmla="*/ 338921 w 3230115"/>
                  <a:gd name="connsiteY16" fmla="*/ 10031 h 1126976"/>
                  <a:gd name="connsiteX17" fmla="*/ 358864 w 3230115"/>
                  <a:gd name="connsiteY17" fmla="*/ 12809 h 1126976"/>
                  <a:gd name="connsiteX18" fmla="*/ 378757 w 3230115"/>
                  <a:gd name="connsiteY18" fmla="*/ 12363 h 1126976"/>
                  <a:gd name="connsiteX19" fmla="*/ 398700 w 3230115"/>
                  <a:gd name="connsiteY19" fmla="*/ 16282 h 1126976"/>
                  <a:gd name="connsiteX20" fmla="*/ 418643 w 3230115"/>
                  <a:gd name="connsiteY20" fmla="*/ 18117 h 1126976"/>
                  <a:gd name="connsiteX21" fmla="*/ 438586 w 3230115"/>
                  <a:gd name="connsiteY21" fmla="*/ 19457 h 1126976"/>
                  <a:gd name="connsiteX22" fmla="*/ 458529 w 3230115"/>
                  <a:gd name="connsiteY22" fmla="*/ 20648 h 1126976"/>
                  <a:gd name="connsiteX23" fmla="*/ 478472 w 3230115"/>
                  <a:gd name="connsiteY23" fmla="*/ 22930 h 1126976"/>
                  <a:gd name="connsiteX24" fmla="*/ 498415 w 3230115"/>
                  <a:gd name="connsiteY24" fmla="*/ 27097 h 1126976"/>
                  <a:gd name="connsiteX25" fmla="*/ 518358 w 3230115"/>
                  <a:gd name="connsiteY25" fmla="*/ 31363 h 1126976"/>
                  <a:gd name="connsiteX26" fmla="*/ 538301 w 3230115"/>
                  <a:gd name="connsiteY26" fmla="*/ 36126 h 1126976"/>
                  <a:gd name="connsiteX27" fmla="*/ 558244 w 3230115"/>
                  <a:gd name="connsiteY27" fmla="*/ 38308 h 1126976"/>
                  <a:gd name="connsiteX28" fmla="*/ 578187 w 3230115"/>
                  <a:gd name="connsiteY28" fmla="*/ 42128 h 1126976"/>
                  <a:gd name="connsiteX29" fmla="*/ 598130 w 3230115"/>
                  <a:gd name="connsiteY29" fmla="*/ 44410 h 1126976"/>
                  <a:gd name="connsiteX30" fmla="*/ 618073 w 3230115"/>
                  <a:gd name="connsiteY30" fmla="*/ 48082 h 1126976"/>
                  <a:gd name="connsiteX31" fmla="*/ 637966 w 3230115"/>
                  <a:gd name="connsiteY31" fmla="*/ 51207 h 1126976"/>
                  <a:gd name="connsiteX32" fmla="*/ 657909 w 3230115"/>
                  <a:gd name="connsiteY32" fmla="*/ 55374 h 1126976"/>
                  <a:gd name="connsiteX33" fmla="*/ 677852 w 3230115"/>
                  <a:gd name="connsiteY33" fmla="*/ 58599 h 1126976"/>
                  <a:gd name="connsiteX34" fmla="*/ 697795 w 3230115"/>
                  <a:gd name="connsiteY34" fmla="*/ 62964 h 1126976"/>
                  <a:gd name="connsiteX35" fmla="*/ 717738 w 3230115"/>
                  <a:gd name="connsiteY35" fmla="*/ 64998 h 1126976"/>
                  <a:gd name="connsiteX36" fmla="*/ 737681 w 3230115"/>
                  <a:gd name="connsiteY36" fmla="*/ 68074 h 1126976"/>
                  <a:gd name="connsiteX37" fmla="*/ 757624 w 3230115"/>
                  <a:gd name="connsiteY37" fmla="*/ 71993 h 1126976"/>
                  <a:gd name="connsiteX38" fmla="*/ 777567 w 3230115"/>
                  <a:gd name="connsiteY38" fmla="*/ 75714 h 1126976"/>
                  <a:gd name="connsiteX39" fmla="*/ 797510 w 3230115"/>
                  <a:gd name="connsiteY39" fmla="*/ 78641 h 1126976"/>
                  <a:gd name="connsiteX40" fmla="*/ 817453 w 3230115"/>
                  <a:gd name="connsiteY40" fmla="*/ 85884 h 1126976"/>
                  <a:gd name="connsiteX41" fmla="*/ 837396 w 3230115"/>
                  <a:gd name="connsiteY41" fmla="*/ 90398 h 1126976"/>
                  <a:gd name="connsiteX42" fmla="*/ 857339 w 3230115"/>
                  <a:gd name="connsiteY42" fmla="*/ 94268 h 1126976"/>
                  <a:gd name="connsiteX43" fmla="*/ 877232 w 3230115"/>
                  <a:gd name="connsiteY43" fmla="*/ 98832 h 1126976"/>
                  <a:gd name="connsiteX44" fmla="*/ 897175 w 3230115"/>
                  <a:gd name="connsiteY44" fmla="*/ 104289 h 1126976"/>
                  <a:gd name="connsiteX45" fmla="*/ 917118 w 3230115"/>
                  <a:gd name="connsiteY45" fmla="*/ 110639 h 1126976"/>
                  <a:gd name="connsiteX46" fmla="*/ 937061 w 3230115"/>
                  <a:gd name="connsiteY46" fmla="*/ 116344 h 1126976"/>
                  <a:gd name="connsiteX47" fmla="*/ 957004 w 3230115"/>
                  <a:gd name="connsiteY47" fmla="*/ 122843 h 1126976"/>
                  <a:gd name="connsiteX48" fmla="*/ 976947 w 3230115"/>
                  <a:gd name="connsiteY48" fmla="*/ 127953 h 1126976"/>
                  <a:gd name="connsiteX49" fmla="*/ 996890 w 3230115"/>
                  <a:gd name="connsiteY49" fmla="*/ 133410 h 1126976"/>
                  <a:gd name="connsiteX50" fmla="*/ 1016833 w 3230115"/>
                  <a:gd name="connsiteY50" fmla="*/ 138569 h 1126976"/>
                  <a:gd name="connsiteX51" fmla="*/ 1036776 w 3230115"/>
                  <a:gd name="connsiteY51" fmla="*/ 142439 h 1126976"/>
                  <a:gd name="connsiteX52" fmla="*/ 1056719 w 3230115"/>
                  <a:gd name="connsiteY52" fmla="*/ 147846 h 1126976"/>
                  <a:gd name="connsiteX53" fmla="*/ 1076662 w 3230115"/>
                  <a:gd name="connsiteY53" fmla="*/ 151815 h 1126976"/>
                  <a:gd name="connsiteX54" fmla="*/ 1096605 w 3230115"/>
                  <a:gd name="connsiteY54" fmla="*/ 155883 h 1126976"/>
                  <a:gd name="connsiteX55" fmla="*/ 1116548 w 3230115"/>
                  <a:gd name="connsiteY55" fmla="*/ 161489 h 1126976"/>
                  <a:gd name="connsiteX56" fmla="*/ 1136441 w 3230115"/>
                  <a:gd name="connsiteY56" fmla="*/ 166598 h 1126976"/>
                  <a:gd name="connsiteX57" fmla="*/ 1156384 w 3230115"/>
                  <a:gd name="connsiteY57" fmla="*/ 172502 h 1126976"/>
                  <a:gd name="connsiteX58" fmla="*/ 1176327 w 3230115"/>
                  <a:gd name="connsiteY58" fmla="*/ 179546 h 1126976"/>
                  <a:gd name="connsiteX59" fmla="*/ 1196270 w 3230115"/>
                  <a:gd name="connsiteY59" fmla="*/ 186789 h 1126976"/>
                  <a:gd name="connsiteX60" fmla="*/ 1216213 w 3230115"/>
                  <a:gd name="connsiteY60" fmla="*/ 194131 h 1126976"/>
                  <a:gd name="connsiteX61" fmla="*/ 1236156 w 3230115"/>
                  <a:gd name="connsiteY61" fmla="*/ 201226 h 1126976"/>
                  <a:gd name="connsiteX62" fmla="*/ 1256099 w 3230115"/>
                  <a:gd name="connsiteY62" fmla="*/ 206931 h 1126976"/>
                  <a:gd name="connsiteX63" fmla="*/ 1276042 w 3230115"/>
                  <a:gd name="connsiteY63" fmla="*/ 212983 h 1126976"/>
                  <a:gd name="connsiteX64" fmla="*/ 1295985 w 3230115"/>
                  <a:gd name="connsiteY64" fmla="*/ 218738 h 1126976"/>
                  <a:gd name="connsiteX65" fmla="*/ 1335871 w 3230115"/>
                  <a:gd name="connsiteY65" fmla="*/ 231735 h 1126976"/>
                  <a:gd name="connsiteX66" fmla="*/ 1355814 w 3230115"/>
                  <a:gd name="connsiteY66" fmla="*/ 238780 h 1126976"/>
                  <a:gd name="connsiteX67" fmla="*/ 1375707 w 3230115"/>
                  <a:gd name="connsiteY67" fmla="*/ 245328 h 1126976"/>
                  <a:gd name="connsiteX68" fmla="*/ 1395650 w 3230115"/>
                  <a:gd name="connsiteY68" fmla="*/ 254655 h 1126976"/>
                  <a:gd name="connsiteX69" fmla="*/ 1415593 w 3230115"/>
                  <a:gd name="connsiteY69" fmla="*/ 262543 h 1126976"/>
                  <a:gd name="connsiteX70" fmla="*/ 1435536 w 3230115"/>
                  <a:gd name="connsiteY70" fmla="*/ 271522 h 1126976"/>
                  <a:gd name="connsiteX71" fmla="*/ 1455479 w 3230115"/>
                  <a:gd name="connsiteY71" fmla="*/ 277922 h 1126976"/>
                  <a:gd name="connsiteX72" fmla="*/ 1475422 w 3230115"/>
                  <a:gd name="connsiteY72" fmla="*/ 285512 h 1126976"/>
                  <a:gd name="connsiteX73" fmla="*/ 1495365 w 3230115"/>
                  <a:gd name="connsiteY73" fmla="*/ 291564 h 1126976"/>
                  <a:gd name="connsiteX74" fmla="*/ 1515308 w 3230115"/>
                  <a:gd name="connsiteY74" fmla="*/ 298063 h 1126976"/>
                  <a:gd name="connsiteX75" fmla="*/ 1535251 w 3230115"/>
                  <a:gd name="connsiteY75" fmla="*/ 303421 h 1126976"/>
                  <a:gd name="connsiteX76" fmla="*/ 1555194 w 3230115"/>
                  <a:gd name="connsiteY76" fmla="*/ 310217 h 1126976"/>
                  <a:gd name="connsiteX77" fmla="*/ 1575137 w 3230115"/>
                  <a:gd name="connsiteY77" fmla="*/ 317163 h 1126976"/>
                  <a:gd name="connsiteX78" fmla="*/ 1595080 w 3230115"/>
                  <a:gd name="connsiteY78" fmla="*/ 326886 h 1126976"/>
                  <a:gd name="connsiteX79" fmla="*/ 1615023 w 3230115"/>
                  <a:gd name="connsiteY79" fmla="*/ 335419 h 1126976"/>
                  <a:gd name="connsiteX80" fmla="*/ 1634916 w 3230115"/>
                  <a:gd name="connsiteY80" fmla="*/ 343704 h 1126976"/>
                  <a:gd name="connsiteX81" fmla="*/ 1654859 w 3230115"/>
                  <a:gd name="connsiteY81" fmla="*/ 350897 h 1126976"/>
                  <a:gd name="connsiteX82" fmla="*/ 1674802 w 3230115"/>
                  <a:gd name="connsiteY82" fmla="*/ 358983 h 1126976"/>
                  <a:gd name="connsiteX83" fmla="*/ 1694745 w 3230115"/>
                  <a:gd name="connsiteY83" fmla="*/ 365433 h 1126976"/>
                  <a:gd name="connsiteX84" fmla="*/ 1714688 w 3230115"/>
                  <a:gd name="connsiteY84" fmla="*/ 372080 h 1126976"/>
                  <a:gd name="connsiteX85" fmla="*/ 1734631 w 3230115"/>
                  <a:gd name="connsiteY85" fmla="*/ 379671 h 1126976"/>
                  <a:gd name="connsiteX86" fmla="*/ 1754574 w 3230115"/>
                  <a:gd name="connsiteY86" fmla="*/ 389146 h 1126976"/>
                  <a:gd name="connsiteX87" fmla="*/ 1774517 w 3230115"/>
                  <a:gd name="connsiteY87" fmla="*/ 398969 h 1126976"/>
                  <a:gd name="connsiteX88" fmla="*/ 1794460 w 3230115"/>
                  <a:gd name="connsiteY88" fmla="*/ 408593 h 1126976"/>
                  <a:gd name="connsiteX89" fmla="*/ 1814403 w 3230115"/>
                  <a:gd name="connsiteY89" fmla="*/ 418118 h 1126976"/>
                  <a:gd name="connsiteX90" fmla="*/ 1834346 w 3230115"/>
                  <a:gd name="connsiteY90" fmla="*/ 425807 h 1126976"/>
                  <a:gd name="connsiteX91" fmla="*/ 1854289 w 3230115"/>
                  <a:gd name="connsiteY91" fmla="*/ 433298 h 1126976"/>
                  <a:gd name="connsiteX92" fmla="*/ 1874182 w 3230115"/>
                  <a:gd name="connsiteY92" fmla="*/ 441236 h 1126976"/>
                  <a:gd name="connsiteX93" fmla="*/ 1894125 w 3230115"/>
                  <a:gd name="connsiteY93" fmla="*/ 448330 h 1126976"/>
                  <a:gd name="connsiteX94" fmla="*/ 1934011 w 3230115"/>
                  <a:gd name="connsiteY94" fmla="*/ 467082 h 1126976"/>
                  <a:gd name="connsiteX95" fmla="*/ 1953954 w 3230115"/>
                  <a:gd name="connsiteY95" fmla="*/ 477599 h 1126976"/>
                  <a:gd name="connsiteX96" fmla="*/ 1973897 w 3230115"/>
                  <a:gd name="connsiteY96" fmla="*/ 486331 h 1126976"/>
                  <a:gd name="connsiteX97" fmla="*/ 1993840 w 3230115"/>
                  <a:gd name="connsiteY97" fmla="*/ 494516 h 1126976"/>
                  <a:gd name="connsiteX98" fmla="*/ 2033726 w 3230115"/>
                  <a:gd name="connsiteY98" fmla="*/ 511284 h 1126976"/>
                  <a:gd name="connsiteX99" fmla="*/ 2053669 w 3230115"/>
                  <a:gd name="connsiteY99" fmla="*/ 521355 h 1126976"/>
                  <a:gd name="connsiteX100" fmla="*/ 2073612 w 3230115"/>
                  <a:gd name="connsiteY100" fmla="*/ 531922 h 1126976"/>
                  <a:gd name="connsiteX101" fmla="*/ 2093555 w 3230115"/>
                  <a:gd name="connsiteY101" fmla="*/ 543084 h 1126976"/>
                  <a:gd name="connsiteX102" fmla="*/ 2113448 w 3230115"/>
                  <a:gd name="connsiteY102" fmla="*/ 552559 h 1126976"/>
                  <a:gd name="connsiteX103" fmla="*/ 2133391 w 3230115"/>
                  <a:gd name="connsiteY103" fmla="*/ 560050 h 1126976"/>
                  <a:gd name="connsiteX104" fmla="*/ 2153334 w 3230115"/>
                  <a:gd name="connsiteY104" fmla="*/ 568831 h 1126976"/>
                  <a:gd name="connsiteX105" fmla="*/ 2173277 w 3230115"/>
                  <a:gd name="connsiteY105" fmla="*/ 577215 h 1126976"/>
                  <a:gd name="connsiteX106" fmla="*/ 2193220 w 3230115"/>
                  <a:gd name="connsiteY106" fmla="*/ 586641 h 1126976"/>
                  <a:gd name="connsiteX107" fmla="*/ 2213163 w 3230115"/>
                  <a:gd name="connsiteY107" fmla="*/ 597555 h 1126976"/>
                  <a:gd name="connsiteX108" fmla="*/ 2233106 w 3230115"/>
                  <a:gd name="connsiteY108" fmla="*/ 608271 h 1126976"/>
                  <a:gd name="connsiteX109" fmla="*/ 2253049 w 3230115"/>
                  <a:gd name="connsiteY109" fmla="*/ 618044 h 1126976"/>
                  <a:gd name="connsiteX110" fmla="*/ 2272992 w 3230115"/>
                  <a:gd name="connsiteY110" fmla="*/ 628164 h 1126976"/>
                  <a:gd name="connsiteX111" fmla="*/ 2292935 w 3230115"/>
                  <a:gd name="connsiteY111" fmla="*/ 638185 h 1126976"/>
                  <a:gd name="connsiteX112" fmla="*/ 2312878 w 3230115"/>
                  <a:gd name="connsiteY112" fmla="*/ 647760 h 1126976"/>
                  <a:gd name="connsiteX113" fmla="*/ 2332821 w 3230115"/>
                  <a:gd name="connsiteY113" fmla="*/ 660261 h 1126976"/>
                  <a:gd name="connsiteX114" fmla="*/ 2352764 w 3230115"/>
                  <a:gd name="connsiteY114" fmla="*/ 673358 h 1126976"/>
                  <a:gd name="connsiteX115" fmla="*/ 2372657 w 3230115"/>
                  <a:gd name="connsiteY115" fmla="*/ 684024 h 1126976"/>
                  <a:gd name="connsiteX116" fmla="*/ 2392600 w 3230115"/>
                  <a:gd name="connsiteY116" fmla="*/ 695534 h 1126976"/>
                  <a:gd name="connsiteX117" fmla="*/ 2412543 w 3230115"/>
                  <a:gd name="connsiteY117" fmla="*/ 702231 h 1126976"/>
                  <a:gd name="connsiteX118" fmla="*/ 2432486 w 3230115"/>
                  <a:gd name="connsiteY118" fmla="*/ 711061 h 1126976"/>
                  <a:gd name="connsiteX119" fmla="*/ 2452429 w 3230115"/>
                  <a:gd name="connsiteY119" fmla="*/ 721678 h 1126976"/>
                  <a:gd name="connsiteX120" fmla="*/ 2472372 w 3230115"/>
                  <a:gd name="connsiteY120" fmla="*/ 732741 h 1126976"/>
                  <a:gd name="connsiteX121" fmla="*/ 2492315 w 3230115"/>
                  <a:gd name="connsiteY121" fmla="*/ 741273 h 1126976"/>
                  <a:gd name="connsiteX122" fmla="*/ 2512258 w 3230115"/>
                  <a:gd name="connsiteY122" fmla="*/ 750600 h 1126976"/>
                  <a:gd name="connsiteX123" fmla="*/ 2532201 w 3230115"/>
                  <a:gd name="connsiteY123" fmla="*/ 760174 h 1126976"/>
                  <a:gd name="connsiteX124" fmla="*/ 2552144 w 3230115"/>
                  <a:gd name="connsiteY124" fmla="*/ 769203 h 1126976"/>
                  <a:gd name="connsiteX125" fmla="*/ 2572087 w 3230115"/>
                  <a:gd name="connsiteY125" fmla="*/ 781308 h 1126976"/>
                  <a:gd name="connsiteX126" fmla="*/ 2592030 w 3230115"/>
                  <a:gd name="connsiteY126" fmla="*/ 794752 h 1126976"/>
                  <a:gd name="connsiteX127" fmla="*/ 2611924 w 3230115"/>
                  <a:gd name="connsiteY127" fmla="*/ 806956 h 1126976"/>
                  <a:gd name="connsiteX128" fmla="*/ 2631867 w 3230115"/>
                  <a:gd name="connsiteY128" fmla="*/ 815043 h 1126976"/>
                  <a:gd name="connsiteX129" fmla="*/ 2651809 w 3230115"/>
                  <a:gd name="connsiteY129" fmla="*/ 822682 h 1126976"/>
                  <a:gd name="connsiteX130" fmla="*/ 2671752 w 3230115"/>
                  <a:gd name="connsiteY130" fmla="*/ 830024 h 1126976"/>
                  <a:gd name="connsiteX131" fmla="*/ 2691695 w 3230115"/>
                  <a:gd name="connsiteY131" fmla="*/ 839847 h 1126976"/>
                  <a:gd name="connsiteX132" fmla="*/ 2711638 w 3230115"/>
                  <a:gd name="connsiteY132" fmla="*/ 850960 h 1126976"/>
                  <a:gd name="connsiteX133" fmla="*/ 2731581 w 3230115"/>
                  <a:gd name="connsiteY133" fmla="*/ 860633 h 1126976"/>
                  <a:gd name="connsiteX134" fmla="*/ 2751524 w 3230115"/>
                  <a:gd name="connsiteY134" fmla="*/ 868075 h 1126976"/>
                  <a:gd name="connsiteX135" fmla="*/ 2771467 w 3230115"/>
                  <a:gd name="connsiteY135" fmla="*/ 877451 h 1126976"/>
                  <a:gd name="connsiteX136" fmla="*/ 2791410 w 3230115"/>
                  <a:gd name="connsiteY136" fmla="*/ 889060 h 1126976"/>
                  <a:gd name="connsiteX137" fmla="*/ 2811353 w 3230115"/>
                  <a:gd name="connsiteY137" fmla="*/ 903347 h 1126976"/>
                  <a:gd name="connsiteX138" fmla="*/ 2831296 w 3230115"/>
                  <a:gd name="connsiteY138" fmla="*/ 913765 h 1126976"/>
                  <a:gd name="connsiteX139" fmla="*/ 2851239 w 3230115"/>
                  <a:gd name="connsiteY139" fmla="*/ 921504 h 1126976"/>
                  <a:gd name="connsiteX140" fmla="*/ 2871132 w 3230115"/>
                  <a:gd name="connsiteY140" fmla="*/ 928797 h 1126976"/>
                  <a:gd name="connsiteX141" fmla="*/ 2891075 w 3230115"/>
                  <a:gd name="connsiteY141" fmla="*/ 936585 h 1126976"/>
                  <a:gd name="connsiteX142" fmla="*/ 2911018 w 3230115"/>
                  <a:gd name="connsiteY142" fmla="*/ 946656 h 1126976"/>
                  <a:gd name="connsiteX143" fmla="*/ 2930961 w 3230115"/>
                  <a:gd name="connsiteY143" fmla="*/ 956280 h 1126976"/>
                  <a:gd name="connsiteX144" fmla="*/ 2950904 w 3230115"/>
                  <a:gd name="connsiteY144" fmla="*/ 964664 h 1126976"/>
                  <a:gd name="connsiteX145" fmla="*/ 2970847 w 3230115"/>
                  <a:gd name="connsiteY145" fmla="*/ 968583 h 1126976"/>
                  <a:gd name="connsiteX146" fmla="*/ 2990790 w 3230115"/>
                  <a:gd name="connsiteY146" fmla="*/ 977364 h 1126976"/>
                  <a:gd name="connsiteX147" fmla="*/ 3010733 w 3230115"/>
                  <a:gd name="connsiteY147" fmla="*/ 992049 h 1126976"/>
                  <a:gd name="connsiteX148" fmla="*/ 3030676 w 3230115"/>
                  <a:gd name="connsiteY148" fmla="*/ 1006882 h 1126976"/>
                  <a:gd name="connsiteX149" fmla="*/ 3050619 w 3230115"/>
                  <a:gd name="connsiteY149" fmla="*/ 1015068 h 1126976"/>
                  <a:gd name="connsiteX150" fmla="*/ 3070562 w 3230115"/>
                  <a:gd name="connsiteY150" fmla="*/ 1008073 h 1126976"/>
                  <a:gd name="connsiteX151" fmla="*/ 3090505 w 3230115"/>
                  <a:gd name="connsiteY151" fmla="*/ 1013976 h 1126976"/>
                  <a:gd name="connsiteX152" fmla="*/ 3110398 w 3230115"/>
                  <a:gd name="connsiteY152" fmla="*/ 1036300 h 1126976"/>
                  <a:gd name="connsiteX153" fmla="*/ 3130341 w 3230115"/>
                  <a:gd name="connsiteY153" fmla="*/ 1052175 h 1126976"/>
                  <a:gd name="connsiteX154" fmla="*/ 3150284 w 3230115"/>
                  <a:gd name="connsiteY154" fmla="*/ 1068199 h 1126976"/>
                  <a:gd name="connsiteX155" fmla="*/ 3170227 w 3230115"/>
                  <a:gd name="connsiteY155" fmla="*/ 1077575 h 1126976"/>
                  <a:gd name="connsiteX156" fmla="*/ 3190170 w 3230115"/>
                  <a:gd name="connsiteY156" fmla="*/ 1090523 h 1126976"/>
                  <a:gd name="connsiteX157" fmla="*/ 3210113 w 3230115"/>
                  <a:gd name="connsiteY157" fmla="*/ 1095137 h 1126976"/>
                  <a:gd name="connsiteX158" fmla="*/ 3230056 w 3230115"/>
                  <a:gd name="connsiteY158" fmla="*/ 1126937 h 1126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3230115" h="1126976">
                    <a:moveTo>
                      <a:pt x="-60" y="11668"/>
                    </a:moveTo>
                    <a:lnTo>
                      <a:pt x="19883" y="-40"/>
                    </a:lnTo>
                    <a:lnTo>
                      <a:pt x="39826" y="10"/>
                    </a:lnTo>
                    <a:lnTo>
                      <a:pt x="59769" y="10"/>
                    </a:lnTo>
                    <a:lnTo>
                      <a:pt x="79712" y="60"/>
                    </a:lnTo>
                    <a:lnTo>
                      <a:pt x="99655" y="159"/>
                    </a:lnTo>
                    <a:lnTo>
                      <a:pt x="119598" y="2441"/>
                    </a:lnTo>
                    <a:lnTo>
                      <a:pt x="139491" y="208"/>
                    </a:lnTo>
                    <a:lnTo>
                      <a:pt x="159434" y="2639"/>
                    </a:lnTo>
                    <a:lnTo>
                      <a:pt x="179377" y="605"/>
                    </a:lnTo>
                    <a:lnTo>
                      <a:pt x="219263" y="5070"/>
                    </a:lnTo>
                    <a:lnTo>
                      <a:pt x="239206" y="5318"/>
                    </a:lnTo>
                    <a:lnTo>
                      <a:pt x="259149" y="7451"/>
                    </a:lnTo>
                    <a:lnTo>
                      <a:pt x="279092" y="7947"/>
                    </a:lnTo>
                    <a:lnTo>
                      <a:pt x="299035" y="8592"/>
                    </a:lnTo>
                    <a:lnTo>
                      <a:pt x="318978" y="9337"/>
                    </a:lnTo>
                    <a:lnTo>
                      <a:pt x="338921" y="10031"/>
                    </a:lnTo>
                    <a:lnTo>
                      <a:pt x="358864" y="12809"/>
                    </a:lnTo>
                    <a:lnTo>
                      <a:pt x="378757" y="12363"/>
                    </a:lnTo>
                    <a:lnTo>
                      <a:pt x="398700" y="16282"/>
                    </a:lnTo>
                    <a:lnTo>
                      <a:pt x="418643" y="18117"/>
                    </a:lnTo>
                    <a:lnTo>
                      <a:pt x="438586" y="19457"/>
                    </a:lnTo>
                    <a:lnTo>
                      <a:pt x="458529" y="20648"/>
                    </a:lnTo>
                    <a:lnTo>
                      <a:pt x="478472" y="22930"/>
                    </a:lnTo>
                    <a:lnTo>
                      <a:pt x="498415" y="27097"/>
                    </a:lnTo>
                    <a:lnTo>
                      <a:pt x="518358" y="31363"/>
                    </a:lnTo>
                    <a:lnTo>
                      <a:pt x="538301" y="36126"/>
                    </a:lnTo>
                    <a:lnTo>
                      <a:pt x="558244" y="38308"/>
                    </a:lnTo>
                    <a:lnTo>
                      <a:pt x="578187" y="42128"/>
                    </a:lnTo>
                    <a:lnTo>
                      <a:pt x="598130" y="44410"/>
                    </a:lnTo>
                    <a:lnTo>
                      <a:pt x="618073" y="48082"/>
                    </a:lnTo>
                    <a:lnTo>
                      <a:pt x="637966" y="51207"/>
                    </a:lnTo>
                    <a:lnTo>
                      <a:pt x="657909" y="55374"/>
                    </a:lnTo>
                    <a:lnTo>
                      <a:pt x="677852" y="58599"/>
                    </a:lnTo>
                    <a:lnTo>
                      <a:pt x="697795" y="62964"/>
                    </a:lnTo>
                    <a:lnTo>
                      <a:pt x="717738" y="64998"/>
                    </a:lnTo>
                    <a:lnTo>
                      <a:pt x="737681" y="68074"/>
                    </a:lnTo>
                    <a:lnTo>
                      <a:pt x="757624" y="71993"/>
                    </a:lnTo>
                    <a:lnTo>
                      <a:pt x="777567" y="75714"/>
                    </a:lnTo>
                    <a:lnTo>
                      <a:pt x="797510" y="78641"/>
                    </a:lnTo>
                    <a:lnTo>
                      <a:pt x="817453" y="85884"/>
                    </a:lnTo>
                    <a:lnTo>
                      <a:pt x="837396" y="90398"/>
                    </a:lnTo>
                    <a:lnTo>
                      <a:pt x="857339" y="94268"/>
                    </a:lnTo>
                    <a:lnTo>
                      <a:pt x="877232" y="98832"/>
                    </a:lnTo>
                    <a:lnTo>
                      <a:pt x="897175" y="104289"/>
                    </a:lnTo>
                    <a:lnTo>
                      <a:pt x="917118" y="110639"/>
                    </a:lnTo>
                    <a:lnTo>
                      <a:pt x="937061" y="116344"/>
                    </a:lnTo>
                    <a:lnTo>
                      <a:pt x="957004" y="122843"/>
                    </a:lnTo>
                    <a:lnTo>
                      <a:pt x="976947" y="127953"/>
                    </a:lnTo>
                    <a:lnTo>
                      <a:pt x="996890" y="133410"/>
                    </a:lnTo>
                    <a:lnTo>
                      <a:pt x="1016833" y="138569"/>
                    </a:lnTo>
                    <a:lnTo>
                      <a:pt x="1036776" y="142439"/>
                    </a:lnTo>
                    <a:lnTo>
                      <a:pt x="1056719" y="147846"/>
                    </a:lnTo>
                    <a:lnTo>
                      <a:pt x="1076662" y="151815"/>
                    </a:lnTo>
                    <a:lnTo>
                      <a:pt x="1096605" y="155883"/>
                    </a:lnTo>
                    <a:lnTo>
                      <a:pt x="1116548" y="161489"/>
                    </a:lnTo>
                    <a:lnTo>
                      <a:pt x="1136441" y="166598"/>
                    </a:lnTo>
                    <a:lnTo>
                      <a:pt x="1156384" y="172502"/>
                    </a:lnTo>
                    <a:lnTo>
                      <a:pt x="1176327" y="179546"/>
                    </a:lnTo>
                    <a:lnTo>
                      <a:pt x="1196270" y="186789"/>
                    </a:lnTo>
                    <a:lnTo>
                      <a:pt x="1216213" y="194131"/>
                    </a:lnTo>
                    <a:lnTo>
                      <a:pt x="1236156" y="201226"/>
                    </a:lnTo>
                    <a:lnTo>
                      <a:pt x="1256099" y="206931"/>
                    </a:lnTo>
                    <a:lnTo>
                      <a:pt x="1276042" y="212983"/>
                    </a:lnTo>
                    <a:lnTo>
                      <a:pt x="1295985" y="218738"/>
                    </a:lnTo>
                    <a:lnTo>
                      <a:pt x="1335871" y="231735"/>
                    </a:lnTo>
                    <a:lnTo>
                      <a:pt x="1355814" y="238780"/>
                    </a:lnTo>
                    <a:lnTo>
                      <a:pt x="1375707" y="245328"/>
                    </a:lnTo>
                    <a:lnTo>
                      <a:pt x="1395650" y="254655"/>
                    </a:lnTo>
                    <a:lnTo>
                      <a:pt x="1415593" y="262543"/>
                    </a:lnTo>
                    <a:lnTo>
                      <a:pt x="1435536" y="271522"/>
                    </a:lnTo>
                    <a:lnTo>
                      <a:pt x="1455479" y="277922"/>
                    </a:lnTo>
                    <a:lnTo>
                      <a:pt x="1475422" y="285512"/>
                    </a:lnTo>
                    <a:lnTo>
                      <a:pt x="1495365" y="291564"/>
                    </a:lnTo>
                    <a:lnTo>
                      <a:pt x="1515308" y="298063"/>
                    </a:lnTo>
                    <a:lnTo>
                      <a:pt x="1535251" y="303421"/>
                    </a:lnTo>
                    <a:lnTo>
                      <a:pt x="1555194" y="310217"/>
                    </a:lnTo>
                    <a:lnTo>
                      <a:pt x="1575137" y="317163"/>
                    </a:lnTo>
                    <a:lnTo>
                      <a:pt x="1595080" y="326886"/>
                    </a:lnTo>
                    <a:lnTo>
                      <a:pt x="1615023" y="335419"/>
                    </a:lnTo>
                    <a:lnTo>
                      <a:pt x="1634916" y="343704"/>
                    </a:lnTo>
                    <a:lnTo>
                      <a:pt x="1654859" y="350897"/>
                    </a:lnTo>
                    <a:lnTo>
                      <a:pt x="1674802" y="358983"/>
                    </a:lnTo>
                    <a:lnTo>
                      <a:pt x="1694745" y="365433"/>
                    </a:lnTo>
                    <a:lnTo>
                      <a:pt x="1714688" y="372080"/>
                    </a:lnTo>
                    <a:lnTo>
                      <a:pt x="1734631" y="379671"/>
                    </a:lnTo>
                    <a:lnTo>
                      <a:pt x="1754574" y="389146"/>
                    </a:lnTo>
                    <a:lnTo>
                      <a:pt x="1774517" y="398969"/>
                    </a:lnTo>
                    <a:lnTo>
                      <a:pt x="1794460" y="408593"/>
                    </a:lnTo>
                    <a:lnTo>
                      <a:pt x="1814403" y="418118"/>
                    </a:lnTo>
                    <a:lnTo>
                      <a:pt x="1834346" y="425807"/>
                    </a:lnTo>
                    <a:lnTo>
                      <a:pt x="1854289" y="433298"/>
                    </a:lnTo>
                    <a:lnTo>
                      <a:pt x="1874182" y="441236"/>
                    </a:lnTo>
                    <a:lnTo>
                      <a:pt x="1894125" y="448330"/>
                    </a:lnTo>
                    <a:lnTo>
                      <a:pt x="1934011" y="467082"/>
                    </a:lnTo>
                    <a:lnTo>
                      <a:pt x="1953954" y="477599"/>
                    </a:lnTo>
                    <a:lnTo>
                      <a:pt x="1973897" y="486331"/>
                    </a:lnTo>
                    <a:lnTo>
                      <a:pt x="1993840" y="494516"/>
                    </a:lnTo>
                    <a:lnTo>
                      <a:pt x="2033726" y="511284"/>
                    </a:lnTo>
                    <a:lnTo>
                      <a:pt x="2053669" y="521355"/>
                    </a:lnTo>
                    <a:lnTo>
                      <a:pt x="2073612" y="531922"/>
                    </a:lnTo>
                    <a:lnTo>
                      <a:pt x="2093555" y="543084"/>
                    </a:lnTo>
                    <a:lnTo>
                      <a:pt x="2113448" y="552559"/>
                    </a:lnTo>
                    <a:lnTo>
                      <a:pt x="2133391" y="560050"/>
                    </a:lnTo>
                    <a:lnTo>
                      <a:pt x="2153334" y="568831"/>
                    </a:lnTo>
                    <a:lnTo>
                      <a:pt x="2173277" y="577215"/>
                    </a:lnTo>
                    <a:lnTo>
                      <a:pt x="2193220" y="586641"/>
                    </a:lnTo>
                    <a:lnTo>
                      <a:pt x="2213163" y="597555"/>
                    </a:lnTo>
                    <a:lnTo>
                      <a:pt x="2233106" y="608271"/>
                    </a:lnTo>
                    <a:lnTo>
                      <a:pt x="2253049" y="618044"/>
                    </a:lnTo>
                    <a:lnTo>
                      <a:pt x="2272992" y="628164"/>
                    </a:lnTo>
                    <a:lnTo>
                      <a:pt x="2292935" y="638185"/>
                    </a:lnTo>
                    <a:lnTo>
                      <a:pt x="2312878" y="647760"/>
                    </a:lnTo>
                    <a:lnTo>
                      <a:pt x="2332821" y="660261"/>
                    </a:lnTo>
                    <a:lnTo>
                      <a:pt x="2352764" y="673358"/>
                    </a:lnTo>
                    <a:lnTo>
                      <a:pt x="2372657" y="684024"/>
                    </a:lnTo>
                    <a:lnTo>
                      <a:pt x="2392600" y="695534"/>
                    </a:lnTo>
                    <a:lnTo>
                      <a:pt x="2412543" y="702231"/>
                    </a:lnTo>
                    <a:lnTo>
                      <a:pt x="2432486" y="711061"/>
                    </a:lnTo>
                    <a:lnTo>
                      <a:pt x="2452429" y="721678"/>
                    </a:lnTo>
                    <a:lnTo>
                      <a:pt x="2472372" y="732741"/>
                    </a:lnTo>
                    <a:lnTo>
                      <a:pt x="2492315" y="741273"/>
                    </a:lnTo>
                    <a:lnTo>
                      <a:pt x="2512258" y="750600"/>
                    </a:lnTo>
                    <a:lnTo>
                      <a:pt x="2532201" y="760174"/>
                    </a:lnTo>
                    <a:lnTo>
                      <a:pt x="2552144" y="769203"/>
                    </a:lnTo>
                    <a:lnTo>
                      <a:pt x="2572087" y="781308"/>
                    </a:lnTo>
                    <a:lnTo>
                      <a:pt x="2592030" y="794752"/>
                    </a:lnTo>
                    <a:lnTo>
                      <a:pt x="2611924" y="806956"/>
                    </a:lnTo>
                    <a:lnTo>
                      <a:pt x="2631867" y="815043"/>
                    </a:lnTo>
                    <a:lnTo>
                      <a:pt x="2651809" y="822682"/>
                    </a:lnTo>
                    <a:lnTo>
                      <a:pt x="2671752" y="830024"/>
                    </a:lnTo>
                    <a:lnTo>
                      <a:pt x="2691695" y="839847"/>
                    </a:lnTo>
                    <a:lnTo>
                      <a:pt x="2711638" y="850960"/>
                    </a:lnTo>
                    <a:lnTo>
                      <a:pt x="2731581" y="860633"/>
                    </a:lnTo>
                    <a:lnTo>
                      <a:pt x="2751524" y="868075"/>
                    </a:lnTo>
                    <a:lnTo>
                      <a:pt x="2771467" y="877451"/>
                    </a:lnTo>
                    <a:lnTo>
                      <a:pt x="2791410" y="889060"/>
                    </a:lnTo>
                    <a:lnTo>
                      <a:pt x="2811353" y="903347"/>
                    </a:lnTo>
                    <a:lnTo>
                      <a:pt x="2831296" y="913765"/>
                    </a:lnTo>
                    <a:lnTo>
                      <a:pt x="2851239" y="921504"/>
                    </a:lnTo>
                    <a:lnTo>
                      <a:pt x="2871132" y="928797"/>
                    </a:lnTo>
                    <a:lnTo>
                      <a:pt x="2891075" y="936585"/>
                    </a:lnTo>
                    <a:lnTo>
                      <a:pt x="2911018" y="946656"/>
                    </a:lnTo>
                    <a:lnTo>
                      <a:pt x="2930961" y="956280"/>
                    </a:lnTo>
                    <a:lnTo>
                      <a:pt x="2950904" y="964664"/>
                    </a:lnTo>
                    <a:lnTo>
                      <a:pt x="2970847" y="968583"/>
                    </a:lnTo>
                    <a:lnTo>
                      <a:pt x="2990790" y="977364"/>
                    </a:lnTo>
                    <a:lnTo>
                      <a:pt x="3010733" y="992049"/>
                    </a:lnTo>
                    <a:lnTo>
                      <a:pt x="3030676" y="1006882"/>
                    </a:lnTo>
                    <a:lnTo>
                      <a:pt x="3050619" y="1015068"/>
                    </a:lnTo>
                    <a:lnTo>
                      <a:pt x="3070562" y="1008073"/>
                    </a:lnTo>
                    <a:lnTo>
                      <a:pt x="3090505" y="1013976"/>
                    </a:lnTo>
                    <a:lnTo>
                      <a:pt x="3110398" y="1036300"/>
                    </a:lnTo>
                    <a:lnTo>
                      <a:pt x="3130341" y="1052175"/>
                    </a:lnTo>
                    <a:lnTo>
                      <a:pt x="3150284" y="1068199"/>
                    </a:lnTo>
                    <a:lnTo>
                      <a:pt x="3170227" y="1077575"/>
                    </a:lnTo>
                    <a:lnTo>
                      <a:pt x="3190170" y="1090523"/>
                    </a:lnTo>
                    <a:lnTo>
                      <a:pt x="3210113" y="1095137"/>
                    </a:lnTo>
                    <a:lnTo>
                      <a:pt x="3230056" y="1126937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101" name="Vrije vorm 100">
                <a:extLst>
                  <a:ext uri="{FF2B5EF4-FFF2-40B4-BE49-F238E27FC236}">
                    <a16:creationId xmlns:a16="http://schemas.microsoft.com/office/drawing/2014/main" id="{32AF6593-ACAD-560E-25DD-8753B5C125F3}"/>
                  </a:ext>
                </a:extLst>
              </p:cNvPr>
              <p:cNvSpPr/>
              <p:nvPr/>
            </p:nvSpPr>
            <p:spPr>
              <a:xfrm>
                <a:off x="4514619" y="4375290"/>
                <a:ext cx="2995613" cy="1155303"/>
              </a:xfrm>
              <a:custGeom>
                <a:avLst/>
                <a:gdLst>
                  <a:gd name="connsiteX0" fmla="*/ -60 w 3230115"/>
                  <a:gd name="connsiteY0" fmla="*/ -41 h 1155303"/>
                  <a:gd name="connsiteX1" fmla="*/ 19883 w 3230115"/>
                  <a:gd name="connsiteY1" fmla="*/ 9 h 1155303"/>
                  <a:gd name="connsiteX2" fmla="*/ 39826 w 3230115"/>
                  <a:gd name="connsiteY2" fmla="*/ 108 h 1155303"/>
                  <a:gd name="connsiteX3" fmla="*/ 59769 w 3230115"/>
                  <a:gd name="connsiteY3" fmla="*/ 356 h 1155303"/>
                  <a:gd name="connsiteX4" fmla="*/ 79712 w 3230115"/>
                  <a:gd name="connsiteY4" fmla="*/ 654 h 1155303"/>
                  <a:gd name="connsiteX5" fmla="*/ 99655 w 3230115"/>
                  <a:gd name="connsiteY5" fmla="*/ 1051 h 1155303"/>
                  <a:gd name="connsiteX6" fmla="*/ 119598 w 3230115"/>
                  <a:gd name="connsiteY6" fmla="*/ 1547 h 1155303"/>
                  <a:gd name="connsiteX7" fmla="*/ 139491 w 3230115"/>
                  <a:gd name="connsiteY7" fmla="*/ 2093 h 1155303"/>
                  <a:gd name="connsiteX8" fmla="*/ 159434 w 3230115"/>
                  <a:gd name="connsiteY8" fmla="*/ 2738 h 1155303"/>
                  <a:gd name="connsiteX9" fmla="*/ 199320 w 3230115"/>
                  <a:gd name="connsiteY9" fmla="*/ 4325 h 1155303"/>
                  <a:gd name="connsiteX10" fmla="*/ 219263 w 3230115"/>
                  <a:gd name="connsiteY10" fmla="*/ 5268 h 1155303"/>
                  <a:gd name="connsiteX11" fmla="*/ 239206 w 3230115"/>
                  <a:gd name="connsiteY11" fmla="*/ 6260 h 1155303"/>
                  <a:gd name="connsiteX12" fmla="*/ 259149 w 3230115"/>
                  <a:gd name="connsiteY12" fmla="*/ 7401 h 1155303"/>
                  <a:gd name="connsiteX13" fmla="*/ 279092 w 3230115"/>
                  <a:gd name="connsiteY13" fmla="*/ 8591 h 1155303"/>
                  <a:gd name="connsiteX14" fmla="*/ 299035 w 3230115"/>
                  <a:gd name="connsiteY14" fmla="*/ 9832 h 1155303"/>
                  <a:gd name="connsiteX15" fmla="*/ 318978 w 3230115"/>
                  <a:gd name="connsiteY15" fmla="*/ 11221 h 1155303"/>
                  <a:gd name="connsiteX16" fmla="*/ 338921 w 3230115"/>
                  <a:gd name="connsiteY16" fmla="*/ 12659 h 1155303"/>
                  <a:gd name="connsiteX17" fmla="*/ 358864 w 3230115"/>
                  <a:gd name="connsiteY17" fmla="*/ 14197 h 1155303"/>
                  <a:gd name="connsiteX18" fmla="*/ 378757 w 3230115"/>
                  <a:gd name="connsiteY18" fmla="*/ 15834 h 1155303"/>
                  <a:gd name="connsiteX19" fmla="*/ 398700 w 3230115"/>
                  <a:gd name="connsiteY19" fmla="*/ 17571 h 1155303"/>
                  <a:gd name="connsiteX20" fmla="*/ 418643 w 3230115"/>
                  <a:gd name="connsiteY20" fmla="*/ 19357 h 1155303"/>
                  <a:gd name="connsiteX21" fmla="*/ 438586 w 3230115"/>
                  <a:gd name="connsiteY21" fmla="*/ 21242 h 1155303"/>
                  <a:gd name="connsiteX22" fmla="*/ 458529 w 3230115"/>
                  <a:gd name="connsiteY22" fmla="*/ 23226 h 1155303"/>
                  <a:gd name="connsiteX23" fmla="*/ 478472 w 3230115"/>
                  <a:gd name="connsiteY23" fmla="*/ 25310 h 1155303"/>
                  <a:gd name="connsiteX24" fmla="*/ 498415 w 3230115"/>
                  <a:gd name="connsiteY24" fmla="*/ 27443 h 1155303"/>
                  <a:gd name="connsiteX25" fmla="*/ 518358 w 3230115"/>
                  <a:gd name="connsiteY25" fmla="*/ 29725 h 1155303"/>
                  <a:gd name="connsiteX26" fmla="*/ 538301 w 3230115"/>
                  <a:gd name="connsiteY26" fmla="*/ 32057 h 1155303"/>
                  <a:gd name="connsiteX27" fmla="*/ 558244 w 3230115"/>
                  <a:gd name="connsiteY27" fmla="*/ 34438 h 1155303"/>
                  <a:gd name="connsiteX28" fmla="*/ 578187 w 3230115"/>
                  <a:gd name="connsiteY28" fmla="*/ 36968 h 1155303"/>
                  <a:gd name="connsiteX29" fmla="*/ 598130 w 3230115"/>
                  <a:gd name="connsiteY29" fmla="*/ 39548 h 1155303"/>
                  <a:gd name="connsiteX30" fmla="*/ 618073 w 3230115"/>
                  <a:gd name="connsiteY30" fmla="*/ 42227 h 1155303"/>
                  <a:gd name="connsiteX31" fmla="*/ 637966 w 3230115"/>
                  <a:gd name="connsiteY31" fmla="*/ 45005 h 1155303"/>
                  <a:gd name="connsiteX32" fmla="*/ 657909 w 3230115"/>
                  <a:gd name="connsiteY32" fmla="*/ 47882 h 1155303"/>
                  <a:gd name="connsiteX33" fmla="*/ 677852 w 3230115"/>
                  <a:gd name="connsiteY33" fmla="*/ 50809 h 1155303"/>
                  <a:gd name="connsiteX34" fmla="*/ 697795 w 3230115"/>
                  <a:gd name="connsiteY34" fmla="*/ 53885 h 1155303"/>
                  <a:gd name="connsiteX35" fmla="*/ 717738 w 3230115"/>
                  <a:gd name="connsiteY35" fmla="*/ 57010 h 1155303"/>
                  <a:gd name="connsiteX36" fmla="*/ 737681 w 3230115"/>
                  <a:gd name="connsiteY36" fmla="*/ 60185 h 1155303"/>
                  <a:gd name="connsiteX37" fmla="*/ 757624 w 3230115"/>
                  <a:gd name="connsiteY37" fmla="*/ 63509 h 1155303"/>
                  <a:gd name="connsiteX38" fmla="*/ 777567 w 3230115"/>
                  <a:gd name="connsiteY38" fmla="*/ 66882 h 1155303"/>
                  <a:gd name="connsiteX39" fmla="*/ 797510 w 3230115"/>
                  <a:gd name="connsiteY39" fmla="*/ 70355 h 1155303"/>
                  <a:gd name="connsiteX40" fmla="*/ 817453 w 3230115"/>
                  <a:gd name="connsiteY40" fmla="*/ 73927 h 1155303"/>
                  <a:gd name="connsiteX41" fmla="*/ 837396 w 3230115"/>
                  <a:gd name="connsiteY41" fmla="*/ 77598 h 1155303"/>
                  <a:gd name="connsiteX42" fmla="*/ 857339 w 3230115"/>
                  <a:gd name="connsiteY42" fmla="*/ 81319 h 1155303"/>
                  <a:gd name="connsiteX43" fmla="*/ 877232 w 3230115"/>
                  <a:gd name="connsiteY43" fmla="*/ 85188 h 1155303"/>
                  <a:gd name="connsiteX44" fmla="*/ 897175 w 3230115"/>
                  <a:gd name="connsiteY44" fmla="*/ 89107 h 1155303"/>
                  <a:gd name="connsiteX45" fmla="*/ 917118 w 3230115"/>
                  <a:gd name="connsiteY45" fmla="*/ 93076 h 1155303"/>
                  <a:gd name="connsiteX46" fmla="*/ 937061 w 3230115"/>
                  <a:gd name="connsiteY46" fmla="*/ 97194 h 1155303"/>
                  <a:gd name="connsiteX47" fmla="*/ 957004 w 3230115"/>
                  <a:gd name="connsiteY47" fmla="*/ 101361 h 1155303"/>
                  <a:gd name="connsiteX48" fmla="*/ 976947 w 3230115"/>
                  <a:gd name="connsiteY48" fmla="*/ 105627 h 1155303"/>
                  <a:gd name="connsiteX49" fmla="*/ 996890 w 3230115"/>
                  <a:gd name="connsiteY49" fmla="*/ 109993 h 1155303"/>
                  <a:gd name="connsiteX50" fmla="*/ 1016833 w 3230115"/>
                  <a:gd name="connsiteY50" fmla="*/ 114458 h 1155303"/>
                  <a:gd name="connsiteX51" fmla="*/ 1036776 w 3230115"/>
                  <a:gd name="connsiteY51" fmla="*/ 118972 h 1155303"/>
                  <a:gd name="connsiteX52" fmla="*/ 1056719 w 3230115"/>
                  <a:gd name="connsiteY52" fmla="*/ 123586 h 1155303"/>
                  <a:gd name="connsiteX53" fmla="*/ 1076662 w 3230115"/>
                  <a:gd name="connsiteY53" fmla="*/ 128299 h 1155303"/>
                  <a:gd name="connsiteX54" fmla="*/ 1096605 w 3230115"/>
                  <a:gd name="connsiteY54" fmla="*/ 133111 h 1155303"/>
                  <a:gd name="connsiteX55" fmla="*/ 1116548 w 3230115"/>
                  <a:gd name="connsiteY55" fmla="*/ 138022 h 1155303"/>
                  <a:gd name="connsiteX56" fmla="*/ 1136441 w 3230115"/>
                  <a:gd name="connsiteY56" fmla="*/ 142983 h 1155303"/>
                  <a:gd name="connsiteX57" fmla="*/ 1156384 w 3230115"/>
                  <a:gd name="connsiteY57" fmla="*/ 148043 h 1155303"/>
                  <a:gd name="connsiteX58" fmla="*/ 1176327 w 3230115"/>
                  <a:gd name="connsiteY58" fmla="*/ 153203 h 1155303"/>
                  <a:gd name="connsiteX59" fmla="*/ 1196270 w 3230115"/>
                  <a:gd name="connsiteY59" fmla="*/ 158412 h 1155303"/>
                  <a:gd name="connsiteX60" fmla="*/ 1216213 w 3230115"/>
                  <a:gd name="connsiteY60" fmla="*/ 163770 h 1155303"/>
                  <a:gd name="connsiteX61" fmla="*/ 1236156 w 3230115"/>
                  <a:gd name="connsiteY61" fmla="*/ 169177 h 1155303"/>
                  <a:gd name="connsiteX62" fmla="*/ 1256099 w 3230115"/>
                  <a:gd name="connsiteY62" fmla="*/ 174684 h 1155303"/>
                  <a:gd name="connsiteX63" fmla="*/ 1276042 w 3230115"/>
                  <a:gd name="connsiteY63" fmla="*/ 180240 h 1155303"/>
                  <a:gd name="connsiteX64" fmla="*/ 1295985 w 3230115"/>
                  <a:gd name="connsiteY64" fmla="*/ 185945 h 1155303"/>
                  <a:gd name="connsiteX65" fmla="*/ 1315928 w 3230115"/>
                  <a:gd name="connsiteY65" fmla="*/ 191700 h 1155303"/>
                  <a:gd name="connsiteX66" fmla="*/ 1335871 w 3230115"/>
                  <a:gd name="connsiteY66" fmla="*/ 197554 h 1155303"/>
                  <a:gd name="connsiteX67" fmla="*/ 1355814 w 3230115"/>
                  <a:gd name="connsiteY67" fmla="*/ 203507 h 1155303"/>
                  <a:gd name="connsiteX68" fmla="*/ 1375707 w 3230115"/>
                  <a:gd name="connsiteY68" fmla="*/ 209559 h 1155303"/>
                  <a:gd name="connsiteX69" fmla="*/ 1395650 w 3230115"/>
                  <a:gd name="connsiteY69" fmla="*/ 215661 h 1155303"/>
                  <a:gd name="connsiteX70" fmla="*/ 1415593 w 3230115"/>
                  <a:gd name="connsiteY70" fmla="*/ 221862 h 1155303"/>
                  <a:gd name="connsiteX71" fmla="*/ 1435536 w 3230115"/>
                  <a:gd name="connsiteY71" fmla="*/ 228163 h 1155303"/>
                  <a:gd name="connsiteX72" fmla="*/ 1455479 w 3230115"/>
                  <a:gd name="connsiteY72" fmla="*/ 234562 h 1155303"/>
                  <a:gd name="connsiteX73" fmla="*/ 1475422 w 3230115"/>
                  <a:gd name="connsiteY73" fmla="*/ 241011 h 1155303"/>
                  <a:gd name="connsiteX74" fmla="*/ 1495365 w 3230115"/>
                  <a:gd name="connsiteY74" fmla="*/ 247560 h 1155303"/>
                  <a:gd name="connsiteX75" fmla="*/ 1515308 w 3230115"/>
                  <a:gd name="connsiteY75" fmla="*/ 254207 h 1155303"/>
                  <a:gd name="connsiteX76" fmla="*/ 1535251 w 3230115"/>
                  <a:gd name="connsiteY76" fmla="*/ 260954 h 1155303"/>
                  <a:gd name="connsiteX77" fmla="*/ 1555194 w 3230115"/>
                  <a:gd name="connsiteY77" fmla="*/ 267800 h 1155303"/>
                  <a:gd name="connsiteX78" fmla="*/ 1575137 w 3230115"/>
                  <a:gd name="connsiteY78" fmla="*/ 274696 h 1155303"/>
                  <a:gd name="connsiteX79" fmla="*/ 1595080 w 3230115"/>
                  <a:gd name="connsiteY79" fmla="*/ 281691 h 1155303"/>
                  <a:gd name="connsiteX80" fmla="*/ 1615023 w 3230115"/>
                  <a:gd name="connsiteY80" fmla="*/ 288785 h 1155303"/>
                  <a:gd name="connsiteX81" fmla="*/ 1634916 w 3230115"/>
                  <a:gd name="connsiteY81" fmla="*/ 295929 h 1155303"/>
                  <a:gd name="connsiteX82" fmla="*/ 1654859 w 3230115"/>
                  <a:gd name="connsiteY82" fmla="*/ 303221 h 1155303"/>
                  <a:gd name="connsiteX83" fmla="*/ 1674802 w 3230115"/>
                  <a:gd name="connsiteY83" fmla="*/ 310564 h 1155303"/>
                  <a:gd name="connsiteX84" fmla="*/ 1694745 w 3230115"/>
                  <a:gd name="connsiteY84" fmla="*/ 318005 h 1155303"/>
                  <a:gd name="connsiteX85" fmla="*/ 1714688 w 3230115"/>
                  <a:gd name="connsiteY85" fmla="*/ 325546 h 1155303"/>
                  <a:gd name="connsiteX86" fmla="*/ 1734631 w 3230115"/>
                  <a:gd name="connsiteY86" fmla="*/ 333136 h 1155303"/>
                  <a:gd name="connsiteX87" fmla="*/ 1754574 w 3230115"/>
                  <a:gd name="connsiteY87" fmla="*/ 340875 h 1155303"/>
                  <a:gd name="connsiteX88" fmla="*/ 1774517 w 3230115"/>
                  <a:gd name="connsiteY88" fmla="*/ 348664 h 1155303"/>
                  <a:gd name="connsiteX89" fmla="*/ 1794460 w 3230115"/>
                  <a:gd name="connsiteY89" fmla="*/ 356552 h 1155303"/>
                  <a:gd name="connsiteX90" fmla="*/ 1814403 w 3230115"/>
                  <a:gd name="connsiteY90" fmla="*/ 364489 h 1155303"/>
                  <a:gd name="connsiteX91" fmla="*/ 1834346 w 3230115"/>
                  <a:gd name="connsiteY91" fmla="*/ 372575 h 1155303"/>
                  <a:gd name="connsiteX92" fmla="*/ 1854289 w 3230115"/>
                  <a:gd name="connsiteY92" fmla="*/ 380711 h 1155303"/>
                  <a:gd name="connsiteX93" fmla="*/ 1874182 w 3230115"/>
                  <a:gd name="connsiteY93" fmla="*/ 388946 h 1155303"/>
                  <a:gd name="connsiteX94" fmla="*/ 1894125 w 3230115"/>
                  <a:gd name="connsiteY94" fmla="*/ 397231 h 1155303"/>
                  <a:gd name="connsiteX95" fmla="*/ 1914068 w 3230115"/>
                  <a:gd name="connsiteY95" fmla="*/ 405665 h 1155303"/>
                  <a:gd name="connsiteX96" fmla="*/ 1934011 w 3230115"/>
                  <a:gd name="connsiteY96" fmla="*/ 414148 h 1155303"/>
                  <a:gd name="connsiteX97" fmla="*/ 1953954 w 3230115"/>
                  <a:gd name="connsiteY97" fmla="*/ 422730 h 1155303"/>
                  <a:gd name="connsiteX98" fmla="*/ 1973897 w 3230115"/>
                  <a:gd name="connsiteY98" fmla="*/ 431412 h 1155303"/>
                  <a:gd name="connsiteX99" fmla="*/ 1993840 w 3230115"/>
                  <a:gd name="connsiteY99" fmla="*/ 440193 h 1155303"/>
                  <a:gd name="connsiteX100" fmla="*/ 2013783 w 3230115"/>
                  <a:gd name="connsiteY100" fmla="*/ 449023 h 1155303"/>
                  <a:gd name="connsiteX101" fmla="*/ 2033726 w 3230115"/>
                  <a:gd name="connsiteY101" fmla="*/ 457953 h 1155303"/>
                  <a:gd name="connsiteX102" fmla="*/ 2053669 w 3230115"/>
                  <a:gd name="connsiteY102" fmla="*/ 466982 h 1155303"/>
                  <a:gd name="connsiteX103" fmla="*/ 2073612 w 3230115"/>
                  <a:gd name="connsiteY103" fmla="*/ 476110 h 1155303"/>
                  <a:gd name="connsiteX104" fmla="*/ 2093555 w 3230115"/>
                  <a:gd name="connsiteY104" fmla="*/ 485288 h 1155303"/>
                  <a:gd name="connsiteX105" fmla="*/ 2113448 w 3230115"/>
                  <a:gd name="connsiteY105" fmla="*/ 494565 h 1155303"/>
                  <a:gd name="connsiteX106" fmla="*/ 2133391 w 3230115"/>
                  <a:gd name="connsiteY106" fmla="*/ 503941 h 1155303"/>
                  <a:gd name="connsiteX107" fmla="*/ 2153334 w 3230115"/>
                  <a:gd name="connsiteY107" fmla="*/ 513416 h 1155303"/>
                  <a:gd name="connsiteX108" fmla="*/ 2173277 w 3230115"/>
                  <a:gd name="connsiteY108" fmla="*/ 522991 h 1155303"/>
                  <a:gd name="connsiteX109" fmla="*/ 2193220 w 3230115"/>
                  <a:gd name="connsiteY109" fmla="*/ 532615 h 1155303"/>
                  <a:gd name="connsiteX110" fmla="*/ 2213163 w 3230115"/>
                  <a:gd name="connsiteY110" fmla="*/ 542339 h 1155303"/>
                  <a:gd name="connsiteX111" fmla="*/ 2233106 w 3230115"/>
                  <a:gd name="connsiteY111" fmla="*/ 552161 h 1155303"/>
                  <a:gd name="connsiteX112" fmla="*/ 2253049 w 3230115"/>
                  <a:gd name="connsiteY112" fmla="*/ 562083 h 1155303"/>
                  <a:gd name="connsiteX113" fmla="*/ 2272992 w 3230115"/>
                  <a:gd name="connsiteY113" fmla="*/ 572055 h 1155303"/>
                  <a:gd name="connsiteX114" fmla="*/ 2292935 w 3230115"/>
                  <a:gd name="connsiteY114" fmla="*/ 582125 h 1155303"/>
                  <a:gd name="connsiteX115" fmla="*/ 2312878 w 3230115"/>
                  <a:gd name="connsiteY115" fmla="*/ 592295 h 1155303"/>
                  <a:gd name="connsiteX116" fmla="*/ 2332821 w 3230115"/>
                  <a:gd name="connsiteY116" fmla="*/ 602565 h 1155303"/>
                  <a:gd name="connsiteX117" fmla="*/ 2352764 w 3230115"/>
                  <a:gd name="connsiteY117" fmla="*/ 612933 h 1155303"/>
                  <a:gd name="connsiteX118" fmla="*/ 2372657 w 3230115"/>
                  <a:gd name="connsiteY118" fmla="*/ 623351 h 1155303"/>
                  <a:gd name="connsiteX119" fmla="*/ 2392600 w 3230115"/>
                  <a:gd name="connsiteY119" fmla="*/ 633868 h 1155303"/>
                  <a:gd name="connsiteX120" fmla="*/ 2412543 w 3230115"/>
                  <a:gd name="connsiteY120" fmla="*/ 644484 h 1155303"/>
                  <a:gd name="connsiteX121" fmla="*/ 2432486 w 3230115"/>
                  <a:gd name="connsiteY121" fmla="*/ 655200 h 1155303"/>
                  <a:gd name="connsiteX122" fmla="*/ 2452429 w 3230115"/>
                  <a:gd name="connsiteY122" fmla="*/ 665965 h 1155303"/>
                  <a:gd name="connsiteX123" fmla="*/ 2472372 w 3230115"/>
                  <a:gd name="connsiteY123" fmla="*/ 676830 h 1155303"/>
                  <a:gd name="connsiteX124" fmla="*/ 2492315 w 3230115"/>
                  <a:gd name="connsiteY124" fmla="*/ 687793 h 1155303"/>
                  <a:gd name="connsiteX125" fmla="*/ 2512258 w 3230115"/>
                  <a:gd name="connsiteY125" fmla="*/ 698856 h 1155303"/>
                  <a:gd name="connsiteX126" fmla="*/ 2532201 w 3230115"/>
                  <a:gd name="connsiteY126" fmla="*/ 709969 h 1155303"/>
                  <a:gd name="connsiteX127" fmla="*/ 2552144 w 3230115"/>
                  <a:gd name="connsiteY127" fmla="*/ 721230 h 1155303"/>
                  <a:gd name="connsiteX128" fmla="*/ 2572087 w 3230115"/>
                  <a:gd name="connsiteY128" fmla="*/ 732541 h 1155303"/>
                  <a:gd name="connsiteX129" fmla="*/ 2592030 w 3230115"/>
                  <a:gd name="connsiteY129" fmla="*/ 743951 h 1155303"/>
                  <a:gd name="connsiteX130" fmla="*/ 2611924 w 3230115"/>
                  <a:gd name="connsiteY130" fmla="*/ 755411 h 1155303"/>
                  <a:gd name="connsiteX131" fmla="*/ 2631867 w 3230115"/>
                  <a:gd name="connsiteY131" fmla="*/ 767020 h 1155303"/>
                  <a:gd name="connsiteX132" fmla="*/ 2651809 w 3230115"/>
                  <a:gd name="connsiteY132" fmla="*/ 778678 h 1155303"/>
                  <a:gd name="connsiteX133" fmla="*/ 2671752 w 3230115"/>
                  <a:gd name="connsiteY133" fmla="*/ 790435 h 1155303"/>
                  <a:gd name="connsiteX134" fmla="*/ 2691695 w 3230115"/>
                  <a:gd name="connsiteY134" fmla="*/ 802242 h 1155303"/>
                  <a:gd name="connsiteX135" fmla="*/ 2711638 w 3230115"/>
                  <a:gd name="connsiteY135" fmla="*/ 814198 h 1155303"/>
                  <a:gd name="connsiteX136" fmla="*/ 2731581 w 3230115"/>
                  <a:gd name="connsiteY136" fmla="*/ 826204 h 1155303"/>
                  <a:gd name="connsiteX137" fmla="*/ 2751524 w 3230115"/>
                  <a:gd name="connsiteY137" fmla="*/ 838308 h 1155303"/>
                  <a:gd name="connsiteX138" fmla="*/ 2771467 w 3230115"/>
                  <a:gd name="connsiteY138" fmla="*/ 850512 h 1155303"/>
                  <a:gd name="connsiteX139" fmla="*/ 2791410 w 3230115"/>
                  <a:gd name="connsiteY139" fmla="*/ 862815 h 1155303"/>
                  <a:gd name="connsiteX140" fmla="*/ 2811353 w 3230115"/>
                  <a:gd name="connsiteY140" fmla="*/ 875168 h 1155303"/>
                  <a:gd name="connsiteX141" fmla="*/ 2831296 w 3230115"/>
                  <a:gd name="connsiteY141" fmla="*/ 887620 h 1155303"/>
                  <a:gd name="connsiteX142" fmla="*/ 2851239 w 3230115"/>
                  <a:gd name="connsiteY142" fmla="*/ 900171 h 1155303"/>
                  <a:gd name="connsiteX143" fmla="*/ 2871132 w 3230115"/>
                  <a:gd name="connsiteY143" fmla="*/ 912821 h 1155303"/>
                  <a:gd name="connsiteX144" fmla="*/ 2891075 w 3230115"/>
                  <a:gd name="connsiteY144" fmla="*/ 925522 h 1155303"/>
                  <a:gd name="connsiteX145" fmla="*/ 2911018 w 3230115"/>
                  <a:gd name="connsiteY145" fmla="*/ 938321 h 1155303"/>
                  <a:gd name="connsiteX146" fmla="*/ 2930961 w 3230115"/>
                  <a:gd name="connsiteY146" fmla="*/ 951219 h 1155303"/>
                  <a:gd name="connsiteX147" fmla="*/ 2950904 w 3230115"/>
                  <a:gd name="connsiteY147" fmla="*/ 964217 h 1155303"/>
                  <a:gd name="connsiteX148" fmla="*/ 2970847 w 3230115"/>
                  <a:gd name="connsiteY148" fmla="*/ 977314 h 1155303"/>
                  <a:gd name="connsiteX149" fmla="*/ 2990790 w 3230115"/>
                  <a:gd name="connsiteY149" fmla="*/ 990460 h 1155303"/>
                  <a:gd name="connsiteX150" fmla="*/ 3010733 w 3230115"/>
                  <a:gd name="connsiteY150" fmla="*/ 1003706 h 1155303"/>
                  <a:gd name="connsiteX151" fmla="*/ 3030676 w 3230115"/>
                  <a:gd name="connsiteY151" fmla="*/ 1017051 h 1155303"/>
                  <a:gd name="connsiteX152" fmla="*/ 3050619 w 3230115"/>
                  <a:gd name="connsiteY152" fmla="*/ 1030495 h 1155303"/>
                  <a:gd name="connsiteX153" fmla="*/ 3070562 w 3230115"/>
                  <a:gd name="connsiteY153" fmla="*/ 1043989 h 1155303"/>
                  <a:gd name="connsiteX154" fmla="*/ 3090505 w 3230115"/>
                  <a:gd name="connsiteY154" fmla="*/ 1057582 h 1155303"/>
                  <a:gd name="connsiteX155" fmla="*/ 3110398 w 3230115"/>
                  <a:gd name="connsiteY155" fmla="*/ 1071274 h 1155303"/>
                  <a:gd name="connsiteX156" fmla="*/ 3130341 w 3230115"/>
                  <a:gd name="connsiteY156" fmla="*/ 1085065 h 1155303"/>
                  <a:gd name="connsiteX157" fmla="*/ 3150284 w 3230115"/>
                  <a:gd name="connsiteY157" fmla="*/ 1098906 h 1155303"/>
                  <a:gd name="connsiteX158" fmla="*/ 3170227 w 3230115"/>
                  <a:gd name="connsiteY158" fmla="*/ 1112896 h 1155303"/>
                  <a:gd name="connsiteX159" fmla="*/ 3190170 w 3230115"/>
                  <a:gd name="connsiteY159" fmla="*/ 1126936 h 1155303"/>
                  <a:gd name="connsiteX160" fmla="*/ 3210113 w 3230115"/>
                  <a:gd name="connsiteY160" fmla="*/ 1141074 h 1155303"/>
                  <a:gd name="connsiteX161" fmla="*/ 3230056 w 3230115"/>
                  <a:gd name="connsiteY161" fmla="*/ 1155263 h 1155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3230115" h="1155303">
                    <a:moveTo>
                      <a:pt x="-60" y="-41"/>
                    </a:moveTo>
                    <a:lnTo>
                      <a:pt x="19883" y="9"/>
                    </a:lnTo>
                    <a:lnTo>
                      <a:pt x="39826" y="108"/>
                    </a:lnTo>
                    <a:lnTo>
                      <a:pt x="59769" y="356"/>
                    </a:lnTo>
                    <a:lnTo>
                      <a:pt x="79712" y="654"/>
                    </a:lnTo>
                    <a:lnTo>
                      <a:pt x="99655" y="1051"/>
                    </a:lnTo>
                    <a:lnTo>
                      <a:pt x="119598" y="1547"/>
                    </a:lnTo>
                    <a:lnTo>
                      <a:pt x="139491" y="2093"/>
                    </a:lnTo>
                    <a:lnTo>
                      <a:pt x="159434" y="2738"/>
                    </a:lnTo>
                    <a:lnTo>
                      <a:pt x="199320" y="4325"/>
                    </a:lnTo>
                    <a:lnTo>
                      <a:pt x="219263" y="5268"/>
                    </a:lnTo>
                    <a:lnTo>
                      <a:pt x="239206" y="6260"/>
                    </a:lnTo>
                    <a:lnTo>
                      <a:pt x="259149" y="7401"/>
                    </a:lnTo>
                    <a:lnTo>
                      <a:pt x="279092" y="8591"/>
                    </a:lnTo>
                    <a:lnTo>
                      <a:pt x="299035" y="9832"/>
                    </a:lnTo>
                    <a:lnTo>
                      <a:pt x="318978" y="11221"/>
                    </a:lnTo>
                    <a:lnTo>
                      <a:pt x="338921" y="12659"/>
                    </a:lnTo>
                    <a:lnTo>
                      <a:pt x="358864" y="14197"/>
                    </a:lnTo>
                    <a:lnTo>
                      <a:pt x="378757" y="15834"/>
                    </a:lnTo>
                    <a:lnTo>
                      <a:pt x="398700" y="17571"/>
                    </a:lnTo>
                    <a:lnTo>
                      <a:pt x="418643" y="19357"/>
                    </a:lnTo>
                    <a:lnTo>
                      <a:pt x="438586" y="21242"/>
                    </a:lnTo>
                    <a:lnTo>
                      <a:pt x="458529" y="23226"/>
                    </a:lnTo>
                    <a:lnTo>
                      <a:pt x="478472" y="25310"/>
                    </a:lnTo>
                    <a:lnTo>
                      <a:pt x="498415" y="27443"/>
                    </a:lnTo>
                    <a:lnTo>
                      <a:pt x="518358" y="29725"/>
                    </a:lnTo>
                    <a:lnTo>
                      <a:pt x="538301" y="32057"/>
                    </a:lnTo>
                    <a:lnTo>
                      <a:pt x="558244" y="34438"/>
                    </a:lnTo>
                    <a:lnTo>
                      <a:pt x="578187" y="36968"/>
                    </a:lnTo>
                    <a:lnTo>
                      <a:pt x="598130" y="39548"/>
                    </a:lnTo>
                    <a:lnTo>
                      <a:pt x="618073" y="42227"/>
                    </a:lnTo>
                    <a:lnTo>
                      <a:pt x="637966" y="45005"/>
                    </a:lnTo>
                    <a:lnTo>
                      <a:pt x="657909" y="47882"/>
                    </a:lnTo>
                    <a:lnTo>
                      <a:pt x="677852" y="50809"/>
                    </a:lnTo>
                    <a:lnTo>
                      <a:pt x="697795" y="53885"/>
                    </a:lnTo>
                    <a:lnTo>
                      <a:pt x="717738" y="57010"/>
                    </a:lnTo>
                    <a:lnTo>
                      <a:pt x="737681" y="60185"/>
                    </a:lnTo>
                    <a:lnTo>
                      <a:pt x="757624" y="63509"/>
                    </a:lnTo>
                    <a:lnTo>
                      <a:pt x="777567" y="66882"/>
                    </a:lnTo>
                    <a:lnTo>
                      <a:pt x="797510" y="70355"/>
                    </a:lnTo>
                    <a:lnTo>
                      <a:pt x="817453" y="73927"/>
                    </a:lnTo>
                    <a:lnTo>
                      <a:pt x="837396" y="77598"/>
                    </a:lnTo>
                    <a:lnTo>
                      <a:pt x="857339" y="81319"/>
                    </a:lnTo>
                    <a:lnTo>
                      <a:pt x="877232" y="85188"/>
                    </a:lnTo>
                    <a:lnTo>
                      <a:pt x="897175" y="89107"/>
                    </a:lnTo>
                    <a:lnTo>
                      <a:pt x="917118" y="93076"/>
                    </a:lnTo>
                    <a:lnTo>
                      <a:pt x="937061" y="97194"/>
                    </a:lnTo>
                    <a:lnTo>
                      <a:pt x="957004" y="101361"/>
                    </a:lnTo>
                    <a:lnTo>
                      <a:pt x="976947" y="105627"/>
                    </a:lnTo>
                    <a:lnTo>
                      <a:pt x="996890" y="109993"/>
                    </a:lnTo>
                    <a:lnTo>
                      <a:pt x="1016833" y="114458"/>
                    </a:lnTo>
                    <a:lnTo>
                      <a:pt x="1036776" y="118972"/>
                    </a:lnTo>
                    <a:lnTo>
                      <a:pt x="1056719" y="123586"/>
                    </a:lnTo>
                    <a:lnTo>
                      <a:pt x="1076662" y="128299"/>
                    </a:lnTo>
                    <a:lnTo>
                      <a:pt x="1096605" y="133111"/>
                    </a:lnTo>
                    <a:lnTo>
                      <a:pt x="1116548" y="138022"/>
                    </a:lnTo>
                    <a:lnTo>
                      <a:pt x="1136441" y="142983"/>
                    </a:lnTo>
                    <a:lnTo>
                      <a:pt x="1156384" y="148043"/>
                    </a:lnTo>
                    <a:lnTo>
                      <a:pt x="1176327" y="153203"/>
                    </a:lnTo>
                    <a:lnTo>
                      <a:pt x="1196270" y="158412"/>
                    </a:lnTo>
                    <a:lnTo>
                      <a:pt x="1216213" y="163770"/>
                    </a:lnTo>
                    <a:lnTo>
                      <a:pt x="1236156" y="169177"/>
                    </a:lnTo>
                    <a:lnTo>
                      <a:pt x="1256099" y="174684"/>
                    </a:lnTo>
                    <a:lnTo>
                      <a:pt x="1276042" y="180240"/>
                    </a:lnTo>
                    <a:lnTo>
                      <a:pt x="1295985" y="185945"/>
                    </a:lnTo>
                    <a:lnTo>
                      <a:pt x="1315928" y="191700"/>
                    </a:lnTo>
                    <a:lnTo>
                      <a:pt x="1335871" y="197554"/>
                    </a:lnTo>
                    <a:lnTo>
                      <a:pt x="1355814" y="203507"/>
                    </a:lnTo>
                    <a:lnTo>
                      <a:pt x="1375707" y="209559"/>
                    </a:lnTo>
                    <a:lnTo>
                      <a:pt x="1395650" y="215661"/>
                    </a:lnTo>
                    <a:lnTo>
                      <a:pt x="1415593" y="221862"/>
                    </a:lnTo>
                    <a:lnTo>
                      <a:pt x="1435536" y="228163"/>
                    </a:lnTo>
                    <a:lnTo>
                      <a:pt x="1455479" y="234562"/>
                    </a:lnTo>
                    <a:lnTo>
                      <a:pt x="1475422" y="241011"/>
                    </a:lnTo>
                    <a:lnTo>
                      <a:pt x="1495365" y="247560"/>
                    </a:lnTo>
                    <a:lnTo>
                      <a:pt x="1515308" y="254207"/>
                    </a:lnTo>
                    <a:lnTo>
                      <a:pt x="1535251" y="260954"/>
                    </a:lnTo>
                    <a:lnTo>
                      <a:pt x="1555194" y="267800"/>
                    </a:lnTo>
                    <a:lnTo>
                      <a:pt x="1575137" y="274696"/>
                    </a:lnTo>
                    <a:lnTo>
                      <a:pt x="1595080" y="281691"/>
                    </a:lnTo>
                    <a:lnTo>
                      <a:pt x="1615023" y="288785"/>
                    </a:lnTo>
                    <a:lnTo>
                      <a:pt x="1634916" y="295929"/>
                    </a:lnTo>
                    <a:lnTo>
                      <a:pt x="1654859" y="303221"/>
                    </a:lnTo>
                    <a:lnTo>
                      <a:pt x="1674802" y="310564"/>
                    </a:lnTo>
                    <a:lnTo>
                      <a:pt x="1694745" y="318005"/>
                    </a:lnTo>
                    <a:lnTo>
                      <a:pt x="1714688" y="325546"/>
                    </a:lnTo>
                    <a:lnTo>
                      <a:pt x="1734631" y="333136"/>
                    </a:lnTo>
                    <a:lnTo>
                      <a:pt x="1754574" y="340875"/>
                    </a:lnTo>
                    <a:lnTo>
                      <a:pt x="1774517" y="348664"/>
                    </a:lnTo>
                    <a:lnTo>
                      <a:pt x="1794460" y="356552"/>
                    </a:lnTo>
                    <a:lnTo>
                      <a:pt x="1814403" y="364489"/>
                    </a:lnTo>
                    <a:lnTo>
                      <a:pt x="1834346" y="372575"/>
                    </a:lnTo>
                    <a:lnTo>
                      <a:pt x="1854289" y="380711"/>
                    </a:lnTo>
                    <a:lnTo>
                      <a:pt x="1874182" y="388946"/>
                    </a:lnTo>
                    <a:lnTo>
                      <a:pt x="1894125" y="397231"/>
                    </a:lnTo>
                    <a:lnTo>
                      <a:pt x="1914068" y="405665"/>
                    </a:lnTo>
                    <a:lnTo>
                      <a:pt x="1934011" y="414148"/>
                    </a:lnTo>
                    <a:lnTo>
                      <a:pt x="1953954" y="422730"/>
                    </a:lnTo>
                    <a:lnTo>
                      <a:pt x="1973897" y="431412"/>
                    </a:lnTo>
                    <a:lnTo>
                      <a:pt x="1993840" y="440193"/>
                    </a:lnTo>
                    <a:lnTo>
                      <a:pt x="2013783" y="449023"/>
                    </a:lnTo>
                    <a:lnTo>
                      <a:pt x="2033726" y="457953"/>
                    </a:lnTo>
                    <a:lnTo>
                      <a:pt x="2053669" y="466982"/>
                    </a:lnTo>
                    <a:lnTo>
                      <a:pt x="2073612" y="476110"/>
                    </a:lnTo>
                    <a:lnTo>
                      <a:pt x="2093555" y="485288"/>
                    </a:lnTo>
                    <a:lnTo>
                      <a:pt x="2113448" y="494565"/>
                    </a:lnTo>
                    <a:lnTo>
                      <a:pt x="2133391" y="503941"/>
                    </a:lnTo>
                    <a:lnTo>
                      <a:pt x="2153334" y="513416"/>
                    </a:lnTo>
                    <a:lnTo>
                      <a:pt x="2173277" y="522991"/>
                    </a:lnTo>
                    <a:lnTo>
                      <a:pt x="2193220" y="532615"/>
                    </a:lnTo>
                    <a:lnTo>
                      <a:pt x="2213163" y="542339"/>
                    </a:lnTo>
                    <a:lnTo>
                      <a:pt x="2233106" y="552161"/>
                    </a:lnTo>
                    <a:lnTo>
                      <a:pt x="2253049" y="562083"/>
                    </a:lnTo>
                    <a:lnTo>
                      <a:pt x="2272992" y="572055"/>
                    </a:lnTo>
                    <a:lnTo>
                      <a:pt x="2292935" y="582125"/>
                    </a:lnTo>
                    <a:lnTo>
                      <a:pt x="2312878" y="592295"/>
                    </a:lnTo>
                    <a:lnTo>
                      <a:pt x="2332821" y="602565"/>
                    </a:lnTo>
                    <a:lnTo>
                      <a:pt x="2352764" y="612933"/>
                    </a:lnTo>
                    <a:lnTo>
                      <a:pt x="2372657" y="623351"/>
                    </a:lnTo>
                    <a:lnTo>
                      <a:pt x="2392600" y="633868"/>
                    </a:lnTo>
                    <a:lnTo>
                      <a:pt x="2412543" y="644484"/>
                    </a:lnTo>
                    <a:lnTo>
                      <a:pt x="2432486" y="655200"/>
                    </a:lnTo>
                    <a:lnTo>
                      <a:pt x="2452429" y="665965"/>
                    </a:lnTo>
                    <a:lnTo>
                      <a:pt x="2472372" y="676830"/>
                    </a:lnTo>
                    <a:lnTo>
                      <a:pt x="2492315" y="687793"/>
                    </a:lnTo>
                    <a:lnTo>
                      <a:pt x="2512258" y="698856"/>
                    </a:lnTo>
                    <a:lnTo>
                      <a:pt x="2532201" y="709969"/>
                    </a:lnTo>
                    <a:lnTo>
                      <a:pt x="2552144" y="721230"/>
                    </a:lnTo>
                    <a:lnTo>
                      <a:pt x="2572087" y="732541"/>
                    </a:lnTo>
                    <a:lnTo>
                      <a:pt x="2592030" y="743951"/>
                    </a:lnTo>
                    <a:lnTo>
                      <a:pt x="2611924" y="755411"/>
                    </a:lnTo>
                    <a:lnTo>
                      <a:pt x="2631867" y="767020"/>
                    </a:lnTo>
                    <a:lnTo>
                      <a:pt x="2651809" y="778678"/>
                    </a:lnTo>
                    <a:lnTo>
                      <a:pt x="2671752" y="790435"/>
                    </a:lnTo>
                    <a:lnTo>
                      <a:pt x="2691695" y="802242"/>
                    </a:lnTo>
                    <a:lnTo>
                      <a:pt x="2711638" y="814198"/>
                    </a:lnTo>
                    <a:lnTo>
                      <a:pt x="2731581" y="826204"/>
                    </a:lnTo>
                    <a:lnTo>
                      <a:pt x="2751524" y="838308"/>
                    </a:lnTo>
                    <a:lnTo>
                      <a:pt x="2771467" y="850512"/>
                    </a:lnTo>
                    <a:lnTo>
                      <a:pt x="2791410" y="862815"/>
                    </a:lnTo>
                    <a:lnTo>
                      <a:pt x="2811353" y="875168"/>
                    </a:lnTo>
                    <a:lnTo>
                      <a:pt x="2831296" y="887620"/>
                    </a:lnTo>
                    <a:lnTo>
                      <a:pt x="2851239" y="900171"/>
                    </a:lnTo>
                    <a:lnTo>
                      <a:pt x="2871132" y="912821"/>
                    </a:lnTo>
                    <a:lnTo>
                      <a:pt x="2891075" y="925522"/>
                    </a:lnTo>
                    <a:lnTo>
                      <a:pt x="2911018" y="938321"/>
                    </a:lnTo>
                    <a:lnTo>
                      <a:pt x="2930961" y="951219"/>
                    </a:lnTo>
                    <a:lnTo>
                      <a:pt x="2950904" y="964217"/>
                    </a:lnTo>
                    <a:lnTo>
                      <a:pt x="2970847" y="977314"/>
                    </a:lnTo>
                    <a:lnTo>
                      <a:pt x="2990790" y="990460"/>
                    </a:lnTo>
                    <a:lnTo>
                      <a:pt x="3010733" y="1003706"/>
                    </a:lnTo>
                    <a:lnTo>
                      <a:pt x="3030676" y="1017051"/>
                    </a:lnTo>
                    <a:lnTo>
                      <a:pt x="3050619" y="1030495"/>
                    </a:lnTo>
                    <a:lnTo>
                      <a:pt x="3070562" y="1043989"/>
                    </a:lnTo>
                    <a:lnTo>
                      <a:pt x="3090505" y="1057582"/>
                    </a:lnTo>
                    <a:lnTo>
                      <a:pt x="3110398" y="1071274"/>
                    </a:lnTo>
                    <a:lnTo>
                      <a:pt x="3130341" y="1085065"/>
                    </a:lnTo>
                    <a:lnTo>
                      <a:pt x="3150284" y="1098906"/>
                    </a:lnTo>
                    <a:lnTo>
                      <a:pt x="3170227" y="1112896"/>
                    </a:lnTo>
                    <a:lnTo>
                      <a:pt x="3190170" y="1126936"/>
                    </a:lnTo>
                    <a:lnTo>
                      <a:pt x="3210113" y="1141074"/>
                    </a:lnTo>
                    <a:lnTo>
                      <a:pt x="3230056" y="1155263"/>
                    </a:lnTo>
                  </a:path>
                </a:pathLst>
              </a:custGeom>
              <a:noFill/>
              <a:ln w="47625" cap="flat">
                <a:solidFill>
                  <a:srgbClr val="0072B2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102" name="Vrije vorm 101">
                <a:extLst>
                  <a:ext uri="{FF2B5EF4-FFF2-40B4-BE49-F238E27FC236}">
                    <a16:creationId xmlns:a16="http://schemas.microsoft.com/office/drawing/2014/main" id="{4E5D9554-FA47-A56B-A677-574503277FA6}"/>
                  </a:ext>
                </a:extLst>
              </p:cNvPr>
              <p:cNvSpPr/>
              <p:nvPr/>
            </p:nvSpPr>
            <p:spPr>
              <a:xfrm>
                <a:off x="4514618" y="6562517"/>
                <a:ext cx="12700" cy="57150"/>
              </a:xfrm>
              <a:custGeom>
                <a:avLst/>
                <a:gdLst>
                  <a:gd name="connsiteX0" fmla="*/ -18 w 12700"/>
                  <a:gd name="connsiteY0" fmla="*/ -84 h 57150"/>
                  <a:gd name="connsiteX1" fmla="*/ -18 w 12700"/>
                  <a:gd name="connsiteY1" fmla="*/ 5706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8" y="-84"/>
                    </a:moveTo>
                    <a:lnTo>
                      <a:pt x="-18" y="5706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3" name="Vrije vorm 102">
                <a:extLst>
                  <a:ext uri="{FF2B5EF4-FFF2-40B4-BE49-F238E27FC236}">
                    <a16:creationId xmlns:a16="http://schemas.microsoft.com/office/drawing/2014/main" id="{D8B3C5E6-0FD1-7E56-DDE1-068F22268160}"/>
                  </a:ext>
                </a:extLst>
              </p:cNvPr>
              <p:cNvSpPr/>
              <p:nvPr/>
            </p:nvSpPr>
            <p:spPr>
              <a:xfrm>
                <a:off x="5511568" y="6562517"/>
                <a:ext cx="12700" cy="57150"/>
              </a:xfrm>
              <a:custGeom>
                <a:avLst/>
                <a:gdLst>
                  <a:gd name="connsiteX0" fmla="*/ -44 w 12700"/>
                  <a:gd name="connsiteY0" fmla="*/ -84 h 57150"/>
                  <a:gd name="connsiteX1" fmla="*/ -44 w 12700"/>
                  <a:gd name="connsiteY1" fmla="*/ 5706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44" y="-84"/>
                    </a:moveTo>
                    <a:lnTo>
                      <a:pt x="-44" y="5706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4" name="Vrije vorm 103">
                <a:extLst>
                  <a:ext uri="{FF2B5EF4-FFF2-40B4-BE49-F238E27FC236}">
                    <a16:creationId xmlns:a16="http://schemas.microsoft.com/office/drawing/2014/main" id="{2FDF94D2-4FA5-9619-16D6-1584A1B25B3A}"/>
                  </a:ext>
                </a:extLst>
              </p:cNvPr>
              <p:cNvSpPr/>
              <p:nvPr/>
            </p:nvSpPr>
            <p:spPr>
              <a:xfrm>
                <a:off x="6508518" y="6562517"/>
                <a:ext cx="12700" cy="57150"/>
              </a:xfrm>
              <a:custGeom>
                <a:avLst/>
                <a:gdLst>
                  <a:gd name="connsiteX0" fmla="*/ -70 w 12700"/>
                  <a:gd name="connsiteY0" fmla="*/ -84 h 57150"/>
                  <a:gd name="connsiteX1" fmla="*/ -70 w 12700"/>
                  <a:gd name="connsiteY1" fmla="*/ 5706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70" y="-84"/>
                    </a:moveTo>
                    <a:lnTo>
                      <a:pt x="-70" y="5706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5" name="Vrije vorm 104">
                <a:extLst>
                  <a:ext uri="{FF2B5EF4-FFF2-40B4-BE49-F238E27FC236}">
                    <a16:creationId xmlns:a16="http://schemas.microsoft.com/office/drawing/2014/main" id="{C7138290-638D-5B79-496B-9F7F2C8D3D52}"/>
                  </a:ext>
                </a:extLst>
              </p:cNvPr>
              <p:cNvSpPr/>
              <p:nvPr/>
            </p:nvSpPr>
            <p:spPr>
              <a:xfrm>
                <a:off x="7505468" y="6562517"/>
                <a:ext cx="12700" cy="57150"/>
              </a:xfrm>
              <a:custGeom>
                <a:avLst/>
                <a:gdLst>
                  <a:gd name="connsiteX0" fmla="*/ -96 w 12700"/>
                  <a:gd name="connsiteY0" fmla="*/ -84 h 57150"/>
                  <a:gd name="connsiteX1" fmla="*/ -96 w 12700"/>
                  <a:gd name="connsiteY1" fmla="*/ 5706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96" y="-84"/>
                    </a:moveTo>
                    <a:lnTo>
                      <a:pt x="-96" y="5706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6" name="Vrije vorm 105">
                <a:extLst>
                  <a:ext uri="{FF2B5EF4-FFF2-40B4-BE49-F238E27FC236}">
                    <a16:creationId xmlns:a16="http://schemas.microsoft.com/office/drawing/2014/main" id="{F3716D7E-929B-13C2-7710-96CB36F16B76}"/>
                  </a:ext>
                </a:extLst>
              </p:cNvPr>
              <p:cNvSpPr/>
              <p:nvPr/>
            </p:nvSpPr>
            <p:spPr>
              <a:xfrm>
                <a:off x="4509855" y="6614905"/>
                <a:ext cx="57150" cy="12700"/>
              </a:xfrm>
              <a:custGeom>
                <a:avLst/>
                <a:gdLst>
                  <a:gd name="connsiteX0" fmla="*/ 57132 w 57150"/>
                  <a:gd name="connsiteY0" fmla="*/ -84 h 12700"/>
                  <a:gd name="connsiteX1" fmla="*/ -18 w 57150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2" y="-84"/>
                    </a:moveTo>
                    <a:lnTo>
                      <a:pt x="-18" y="-8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7" name="Vrije vorm 106">
                <a:extLst>
                  <a:ext uri="{FF2B5EF4-FFF2-40B4-BE49-F238E27FC236}">
                    <a16:creationId xmlns:a16="http://schemas.microsoft.com/office/drawing/2014/main" id="{4F4B7E8A-449E-979A-ACF4-4BB35DFE67E3}"/>
                  </a:ext>
                </a:extLst>
              </p:cNvPr>
              <p:cNvSpPr/>
              <p:nvPr/>
            </p:nvSpPr>
            <p:spPr>
              <a:xfrm>
                <a:off x="4509855" y="5595730"/>
                <a:ext cx="57150" cy="12700"/>
              </a:xfrm>
              <a:custGeom>
                <a:avLst/>
                <a:gdLst>
                  <a:gd name="connsiteX0" fmla="*/ 57132 w 57150"/>
                  <a:gd name="connsiteY0" fmla="*/ -58 h 12700"/>
                  <a:gd name="connsiteX1" fmla="*/ -18 w 57150"/>
                  <a:gd name="connsiteY1" fmla="*/ -5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2" y="-58"/>
                    </a:moveTo>
                    <a:lnTo>
                      <a:pt x="-18" y="-58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8" name="Vrije vorm 107">
                <a:extLst>
                  <a:ext uri="{FF2B5EF4-FFF2-40B4-BE49-F238E27FC236}">
                    <a16:creationId xmlns:a16="http://schemas.microsoft.com/office/drawing/2014/main" id="{7D90F2D3-FA32-1D96-F5EB-BC6A45DFA172}"/>
                  </a:ext>
                </a:extLst>
              </p:cNvPr>
              <p:cNvSpPr/>
              <p:nvPr/>
            </p:nvSpPr>
            <p:spPr>
              <a:xfrm>
                <a:off x="4509855" y="4576555"/>
                <a:ext cx="57150" cy="12700"/>
              </a:xfrm>
              <a:custGeom>
                <a:avLst/>
                <a:gdLst>
                  <a:gd name="connsiteX0" fmla="*/ 57132 w 57150"/>
                  <a:gd name="connsiteY0" fmla="*/ -31 h 12700"/>
                  <a:gd name="connsiteX1" fmla="*/ -18 w 57150"/>
                  <a:gd name="connsiteY1" fmla="*/ -3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2" y="-31"/>
                    </a:moveTo>
                    <a:lnTo>
                      <a:pt x="-18" y="-3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9" name="Vrije vorm 108">
                <a:extLst>
                  <a:ext uri="{FF2B5EF4-FFF2-40B4-BE49-F238E27FC236}">
                    <a16:creationId xmlns:a16="http://schemas.microsoft.com/office/drawing/2014/main" id="{50A7BEC2-6C0F-7373-C59E-B9629BBDD040}"/>
                  </a:ext>
                </a:extLst>
              </p:cNvPr>
              <p:cNvSpPr/>
              <p:nvPr/>
            </p:nvSpPr>
            <p:spPr>
              <a:xfrm>
                <a:off x="4509855" y="3557380"/>
                <a:ext cx="57150" cy="12700"/>
              </a:xfrm>
              <a:custGeom>
                <a:avLst/>
                <a:gdLst>
                  <a:gd name="connsiteX0" fmla="*/ 57132 w 57150"/>
                  <a:gd name="connsiteY0" fmla="*/ -4 h 12700"/>
                  <a:gd name="connsiteX1" fmla="*/ -18 w 57150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2" y="-4"/>
                    </a:moveTo>
                    <a:lnTo>
                      <a:pt x="-18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0" name="Vrije vorm 109">
                <a:extLst>
                  <a:ext uri="{FF2B5EF4-FFF2-40B4-BE49-F238E27FC236}">
                    <a16:creationId xmlns:a16="http://schemas.microsoft.com/office/drawing/2014/main" id="{15B8DCE7-87BC-8DF0-BA99-D464396D3A7A}"/>
                  </a:ext>
                </a:extLst>
              </p:cNvPr>
              <p:cNvSpPr/>
              <p:nvPr/>
            </p:nvSpPr>
            <p:spPr>
              <a:xfrm>
                <a:off x="4514618" y="3557380"/>
                <a:ext cx="12700" cy="57150"/>
              </a:xfrm>
              <a:custGeom>
                <a:avLst/>
                <a:gdLst>
                  <a:gd name="connsiteX0" fmla="*/ -18 w 12700"/>
                  <a:gd name="connsiteY0" fmla="*/ 57145 h 57150"/>
                  <a:gd name="connsiteX1" fmla="*/ -18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8" y="57145"/>
                    </a:moveTo>
                    <a:lnTo>
                      <a:pt x="-18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1" name="Vrije vorm 110">
                <a:extLst>
                  <a:ext uri="{FF2B5EF4-FFF2-40B4-BE49-F238E27FC236}">
                    <a16:creationId xmlns:a16="http://schemas.microsoft.com/office/drawing/2014/main" id="{1A9708DB-3C83-C63C-2B13-97271DCBC38F}"/>
                  </a:ext>
                </a:extLst>
              </p:cNvPr>
              <p:cNvSpPr/>
              <p:nvPr/>
            </p:nvSpPr>
            <p:spPr>
              <a:xfrm>
                <a:off x="5511568" y="3557380"/>
                <a:ext cx="12700" cy="57150"/>
              </a:xfrm>
              <a:custGeom>
                <a:avLst/>
                <a:gdLst>
                  <a:gd name="connsiteX0" fmla="*/ -44 w 12700"/>
                  <a:gd name="connsiteY0" fmla="*/ 57145 h 57150"/>
                  <a:gd name="connsiteX1" fmla="*/ -44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44" y="57145"/>
                    </a:moveTo>
                    <a:lnTo>
                      <a:pt x="-44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2" name="Vrije vorm 111">
                <a:extLst>
                  <a:ext uri="{FF2B5EF4-FFF2-40B4-BE49-F238E27FC236}">
                    <a16:creationId xmlns:a16="http://schemas.microsoft.com/office/drawing/2014/main" id="{0EB029AE-E105-5D72-9878-7ADFE49BBA0A}"/>
                  </a:ext>
                </a:extLst>
              </p:cNvPr>
              <p:cNvSpPr/>
              <p:nvPr/>
            </p:nvSpPr>
            <p:spPr>
              <a:xfrm>
                <a:off x="6508518" y="3557380"/>
                <a:ext cx="12700" cy="57150"/>
              </a:xfrm>
              <a:custGeom>
                <a:avLst/>
                <a:gdLst>
                  <a:gd name="connsiteX0" fmla="*/ -70 w 12700"/>
                  <a:gd name="connsiteY0" fmla="*/ 57145 h 57150"/>
                  <a:gd name="connsiteX1" fmla="*/ -70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70" y="57145"/>
                    </a:moveTo>
                    <a:lnTo>
                      <a:pt x="-70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3" name="Vrije vorm 112">
                <a:extLst>
                  <a:ext uri="{FF2B5EF4-FFF2-40B4-BE49-F238E27FC236}">
                    <a16:creationId xmlns:a16="http://schemas.microsoft.com/office/drawing/2014/main" id="{3EAC03EB-A4D1-6BF7-37BD-29A659BA4A99}"/>
                  </a:ext>
                </a:extLst>
              </p:cNvPr>
              <p:cNvSpPr/>
              <p:nvPr/>
            </p:nvSpPr>
            <p:spPr>
              <a:xfrm>
                <a:off x="7505468" y="3557380"/>
                <a:ext cx="12700" cy="57150"/>
              </a:xfrm>
              <a:custGeom>
                <a:avLst/>
                <a:gdLst>
                  <a:gd name="connsiteX0" fmla="*/ -96 w 12700"/>
                  <a:gd name="connsiteY0" fmla="*/ 57145 h 57150"/>
                  <a:gd name="connsiteX1" fmla="*/ -96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96" y="57145"/>
                    </a:moveTo>
                    <a:lnTo>
                      <a:pt x="-96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4" name="Vrije vorm 113">
                <a:extLst>
                  <a:ext uri="{FF2B5EF4-FFF2-40B4-BE49-F238E27FC236}">
                    <a16:creationId xmlns:a16="http://schemas.microsoft.com/office/drawing/2014/main" id="{1E105F90-F7D3-3A8F-E6EC-7B126347837C}"/>
                  </a:ext>
                </a:extLst>
              </p:cNvPr>
              <p:cNvSpPr/>
              <p:nvPr/>
            </p:nvSpPr>
            <p:spPr>
              <a:xfrm>
                <a:off x="7448318" y="6614905"/>
                <a:ext cx="57150" cy="12700"/>
              </a:xfrm>
              <a:custGeom>
                <a:avLst/>
                <a:gdLst>
                  <a:gd name="connsiteX0" fmla="*/ -95 w 57150"/>
                  <a:gd name="connsiteY0" fmla="*/ -84 h 12700"/>
                  <a:gd name="connsiteX1" fmla="*/ 57055 w 57150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95" y="-84"/>
                    </a:moveTo>
                    <a:lnTo>
                      <a:pt x="57055" y="-8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5" name="Vrije vorm 114">
                <a:extLst>
                  <a:ext uri="{FF2B5EF4-FFF2-40B4-BE49-F238E27FC236}">
                    <a16:creationId xmlns:a16="http://schemas.microsoft.com/office/drawing/2014/main" id="{2C7BE31F-318B-3660-D9EE-8A9D380F97FB}"/>
                  </a:ext>
                </a:extLst>
              </p:cNvPr>
              <p:cNvSpPr/>
              <p:nvPr/>
            </p:nvSpPr>
            <p:spPr>
              <a:xfrm>
                <a:off x="7448318" y="5595730"/>
                <a:ext cx="57150" cy="12700"/>
              </a:xfrm>
              <a:custGeom>
                <a:avLst/>
                <a:gdLst>
                  <a:gd name="connsiteX0" fmla="*/ -95 w 57150"/>
                  <a:gd name="connsiteY0" fmla="*/ -58 h 12700"/>
                  <a:gd name="connsiteX1" fmla="*/ 57055 w 57150"/>
                  <a:gd name="connsiteY1" fmla="*/ -5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95" y="-58"/>
                    </a:moveTo>
                    <a:lnTo>
                      <a:pt x="57055" y="-58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6" name="Vrije vorm 115">
                <a:extLst>
                  <a:ext uri="{FF2B5EF4-FFF2-40B4-BE49-F238E27FC236}">
                    <a16:creationId xmlns:a16="http://schemas.microsoft.com/office/drawing/2014/main" id="{73433B6A-5CA5-E2C0-D55E-1C1BEA8E98BE}"/>
                  </a:ext>
                </a:extLst>
              </p:cNvPr>
              <p:cNvSpPr/>
              <p:nvPr/>
            </p:nvSpPr>
            <p:spPr>
              <a:xfrm>
                <a:off x="7448318" y="4576555"/>
                <a:ext cx="57150" cy="12700"/>
              </a:xfrm>
              <a:custGeom>
                <a:avLst/>
                <a:gdLst>
                  <a:gd name="connsiteX0" fmla="*/ -95 w 57150"/>
                  <a:gd name="connsiteY0" fmla="*/ -31 h 12700"/>
                  <a:gd name="connsiteX1" fmla="*/ 57055 w 57150"/>
                  <a:gd name="connsiteY1" fmla="*/ -3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95" y="-31"/>
                    </a:moveTo>
                    <a:lnTo>
                      <a:pt x="57055" y="-3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7" name="Vrije vorm 116">
                <a:extLst>
                  <a:ext uri="{FF2B5EF4-FFF2-40B4-BE49-F238E27FC236}">
                    <a16:creationId xmlns:a16="http://schemas.microsoft.com/office/drawing/2014/main" id="{BA2E80BD-CC5B-5021-C6E6-1D7DD1FB846B}"/>
                  </a:ext>
                </a:extLst>
              </p:cNvPr>
              <p:cNvSpPr/>
              <p:nvPr/>
            </p:nvSpPr>
            <p:spPr>
              <a:xfrm>
                <a:off x="7448318" y="3557380"/>
                <a:ext cx="57150" cy="12700"/>
              </a:xfrm>
              <a:custGeom>
                <a:avLst/>
                <a:gdLst>
                  <a:gd name="connsiteX0" fmla="*/ -95 w 57150"/>
                  <a:gd name="connsiteY0" fmla="*/ -4 h 12700"/>
                  <a:gd name="connsiteX1" fmla="*/ 57055 w 57150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95" y="-4"/>
                    </a:moveTo>
                    <a:lnTo>
                      <a:pt x="57055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8" name="Vrije vorm 117">
                <a:extLst>
                  <a:ext uri="{FF2B5EF4-FFF2-40B4-BE49-F238E27FC236}">
                    <a16:creationId xmlns:a16="http://schemas.microsoft.com/office/drawing/2014/main" id="{8576A164-4ED6-6A94-8DEE-72A5CE7DCF45}"/>
                  </a:ext>
                </a:extLst>
              </p:cNvPr>
              <p:cNvSpPr/>
              <p:nvPr/>
            </p:nvSpPr>
            <p:spPr>
              <a:xfrm>
                <a:off x="4509855" y="6614905"/>
                <a:ext cx="3000375" cy="12700"/>
              </a:xfrm>
              <a:custGeom>
                <a:avLst/>
                <a:gdLst>
                  <a:gd name="connsiteX0" fmla="*/ -57 w 3000375"/>
                  <a:gd name="connsiteY0" fmla="*/ -84 h 12700"/>
                  <a:gd name="connsiteX1" fmla="*/ 3000318 w 3000375"/>
                  <a:gd name="connsiteY1" fmla="*/ -8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00375" h="12700">
                    <a:moveTo>
                      <a:pt x="-57" y="-84"/>
                    </a:moveTo>
                    <a:lnTo>
                      <a:pt x="3000318" y="-8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9" name="Vrije vorm 118">
                <a:extLst>
                  <a:ext uri="{FF2B5EF4-FFF2-40B4-BE49-F238E27FC236}">
                    <a16:creationId xmlns:a16="http://schemas.microsoft.com/office/drawing/2014/main" id="{6A17DA4E-3A4C-2E7E-446B-DD5DBAF821CE}"/>
                  </a:ext>
                </a:extLst>
              </p:cNvPr>
              <p:cNvSpPr/>
              <p:nvPr/>
            </p:nvSpPr>
            <p:spPr>
              <a:xfrm>
                <a:off x="4514618" y="3552617"/>
                <a:ext cx="12700" cy="3067050"/>
              </a:xfrm>
              <a:custGeom>
                <a:avLst/>
                <a:gdLst>
                  <a:gd name="connsiteX0" fmla="*/ -18 w 12700"/>
                  <a:gd name="connsiteY0" fmla="*/ 3067006 h 3067050"/>
                  <a:gd name="connsiteX1" fmla="*/ -18 w 12700"/>
                  <a:gd name="connsiteY1" fmla="*/ -44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67050">
                    <a:moveTo>
                      <a:pt x="-18" y="3067006"/>
                    </a:moveTo>
                    <a:lnTo>
                      <a:pt x="-18" y="-4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0" name="Vrije vorm 119">
                <a:extLst>
                  <a:ext uri="{FF2B5EF4-FFF2-40B4-BE49-F238E27FC236}">
                    <a16:creationId xmlns:a16="http://schemas.microsoft.com/office/drawing/2014/main" id="{041E2C35-794F-7D08-E073-03C036AD3B98}"/>
                  </a:ext>
                </a:extLst>
              </p:cNvPr>
              <p:cNvSpPr/>
              <p:nvPr/>
            </p:nvSpPr>
            <p:spPr>
              <a:xfrm>
                <a:off x="4509855" y="3557380"/>
                <a:ext cx="3000375" cy="12700"/>
              </a:xfrm>
              <a:custGeom>
                <a:avLst/>
                <a:gdLst>
                  <a:gd name="connsiteX0" fmla="*/ -57 w 3000375"/>
                  <a:gd name="connsiteY0" fmla="*/ -4 h 12700"/>
                  <a:gd name="connsiteX1" fmla="*/ 3000318 w 3000375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00375" h="12700">
                    <a:moveTo>
                      <a:pt x="-57" y="-4"/>
                    </a:moveTo>
                    <a:lnTo>
                      <a:pt x="3000318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1" name="Vrije vorm 120">
                <a:extLst>
                  <a:ext uri="{FF2B5EF4-FFF2-40B4-BE49-F238E27FC236}">
                    <a16:creationId xmlns:a16="http://schemas.microsoft.com/office/drawing/2014/main" id="{25BB26E6-C495-EDC3-32EE-451A9E1CD4B1}"/>
                  </a:ext>
                </a:extLst>
              </p:cNvPr>
              <p:cNvSpPr/>
              <p:nvPr/>
            </p:nvSpPr>
            <p:spPr>
              <a:xfrm>
                <a:off x="7505468" y="3552617"/>
                <a:ext cx="12700" cy="3067050"/>
              </a:xfrm>
              <a:custGeom>
                <a:avLst/>
                <a:gdLst>
                  <a:gd name="connsiteX0" fmla="*/ -96 w 12700"/>
                  <a:gd name="connsiteY0" fmla="*/ 3067006 h 3067050"/>
                  <a:gd name="connsiteX1" fmla="*/ -96 w 12700"/>
                  <a:gd name="connsiteY1" fmla="*/ -44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3067050">
                    <a:moveTo>
                      <a:pt x="-96" y="3067006"/>
                    </a:moveTo>
                    <a:lnTo>
                      <a:pt x="-96" y="-4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cxnSp>
          <p:nvCxnSpPr>
            <p:cNvPr id="123" name="Rechte verbindingslijn met pijl 122">
              <a:extLst>
                <a:ext uri="{FF2B5EF4-FFF2-40B4-BE49-F238E27FC236}">
                  <a16:creationId xmlns:a16="http://schemas.microsoft.com/office/drawing/2014/main" id="{750E1608-28D5-73A0-4570-BD7BD9AF6E38}"/>
                </a:ext>
              </a:extLst>
            </p:cNvPr>
            <p:cNvCxnSpPr>
              <a:cxnSpLocks/>
            </p:cNvCxnSpPr>
            <p:nvPr/>
          </p:nvCxnSpPr>
          <p:spPr>
            <a:xfrm>
              <a:off x="899463" y="1453321"/>
              <a:ext cx="664036" cy="18065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echte verbindingslijn met pijl 124">
              <a:extLst>
                <a:ext uri="{FF2B5EF4-FFF2-40B4-BE49-F238E27FC236}">
                  <a16:creationId xmlns:a16="http://schemas.microsoft.com/office/drawing/2014/main" id="{5C84CC6B-BA00-CB03-8C60-6217252CCD5C}"/>
                </a:ext>
              </a:extLst>
            </p:cNvPr>
            <p:cNvCxnSpPr>
              <a:cxnSpLocks/>
            </p:cNvCxnSpPr>
            <p:nvPr/>
          </p:nvCxnSpPr>
          <p:spPr>
            <a:xfrm>
              <a:off x="924016" y="1259648"/>
              <a:ext cx="582947" cy="6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Rechte verbindingslijn met pijl 126">
              <a:extLst>
                <a:ext uri="{FF2B5EF4-FFF2-40B4-BE49-F238E27FC236}">
                  <a16:creationId xmlns:a16="http://schemas.microsoft.com/office/drawing/2014/main" id="{9040796C-C238-B116-AB75-2774C3FE673D}"/>
                </a:ext>
              </a:extLst>
            </p:cNvPr>
            <p:cNvCxnSpPr>
              <a:cxnSpLocks/>
            </p:cNvCxnSpPr>
            <p:nvPr/>
          </p:nvCxnSpPr>
          <p:spPr>
            <a:xfrm>
              <a:off x="1616284" y="1243765"/>
              <a:ext cx="5617" cy="30939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kstvak 129">
                  <a:extLst>
                    <a:ext uri="{FF2B5EF4-FFF2-40B4-BE49-F238E27FC236}">
                      <a16:creationId xmlns:a16="http://schemas.microsoft.com/office/drawing/2014/main" id="{6536C4D7-C525-4AA6-736E-8F4D7CD7A808}"/>
                    </a:ext>
                  </a:extLst>
                </p:cNvPr>
                <p:cNvSpPr txBox="1"/>
                <p:nvPr/>
              </p:nvSpPr>
              <p:spPr>
                <a:xfrm rot="21472474">
                  <a:off x="1001163" y="834271"/>
                  <a:ext cx="3084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nl-NL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0" name="Tekstvak 129">
                  <a:extLst>
                    <a:ext uri="{FF2B5EF4-FFF2-40B4-BE49-F238E27FC236}">
                      <a16:creationId xmlns:a16="http://schemas.microsoft.com/office/drawing/2014/main" id="{6536C4D7-C525-4AA6-736E-8F4D7CD7A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72474">
                  <a:off x="1001163" y="834271"/>
                  <a:ext cx="30841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1538" b="-740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41771B3B-3E32-46E5-DA12-D4FCB18D6980}"/>
                </a:ext>
              </a:extLst>
            </p:cNvPr>
            <p:cNvGrpSpPr/>
            <p:nvPr/>
          </p:nvGrpSpPr>
          <p:grpSpPr>
            <a:xfrm>
              <a:off x="2609687" y="727639"/>
              <a:ext cx="901747" cy="1079207"/>
              <a:chOff x="8043050" y="1674265"/>
              <a:chExt cx="1452613" cy="1735769"/>
            </a:xfrm>
          </p:grpSpPr>
          <p:cxnSp>
            <p:nvCxnSpPr>
              <p:cNvPr id="235" name="Rechte verbindingslijn met pijl 234">
                <a:extLst>
                  <a:ext uri="{FF2B5EF4-FFF2-40B4-BE49-F238E27FC236}">
                    <a16:creationId xmlns:a16="http://schemas.microsoft.com/office/drawing/2014/main" id="{4D2A542E-9580-BE76-9F6A-872B3388F910}"/>
                  </a:ext>
                </a:extLst>
              </p:cNvPr>
              <p:cNvCxnSpPr>
                <a:cxnSpLocks/>
              </p:cNvCxnSpPr>
              <p:nvPr/>
            </p:nvCxnSpPr>
            <p:spPr>
              <a:xfrm rot="14449935">
                <a:off x="7792730" y="2178316"/>
                <a:ext cx="1095960" cy="595319"/>
              </a:xfrm>
              <a:prstGeom prst="straightConnector1">
                <a:avLst/>
              </a:prstGeom>
              <a:ln w="28575" cmpd="sng">
                <a:solidFill>
                  <a:schemeClr val="bg1"/>
                </a:solidFill>
                <a:prstDash val="solid"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Groep 235">
                <a:extLst>
                  <a:ext uri="{FF2B5EF4-FFF2-40B4-BE49-F238E27FC236}">
                    <a16:creationId xmlns:a16="http://schemas.microsoft.com/office/drawing/2014/main" id="{8E5FE117-E364-945E-BACF-5EA392CF4D42}"/>
                  </a:ext>
                </a:extLst>
              </p:cNvPr>
              <p:cNvGrpSpPr/>
              <p:nvPr/>
            </p:nvGrpSpPr>
            <p:grpSpPr>
              <a:xfrm>
                <a:off x="8399703" y="1674265"/>
                <a:ext cx="1095960" cy="1735769"/>
                <a:chOff x="6099977" y="2986979"/>
                <a:chExt cx="1095960" cy="1735769"/>
              </a:xfrm>
            </p:grpSpPr>
            <p:cxnSp>
              <p:nvCxnSpPr>
                <p:cNvPr id="237" name="Rechte verbindingslijn met pijl 236">
                  <a:extLst>
                    <a:ext uri="{FF2B5EF4-FFF2-40B4-BE49-F238E27FC236}">
                      <a16:creationId xmlns:a16="http://schemas.microsoft.com/office/drawing/2014/main" id="{99BDC75F-F6A1-14A0-33F7-6824046F6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49935">
                  <a:off x="6099977" y="4127429"/>
                  <a:ext cx="1095960" cy="595319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solid"/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8" name="Tekstvak 237">
                      <a:extLst>
                        <a:ext uri="{FF2B5EF4-FFF2-40B4-BE49-F238E27FC236}">
                          <a16:creationId xmlns:a16="http://schemas.microsoft.com/office/drawing/2014/main" id="{BA683DA8-B9F0-2E97-2A20-B518F5A46AD7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868807" y="3772887"/>
                      <a:ext cx="324952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8" name="Tekstvak 237">
                      <a:extLst>
                        <a:ext uri="{FF2B5EF4-FFF2-40B4-BE49-F238E27FC236}">
                          <a16:creationId xmlns:a16="http://schemas.microsoft.com/office/drawing/2014/main" id="{BA683DA8-B9F0-2E97-2A20-B518F5A46A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868807" y="3772887"/>
                      <a:ext cx="324952" cy="4950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1111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9" name="Tekstvak 238">
                      <a:extLst>
                        <a:ext uri="{FF2B5EF4-FFF2-40B4-BE49-F238E27FC236}">
                          <a16:creationId xmlns:a16="http://schemas.microsoft.com/office/drawing/2014/main" id="{1D5A7C25-BA09-07E8-54E1-5BD9D7DAA008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203188" y="2986979"/>
                      <a:ext cx="332389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9" name="Tekstvak 238">
                      <a:extLst>
                        <a:ext uri="{FF2B5EF4-FFF2-40B4-BE49-F238E27FC236}">
                          <a16:creationId xmlns:a16="http://schemas.microsoft.com/office/drawing/2014/main" id="{1D5A7C25-BA09-07E8-54E1-5BD9D7DAA0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203188" y="2986979"/>
                      <a:ext cx="332389" cy="4950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222" r="-22222"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kstvak 132">
                  <a:extLst>
                    <a:ext uri="{FF2B5EF4-FFF2-40B4-BE49-F238E27FC236}">
                      <a16:creationId xmlns:a16="http://schemas.microsoft.com/office/drawing/2014/main" id="{A6B60DA6-817C-6765-4925-98EDAEAD3FFA}"/>
                    </a:ext>
                  </a:extLst>
                </p:cNvPr>
                <p:cNvSpPr txBox="1"/>
                <p:nvPr/>
              </p:nvSpPr>
              <p:spPr>
                <a:xfrm rot="21472474">
                  <a:off x="1733756" y="1218172"/>
                  <a:ext cx="315984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nl-NL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3" name="Tekstvak 132">
                  <a:extLst>
                    <a:ext uri="{FF2B5EF4-FFF2-40B4-BE49-F238E27FC236}">
                      <a16:creationId xmlns:a16="http://schemas.microsoft.com/office/drawing/2014/main" id="{A6B60DA6-817C-6765-4925-98EDAEAD3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72474">
                  <a:off x="1733756" y="1218172"/>
                  <a:ext cx="315984" cy="331950"/>
                </a:xfrm>
                <a:prstGeom prst="rect">
                  <a:avLst/>
                </a:prstGeom>
                <a:blipFill>
                  <a:blip r:embed="rId11"/>
                  <a:stretch>
                    <a:fillRect l="-7143" r="-3571" b="-1785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kstvak 134">
                  <a:extLst>
                    <a:ext uri="{FF2B5EF4-FFF2-40B4-BE49-F238E27FC236}">
                      <a16:creationId xmlns:a16="http://schemas.microsoft.com/office/drawing/2014/main" id="{9183203F-D324-8B47-E84C-53A9865A8E72}"/>
                    </a:ext>
                  </a:extLst>
                </p:cNvPr>
                <p:cNvSpPr txBox="1"/>
                <p:nvPr/>
              </p:nvSpPr>
              <p:spPr>
                <a:xfrm rot="21472474">
                  <a:off x="951649" y="1586193"/>
                  <a:ext cx="272639" cy="392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ctrlP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1"/>
                              </m:rP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groupChr>
                      </m:oMath>
                    </m:oMathPara>
                  </a14:m>
                  <a:endParaRPr lang="nl-NL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Tekstvak 134">
                  <a:extLst>
                    <a:ext uri="{FF2B5EF4-FFF2-40B4-BE49-F238E27FC236}">
                      <a16:creationId xmlns:a16="http://schemas.microsoft.com/office/drawing/2014/main" id="{9183203F-D324-8B47-E84C-53A9865A8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72474">
                  <a:off x="951649" y="1586193"/>
                  <a:ext cx="272639" cy="392993"/>
                </a:xfrm>
                <a:prstGeom prst="rect">
                  <a:avLst/>
                </a:prstGeom>
                <a:blipFill>
                  <a:blip r:embed="rId12"/>
                  <a:stretch>
                    <a:fillRect l="-52000" t="-33333" b="-4242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04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ep 282">
            <a:extLst>
              <a:ext uri="{FF2B5EF4-FFF2-40B4-BE49-F238E27FC236}">
                <a16:creationId xmlns:a16="http://schemas.microsoft.com/office/drawing/2014/main" id="{074BE5E4-6158-81E0-2B5A-977F351204CF}"/>
              </a:ext>
            </a:extLst>
          </p:cNvPr>
          <p:cNvGrpSpPr/>
          <p:nvPr/>
        </p:nvGrpSpPr>
        <p:grpSpPr>
          <a:xfrm>
            <a:off x="373063" y="110597"/>
            <a:ext cx="7143323" cy="6561025"/>
            <a:chOff x="373063" y="110597"/>
            <a:chExt cx="7143323" cy="65610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/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/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8571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/>
                <p:nvPr/>
              </p:nvSpPr>
              <p:spPr>
                <a:xfrm>
                  <a:off x="373063" y="3497048"/>
                  <a:ext cx="370324" cy="39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63" y="3497048"/>
                  <a:ext cx="370324" cy="391716"/>
                </a:xfrm>
                <a:prstGeom prst="rect">
                  <a:avLst/>
                </a:prstGeom>
                <a:blipFill>
                  <a:blip r:embed="rId4"/>
                  <a:stretch>
                    <a:fillRect l="-16667" t="-3125" r="-40000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2EFB413-71F3-3B42-2188-A487BA9AD862}"/>
                </a:ext>
              </a:extLst>
            </p:cNvPr>
            <p:cNvSpPr/>
            <p:nvPr/>
          </p:nvSpPr>
          <p:spPr>
            <a:xfrm>
              <a:off x="373063" y="132261"/>
              <a:ext cx="7143323" cy="6539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kstvak 8">
                  <a:extLst>
                    <a:ext uri="{FF2B5EF4-FFF2-40B4-BE49-F238E27FC236}">
                      <a16:creationId xmlns:a16="http://schemas.microsoft.com/office/drawing/2014/main" id="{02EF0047-E762-0AAB-CA27-77795D24A253}"/>
                    </a:ext>
                  </a:extLst>
                </p:cNvPr>
                <p:cNvSpPr txBox="1"/>
                <p:nvPr/>
              </p:nvSpPr>
              <p:spPr>
                <a:xfrm>
                  <a:off x="2579239" y="224028"/>
                  <a:ext cx="8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𝐵𝑎𝑙𝑙𝑒𝑡𝑗𝑒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9" name="Tekstvak 8">
                  <a:extLst>
                    <a:ext uri="{FF2B5EF4-FFF2-40B4-BE49-F238E27FC236}">
                      <a16:creationId xmlns:a16="http://schemas.microsoft.com/office/drawing/2014/main" id="{02EF0047-E762-0AAB-CA27-77795D24A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239" y="224028"/>
                  <a:ext cx="8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59" r="-7042" b="-3478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Blokboog 9">
              <a:extLst>
                <a:ext uri="{FF2B5EF4-FFF2-40B4-BE49-F238E27FC236}">
                  <a16:creationId xmlns:a16="http://schemas.microsoft.com/office/drawing/2014/main" id="{A15D7073-F98A-812C-C45C-CC9BCEE157D9}"/>
                </a:ext>
              </a:extLst>
            </p:cNvPr>
            <p:cNvSpPr/>
            <p:nvPr/>
          </p:nvSpPr>
          <p:spPr>
            <a:xfrm rot="15185624">
              <a:off x="5991810" y="2302081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862B128-D1D1-19B7-C381-760248CED3DA}"/>
                </a:ext>
              </a:extLst>
            </p:cNvPr>
            <p:cNvSpPr/>
            <p:nvPr/>
          </p:nvSpPr>
          <p:spPr>
            <a:xfrm>
              <a:off x="4269962" y="891782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3F985058-AECB-3522-9334-6B667A7CC06A}"/>
                </a:ext>
              </a:extLst>
            </p:cNvPr>
            <p:cNvSpPr/>
            <p:nvPr/>
          </p:nvSpPr>
          <p:spPr>
            <a:xfrm>
              <a:off x="7199726" y="927302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33AF557-D447-E4EF-02D4-06D38F288DBB}"/>
                </a:ext>
              </a:extLst>
            </p:cNvPr>
            <p:cNvSpPr/>
            <p:nvPr/>
          </p:nvSpPr>
          <p:spPr>
            <a:xfrm rot="16200000">
              <a:off x="5760775" y="-551172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AF3DDA3-1FBB-AC19-26C8-9F2134F7D013}"/>
                </a:ext>
              </a:extLst>
            </p:cNvPr>
            <p:cNvSpPr/>
            <p:nvPr/>
          </p:nvSpPr>
          <p:spPr>
            <a:xfrm rot="16200000">
              <a:off x="5569992" y="1625666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C5F18B3B-4291-2012-BE3C-1FD10FD8BC06}"/>
                </a:ext>
              </a:extLst>
            </p:cNvPr>
            <p:cNvGrpSpPr/>
            <p:nvPr/>
          </p:nvGrpSpPr>
          <p:grpSpPr>
            <a:xfrm>
              <a:off x="4422949" y="2879272"/>
              <a:ext cx="2837074" cy="355141"/>
              <a:chOff x="5999598" y="3727623"/>
              <a:chExt cx="6076474" cy="3334986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F1562814-BB74-7041-F49C-3B1B11C5E9FC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6D2F8F4-1D5E-AB5E-136A-52CAA504C759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18" name="Ovaal 17">
                <a:extLst>
                  <a:ext uri="{FF2B5EF4-FFF2-40B4-BE49-F238E27FC236}">
                    <a16:creationId xmlns:a16="http://schemas.microsoft.com/office/drawing/2014/main" id="{8F5FE41D-FD12-F967-BBEF-D12A2FEEB561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D9FAF1C5-EF0E-CDB6-34BB-CE9DD7FADED8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25673B22-AC86-348A-E521-E743E714039D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Vrije vorm 20">
                <a:extLst>
                  <a:ext uri="{FF2B5EF4-FFF2-40B4-BE49-F238E27FC236}">
                    <a16:creationId xmlns:a16="http://schemas.microsoft.com/office/drawing/2014/main" id="{C3CAF571-1D91-2E8B-80DF-16E951A10DCD}"/>
                  </a:ext>
                </a:extLst>
              </p:cNvPr>
              <p:cNvSpPr/>
              <p:nvPr/>
            </p:nvSpPr>
            <p:spPr>
              <a:xfrm>
                <a:off x="6055319" y="3729905"/>
                <a:ext cx="6009324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" name="Vrije vorm 21">
                <a:extLst>
                  <a:ext uri="{FF2B5EF4-FFF2-40B4-BE49-F238E27FC236}">
                    <a16:creationId xmlns:a16="http://schemas.microsoft.com/office/drawing/2014/main" id="{288E1EFC-FFE1-1182-F9FC-FFE0F4F33826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" name="Vrije vorm 22">
                <a:extLst>
                  <a:ext uri="{FF2B5EF4-FFF2-40B4-BE49-F238E27FC236}">
                    <a16:creationId xmlns:a16="http://schemas.microsoft.com/office/drawing/2014/main" id="{FCAFDB70-3D09-B606-9FFE-CCCD897FDBB4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" name="Vrije vorm 23">
                <a:extLst>
                  <a:ext uri="{FF2B5EF4-FFF2-40B4-BE49-F238E27FC236}">
                    <a16:creationId xmlns:a16="http://schemas.microsoft.com/office/drawing/2014/main" id="{4C5877C2-E217-57DE-154E-757ED2CD4C33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" name="Vrije vorm 24">
                <a:extLst>
                  <a:ext uri="{FF2B5EF4-FFF2-40B4-BE49-F238E27FC236}">
                    <a16:creationId xmlns:a16="http://schemas.microsoft.com/office/drawing/2014/main" id="{291EF744-3F18-B336-65D4-02CC0FB72B17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" name="Vrije vorm 25">
                <a:extLst>
                  <a:ext uri="{FF2B5EF4-FFF2-40B4-BE49-F238E27FC236}">
                    <a16:creationId xmlns:a16="http://schemas.microsoft.com/office/drawing/2014/main" id="{5A1B7648-8F92-420B-E0C7-7CF4ED9CF16C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" name="Vrije vorm 26">
                <a:extLst>
                  <a:ext uri="{FF2B5EF4-FFF2-40B4-BE49-F238E27FC236}">
                    <a16:creationId xmlns:a16="http://schemas.microsoft.com/office/drawing/2014/main" id="{3E6DE7A2-7F37-EE2C-CC3E-81F4E75735AD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" name="Vrije vorm 27">
                <a:extLst>
                  <a:ext uri="{FF2B5EF4-FFF2-40B4-BE49-F238E27FC236}">
                    <a16:creationId xmlns:a16="http://schemas.microsoft.com/office/drawing/2014/main" id="{09A1B961-6889-E863-02D3-21869A61B2A2}"/>
                  </a:ext>
                </a:extLst>
              </p:cNvPr>
              <p:cNvSpPr/>
              <p:nvPr/>
            </p:nvSpPr>
            <p:spPr>
              <a:xfrm>
                <a:off x="6055319" y="5112145"/>
                <a:ext cx="6009322" cy="6104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" name="Vrije vorm 28">
                <a:extLst>
                  <a:ext uri="{FF2B5EF4-FFF2-40B4-BE49-F238E27FC236}">
                    <a16:creationId xmlns:a16="http://schemas.microsoft.com/office/drawing/2014/main" id="{2123B34A-5BEB-F484-85B2-6A51CD5536DD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" name="Vrije vorm 29">
                <a:extLst>
                  <a:ext uri="{FF2B5EF4-FFF2-40B4-BE49-F238E27FC236}">
                    <a16:creationId xmlns:a16="http://schemas.microsoft.com/office/drawing/2014/main" id="{D1674C29-3BC3-29A3-AB49-5E0C27C650B1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" name="Vrije vorm 30">
                <a:extLst>
                  <a:ext uri="{FF2B5EF4-FFF2-40B4-BE49-F238E27FC236}">
                    <a16:creationId xmlns:a16="http://schemas.microsoft.com/office/drawing/2014/main" id="{62A76964-82B4-46DD-E22F-F4CDAC2F44BE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" name="Vrije vorm 31">
                <a:extLst>
                  <a:ext uri="{FF2B5EF4-FFF2-40B4-BE49-F238E27FC236}">
                    <a16:creationId xmlns:a16="http://schemas.microsoft.com/office/drawing/2014/main" id="{D71BAB91-C0EE-9B89-09CE-88B641E0CF83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" name="Vrije vorm 32">
                <a:extLst>
                  <a:ext uri="{FF2B5EF4-FFF2-40B4-BE49-F238E27FC236}">
                    <a16:creationId xmlns:a16="http://schemas.microsoft.com/office/drawing/2014/main" id="{53EE7A01-2098-A034-DEF8-866C16EC3E02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" name="Vrije vorm 33">
                <a:extLst>
                  <a:ext uri="{FF2B5EF4-FFF2-40B4-BE49-F238E27FC236}">
                    <a16:creationId xmlns:a16="http://schemas.microsoft.com/office/drawing/2014/main" id="{1430EAD0-8F02-74AC-DE86-718C351DFF0C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" name="Vrije vorm 34">
                <a:extLst>
                  <a:ext uri="{FF2B5EF4-FFF2-40B4-BE49-F238E27FC236}">
                    <a16:creationId xmlns:a16="http://schemas.microsoft.com/office/drawing/2014/main" id="{492C3E1F-CC3F-E32D-05A7-3E13709B88D5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" name="Vrije vorm 35">
                <a:extLst>
                  <a:ext uri="{FF2B5EF4-FFF2-40B4-BE49-F238E27FC236}">
                    <a16:creationId xmlns:a16="http://schemas.microsoft.com/office/drawing/2014/main" id="{00C2E335-9485-0D88-D983-0D60B6D938B0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" name="Vrije vorm 36">
                <a:extLst>
                  <a:ext uri="{FF2B5EF4-FFF2-40B4-BE49-F238E27FC236}">
                    <a16:creationId xmlns:a16="http://schemas.microsoft.com/office/drawing/2014/main" id="{9B0DD042-E3CF-C07B-76C2-2F827E6D3256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" name="Vrije vorm 37">
                <a:extLst>
                  <a:ext uri="{FF2B5EF4-FFF2-40B4-BE49-F238E27FC236}">
                    <a16:creationId xmlns:a16="http://schemas.microsoft.com/office/drawing/2014/main" id="{026C93E8-2296-4E3E-71B9-CBB7A0A18A1B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" name="Vrije vorm 38">
                <a:extLst>
                  <a:ext uri="{FF2B5EF4-FFF2-40B4-BE49-F238E27FC236}">
                    <a16:creationId xmlns:a16="http://schemas.microsoft.com/office/drawing/2014/main" id="{3D82A37F-9FE3-D118-E6F0-5A66A4F54E20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" name="Vrije vorm 39">
                <a:extLst>
                  <a:ext uri="{FF2B5EF4-FFF2-40B4-BE49-F238E27FC236}">
                    <a16:creationId xmlns:a16="http://schemas.microsoft.com/office/drawing/2014/main" id="{78014594-A8DD-49B5-CCE3-5C29D3B7B03C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" name="Vrije vorm 40">
                <a:extLst>
                  <a:ext uri="{FF2B5EF4-FFF2-40B4-BE49-F238E27FC236}">
                    <a16:creationId xmlns:a16="http://schemas.microsoft.com/office/drawing/2014/main" id="{A2052585-8BB2-B82B-4B4A-F0FBF9A2388A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/>
                <p:nvPr/>
              </p:nvSpPr>
              <p:spPr>
                <a:xfrm>
                  <a:off x="4494372" y="2866320"/>
                  <a:ext cx="20832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l-NL" sz="1000" b="0" dirty="0"/>
                    <a:t>y</a:t>
                  </a:r>
                  <a14:m>
                    <m:oMath xmlns:m="http://schemas.openxmlformats.org/officeDocument/2006/math"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nl-NL" dirty="0"/>
                </a:p>
              </p:txBody>
            </p:sp>
          </mc:Choice>
          <mc:Fallback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372" y="2866320"/>
                  <a:ext cx="208327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33333" t="-23077" r="-11111" b="-4615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Rechte verbindingslijn 42">
              <a:extLst>
                <a:ext uri="{FF2B5EF4-FFF2-40B4-BE49-F238E27FC236}">
                  <a16:creationId xmlns:a16="http://schemas.microsoft.com/office/drawing/2014/main" id="{B93894CB-7A9C-6650-08C0-8898B8F8C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451" y="1218738"/>
              <a:ext cx="19527" cy="1410461"/>
            </a:xfrm>
            <a:prstGeom prst="line">
              <a:avLst/>
            </a:prstGeom>
            <a:ln w="22225">
              <a:solidFill>
                <a:srgbClr val="2FB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6A6A106F-07F1-7246-10E1-A0FB6059FFF7}"/>
                </a:ext>
              </a:extLst>
            </p:cNvPr>
            <p:cNvSpPr/>
            <p:nvPr/>
          </p:nvSpPr>
          <p:spPr>
            <a:xfrm>
              <a:off x="4282778" y="927302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2840D56D-50CA-E5B4-746D-F566018B4D9F}"/>
                </a:ext>
              </a:extLst>
            </p:cNvPr>
            <p:cNvSpPr/>
            <p:nvPr/>
          </p:nvSpPr>
          <p:spPr>
            <a:xfrm>
              <a:off x="5306318" y="1167981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al 45">
              <a:extLst>
                <a:ext uri="{FF2B5EF4-FFF2-40B4-BE49-F238E27FC236}">
                  <a16:creationId xmlns:a16="http://schemas.microsoft.com/office/drawing/2014/main" id="{0AFF5F33-29D2-A204-1CF3-2C6ACF983E33}"/>
                </a:ext>
              </a:extLst>
            </p:cNvPr>
            <p:cNvSpPr/>
            <p:nvPr/>
          </p:nvSpPr>
          <p:spPr>
            <a:xfrm>
              <a:off x="5296554" y="2592451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Vrije vorm 46">
              <a:extLst>
                <a:ext uri="{FF2B5EF4-FFF2-40B4-BE49-F238E27FC236}">
                  <a16:creationId xmlns:a16="http://schemas.microsoft.com/office/drawing/2014/main" id="{7C7A358E-421A-EA3D-EAE5-22A7C019D3FC}"/>
                </a:ext>
              </a:extLst>
            </p:cNvPr>
            <p:cNvSpPr/>
            <p:nvPr/>
          </p:nvSpPr>
          <p:spPr>
            <a:xfrm flipV="1">
              <a:off x="4443887" y="2960231"/>
              <a:ext cx="2793729" cy="150008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28575">
              <a:solidFill>
                <a:schemeClr val="accent4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DAE7D6B6-2EE6-D385-63E4-145B2C52A3D0}"/>
                </a:ext>
              </a:extLst>
            </p:cNvPr>
            <p:cNvSpPr/>
            <p:nvPr/>
          </p:nvSpPr>
          <p:spPr>
            <a:xfrm>
              <a:off x="482918" y="551162"/>
              <a:ext cx="3123712" cy="260535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7FF46239-E924-42C0-8648-6EABB269FFF2}"/>
                </a:ext>
              </a:extLst>
            </p:cNvPr>
            <p:cNvSpPr/>
            <p:nvPr/>
          </p:nvSpPr>
          <p:spPr>
            <a:xfrm>
              <a:off x="559996" y="990454"/>
              <a:ext cx="1843168" cy="18844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AFB49B3A-91CD-1C64-3346-03B0C4394B99}"/>
                </a:ext>
              </a:extLst>
            </p:cNvPr>
            <p:cNvSpPr/>
            <p:nvPr/>
          </p:nvSpPr>
          <p:spPr>
            <a:xfrm>
              <a:off x="642284" y="995644"/>
              <a:ext cx="1651655" cy="184131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Afgeronde rechthoek 49">
              <a:extLst>
                <a:ext uri="{FF2B5EF4-FFF2-40B4-BE49-F238E27FC236}">
                  <a16:creationId xmlns:a16="http://schemas.microsoft.com/office/drawing/2014/main" id="{28049DE7-5640-1810-2811-9ABB44F329D7}"/>
                </a:ext>
              </a:extLst>
            </p:cNvPr>
            <p:cNvSpPr/>
            <p:nvPr/>
          </p:nvSpPr>
          <p:spPr>
            <a:xfrm>
              <a:off x="445426" y="2923756"/>
              <a:ext cx="3253826" cy="1029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Afgeronde rechthoek 50">
              <a:extLst>
                <a:ext uri="{FF2B5EF4-FFF2-40B4-BE49-F238E27FC236}">
                  <a16:creationId xmlns:a16="http://schemas.microsoft.com/office/drawing/2014/main" id="{1E2DC4B8-76D9-29DA-CB58-A27F9D010EB6}"/>
                </a:ext>
              </a:extLst>
            </p:cNvPr>
            <p:cNvSpPr/>
            <p:nvPr/>
          </p:nvSpPr>
          <p:spPr>
            <a:xfrm flipV="1">
              <a:off x="448814" y="3025120"/>
              <a:ext cx="3313028" cy="335833"/>
            </a:xfrm>
            <a:prstGeom prst="round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  </a:t>
              </a:r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570572B9-6A25-1513-C668-DDD0CA7DBC94}"/>
                </a:ext>
              </a:extLst>
            </p:cNvPr>
            <p:cNvSpPr/>
            <p:nvPr/>
          </p:nvSpPr>
          <p:spPr>
            <a:xfrm>
              <a:off x="1118905" y="2119199"/>
              <a:ext cx="241172" cy="1837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28E94246-B1EC-E061-3D58-5960CE397133}"/>
                </a:ext>
              </a:extLst>
            </p:cNvPr>
            <p:cNvSpPr/>
            <p:nvPr/>
          </p:nvSpPr>
          <p:spPr>
            <a:xfrm>
              <a:off x="2214114" y="218692"/>
              <a:ext cx="241172" cy="18375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89" name="Rechte verbindingslijn met pijl 188">
              <a:extLst>
                <a:ext uri="{FF2B5EF4-FFF2-40B4-BE49-F238E27FC236}">
                  <a16:creationId xmlns:a16="http://schemas.microsoft.com/office/drawing/2014/main" id="{F11C25F9-7358-DFDF-242C-42D9E24413A8}"/>
                </a:ext>
              </a:extLst>
            </p:cNvPr>
            <p:cNvCxnSpPr>
              <a:cxnSpLocks/>
            </p:cNvCxnSpPr>
            <p:nvPr/>
          </p:nvCxnSpPr>
          <p:spPr>
            <a:xfrm>
              <a:off x="1253085" y="2403087"/>
              <a:ext cx="0" cy="30939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AB9C6909-8A63-75BA-0673-825B7A0DA53A}"/>
                </a:ext>
              </a:extLst>
            </p:cNvPr>
            <p:cNvGrpSpPr/>
            <p:nvPr/>
          </p:nvGrpSpPr>
          <p:grpSpPr>
            <a:xfrm>
              <a:off x="2427435" y="726146"/>
              <a:ext cx="901747" cy="1079207"/>
              <a:chOff x="8043050" y="1674265"/>
              <a:chExt cx="1452613" cy="1735769"/>
            </a:xfrm>
          </p:grpSpPr>
          <p:cxnSp>
            <p:nvCxnSpPr>
              <p:cNvPr id="192" name="Rechte verbindingslijn met pijl 191">
                <a:extLst>
                  <a:ext uri="{FF2B5EF4-FFF2-40B4-BE49-F238E27FC236}">
                    <a16:creationId xmlns:a16="http://schemas.microsoft.com/office/drawing/2014/main" id="{E5AAEA7B-68A0-096E-414C-1F00F23D20D7}"/>
                  </a:ext>
                </a:extLst>
              </p:cNvPr>
              <p:cNvCxnSpPr>
                <a:cxnSpLocks/>
              </p:cNvCxnSpPr>
              <p:nvPr/>
            </p:nvCxnSpPr>
            <p:spPr>
              <a:xfrm rot="14449935">
                <a:off x="7792730" y="2178316"/>
                <a:ext cx="1095960" cy="595319"/>
              </a:xfrm>
              <a:prstGeom prst="straightConnector1">
                <a:avLst/>
              </a:prstGeom>
              <a:ln w="28575" cmpd="sng">
                <a:solidFill>
                  <a:schemeClr val="bg1"/>
                </a:solidFill>
                <a:prstDash val="solid"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Groep 192">
                <a:extLst>
                  <a:ext uri="{FF2B5EF4-FFF2-40B4-BE49-F238E27FC236}">
                    <a16:creationId xmlns:a16="http://schemas.microsoft.com/office/drawing/2014/main" id="{8A2A73F5-4EC0-7F60-8BE4-38E9234A3295}"/>
                  </a:ext>
                </a:extLst>
              </p:cNvPr>
              <p:cNvGrpSpPr/>
              <p:nvPr/>
            </p:nvGrpSpPr>
            <p:grpSpPr>
              <a:xfrm>
                <a:off x="8399703" y="1674265"/>
                <a:ext cx="1095960" cy="1735769"/>
                <a:chOff x="6099977" y="2986979"/>
                <a:chExt cx="1095960" cy="1735769"/>
              </a:xfrm>
            </p:grpSpPr>
            <p:cxnSp>
              <p:nvCxnSpPr>
                <p:cNvPr id="194" name="Rechte verbindingslijn met pijl 193">
                  <a:extLst>
                    <a:ext uri="{FF2B5EF4-FFF2-40B4-BE49-F238E27FC236}">
                      <a16:creationId xmlns:a16="http://schemas.microsoft.com/office/drawing/2014/main" id="{F94C5FE0-F114-6532-8F90-14CCB5EA6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49935">
                  <a:off x="6099977" y="4127429"/>
                  <a:ext cx="1095960" cy="595319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solid"/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5" name="Tekstvak 194">
                      <a:extLst>
                        <a:ext uri="{FF2B5EF4-FFF2-40B4-BE49-F238E27FC236}">
                          <a16:creationId xmlns:a16="http://schemas.microsoft.com/office/drawing/2014/main" id="{E540225D-1F03-96C6-4E81-FF004FC2DA5C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868807" y="3772887"/>
                      <a:ext cx="324952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95" name="Tekstvak 194">
                      <a:extLst>
                        <a:ext uri="{FF2B5EF4-FFF2-40B4-BE49-F238E27FC236}">
                          <a16:creationId xmlns:a16="http://schemas.microsoft.com/office/drawing/2014/main" id="{E540225D-1F03-96C6-4E81-FF004FC2DA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868807" y="3772887"/>
                      <a:ext cx="324952" cy="4950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667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6" name="Tekstvak 195">
                      <a:extLst>
                        <a:ext uri="{FF2B5EF4-FFF2-40B4-BE49-F238E27FC236}">
                          <a16:creationId xmlns:a16="http://schemas.microsoft.com/office/drawing/2014/main" id="{531A5E8E-8B13-658F-D332-389287EA5D0C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203188" y="2986979"/>
                      <a:ext cx="332389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96" name="Tekstvak 195">
                      <a:extLst>
                        <a:ext uri="{FF2B5EF4-FFF2-40B4-BE49-F238E27FC236}">
                          <a16:creationId xmlns:a16="http://schemas.microsoft.com/office/drawing/2014/main" id="{531A5E8E-8B13-658F-D332-389287EA5D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203188" y="2986979"/>
                      <a:ext cx="332389" cy="4950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7778" r="-22222"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kstvak 196">
                  <a:extLst>
                    <a:ext uri="{FF2B5EF4-FFF2-40B4-BE49-F238E27FC236}">
                      <a16:creationId xmlns:a16="http://schemas.microsoft.com/office/drawing/2014/main" id="{F75B93D3-F83F-E6AF-DC96-130FEB984DAF}"/>
                    </a:ext>
                  </a:extLst>
                </p:cNvPr>
                <p:cNvSpPr txBox="1"/>
                <p:nvPr/>
              </p:nvSpPr>
              <p:spPr>
                <a:xfrm rot="21472474">
                  <a:off x="1389118" y="2389580"/>
                  <a:ext cx="278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nl-NL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7" name="Tekstvak 196">
                  <a:extLst>
                    <a:ext uri="{FF2B5EF4-FFF2-40B4-BE49-F238E27FC236}">
                      <a16:creationId xmlns:a16="http://schemas.microsoft.com/office/drawing/2014/main" id="{F75B93D3-F83F-E6AF-DC96-130FEB984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72474">
                  <a:off x="1389118" y="2389580"/>
                  <a:ext cx="278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667" b="-740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Rechte verbindingslijn met pijl 202">
              <a:extLst>
                <a:ext uri="{FF2B5EF4-FFF2-40B4-BE49-F238E27FC236}">
                  <a16:creationId xmlns:a16="http://schemas.microsoft.com/office/drawing/2014/main" id="{AB4B3586-2985-A465-BF8E-56D822414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4785" y="1539229"/>
              <a:ext cx="0" cy="48443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55E663F5-9662-F078-EAE4-72636A2416FD}"/>
                    </a:ext>
                  </a:extLst>
                </p:cNvPr>
                <p:cNvSpPr txBox="1"/>
                <p:nvPr/>
              </p:nvSpPr>
              <p:spPr>
                <a:xfrm rot="21472474">
                  <a:off x="1375753" y="1666505"/>
                  <a:ext cx="3146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nl-NL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4" name="Tekstvak 203">
                  <a:extLst>
                    <a:ext uri="{FF2B5EF4-FFF2-40B4-BE49-F238E27FC236}">
                      <a16:creationId xmlns:a16="http://schemas.microsoft.com/office/drawing/2014/main" id="{55E663F5-9662-F078-EAE4-72636A241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72474">
                  <a:off x="1375753" y="1666505"/>
                  <a:ext cx="31463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7407" b="-1538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Rechte verbindingslijn met pijl 206">
              <a:extLst>
                <a:ext uri="{FF2B5EF4-FFF2-40B4-BE49-F238E27FC236}">
                  <a16:creationId xmlns:a16="http://schemas.microsoft.com/office/drawing/2014/main" id="{1AE1F2A2-8A8E-4DDF-0E7C-242A70A1047B}"/>
                </a:ext>
              </a:extLst>
            </p:cNvPr>
            <p:cNvCxnSpPr>
              <a:cxnSpLocks/>
            </p:cNvCxnSpPr>
            <p:nvPr/>
          </p:nvCxnSpPr>
          <p:spPr>
            <a:xfrm>
              <a:off x="1125495" y="2392454"/>
              <a:ext cx="0" cy="20833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kstvak 207">
                  <a:extLst>
                    <a:ext uri="{FF2B5EF4-FFF2-40B4-BE49-F238E27FC236}">
                      <a16:creationId xmlns:a16="http://schemas.microsoft.com/office/drawing/2014/main" id="{82BE04DF-6E8E-6909-2BD3-A033B7B95114}"/>
                    </a:ext>
                  </a:extLst>
                </p:cNvPr>
                <p:cNvSpPr txBox="1"/>
                <p:nvPr/>
              </p:nvSpPr>
              <p:spPr>
                <a:xfrm rot="21472474">
                  <a:off x="681063" y="2378947"/>
                  <a:ext cx="334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nl-NL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8" name="Tekstvak 207">
                  <a:extLst>
                    <a:ext uri="{FF2B5EF4-FFF2-40B4-BE49-F238E27FC236}">
                      <a16:creationId xmlns:a16="http://schemas.microsoft.com/office/drawing/2014/main" id="{82BE04DF-6E8E-6909-2BD3-A033B7B95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72474">
                  <a:off x="681063" y="2378947"/>
                  <a:ext cx="33400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3793" b="-740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6" name="Graphic 214">
              <a:extLst>
                <a:ext uri="{FF2B5EF4-FFF2-40B4-BE49-F238E27FC236}">
                  <a16:creationId xmlns:a16="http://schemas.microsoft.com/office/drawing/2014/main" id="{52F1F459-F2C6-929A-D753-302F8364D1D3}"/>
                </a:ext>
              </a:extLst>
            </p:cNvPr>
            <p:cNvGrpSpPr/>
            <p:nvPr/>
          </p:nvGrpSpPr>
          <p:grpSpPr>
            <a:xfrm>
              <a:off x="628075" y="3842267"/>
              <a:ext cx="6503724" cy="2704988"/>
              <a:chOff x="628075" y="3842267"/>
              <a:chExt cx="6503724" cy="2704988"/>
            </a:xfrm>
          </p:grpSpPr>
          <p:sp>
            <p:nvSpPr>
              <p:cNvPr id="217" name="Vrije vorm 216">
                <a:extLst>
                  <a:ext uri="{FF2B5EF4-FFF2-40B4-BE49-F238E27FC236}">
                    <a16:creationId xmlns:a16="http://schemas.microsoft.com/office/drawing/2014/main" id="{DE214583-B09B-C454-4912-611679AD2BEA}"/>
                  </a:ext>
                </a:extLst>
              </p:cNvPr>
              <p:cNvSpPr/>
              <p:nvPr/>
            </p:nvSpPr>
            <p:spPr>
              <a:xfrm>
                <a:off x="628075" y="3842267"/>
                <a:ext cx="6503724" cy="2704988"/>
              </a:xfrm>
              <a:custGeom>
                <a:avLst/>
                <a:gdLst>
                  <a:gd name="connsiteX0" fmla="*/ 0 w 6503724"/>
                  <a:gd name="connsiteY0" fmla="*/ 0 h 2704988"/>
                  <a:gd name="connsiteX1" fmla="*/ 6503724 w 6503724"/>
                  <a:gd name="connsiteY1" fmla="*/ 0 h 2704988"/>
                  <a:gd name="connsiteX2" fmla="*/ 6503724 w 6503724"/>
                  <a:gd name="connsiteY2" fmla="*/ 2704989 h 2704988"/>
                  <a:gd name="connsiteX3" fmla="*/ 0 w 6503724"/>
                  <a:gd name="connsiteY3" fmla="*/ 2704989 h 270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03724" h="2704988">
                    <a:moveTo>
                      <a:pt x="0" y="0"/>
                    </a:moveTo>
                    <a:lnTo>
                      <a:pt x="6503724" y="0"/>
                    </a:lnTo>
                    <a:lnTo>
                      <a:pt x="6503724" y="2704989"/>
                    </a:lnTo>
                    <a:lnTo>
                      <a:pt x="0" y="2704989"/>
                    </a:lnTo>
                    <a:close/>
                  </a:path>
                </a:pathLst>
              </a:custGeom>
              <a:solidFill>
                <a:srgbClr val="FFFFFF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8" name="Vrije vorm 217">
                <a:extLst>
                  <a:ext uri="{FF2B5EF4-FFF2-40B4-BE49-F238E27FC236}">
                    <a16:creationId xmlns:a16="http://schemas.microsoft.com/office/drawing/2014/main" id="{F503DE0E-233E-7AC6-4AB1-10B3CFF62ED5}"/>
                  </a:ext>
                </a:extLst>
              </p:cNvPr>
              <p:cNvSpPr/>
              <p:nvPr/>
            </p:nvSpPr>
            <p:spPr>
              <a:xfrm>
                <a:off x="1197150" y="3950466"/>
                <a:ext cx="5368371" cy="2170753"/>
              </a:xfrm>
              <a:custGeom>
                <a:avLst/>
                <a:gdLst>
                  <a:gd name="connsiteX0" fmla="*/ 0 w 5804573"/>
                  <a:gd name="connsiteY0" fmla="*/ 2170754 h 2170753"/>
                  <a:gd name="connsiteX1" fmla="*/ 5804574 w 5804573"/>
                  <a:gd name="connsiteY1" fmla="*/ 2170754 h 2170753"/>
                  <a:gd name="connsiteX2" fmla="*/ 5804574 w 5804573"/>
                  <a:gd name="connsiteY2" fmla="*/ 0 h 2170753"/>
                  <a:gd name="connsiteX3" fmla="*/ 0 w 5804573"/>
                  <a:gd name="connsiteY3" fmla="*/ 0 h 217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04573" h="2170753">
                    <a:moveTo>
                      <a:pt x="0" y="2170754"/>
                    </a:moveTo>
                    <a:lnTo>
                      <a:pt x="5804574" y="2170754"/>
                    </a:lnTo>
                    <a:lnTo>
                      <a:pt x="58045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9" name="Vrije vorm 218">
                <a:extLst>
                  <a:ext uri="{FF2B5EF4-FFF2-40B4-BE49-F238E27FC236}">
                    <a16:creationId xmlns:a16="http://schemas.microsoft.com/office/drawing/2014/main" id="{2AF23719-16A4-9B0B-498F-0EA6266975FE}"/>
                  </a:ext>
                </a:extLst>
              </p:cNvPr>
              <p:cNvSpPr/>
              <p:nvPr/>
            </p:nvSpPr>
            <p:spPr>
              <a:xfrm>
                <a:off x="1197150" y="3950466"/>
                <a:ext cx="10839" cy="2170753"/>
              </a:xfrm>
              <a:custGeom>
                <a:avLst/>
                <a:gdLst>
                  <a:gd name="connsiteX0" fmla="*/ -18 w 10839"/>
                  <a:gd name="connsiteY0" fmla="*/ 2170710 h 2170753"/>
                  <a:gd name="connsiteX1" fmla="*/ -18 w 10839"/>
                  <a:gd name="connsiteY1" fmla="*/ -44 h 217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2170753">
                    <a:moveTo>
                      <a:pt x="-18" y="2170710"/>
                    </a:moveTo>
                    <a:lnTo>
                      <a:pt x="-18" y="-44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0" name="Vrije vorm 219">
                <a:extLst>
                  <a:ext uri="{FF2B5EF4-FFF2-40B4-BE49-F238E27FC236}">
                    <a16:creationId xmlns:a16="http://schemas.microsoft.com/office/drawing/2014/main" id="{451819A9-76E0-0D76-3857-4F75DBC728FE}"/>
                  </a:ext>
                </a:extLst>
              </p:cNvPr>
              <p:cNvSpPr/>
              <p:nvPr/>
            </p:nvSpPr>
            <p:spPr>
              <a:xfrm>
                <a:off x="3132008" y="3950466"/>
                <a:ext cx="10839" cy="2170753"/>
              </a:xfrm>
              <a:custGeom>
                <a:avLst/>
                <a:gdLst>
                  <a:gd name="connsiteX0" fmla="*/ -77 w 10839"/>
                  <a:gd name="connsiteY0" fmla="*/ 2170710 h 2170753"/>
                  <a:gd name="connsiteX1" fmla="*/ -77 w 10839"/>
                  <a:gd name="connsiteY1" fmla="*/ -44 h 217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2170753">
                    <a:moveTo>
                      <a:pt x="-77" y="2170710"/>
                    </a:moveTo>
                    <a:lnTo>
                      <a:pt x="-77" y="-44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1" name="Vrije vorm 220">
                <a:extLst>
                  <a:ext uri="{FF2B5EF4-FFF2-40B4-BE49-F238E27FC236}">
                    <a16:creationId xmlns:a16="http://schemas.microsoft.com/office/drawing/2014/main" id="{4272AD37-0124-B7F7-F4BD-2B0D190CECEB}"/>
                  </a:ext>
                </a:extLst>
              </p:cNvPr>
              <p:cNvSpPr/>
              <p:nvPr/>
            </p:nvSpPr>
            <p:spPr>
              <a:xfrm>
                <a:off x="5066866" y="3950466"/>
                <a:ext cx="10839" cy="2170753"/>
              </a:xfrm>
              <a:custGeom>
                <a:avLst/>
                <a:gdLst>
                  <a:gd name="connsiteX0" fmla="*/ -137 w 10839"/>
                  <a:gd name="connsiteY0" fmla="*/ 2170710 h 2170753"/>
                  <a:gd name="connsiteX1" fmla="*/ -137 w 10839"/>
                  <a:gd name="connsiteY1" fmla="*/ -44 h 217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2170753">
                    <a:moveTo>
                      <a:pt x="-137" y="2170710"/>
                    </a:moveTo>
                    <a:lnTo>
                      <a:pt x="-137" y="-44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2" name="Vrije vorm 221">
                <a:extLst>
                  <a:ext uri="{FF2B5EF4-FFF2-40B4-BE49-F238E27FC236}">
                    <a16:creationId xmlns:a16="http://schemas.microsoft.com/office/drawing/2014/main" id="{BDBE1A46-1B7F-C430-7F11-0863DA78606D}"/>
                  </a:ext>
                </a:extLst>
              </p:cNvPr>
              <p:cNvSpPr/>
              <p:nvPr/>
            </p:nvSpPr>
            <p:spPr>
              <a:xfrm>
                <a:off x="7001724" y="3950466"/>
                <a:ext cx="10839" cy="2170753"/>
              </a:xfrm>
              <a:custGeom>
                <a:avLst/>
                <a:gdLst>
                  <a:gd name="connsiteX0" fmla="*/ -196 w 10839"/>
                  <a:gd name="connsiteY0" fmla="*/ 2170710 h 2170753"/>
                  <a:gd name="connsiteX1" fmla="*/ -196 w 10839"/>
                  <a:gd name="connsiteY1" fmla="*/ -44 h 217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2170753">
                    <a:moveTo>
                      <a:pt x="-196" y="2170710"/>
                    </a:moveTo>
                    <a:lnTo>
                      <a:pt x="-196" y="-44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3" name="Vrije vorm 222">
                <a:extLst>
                  <a:ext uri="{FF2B5EF4-FFF2-40B4-BE49-F238E27FC236}">
                    <a16:creationId xmlns:a16="http://schemas.microsoft.com/office/drawing/2014/main" id="{CED54F99-0712-FDD9-0804-8315D64ECDE0}"/>
                  </a:ext>
                </a:extLst>
              </p:cNvPr>
              <p:cNvSpPr/>
              <p:nvPr/>
            </p:nvSpPr>
            <p:spPr>
              <a:xfrm>
                <a:off x="1197150" y="6121220"/>
                <a:ext cx="5804573" cy="9016"/>
              </a:xfrm>
              <a:custGeom>
                <a:avLst/>
                <a:gdLst>
                  <a:gd name="connsiteX0" fmla="*/ -107 w 5804573"/>
                  <a:gd name="connsiteY0" fmla="*/ -84 h 9016"/>
                  <a:gd name="connsiteX1" fmla="*/ 5804467 w 5804573"/>
                  <a:gd name="connsiteY1" fmla="*/ -8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04573" h="9016">
                    <a:moveTo>
                      <a:pt x="-107" y="-84"/>
                    </a:moveTo>
                    <a:lnTo>
                      <a:pt x="5804467" y="-84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4" name="Vrije vorm 223">
                <a:extLst>
                  <a:ext uri="{FF2B5EF4-FFF2-40B4-BE49-F238E27FC236}">
                    <a16:creationId xmlns:a16="http://schemas.microsoft.com/office/drawing/2014/main" id="{64D9162E-B17D-2E93-34C6-BFF9EE848E49}"/>
                  </a:ext>
                </a:extLst>
              </p:cNvPr>
              <p:cNvSpPr/>
              <p:nvPr/>
            </p:nvSpPr>
            <p:spPr>
              <a:xfrm>
                <a:off x="1197150" y="5397635"/>
                <a:ext cx="5804573" cy="9016"/>
              </a:xfrm>
              <a:custGeom>
                <a:avLst/>
                <a:gdLst>
                  <a:gd name="connsiteX0" fmla="*/ -107 w 5804573"/>
                  <a:gd name="connsiteY0" fmla="*/ -58 h 9016"/>
                  <a:gd name="connsiteX1" fmla="*/ 5804467 w 5804573"/>
                  <a:gd name="connsiteY1" fmla="*/ -58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04573" h="9016">
                    <a:moveTo>
                      <a:pt x="-107" y="-58"/>
                    </a:moveTo>
                    <a:lnTo>
                      <a:pt x="5804467" y="-58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5" name="Vrije vorm 224">
                <a:extLst>
                  <a:ext uri="{FF2B5EF4-FFF2-40B4-BE49-F238E27FC236}">
                    <a16:creationId xmlns:a16="http://schemas.microsoft.com/office/drawing/2014/main" id="{3F5DDA42-EBFF-FDC8-0C66-8651FCE0B9F8}"/>
                  </a:ext>
                </a:extLst>
              </p:cNvPr>
              <p:cNvSpPr/>
              <p:nvPr/>
            </p:nvSpPr>
            <p:spPr>
              <a:xfrm>
                <a:off x="1197150" y="4674051"/>
                <a:ext cx="5804573" cy="9016"/>
              </a:xfrm>
              <a:custGeom>
                <a:avLst/>
                <a:gdLst>
                  <a:gd name="connsiteX0" fmla="*/ -107 w 5804573"/>
                  <a:gd name="connsiteY0" fmla="*/ -31 h 9016"/>
                  <a:gd name="connsiteX1" fmla="*/ 5804467 w 5804573"/>
                  <a:gd name="connsiteY1" fmla="*/ -31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04573" h="9016">
                    <a:moveTo>
                      <a:pt x="-107" y="-31"/>
                    </a:moveTo>
                    <a:lnTo>
                      <a:pt x="5804467" y="-31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6" name="Vrije vorm 225">
                <a:extLst>
                  <a:ext uri="{FF2B5EF4-FFF2-40B4-BE49-F238E27FC236}">
                    <a16:creationId xmlns:a16="http://schemas.microsoft.com/office/drawing/2014/main" id="{9B0A905A-1118-0DD0-3C21-6606CC0F62F7}"/>
                  </a:ext>
                </a:extLst>
              </p:cNvPr>
              <p:cNvSpPr/>
              <p:nvPr/>
            </p:nvSpPr>
            <p:spPr>
              <a:xfrm>
                <a:off x="1197150" y="3950466"/>
                <a:ext cx="5804573" cy="9016"/>
              </a:xfrm>
              <a:custGeom>
                <a:avLst/>
                <a:gdLst>
                  <a:gd name="connsiteX0" fmla="*/ -107 w 5804573"/>
                  <a:gd name="connsiteY0" fmla="*/ -4 h 9016"/>
                  <a:gd name="connsiteX1" fmla="*/ 5804467 w 5804573"/>
                  <a:gd name="connsiteY1" fmla="*/ -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04573" h="9016">
                    <a:moveTo>
                      <a:pt x="-107" y="-4"/>
                    </a:moveTo>
                    <a:lnTo>
                      <a:pt x="5804467" y="-4"/>
                    </a:lnTo>
                  </a:path>
                </a:pathLst>
              </a:custGeom>
              <a:noFill/>
              <a:ln w="121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7" name="Vrije vorm 226">
                <a:extLst>
                  <a:ext uri="{FF2B5EF4-FFF2-40B4-BE49-F238E27FC236}">
                    <a16:creationId xmlns:a16="http://schemas.microsoft.com/office/drawing/2014/main" id="{B42874E5-D083-8029-8C58-5FF9C62E644F}"/>
                  </a:ext>
                </a:extLst>
              </p:cNvPr>
              <p:cNvSpPr/>
              <p:nvPr/>
            </p:nvSpPr>
            <p:spPr>
              <a:xfrm>
                <a:off x="3979855" y="6314635"/>
                <a:ext cx="50471" cy="94815"/>
              </a:xfrm>
              <a:custGeom>
                <a:avLst/>
                <a:gdLst>
                  <a:gd name="connsiteX0" fmla="*/ 47731 w 50471"/>
                  <a:gd name="connsiteY0" fmla="*/ 72136 h 94815"/>
                  <a:gd name="connsiteX1" fmla="*/ 45021 w 50471"/>
                  <a:gd name="connsiteY1" fmla="*/ 70586 h 94815"/>
                  <a:gd name="connsiteX2" fmla="*/ 41464 w 50471"/>
                  <a:gd name="connsiteY2" fmla="*/ 73404 h 94815"/>
                  <a:gd name="connsiteX3" fmla="*/ 20971 w 50471"/>
                  <a:gd name="connsiteY3" fmla="*/ 91719 h 94815"/>
                  <a:gd name="connsiteX4" fmla="*/ 16059 w 50471"/>
                  <a:gd name="connsiteY4" fmla="*/ 85661 h 94815"/>
                  <a:gd name="connsiteX5" fmla="*/ 17245 w 50471"/>
                  <a:gd name="connsiteY5" fmla="*/ 78053 h 94815"/>
                  <a:gd name="connsiteX6" fmla="*/ 30625 w 50471"/>
                  <a:gd name="connsiteY6" fmla="*/ 33956 h 94815"/>
                  <a:gd name="connsiteX7" fmla="*/ 45698 w 50471"/>
                  <a:gd name="connsiteY7" fmla="*/ 33956 h 94815"/>
                  <a:gd name="connsiteX8" fmla="*/ 50779 w 50471"/>
                  <a:gd name="connsiteY8" fmla="*/ 31138 h 94815"/>
                  <a:gd name="connsiteX9" fmla="*/ 46206 w 50471"/>
                  <a:gd name="connsiteY9" fmla="*/ 29307 h 94815"/>
                  <a:gd name="connsiteX10" fmla="*/ 31980 w 50471"/>
                  <a:gd name="connsiteY10" fmla="*/ 29307 h 94815"/>
                  <a:gd name="connsiteX11" fmla="*/ 38585 w 50471"/>
                  <a:gd name="connsiteY11" fmla="*/ 7329 h 94815"/>
                  <a:gd name="connsiteX12" fmla="*/ 39262 w 50471"/>
                  <a:gd name="connsiteY12" fmla="*/ 4088 h 94815"/>
                  <a:gd name="connsiteX13" fmla="*/ 34520 w 50471"/>
                  <a:gd name="connsiteY13" fmla="*/ 285 h 94815"/>
                  <a:gd name="connsiteX14" fmla="*/ 27576 w 50471"/>
                  <a:gd name="connsiteY14" fmla="*/ 5638 h 94815"/>
                  <a:gd name="connsiteX15" fmla="*/ 20463 w 50471"/>
                  <a:gd name="connsiteY15" fmla="*/ 29307 h 94815"/>
                  <a:gd name="connsiteX16" fmla="*/ 5389 w 50471"/>
                  <a:gd name="connsiteY16" fmla="*/ 29307 h 94815"/>
                  <a:gd name="connsiteX17" fmla="*/ 308 w 50471"/>
                  <a:gd name="connsiteY17" fmla="*/ 32124 h 94815"/>
                  <a:gd name="connsiteX18" fmla="*/ 4711 w 50471"/>
                  <a:gd name="connsiteY18" fmla="*/ 33956 h 94815"/>
                  <a:gd name="connsiteX19" fmla="*/ 19108 w 50471"/>
                  <a:gd name="connsiteY19" fmla="*/ 33956 h 94815"/>
                  <a:gd name="connsiteX20" fmla="*/ 6236 w 50471"/>
                  <a:gd name="connsiteY20" fmla="*/ 76644 h 94815"/>
                  <a:gd name="connsiteX21" fmla="*/ 5389 w 50471"/>
                  <a:gd name="connsiteY21" fmla="*/ 81716 h 94815"/>
                  <a:gd name="connsiteX22" fmla="*/ 20463 w 50471"/>
                  <a:gd name="connsiteY22" fmla="*/ 95100 h 94815"/>
                  <a:gd name="connsiteX23" fmla="*/ 47731 w 50471"/>
                  <a:gd name="connsiteY23" fmla="*/ 72136 h 9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471" h="94815">
                    <a:moveTo>
                      <a:pt x="47731" y="72136"/>
                    </a:moveTo>
                    <a:cubicBezTo>
                      <a:pt x="47731" y="70586"/>
                      <a:pt x="46206" y="70586"/>
                      <a:pt x="45021" y="70586"/>
                    </a:cubicBezTo>
                    <a:cubicBezTo>
                      <a:pt x="42819" y="70586"/>
                      <a:pt x="42819" y="70727"/>
                      <a:pt x="41464" y="73404"/>
                    </a:cubicBezTo>
                    <a:cubicBezTo>
                      <a:pt x="38246" y="80589"/>
                      <a:pt x="31133" y="91719"/>
                      <a:pt x="20971" y="91719"/>
                    </a:cubicBezTo>
                    <a:cubicBezTo>
                      <a:pt x="16059" y="91719"/>
                      <a:pt x="16059" y="88056"/>
                      <a:pt x="16059" y="85661"/>
                    </a:cubicBezTo>
                    <a:cubicBezTo>
                      <a:pt x="16059" y="84674"/>
                      <a:pt x="16059" y="82279"/>
                      <a:pt x="17245" y="78053"/>
                    </a:cubicBezTo>
                    <a:lnTo>
                      <a:pt x="30625" y="33956"/>
                    </a:lnTo>
                    <a:lnTo>
                      <a:pt x="45698" y="33956"/>
                    </a:lnTo>
                    <a:cubicBezTo>
                      <a:pt x="48747" y="33956"/>
                      <a:pt x="50779" y="33956"/>
                      <a:pt x="50779" y="31138"/>
                    </a:cubicBezTo>
                    <a:cubicBezTo>
                      <a:pt x="50779" y="29307"/>
                      <a:pt x="49086" y="29307"/>
                      <a:pt x="46206" y="29307"/>
                    </a:cubicBezTo>
                    <a:lnTo>
                      <a:pt x="31980" y="29307"/>
                    </a:lnTo>
                    <a:lnTo>
                      <a:pt x="38585" y="7329"/>
                    </a:lnTo>
                    <a:cubicBezTo>
                      <a:pt x="39262" y="5215"/>
                      <a:pt x="39262" y="4934"/>
                      <a:pt x="39262" y="4088"/>
                    </a:cubicBezTo>
                    <a:cubicBezTo>
                      <a:pt x="39262" y="989"/>
                      <a:pt x="36214" y="285"/>
                      <a:pt x="34520" y="285"/>
                    </a:cubicBezTo>
                    <a:cubicBezTo>
                      <a:pt x="29947" y="285"/>
                      <a:pt x="28253" y="3384"/>
                      <a:pt x="27576" y="5638"/>
                    </a:cubicBezTo>
                    <a:lnTo>
                      <a:pt x="20463" y="29307"/>
                    </a:lnTo>
                    <a:lnTo>
                      <a:pt x="5389" y="29307"/>
                    </a:lnTo>
                    <a:cubicBezTo>
                      <a:pt x="2340" y="29307"/>
                      <a:pt x="308" y="29307"/>
                      <a:pt x="308" y="32124"/>
                    </a:cubicBezTo>
                    <a:cubicBezTo>
                      <a:pt x="308" y="33956"/>
                      <a:pt x="2001" y="33956"/>
                      <a:pt x="4711" y="33956"/>
                    </a:cubicBezTo>
                    <a:lnTo>
                      <a:pt x="19108" y="33956"/>
                    </a:lnTo>
                    <a:lnTo>
                      <a:pt x="6236" y="76644"/>
                    </a:lnTo>
                    <a:cubicBezTo>
                      <a:pt x="6066" y="77207"/>
                      <a:pt x="5389" y="79602"/>
                      <a:pt x="5389" y="81716"/>
                    </a:cubicBezTo>
                    <a:cubicBezTo>
                      <a:pt x="5389" y="89042"/>
                      <a:pt x="11317" y="95100"/>
                      <a:pt x="20463" y="95100"/>
                    </a:cubicBezTo>
                    <a:cubicBezTo>
                      <a:pt x="38585" y="95100"/>
                      <a:pt x="47731" y="72840"/>
                      <a:pt x="47731" y="72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8" name="Vrije vorm 227">
                <a:extLst>
                  <a:ext uri="{FF2B5EF4-FFF2-40B4-BE49-F238E27FC236}">
                    <a16:creationId xmlns:a16="http://schemas.microsoft.com/office/drawing/2014/main" id="{C9B6CEAA-CF7E-6680-8825-6CA7279A3EF7}"/>
                  </a:ext>
                </a:extLst>
              </p:cNvPr>
              <p:cNvSpPr/>
              <p:nvPr/>
            </p:nvSpPr>
            <p:spPr>
              <a:xfrm>
                <a:off x="4041097" y="6296460"/>
                <a:ext cx="41325" cy="148211"/>
              </a:xfrm>
              <a:custGeom>
                <a:avLst/>
                <a:gdLst>
                  <a:gd name="connsiteX0" fmla="*/ 41639 w 41325"/>
                  <a:gd name="connsiteY0" fmla="*/ 146946 h 148211"/>
                  <a:gd name="connsiteX1" fmla="*/ 40792 w 41325"/>
                  <a:gd name="connsiteY1" fmla="*/ 145819 h 148211"/>
                  <a:gd name="connsiteX2" fmla="*/ 9967 w 41325"/>
                  <a:gd name="connsiteY2" fmla="*/ 80589 h 148211"/>
                  <a:gd name="connsiteX3" fmla="*/ 9967 w 41325"/>
                  <a:gd name="connsiteY3" fmla="*/ 68191 h 148211"/>
                  <a:gd name="connsiteX4" fmla="*/ 40792 w 41325"/>
                  <a:gd name="connsiteY4" fmla="*/ 2962 h 148211"/>
                  <a:gd name="connsiteX5" fmla="*/ 41639 w 41325"/>
                  <a:gd name="connsiteY5" fmla="*/ 1834 h 148211"/>
                  <a:gd name="connsiteX6" fmla="*/ 39776 w 41325"/>
                  <a:gd name="connsiteY6" fmla="*/ 285 h 148211"/>
                  <a:gd name="connsiteX7" fmla="*/ 38760 w 41325"/>
                  <a:gd name="connsiteY7" fmla="*/ 567 h 148211"/>
                  <a:gd name="connsiteX8" fmla="*/ 313 w 41325"/>
                  <a:gd name="connsiteY8" fmla="*/ 68191 h 148211"/>
                  <a:gd name="connsiteX9" fmla="*/ 313 w 41325"/>
                  <a:gd name="connsiteY9" fmla="*/ 80589 h 148211"/>
                  <a:gd name="connsiteX10" fmla="*/ 38760 w 41325"/>
                  <a:gd name="connsiteY10" fmla="*/ 148214 h 148211"/>
                  <a:gd name="connsiteX11" fmla="*/ 39776 w 41325"/>
                  <a:gd name="connsiteY11" fmla="*/ 148496 h 148211"/>
                  <a:gd name="connsiteX12" fmla="*/ 41639 w 41325"/>
                  <a:gd name="connsiteY12" fmla="*/ 146946 h 14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325" h="148211">
                    <a:moveTo>
                      <a:pt x="41639" y="146946"/>
                    </a:moveTo>
                    <a:cubicBezTo>
                      <a:pt x="41639" y="146523"/>
                      <a:pt x="41131" y="146101"/>
                      <a:pt x="40792" y="145819"/>
                    </a:cubicBezTo>
                    <a:cubicBezTo>
                      <a:pt x="22331" y="134266"/>
                      <a:pt x="9967" y="104399"/>
                      <a:pt x="9967" y="80589"/>
                    </a:cubicBezTo>
                    <a:lnTo>
                      <a:pt x="9967" y="68191"/>
                    </a:lnTo>
                    <a:cubicBezTo>
                      <a:pt x="9967" y="44382"/>
                      <a:pt x="22331" y="14515"/>
                      <a:pt x="40792" y="2962"/>
                    </a:cubicBezTo>
                    <a:cubicBezTo>
                      <a:pt x="41131" y="2680"/>
                      <a:pt x="41639" y="2257"/>
                      <a:pt x="41639" y="1834"/>
                    </a:cubicBezTo>
                    <a:cubicBezTo>
                      <a:pt x="41639" y="990"/>
                      <a:pt x="40623" y="285"/>
                      <a:pt x="39776" y="285"/>
                    </a:cubicBezTo>
                    <a:cubicBezTo>
                      <a:pt x="39437" y="285"/>
                      <a:pt x="39098" y="426"/>
                      <a:pt x="38760" y="567"/>
                    </a:cubicBezTo>
                    <a:cubicBezTo>
                      <a:pt x="19113" y="12965"/>
                      <a:pt x="313" y="42691"/>
                      <a:pt x="313" y="68191"/>
                    </a:cubicBezTo>
                    <a:lnTo>
                      <a:pt x="313" y="80589"/>
                    </a:lnTo>
                    <a:cubicBezTo>
                      <a:pt x="313" y="106089"/>
                      <a:pt x="19113" y="135816"/>
                      <a:pt x="38760" y="148214"/>
                    </a:cubicBezTo>
                    <a:cubicBezTo>
                      <a:pt x="39098" y="148355"/>
                      <a:pt x="39437" y="148496"/>
                      <a:pt x="39776" y="148496"/>
                    </a:cubicBezTo>
                    <a:cubicBezTo>
                      <a:pt x="40623" y="148496"/>
                      <a:pt x="41639" y="147791"/>
                      <a:pt x="41639" y="1469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9" name="Vrije vorm 228">
                <a:extLst>
                  <a:ext uri="{FF2B5EF4-FFF2-40B4-BE49-F238E27FC236}">
                    <a16:creationId xmlns:a16="http://schemas.microsoft.com/office/drawing/2014/main" id="{1A2848F8-9BA5-C499-2BBA-055383B94D5B}"/>
                  </a:ext>
                </a:extLst>
              </p:cNvPr>
              <p:cNvSpPr/>
              <p:nvPr/>
            </p:nvSpPr>
            <p:spPr>
              <a:xfrm>
                <a:off x="4106104" y="6341966"/>
                <a:ext cx="61311" cy="67483"/>
              </a:xfrm>
              <a:custGeom>
                <a:avLst/>
                <a:gdLst>
                  <a:gd name="connsiteX0" fmla="*/ 57058 w 61311"/>
                  <a:gd name="connsiteY0" fmla="*/ 42691 h 67483"/>
                  <a:gd name="connsiteX1" fmla="*/ 35717 w 61311"/>
                  <a:gd name="connsiteY1" fmla="*/ 25785 h 67483"/>
                  <a:gd name="connsiteX2" fmla="*/ 24370 w 61311"/>
                  <a:gd name="connsiteY2" fmla="*/ 17332 h 67483"/>
                  <a:gd name="connsiteX3" fmla="*/ 42323 w 61311"/>
                  <a:gd name="connsiteY3" fmla="*/ 3525 h 67483"/>
                  <a:gd name="connsiteX4" fmla="*/ 55872 w 61311"/>
                  <a:gd name="connsiteY4" fmla="*/ 10851 h 67483"/>
                  <a:gd name="connsiteX5" fmla="*/ 48589 w 61311"/>
                  <a:gd name="connsiteY5" fmla="*/ 17050 h 67483"/>
                  <a:gd name="connsiteX6" fmla="*/ 54009 w 61311"/>
                  <a:gd name="connsiteY6" fmla="*/ 21135 h 67483"/>
                  <a:gd name="connsiteX7" fmla="*/ 61631 w 61311"/>
                  <a:gd name="connsiteY7" fmla="*/ 12964 h 67483"/>
                  <a:gd name="connsiteX8" fmla="*/ 42492 w 61311"/>
                  <a:gd name="connsiteY8" fmla="*/ 285 h 67483"/>
                  <a:gd name="connsiteX9" fmla="*/ 14377 w 61311"/>
                  <a:gd name="connsiteY9" fmla="*/ 22403 h 67483"/>
                  <a:gd name="connsiteX10" fmla="*/ 30975 w 61311"/>
                  <a:gd name="connsiteY10" fmla="*/ 36774 h 67483"/>
                  <a:gd name="connsiteX11" fmla="*/ 46896 w 61311"/>
                  <a:gd name="connsiteY11" fmla="*/ 47763 h 67483"/>
                  <a:gd name="connsiteX12" fmla="*/ 23692 w 61311"/>
                  <a:gd name="connsiteY12" fmla="*/ 64387 h 67483"/>
                  <a:gd name="connsiteX13" fmla="*/ 6417 w 61311"/>
                  <a:gd name="connsiteY13" fmla="*/ 56075 h 67483"/>
                  <a:gd name="connsiteX14" fmla="*/ 15563 w 61311"/>
                  <a:gd name="connsiteY14" fmla="*/ 48890 h 67483"/>
                  <a:gd name="connsiteX15" fmla="*/ 9465 w 61311"/>
                  <a:gd name="connsiteY15" fmla="*/ 44100 h 67483"/>
                  <a:gd name="connsiteX16" fmla="*/ 320 w 61311"/>
                  <a:gd name="connsiteY16" fmla="*/ 53257 h 67483"/>
                  <a:gd name="connsiteX17" fmla="*/ 23354 w 61311"/>
                  <a:gd name="connsiteY17" fmla="*/ 67768 h 67483"/>
                  <a:gd name="connsiteX18" fmla="*/ 57058 w 61311"/>
                  <a:gd name="connsiteY18" fmla="*/ 42691 h 6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311" h="67483">
                    <a:moveTo>
                      <a:pt x="57058" y="42691"/>
                    </a:moveTo>
                    <a:cubicBezTo>
                      <a:pt x="57058" y="29730"/>
                      <a:pt x="43170" y="27053"/>
                      <a:pt x="35717" y="25785"/>
                    </a:cubicBezTo>
                    <a:cubicBezTo>
                      <a:pt x="30806" y="24799"/>
                      <a:pt x="24370" y="23672"/>
                      <a:pt x="24370" y="17332"/>
                    </a:cubicBezTo>
                    <a:cubicBezTo>
                      <a:pt x="24370" y="13669"/>
                      <a:pt x="28096" y="3525"/>
                      <a:pt x="42323" y="3525"/>
                    </a:cubicBezTo>
                    <a:cubicBezTo>
                      <a:pt x="47234" y="3525"/>
                      <a:pt x="53840" y="5075"/>
                      <a:pt x="55872" y="10851"/>
                    </a:cubicBezTo>
                    <a:cubicBezTo>
                      <a:pt x="50114" y="11414"/>
                      <a:pt x="48589" y="15500"/>
                      <a:pt x="48589" y="17050"/>
                    </a:cubicBezTo>
                    <a:cubicBezTo>
                      <a:pt x="48589" y="18600"/>
                      <a:pt x="49775" y="21135"/>
                      <a:pt x="54009" y="21135"/>
                    </a:cubicBezTo>
                    <a:cubicBezTo>
                      <a:pt x="57058" y="21135"/>
                      <a:pt x="61631" y="19304"/>
                      <a:pt x="61631" y="12964"/>
                    </a:cubicBezTo>
                    <a:cubicBezTo>
                      <a:pt x="61631" y="6061"/>
                      <a:pt x="54348" y="285"/>
                      <a:pt x="42492" y="285"/>
                    </a:cubicBezTo>
                    <a:cubicBezTo>
                      <a:pt x="21660" y="285"/>
                      <a:pt x="14377" y="14655"/>
                      <a:pt x="14377" y="22403"/>
                    </a:cubicBezTo>
                    <a:cubicBezTo>
                      <a:pt x="14377" y="33815"/>
                      <a:pt x="25894" y="35928"/>
                      <a:pt x="30975" y="36774"/>
                    </a:cubicBezTo>
                    <a:cubicBezTo>
                      <a:pt x="38766" y="38324"/>
                      <a:pt x="46896" y="39732"/>
                      <a:pt x="46896" y="47763"/>
                    </a:cubicBezTo>
                    <a:cubicBezTo>
                      <a:pt x="46896" y="52553"/>
                      <a:pt x="41984" y="64387"/>
                      <a:pt x="23692" y="64387"/>
                    </a:cubicBezTo>
                    <a:cubicBezTo>
                      <a:pt x="19628" y="64387"/>
                      <a:pt x="9296" y="63683"/>
                      <a:pt x="6417" y="56075"/>
                    </a:cubicBezTo>
                    <a:cubicBezTo>
                      <a:pt x="15563" y="55371"/>
                      <a:pt x="15563" y="48890"/>
                      <a:pt x="15563" y="48890"/>
                    </a:cubicBezTo>
                    <a:cubicBezTo>
                      <a:pt x="15563" y="45931"/>
                      <a:pt x="13192" y="44100"/>
                      <a:pt x="9465" y="44100"/>
                    </a:cubicBezTo>
                    <a:cubicBezTo>
                      <a:pt x="5401" y="44100"/>
                      <a:pt x="320" y="46636"/>
                      <a:pt x="320" y="53257"/>
                    </a:cubicBezTo>
                    <a:cubicBezTo>
                      <a:pt x="320" y="62415"/>
                      <a:pt x="10820" y="67768"/>
                      <a:pt x="23354" y="67768"/>
                    </a:cubicBezTo>
                    <a:cubicBezTo>
                      <a:pt x="50283" y="67768"/>
                      <a:pt x="57058" y="49594"/>
                      <a:pt x="57058" y="426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0" name="Vrije vorm 229">
                <a:extLst>
                  <a:ext uri="{FF2B5EF4-FFF2-40B4-BE49-F238E27FC236}">
                    <a16:creationId xmlns:a16="http://schemas.microsoft.com/office/drawing/2014/main" id="{8BBFC0F2-0284-E8E8-61F3-E899CE65D572}"/>
                  </a:ext>
                </a:extLst>
              </p:cNvPr>
              <p:cNvSpPr/>
              <p:nvPr/>
            </p:nvSpPr>
            <p:spPr>
              <a:xfrm>
                <a:off x="4175861" y="6296460"/>
                <a:ext cx="41325" cy="148211"/>
              </a:xfrm>
              <a:custGeom>
                <a:avLst/>
                <a:gdLst>
                  <a:gd name="connsiteX0" fmla="*/ 41652 w 41325"/>
                  <a:gd name="connsiteY0" fmla="*/ 80589 h 148211"/>
                  <a:gd name="connsiteX1" fmla="*/ 41652 w 41325"/>
                  <a:gd name="connsiteY1" fmla="*/ 68191 h 148211"/>
                  <a:gd name="connsiteX2" fmla="*/ 3206 w 41325"/>
                  <a:gd name="connsiteY2" fmla="*/ 567 h 148211"/>
                  <a:gd name="connsiteX3" fmla="*/ 2189 w 41325"/>
                  <a:gd name="connsiteY3" fmla="*/ 285 h 148211"/>
                  <a:gd name="connsiteX4" fmla="*/ 326 w 41325"/>
                  <a:gd name="connsiteY4" fmla="*/ 1834 h 148211"/>
                  <a:gd name="connsiteX5" fmla="*/ 1004 w 41325"/>
                  <a:gd name="connsiteY5" fmla="*/ 2962 h 148211"/>
                  <a:gd name="connsiteX6" fmla="*/ 31998 w 41325"/>
                  <a:gd name="connsiteY6" fmla="*/ 68191 h 148211"/>
                  <a:gd name="connsiteX7" fmla="*/ 31998 w 41325"/>
                  <a:gd name="connsiteY7" fmla="*/ 80589 h 148211"/>
                  <a:gd name="connsiteX8" fmla="*/ 1004 w 41325"/>
                  <a:gd name="connsiteY8" fmla="*/ 145819 h 148211"/>
                  <a:gd name="connsiteX9" fmla="*/ 326 w 41325"/>
                  <a:gd name="connsiteY9" fmla="*/ 146946 h 148211"/>
                  <a:gd name="connsiteX10" fmla="*/ 2189 w 41325"/>
                  <a:gd name="connsiteY10" fmla="*/ 148496 h 148211"/>
                  <a:gd name="connsiteX11" fmla="*/ 3206 w 41325"/>
                  <a:gd name="connsiteY11" fmla="*/ 148214 h 148211"/>
                  <a:gd name="connsiteX12" fmla="*/ 41652 w 41325"/>
                  <a:gd name="connsiteY12" fmla="*/ 80589 h 14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1325" h="148211">
                    <a:moveTo>
                      <a:pt x="41652" y="80589"/>
                    </a:moveTo>
                    <a:lnTo>
                      <a:pt x="41652" y="68191"/>
                    </a:lnTo>
                    <a:cubicBezTo>
                      <a:pt x="41652" y="42691"/>
                      <a:pt x="22852" y="12965"/>
                      <a:pt x="3206" y="567"/>
                    </a:cubicBezTo>
                    <a:cubicBezTo>
                      <a:pt x="2867" y="426"/>
                      <a:pt x="2528" y="285"/>
                      <a:pt x="2189" y="285"/>
                    </a:cubicBezTo>
                    <a:cubicBezTo>
                      <a:pt x="1173" y="285"/>
                      <a:pt x="326" y="990"/>
                      <a:pt x="326" y="1834"/>
                    </a:cubicBezTo>
                    <a:cubicBezTo>
                      <a:pt x="326" y="2257"/>
                      <a:pt x="665" y="2680"/>
                      <a:pt x="1004" y="2962"/>
                    </a:cubicBezTo>
                    <a:cubicBezTo>
                      <a:pt x="19634" y="14515"/>
                      <a:pt x="31998" y="44382"/>
                      <a:pt x="31998" y="68191"/>
                    </a:cubicBezTo>
                    <a:lnTo>
                      <a:pt x="31998" y="80589"/>
                    </a:lnTo>
                    <a:cubicBezTo>
                      <a:pt x="31998" y="104399"/>
                      <a:pt x="19634" y="134266"/>
                      <a:pt x="1004" y="145819"/>
                    </a:cubicBezTo>
                    <a:cubicBezTo>
                      <a:pt x="665" y="146101"/>
                      <a:pt x="326" y="146523"/>
                      <a:pt x="326" y="146946"/>
                    </a:cubicBezTo>
                    <a:cubicBezTo>
                      <a:pt x="326" y="147791"/>
                      <a:pt x="1173" y="148496"/>
                      <a:pt x="2189" y="148496"/>
                    </a:cubicBezTo>
                    <a:cubicBezTo>
                      <a:pt x="2528" y="148496"/>
                      <a:pt x="2867" y="148355"/>
                      <a:pt x="3206" y="148214"/>
                    </a:cubicBezTo>
                    <a:cubicBezTo>
                      <a:pt x="22852" y="135816"/>
                      <a:pt x="41652" y="106089"/>
                      <a:pt x="41652" y="805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1" name="Vrije vorm 230">
                <a:extLst>
                  <a:ext uri="{FF2B5EF4-FFF2-40B4-BE49-F238E27FC236}">
                    <a16:creationId xmlns:a16="http://schemas.microsoft.com/office/drawing/2014/main" id="{51B8D73E-7DA4-2BFA-EE22-6AEBA21EBF13}"/>
                  </a:ext>
                </a:extLst>
              </p:cNvPr>
              <p:cNvSpPr/>
              <p:nvPr/>
            </p:nvSpPr>
            <p:spPr>
              <a:xfrm>
                <a:off x="1112338" y="6167190"/>
                <a:ext cx="60294" cy="78472"/>
              </a:xfrm>
              <a:custGeom>
                <a:avLst/>
                <a:gdLst>
                  <a:gd name="connsiteX0" fmla="*/ 60339 w 60294"/>
                  <a:gd name="connsiteY0" fmla="*/ 40137 h 78472"/>
                  <a:gd name="connsiteX1" fmla="*/ 30192 w 60294"/>
                  <a:gd name="connsiteY1" fmla="*/ 78739 h 78472"/>
                  <a:gd name="connsiteX2" fmla="*/ 44 w 60294"/>
                  <a:gd name="connsiteY2" fmla="*/ 39573 h 78472"/>
                  <a:gd name="connsiteX3" fmla="*/ 30192 w 60294"/>
                  <a:gd name="connsiteY3" fmla="*/ 266 h 78472"/>
                  <a:gd name="connsiteX4" fmla="*/ 60339 w 60294"/>
                  <a:gd name="connsiteY4" fmla="*/ 40137 h 78472"/>
                  <a:gd name="connsiteX5" fmla="*/ 48653 w 60294"/>
                  <a:gd name="connsiteY5" fmla="*/ 39291 h 78472"/>
                  <a:gd name="connsiteX6" fmla="*/ 30192 w 60294"/>
                  <a:gd name="connsiteY6" fmla="*/ 8719 h 78472"/>
                  <a:gd name="connsiteX7" fmla="*/ 11731 w 60294"/>
                  <a:gd name="connsiteY7" fmla="*/ 39573 h 78472"/>
                  <a:gd name="connsiteX8" fmla="*/ 30022 w 60294"/>
                  <a:gd name="connsiteY8" fmla="*/ 70709 h 78472"/>
                  <a:gd name="connsiteX9" fmla="*/ 48653 w 60294"/>
                  <a:gd name="connsiteY9" fmla="*/ 39291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339" y="40137"/>
                    </a:moveTo>
                    <a:cubicBezTo>
                      <a:pt x="60339" y="65355"/>
                      <a:pt x="49669" y="78739"/>
                      <a:pt x="30192" y="78739"/>
                    </a:cubicBezTo>
                    <a:cubicBezTo>
                      <a:pt x="10376" y="78739"/>
                      <a:pt x="44" y="65355"/>
                      <a:pt x="44" y="39573"/>
                    </a:cubicBezTo>
                    <a:cubicBezTo>
                      <a:pt x="44" y="13791"/>
                      <a:pt x="10376" y="266"/>
                      <a:pt x="30192" y="266"/>
                    </a:cubicBezTo>
                    <a:cubicBezTo>
                      <a:pt x="50177" y="266"/>
                      <a:pt x="60339" y="13509"/>
                      <a:pt x="60339" y="40137"/>
                    </a:cubicBezTo>
                    <a:close/>
                    <a:moveTo>
                      <a:pt x="48653" y="39291"/>
                    </a:moveTo>
                    <a:cubicBezTo>
                      <a:pt x="48653" y="18722"/>
                      <a:pt x="42555" y="8719"/>
                      <a:pt x="30192" y="8719"/>
                    </a:cubicBezTo>
                    <a:cubicBezTo>
                      <a:pt x="17828" y="8719"/>
                      <a:pt x="11731" y="18581"/>
                      <a:pt x="11731" y="39573"/>
                    </a:cubicBezTo>
                    <a:cubicBezTo>
                      <a:pt x="11731" y="60565"/>
                      <a:pt x="17828" y="70709"/>
                      <a:pt x="30022" y="70709"/>
                    </a:cubicBezTo>
                    <a:cubicBezTo>
                      <a:pt x="42725" y="70709"/>
                      <a:pt x="48653" y="60988"/>
                      <a:pt x="48653" y="392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2" name="Vrije vorm 231">
                <a:extLst>
                  <a:ext uri="{FF2B5EF4-FFF2-40B4-BE49-F238E27FC236}">
                    <a16:creationId xmlns:a16="http://schemas.microsoft.com/office/drawing/2014/main" id="{0C4CCEAC-9F2C-057A-0846-FA9A23727411}"/>
                  </a:ext>
                </a:extLst>
              </p:cNvPr>
              <p:cNvSpPr/>
              <p:nvPr/>
            </p:nvSpPr>
            <p:spPr>
              <a:xfrm>
                <a:off x="1190418" y="6232701"/>
                <a:ext cx="13549" cy="11270"/>
              </a:xfrm>
              <a:custGeom>
                <a:avLst/>
                <a:gdLst>
                  <a:gd name="connsiteX0" fmla="*/ 13600 w 13549"/>
                  <a:gd name="connsiteY0" fmla="*/ 11537 h 11270"/>
                  <a:gd name="connsiteX1" fmla="*/ 51 w 13549"/>
                  <a:gd name="connsiteY1" fmla="*/ 11537 h 11270"/>
                  <a:gd name="connsiteX2" fmla="*/ 51 w 13549"/>
                  <a:gd name="connsiteY2" fmla="*/ 266 h 11270"/>
                  <a:gd name="connsiteX3" fmla="*/ 13600 w 13549"/>
                  <a:gd name="connsiteY3" fmla="*/ 266 h 11270"/>
                  <a:gd name="connsiteX4" fmla="*/ 13600 w 13549"/>
                  <a:gd name="connsiteY4" fmla="*/ 11537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3600" y="11537"/>
                    </a:moveTo>
                    <a:cubicBezTo>
                      <a:pt x="13600" y="11537"/>
                      <a:pt x="51" y="11537"/>
                      <a:pt x="51" y="11537"/>
                    </a:cubicBezTo>
                    <a:cubicBezTo>
                      <a:pt x="51" y="11537"/>
                      <a:pt x="51" y="266"/>
                      <a:pt x="51" y="266"/>
                    </a:cubicBezTo>
                    <a:cubicBezTo>
                      <a:pt x="51" y="266"/>
                      <a:pt x="13600" y="266"/>
                      <a:pt x="13600" y="266"/>
                    </a:cubicBezTo>
                    <a:cubicBezTo>
                      <a:pt x="13600" y="266"/>
                      <a:pt x="13600" y="11537"/>
                      <a:pt x="13600" y="115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3" name="Vrije vorm 232">
                <a:extLst>
                  <a:ext uri="{FF2B5EF4-FFF2-40B4-BE49-F238E27FC236}">
                    <a16:creationId xmlns:a16="http://schemas.microsoft.com/office/drawing/2014/main" id="{0C8237E5-0F7E-954B-CBC7-E4843E91572C}"/>
                  </a:ext>
                </a:extLst>
              </p:cNvPr>
              <p:cNvSpPr/>
              <p:nvPr/>
            </p:nvSpPr>
            <p:spPr>
              <a:xfrm>
                <a:off x="1220820" y="6167190"/>
                <a:ext cx="60294" cy="78472"/>
              </a:xfrm>
              <a:custGeom>
                <a:avLst/>
                <a:gdLst>
                  <a:gd name="connsiteX0" fmla="*/ 60349 w 60294"/>
                  <a:gd name="connsiteY0" fmla="*/ 40137 h 78472"/>
                  <a:gd name="connsiteX1" fmla="*/ 30202 w 60294"/>
                  <a:gd name="connsiteY1" fmla="*/ 78739 h 78472"/>
                  <a:gd name="connsiteX2" fmla="*/ 54 w 60294"/>
                  <a:gd name="connsiteY2" fmla="*/ 39573 h 78472"/>
                  <a:gd name="connsiteX3" fmla="*/ 30202 w 60294"/>
                  <a:gd name="connsiteY3" fmla="*/ 266 h 78472"/>
                  <a:gd name="connsiteX4" fmla="*/ 60349 w 60294"/>
                  <a:gd name="connsiteY4" fmla="*/ 40137 h 78472"/>
                  <a:gd name="connsiteX5" fmla="*/ 48663 w 60294"/>
                  <a:gd name="connsiteY5" fmla="*/ 39291 h 78472"/>
                  <a:gd name="connsiteX6" fmla="*/ 30202 w 60294"/>
                  <a:gd name="connsiteY6" fmla="*/ 8719 h 78472"/>
                  <a:gd name="connsiteX7" fmla="*/ 11741 w 60294"/>
                  <a:gd name="connsiteY7" fmla="*/ 39573 h 78472"/>
                  <a:gd name="connsiteX8" fmla="*/ 30032 w 60294"/>
                  <a:gd name="connsiteY8" fmla="*/ 70709 h 78472"/>
                  <a:gd name="connsiteX9" fmla="*/ 48663 w 60294"/>
                  <a:gd name="connsiteY9" fmla="*/ 39291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349" y="40137"/>
                    </a:moveTo>
                    <a:cubicBezTo>
                      <a:pt x="60349" y="65355"/>
                      <a:pt x="49679" y="78739"/>
                      <a:pt x="30202" y="78739"/>
                    </a:cubicBezTo>
                    <a:cubicBezTo>
                      <a:pt x="10386" y="78739"/>
                      <a:pt x="54" y="65355"/>
                      <a:pt x="54" y="39573"/>
                    </a:cubicBezTo>
                    <a:cubicBezTo>
                      <a:pt x="54" y="13791"/>
                      <a:pt x="10386" y="266"/>
                      <a:pt x="30202" y="266"/>
                    </a:cubicBezTo>
                    <a:cubicBezTo>
                      <a:pt x="50187" y="266"/>
                      <a:pt x="60349" y="13509"/>
                      <a:pt x="60349" y="40137"/>
                    </a:cubicBezTo>
                    <a:close/>
                    <a:moveTo>
                      <a:pt x="48663" y="39291"/>
                    </a:moveTo>
                    <a:cubicBezTo>
                      <a:pt x="48663" y="18722"/>
                      <a:pt x="42565" y="8719"/>
                      <a:pt x="30202" y="8719"/>
                    </a:cubicBezTo>
                    <a:cubicBezTo>
                      <a:pt x="17838" y="8719"/>
                      <a:pt x="11741" y="18581"/>
                      <a:pt x="11741" y="39573"/>
                    </a:cubicBezTo>
                    <a:cubicBezTo>
                      <a:pt x="11741" y="60565"/>
                      <a:pt x="17838" y="70709"/>
                      <a:pt x="30032" y="70709"/>
                    </a:cubicBezTo>
                    <a:cubicBezTo>
                      <a:pt x="42735" y="70709"/>
                      <a:pt x="48663" y="60988"/>
                      <a:pt x="48663" y="392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4" name="Vrije vorm 233">
                <a:extLst>
                  <a:ext uri="{FF2B5EF4-FFF2-40B4-BE49-F238E27FC236}">
                    <a16:creationId xmlns:a16="http://schemas.microsoft.com/office/drawing/2014/main" id="{3B0B815C-6E6C-6A41-DD2C-6F0C5A4953D4}"/>
                  </a:ext>
                </a:extLst>
              </p:cNvPr>
              <p:cNvSpPr/>
              <p:nvPr/>
            </p:nvSpPr>
            <p:spPr>
              <a:xfrm>
                <a:off x="3047196" y="6167190"/>
                <a:ext cx="60294" cy="78472"/>
              </a:xfrm>
              <a:custGeom>
                <a:avLst/>
                <a:gdLst>
                  <a:gd name="connsiteX0" fmla="*/ 60518 w 60294"/>
                  <a:gd name="connsiteY0" fmla="*/ 40137 h 78472"/>
                  <a:gd name="connsiteX1" fmla="*/ 30370 w 60294"/>
                  <a:gd name="connsiteY1" fmla="*/ 78739 h 78472"/>
                  <a:gd name="connsiteX2" fmla="*/ 223 w 60294"/>
                  <a:gd name="connsiteY2" fmla="*/ 39573 h 78472"/>
                  <a:gd name="connsiteX3" fmla="*/ 30370 w 60294"/>
                  <a:gd name="connsiteY3" fmla="*/ 266 h 78472"/>
                  <a:gd name="connsiteX4" fmla="*/ 60518 w 60294"/>
                  <a:gd name="connsiteY4" fmla="*/ 40137 h 78472"/>
                  <a:gd name="connsiteX5" fmla="*/ 48831 w 60294"/>
                  <a:gd name="connsiteY5" fmla="*/ 39291 h 78472"/>
                  <a:gd name="connsiteX6" fmla="*/ 30370 w 60294"/>
                  <a:gd name="connsiteY6" fmla="*/ 8719 h 78472"/>
                  <a:gd name="connsiteX7" fmla="*/ 11909 w 60294"/>
                  <a:gd name="connsiteY7" fmla="*/ 39573 h 78472"/>
                  <a:gd name="connsiteX8" fmla="*/ 30201 w 60294"/>
                  <a:gd name="connsiteY8" fmla="*/ 70709 h 78472"/>
                  <a:gd name="connsiteX9" fmla="*/ 48831 w 60294"/>
                  <a:gd name="connsiteY9" fmla="*/ 39291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518" y="40137"/>
                    </a:moveTo>
                    <a:cubicBezTo>
                      <a:pt x="60518" y="65355"/>
                      <a:pt x="49847" y="78739"/>
                      <a:pt x="30370" y="78739"/>
                    </a:cubicBezTo>
                    <a:cubicBezTo>
                      <a:pt x="10554" y="78739"/>
                      <a:pt x="223" y="65355"/>
                      <a:pt x="223" y="39573"/>
                    </a:cubicBezTo>
                    <a:cubicBezTo>
                      <a:pt x="223" y="13791"/>
                      <a:pt x="10554" y="266"/>
                      <a:pt x="30370" y="266"/>
                    </a:cubicBezTo>
                    <a:cubicBezTo>
                      <a:pt x="50355" y="266"/>
                      <a:pt x="60518" y="13509"/>
                      <a:pt x="60518" y="40137"/>
                    </a:cubicBezTo>
                    <a:close/>
                    <a:moveTo>
                      <a:pt x="48831" y="39291"/>
                    </a:moveTo>
                    <a:cubicBezTo>
                      <a:pt x="48831" y="18722"/>
                      <a:pt x="42734" y="8719"/>
                      <a:pt x="30370" y="8719"/>
                    </a:cubicBezTo>
                    <a:cubicBezTo>
                      <a:pt x="18006" y="8719"/>
                      <a:pt x="11909" y="18581"/>
                      <a:pt x="11909" y="39573"/>
                    </a:cubicBezTo>
                    <a:cubicBezTo>
                      <a:pt x="11909" y="60565"/>
                      <a:pt x="18006" y="70709"/>
                      <a:pt x="30201" y="70709"/>
                    </a:cubicBezTo>
                    <a:cubicBezTo>
                      <a:pt x="42903" y="70709"/>
                      <a:pt x="48831" y="60988"/>
                      <a:pt x="48831" y="392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5" name="Vrije vorm 234">
                <a:extLst>
                  <a:ext uri="{FF2B5EF4-FFF2-40B4-BE49-F238E27FC236}">
                    <a16:creationId xmlns:a16="http://schemas.microsoft.com/office/drawing/2014/main" id="{B14CFEAD-57A6-DD35-5CF0-EF9BEE8B56AB}"/>
                  </a:ext>
                </a:extLst>
              </p:cNvPr>
              <p:cNvSpPr/>
              <p:nvPr/>
            </p:nvSpPr>
            <p:spPr>
              <a:xfrm>
                <a:off x="3125276" y="6232701"/>
                <a:ext cx="13549" cy="11270"/>
              </a:xfrm>
              <a:custGeom>
                <a:avLst/>
                <a:gdLst>
                  <a:gd name="connsiteX0" fmla="*/ 13779 w 13549"/>
                  <a:gd name="connsiteY0" fmla="*/ 11537 h 11270"/>
                  <a:gd name="connsiteX1" fmla="*/ 229 w 13549"/>
                  <a:gd name="connsiteY1" fmla="*/ 11537 h 11270"/>
                  <a:gd name="connsiteX2" fmla="*/ 229 w 13549"/>
                  <a:gd name="connsiteY2" fmla="*/ 266 h 11270"/>
                  <a:gd name="connsiteX3" fmla="*/ 13779 w 13549"/>
                  <a:gd name="connsiteY3" fmla="*/ 266 h 11270"/>
                  <a:gd name="connsiteX4" fmla="*/ 13779 w 13549"/>
                  <a:gd name="connsiteY4" fmla="*/ 11537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3779" y="11537"/>
                    </a:moveTo>
                    <a:cubicBezTo>
                      <a:pt x="13779" y="11537"/>
                      <a:pt x="229" y="11537"/>
                      <a:pt x="229" y="11537"/>
                    </a:cubicBezTo>
                    <a:cubicBezTo>
                      <a:pt x="229" y="11537"/>
                      <a:pt x="229" y="266"/>
                      <a:pt x="229" y="266"/>
                    </a:cubicBezTo>
                    <a:cubicBezTo>
                      <a:pt x="229" y="266"/>
                      <a:pt x="13779" y="266"/>
                      <a:pt x="13779" y="266"/>
                    </a:cubicBezTo>
                    <a:cubicBezTo>
                      <a:pt x="13779" y="266"/>
                      <a:pt x="13779" y="11537"/>
                      <a:pt x="13779" y="115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6" name="Vrije vorm 235">
                <a:extLst>
                  <a:ext uri="{FF2B5EF4-FFF2-40B4-BE49-F238E27FC236}">
                    <a16:creationId xmlns:a16="http://schemas.microsoft.com/office/drawing/2014/main" id="{3C567FA5-6856-00D6-69D1-1B80A60E1894}"/>
                  </a:ext>
                </a:extLst>
              </p:cNvPr>
              <p:cNvSpPr/>
              <p:nvPr/>
            </p:nvSpPr>
            <p:spPr>
              <a:xfrm>
                <a:off x="3154662" y="6168881"/>
                <a:ext cx="62157" cy="76782"/>
              </a:xfrm>
              <a:custGeom>
                <a:avLst/>
                <a:gdLst>
                  <a:gd name="connsiteX0" fmla="*/ 62391 w 62157"/>
                  <a:gd name="connsiteY0" fmla="*/ 49999 h 76782"/>
                  <a:gd name="connsiteX1" fmla="*/ 30719 w 62157"/>
                  <a:gd name="connsiteY1" fmla="*/ 77049 h 76782"/>
                  <a:gd name="connsiteX2" fmla="*/ 233 w 62157"/>
                  <a:gd name="connsiteY2" fmla="*/ 55634 h 76782"/>
                  <a:gd name="connsiteX3" fmla="*/ 11580 w 62157"/>
                  <a:gd name="connsiteY3" fmla="*/ 55634 h 76782"/>
                  <a:gd name="connsiteX4" fmla="*/ 30550 w 62157"/>
                  <a:gd name="connsiteY4" fmla="*/ 68595 h 76782"/>
                  <a:gd name="connsiteX5" fmla="*/ 50704 w 62157"/>
                  <a:gd name="connsiteY5" fmla="*/ 51267 h 76782"/>
                  <a:gd name="connsiteX6" fmla="*/ 30550 w 62157"/>
                  <a:gd name="connsiteY6" fmla="*/ 33233 h 76782"/>
                  <a:gd name="connsiteX7" fmla="*/ 13613 w 62157"/>
                  <a:gd name="connsiteY7" fmla="*/ 40419 h 76782"/>
                  <a:gd name="connsiteX8" fmla="*/ 3112 w 62157"/>
                  <a:gd name="connsiteY8" fmla="*/ 40419 h 76782"/>
                  <a:gd name="connsiteX9" fmla="*/ 9887 w 62157"/>
                  <a:gd name="connsiteY9" fmla="*/ 266 h 76782"/>
                  <a:gd name="connsiteX10" fmla="*/ 57648 w 62157"/>
                  <a:gd name="connsiteY10" fmla="*/ 266 h 76782"/>
                  <a:gd name="connsiteX11" fmla="*/ 57648 w 62157"/>
                  <a:gd name="connsiteY11" fmla="*/ 9706 h 76782"/>
                  <a:gd name="connsiteX12" fmla="*/ 19202 w 62157"/>
                  <a:gd name="connsiteY12" fmla="*/ 9706 h 76782"/>
                  <a:gd name="connsiteX13" fmla="*/ 15645 w 62157"/>
                  <a:gd name="connsiteY13" fmla="*/ 29429 h 76782"/>
                  <a:gd name="connsiteX14" fmla="*/ 32582 w 62157"/>
                  <a:gd name="connsiteY14" fmla="*/ 24780 h 76782"/>
                  <a:gd name="connsiteX15" fmla="*/ 62391 w 62157"/>
                  <a:gd name="connsiteY15" fmla="*/ 49999 h 7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2157" h="76782">
                    <a:moveTo>
                      <a:pt x="62391" y="49999"/>
                    </a:moveTo>
                    <a:cubicBezTo>
                      <a:pt x="62391" y="66200"/>
                      <a:pt x="49349" y="77049"/>
                      <a:pt x="30719" y="77049"/>
                    </a:cubicBezTo>
                    <a:cubicBezTo>
                      <a:pt x="14460" y="77049"/>
                      <a:pt x="3959" y="70991"/>
                      <a:pt x="233" y="55634"/>
                    </a:cubicBezTo>
                    <a:cubicBezTo>
                      <a:pt x="233" y="55634"/>
                      <a:pt x="11580" y="55634"/>
                      <a:pt x="11580" y="55634"/>
                    </a:cubicBezTo>
                    <a:cubicBezTo>
                      <a:pt x="14460" y="64369"/>
                      <a:pt x="20557" y="68595"/>
                      <a:pt x="30550" y="68595"/>
                    </a:cubicBezTo>
                    <a:cubicBezTo>
                      <a:pt x="43083" y="68595"/>
                      <a:pt x="50704" y="62256"/>
                      <a:pt x="50704" y="51267"/>
                    </a:cubicBezTo>
                    <a:cubicBezTo>
                      <a:pt x="50704" y="39855"/>
                      <a:pt x="42913" y="33233"/>
                      <a:pt x="30550" y="33233"/>
                    </a:cubicBezTo>
                    <a:cubicBezTo>
                      <a:pt x="23436" y="33233"/>
                      <a:pt x="18863" y="35065"/>
                      <a:pt x="13613" y="40419"/>
                    </a:cubicBezTo>
                    <a:cubicBezTo>
                      <a:pt x="13613" y="40419"/>
                      <a:pt x="3112" y="40419"/>
                      <a:pt x="3112" y="40419"/>
                    </a:cubicBezTo>
                    <a:cubicBezTo>
                      <a:pt x="3112" y="40419"/>
                      <a:pt x="9887" y="266"/>
                      <a:pt x="9887" y="266"/>
                    </a:cubicBezTo>
                    <a:cubicBezTo>
                      <a:pt x="9887" y="266"/>
                      <a:pt x="57648" y="266"/>
                      <a:pt x="57648" y="266"/>
                    </a:cubicBezTo>
                    <a:cubicBezTo>
                      <a:pt x="57648" y="266"/>
                      <a:pt x="57648" y="9706"/>
                      <a:pt x="57648" y="9706"/>
                    </a:cubicBezTo>
                    <a:cubicBezTo>
                      <a:pt x="57648" y="9706"/>
                      <a:pt x="19202" y="9706"/>
                      <a:pt x="19202" y="9706"/>
                    </a:cubicBezTo>
                    <a:cubicBezTo>
                      <a:pt x="19202" y="9706"/>
                      <a:pt x="15645" y="29429"/>
                      <a:pt x="15645" y="29429"/>
                    </a:cubicBezTo>
                    <a:cubicBezTo>
                      <a:pt x="20895" y="26189"/>
                      <a:pt x="26146" y="24780"/>
                      <a:pt x="32582" y="24780"/>
                    </a:cubicBezTo>
                    <a:cubicBezTo>
                      <a:pt x="50366" y="24780"/>
                      <a:pt x="62391" y="34783"/>
                      <a:pt x="62391" y="499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7" name="Vrije vorm 236">
                <a:extLst>
                  <a:ext uri="{FF2B5EF4-FFF2-40B4-BE49-F238E27FC236}">
                    <a16:creationId xmlns:a16="http://schemas.microsoft.com/office/drawing/2014/main" id="{C86ECE0C-95EF-2B24-5B94-32BB3B04B2E1}"/>
                  </a:ext>
                </a:extLst>
              </p:cNvPr>
              <p:cNvSpPr/>
              <p:nvPr/>
            </p:nvSpPr>
            <p:spPr>
              <a:xfrm>
                <a:off x="4989675" y="6167190"/>
                <a:ext cx="31841" cy="76782"/>
              </a:xfrm>
              <a:custGeom>
                <a:avLst/>
                <a:gdLst>
                  <a:gd name="connsiteX0" fmla="*/ 32242 w 31841"/>
                  <a:gd name="connsiteY0" fmla="*/ 77049 h 76782"/>
                  <a:gd name="connsiteX1" fmla="*/ 20895 w 31841"/>
                  <a:gd name="connsiteY1" fmla="*/ 77049 h 76782"/>
                  <a:gd name="connsiteX2" fmla="*/ 20895 w 31841"/>
                  <a:gd name="connsiteY2" fmla="*/ 22385 h 76782"/>
                  <a:gd name="connsiteX3" fmla="*/ 401 w 31841"/>
                  <a:gd name="connsiteY3" fmla="*/ 22385 h 76782"/>
                  <a:gd name="connsiteX4" fmla="*/ 401 w 31841"/>
                  <a:gd name="connsiteY4" fmla="*/ 15623 h 76782"/>
                  <a:gd name="connsiteX5" fmla="*/ 24790 w 31841"/>
                  <a:gd name="connsiteY5" fmla="*/ 266 h 76782"/>
                  <a:gd name="connsiteX6" fmla="*/ 32242 w 31841"/>
                  <a:gd name="connsiteY6" fmla="*/ 266 h 76782"/>
                  <a:gd name="connsiteX7" fmla="*/ 32242 w 31841"/>
                  <a:gd name="connsiteY7" fmla="*/ 77049 h 7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41" h="76782">
                    <a:moveTo>
                      <a:pt x="32242" y="77049"/>
                    </a:moveTo>
                    <a:cubicBezTo>
                      <a:pt x="32242" y="77049"/>
                      <a:pt x="20895" y="77049"/>
                      <a:pt x="20895" y="77049"/>
                    </a:cubicBezTo>
                    <a:cubicBezTo>
                      <a:pt x="20895" y="77049"/>
                      <a:pt x="20895" y="22385"/>
                      <a:pt x="20895" y="22385"/>
                    </a:cubicBezTo>
                    <a:cubicBezTo>
                      <a:pt x="20895" y="22385"/>
                      <a:pt x="401" y="22385"/>
                      <a:pt x="401" y="22385"/>
                    </a:cubicBezTo>
                    <a:cubicBezTo>
                      <a:pt x="401" y="22385"/>
                      <a:pt x="401" y="15623"/>
                      <a:pt x="401" y="15623"/>
                    </a:cubicBezTo>
                    <a:cubicBezTo>
                      <a:pt x="18185" y="13791"/>
                      <a:pt x="20725" y="12101"/>
                      <a:pt x="24790" y="266"/>
                    </a:cubicBezTo>
                    <a:cubicBezTo>
                      <a:pt x="24790" y="266"/>
                      <a:pt x="32242" y="266"/>
                      <a:pt x="32242" y="266"/>
                    </a:cubicBezTo>
                    <a:cubicBezTo>
                      <a:pt x="32242" y="266"/>
                      <a:pt x="32242" y="77049"/>
                      <a:pt x="32242" y="770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8" name="Vrije vorm 237">
                <a:extLst>
                  <a:ext uri="{FF2B5EF4-FFF2-40B4-BE49-F238E27FC236}">
                    <a16:creationId xmlns:a16="http://schemas.microsoft.com/office/drawing/2014/main" id="{79E0759B-10B7-AA50-65A0-3F0AB8C6C90E}"/>
                  </a:ext>
                </a:extLst>
              </p:cNvPr>
              <p:cNvSpPr/>
              <p:nvPr/>
            </p:nvSpPr>
            <p:spPr>
              <a:xfrm>
                <a:off x="5060133" y="6232701"/>
                <a:ext cx="13549" cy="11270"/>
              </a:xfrm>
              <a:custGeom>
                <a:avLst/>
                <a:gdLst>
                  <a:gd name="connsiteX0" fmla="*/ 13957 w 13549"/>
                  <a:gd name="connsiteY0" fmla="*/ 11537 h 11270"/>
                  <a:gd name="connsiteX1" fmla="*/ 408 w 13549"/>
                  <a:gd name="connsiteY1" fmla="*/ 11537 h 11270"/>
                  <a:gd name="connsiteX2" fmla="*/ 408 w 13549"/>
                  <a:gd name="connsiteY2" fmla="*/ 266 h 11270"/>
                  <a:gd name="connsiteX3" fmla="*/ 13957 w 13549"/>
                  <a:gd name="connsiteY3" fmla="*/ 266 h 11270"/>
                  <a:gd name="connsiteX4" fmla="*/ 13957 w 13549"/>
                  <a:gd name="connsiteY4" fmla="*/ 11537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3957" y="11537"/>
                    </a:moveTo>
                    <a:cubicBezTo>
                      <a:pt x="13957" y="11537"/>
                      <a:pt x="408" y="11537"/>
                      <a:pt x="408" y="11537"/>
                    </a:cubicBezTo>
                    <a:cubicBezTo>
                      <a:pt x="408" y="11537"/>
                      <a:pt x="408" y="266"/>
                      <a:pt x="408" y="266"/>
                    </a:cubicBezTo>
                    <a:cubicBezTo>
                      <a:pt x="408" y="266"/>
                      <a:pt x="13957" y="266"/>
                      <a:pt x="13957" y="266"/>
                    </a:cubicBezTo>
                    <a:cubicBezTo>
                      <a:pt x="13957" y="266"/>
                      <a:pt x="13957" y="11537"/>
                      <a:pt x="13957" y="115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9" name="Vrije vorm 238">
                <a:extLst>
                  <a:ext uri="{FF2B5EF4-FFF2-40B4-BE49-F238E27FC236}">
                    <a16:creationId xmlns:a16="http://schemas.microsoft.com/office/drawing/2014/main" id="{6F75B380-1397-85B0-09A9-F4FBFA943B36}"/>
                  </a:ext>
                </a:extLst>
              </p:cNvPr>
              <p:cNvSpPr/>
              <p:nvPr/>
            </p:nvSpPr>
            <p:spPr>
              <a:xfrm>
                <a:off x="5090536" y="6167190"/>
                <a:ext cx="60294" cy="78472"/>
              </a:xfrm>
              <a:custGeom>
                <a:avLst/>
                <a:gdLst>
                  <a:gd name="connsiteX0" fmla="*/ 60706 w 60294"/>
                  <a:gd name="connsiteY0" fmla="*/ 40137 h 78472"/>
                  <a:gd name="connsiteX1" fmla="*/ 30559 w 60294"/>
                  <a:gd name="connsiteY1" fmla="*/ 78739 h 78472"/>
                  <a:gd name="connsiteX2" fmla="*/ 411 w 60294"/>
                  <a:gd name="connsiteY2" fmla="*/ 39573 h 78472"/>
                  <a:gd name="connsiteX3" fmla="*/ 30559 w 60294"/>
                  <a:gd name="connsiteY3" fmla="*/ 266 h 78472"/>
                  <a:gd name="connsiteX4" fmla="*/ 60706 w 60294"/>
                  <a:gd name="connsiteY4" fmla="*/ 40137 h 78472"/>
                  <a:gd name="connsiteX5" fmla="*/ 49020 w 60294"/>
                  <a:gd name="connsiteY5" fmla="*/ 39291 h 78472"/>
                  <a:gd name="connsiteX6" fmla="*/ 30559 w 60294"/>
                  <a:gd name="connsiteY6" fmla="*/ 8719 h 78472"/>
                  <a:gd name="connsiteX7" fmla="*/ 12098 w 60294"/>
                  <a:gd name="connsiteY7" fmla="*/ 39573 h 78472"/>
                  <a:gd name="connsiteX8" fmla="*/ 30389 w 60294"/>
                  <a:gd name="connsiteY8" fmla="*/ 70709 h 78472"/>
                  <a:gd name="connsiteX9" fmla="*/ 49020 w 60294"/>
                  <a:gd name="connsiteY9" fmla="*/ 39291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706" y="40137"/>
                    </a:moveTo>
                    <a:cubicBezTo>
                      <a:pt x="60706" y="65355"/>
                      <a:pt x="50036" y="78739"/>
                      <a:pt x="30559" y="78739"/>
                    </a:cubicBezTo>
                    <a:cubicBezTo>
                      <a:pt x="10743" y="78739"/>
                      <a:pt x="411" y="65355"/>
                      <a:pt x="411" y="39573"/>
                    </a:cubicBezTo>
                    <a:cubicBezTo>
                      <a:pt x="411" y="13791"/>
                      <a:pt x="10743" y="266"/>
                      <a:pt x="30559" y="266"/>
                    </a:cubicBezTo>
                    <a:cubicBezTo>
                      <a:pt x="50544" y="266"/>
                      <a:pt x="60706" y="13509"/>
                      <a:pt x="60706" y="40137"/>
                    </a:cubicBezTo>
                    <a:close/>
                    <a:moveTo>
                      <a:pt x="49020" y="39291"/>
                    </a:moveTo>
                    <a:cubicBezTo>
                      <a:pt x="49020" y="18722"/>
                      <a:pt x="42922" y="8719"/>
                      <a:pt x="30559" y="8719"/>
                    </a:cubicBezTo>
                    <a:cubicBezTo>
                      <a:pt x="18195" y="8719"/>
                      <a:pt x="12098" y="18581"/>
                      <a:pt x="12098" y="39573"/>
                    </a:cubicBezTo>
                    <a:cubicBezTo>
                      <a:pt x="12098" y="60565"/>
                      <a:pt x="18195" y="70709"/>
                      <a:pt x="30389" y="70709"/>
                    </a:cubicBezTo>
                    <a:cubicBezTo>
                      <a:pt x="43092" y="70709"/>
                      <a:pt x="49020" y="60988"/>
                      <a:pt x="49020" y="392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0" name="Vrije vorm 239">
                <a:extLst>
                  <a:ext uri="{FF2B5EF4-FFF2-40B4-BE49-F238E27FC236}">
                    <a16:creationId xmlns:a16="http://schemas.microsoft.com/office/drawing/2014/main" id="{22B13F88-9086-57F4-DEC0-23CEAA71B4D3}"/>
                  </a:ext>
                </a:extLst>
              </p:cNvPr>
              <p:cNvSpPr/>
              <p:nvPr/>
            </p:nvSpPr>
            <p:spPr>
              <a:xfrm>
                <a:off x="6924533" y="6167190"/>
                <a:ext cx="31841" cy="76782"/>
              </a:xfrm>
              <a:custGeom>
                <a:avLst/>
                <a:gdLst>
                  <a:gd name="connsiteX0" fmla="*/ 32421 w 31841"/>
                  <a:gd name="connsiteY0" fmla="*/ 77049 h 76782"/>
                  <a:gd name="connsiteX1" fmla="*/ 21073 w 31841"/>
                  <a:gd name="connsiteY1" fmla="*/ 77049 h 76782"/>
                  <a:gd name="connsiteX2" fmla="*/ 21073 w 31841"/>
                  <a:gd name="connsiteY2" fmla="*/ 22385 h 76782"/>
                  <a:gd name="connsiteX3" fmla="*/ 580 w 31841"/>
                  <a:gd name="connsiteY3" fmla="*/ 22385 h 76782"/>
                  <a:gd name="connsiteX4" fmla="*/ 580 w 31841"/>
                  <a:gd name="connsiteY4" fmla="*/ 15623 h 76782"/>
                  <a:gd name="connsiteX5" fmla="*/ 24969 w 31841"/>
                  <a:gd name="connsiteY5" fmla="*/ 266 h 76782"/>
                  <a:gd name="connsiteX6" fmla="*/ 32421 w 31841"/>
                  <a:gd name="connsiteY6" fmla="*/ 266 h 76782"/>
                  <a:gd name="connsiteX7" fmla="*/ 32421 w 31841"/>
                  <a:gd name="connsiteY7" fmla="*/ 77049 h 7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41" h="76782">
                    <a:moveTo>
                      <a:pt x="32421" y="77049"/>
                    </a:moveTo>
                    <a:cubicBezTo>
                      <a:pt x="32421" y="77049"/>
                      <a:pt x="21073" y="77049"/>
                      <a:pt x="21073" y="77049"/>
                    </a:cubicBezTo>
                    <a:cubicBezTo>
                      <a:pt x="21073" y="77049"/>
                      <a:pt x="21073" y="22385"/>
                      <a:pt x="21073" y="22385"/>
                    </a:cubicBezTo>
                    <a:cubicBezTo>
                      <a:pt x="21073" y="22385"/>
                      <a:pt x="580" y="22385"/>
                      <a:pt x="580" y="22385"/>
                    </a:cubicBezTo>
                    <a:cubicBezTo>
                      <a:pt x="580" y="22385"/>
                      <a:pt x="580" y="15623"/>
                      <a:pt x="580" y="15623"/>
                    </a:cubicBezTo>
                    <a:cubicBezTo>
                      <a:pt x="18363" y="13791"/>
                      <a:pt x="20904" y="12101"/>
                      <a:pt x="24969" y="266"/>
                    </a:cubicBezTo>
                    <a:cubicBezTo>
                      <a:pt x="24969" y="266"/>
                      <a:pt x="32421" y="266"/>
                      <a:pt x="32421" y="266"/>
                    </a:cubicBezTo>
                    <a:cubicBezTo>
                      <a:pt x="32421" y="266"/>
                      <a:pt x="32421" y="77049"/>
                      <a:pt x="32421" y="770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1" name="Vrije vorm 240">
                <a:extLst>
                  <a:ext uri="{FF2B5EF4-FFF2-40B4-BE49-F238E27FC236}">
                    <a16:creationId xmlns:a16="http://schemas.microsoft.com/office/drawing/2014/main" id="{15CE3C4F-3910-DF92-5C94-DD0EC731B3FD}"/>
                  </a:ext>
                </a:extLst>
              </p:cNvPr>
              <p:cNvSpPr/>
              <p:nvPr/>
            </p:nvSpPr>
            <p:spPr>
              <a:xfrm>
                <a:off x="6994991" y="6232701"/>
                <a:ext cx="13549" cy="11270"/>
              </a:xfrm>
              <a:custGeom>
                <a:avLst/>
                <a:gdLst>
                  <a:gd name="connsiteX0" fmla="*/ 14136 w 13549"/>
                  <a:gd name="connsiteY0" fmla="*/ 11537 h 11270"/>
                  <a:gd name="connsiteX1" fmla="*/ 586 w 13549"/>
                  <a:gd name="connsiteY1" fmla="*/ 11537 h 11270"/>
                  <a:gd name="connsiteX2" fmla="*/ 586 w 13549"/>
                  <a:gd name="connsiteY2" fmla="*/ 266 h 11270"/>
                  <a:gd name="connsiteX3" fmla="*/ 14136 w 13549"/>
                  <a:gd name="connsiteY3" fmla="*/ 266 h 11270"/>
                  <a:gd name="connsiteX4" fmla="*/ 14136 w 13549"/>
                  <a:gd name="connsiteY4" fmla="*/ 11537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4136" y="11537"/>
                    </a:moveTo>
                    <a:cubicBezTo>
                      <a:pt x="14136" y="11537"/>
                      <a:pt x="586" y="11537"/>
                      <a:pt x="586" y="11537"/>
                    </a:cubicBezTo>
                    <a:cubicBezTo>
                      <a:pt x="586" y="11537"/>
                      <a:pt x="586" y="266"/>
                      <a:pt x="586" y="266"/>
                    </a:cubicBezTo>
                    <a:cubicBezTo>
                      <a:pt x="586" y="266"/>
                      <a:pt x="14136" y="266"/>
                      <a:pt x="14136" y="266"/>
                    </a:cubicBezTo>
                    <a:cubicBezTo>
                      <a:pt x="14136" y="266"/>
                      <a:pt x="14136" y="11537"/>
                      <a:pt x="14136" y="115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2" name="Vrije vorm 241">
                <a:extLst>
                  <a:ext uri="{FF2B5EF4-FFF2-40B4-BE49-F238E27FC236}">
                    <a16:creationId xmlns:a16="http://schemas.microsoft.com/office/drawing/2014/main" id="{322777C0-8F2A-BF26-1E04-7448373639D4}"/>
                  </a:ext>
                </a:extLst>
              </p:cNvPr>
              <p:cNvSpPr/>
              <p:nvPr/>
            </p:nvSpPr>
            <p:spPr>
              <a:xfrm>
                <a:off x="7024377" y="6168881"/>
                <a:ext cx="62157" cy="76782"/>
              </a:xfrm>
              <a:custGeom>
                <a:avLst/>
                <a:gdLst>
                  <a:gd name="connsiteX0" fmla="*/ 62748 w 62157"/>
                  <a:gd name="connsiteY0" fmla="*/ 49999 h 76782"/>
                  <a:gd name="connsiteX1" fmla="*/ 31076 w 62157"/>
                  <a:gd name="connsiteY1" fmla="*/ 77049 h 76782"/>
                  <a:gd name="connsiteX2" fmla="*/ 590 w 62157"/>
                  <a:gd name="connsiteY2" fmla="*/ 55634 h 76782"/>
                  <a:gd name="connsiteX3" fmla="*/ 11937 w 62157"/>
                  <a:gd name="connsiteY3" fmla="*/ 55634 h 76782"/>
                  <a:gd name="connsiteX4" fmla="*/ 30907 w 62157"/>
                  <a:gd name="connsiteY4" fmla="*/ 68595 h 76782"/>
                  <a:gd name="connsiteX5" fmla="*/ 51061 w 62157"/>
                  <a:gd name="connsiteY5" fmla="*/ 51267 h 76782"/>
                  <a:gd name="connsiteX6" fmla="*/ 30907 w 62157"/>
                  <a:gd name="connsiteY6" fmla="*/ 33233 h 76782"/>
                  <a:gd name="connsiteX7" fmla="*/ 13970 w 62157"/>
                  <a:gd name="connsiteY7" fmla="*/ 40419 h 76782"/>
                  <a:gd name="connsiteX8" fmla="*/ 3469 w 62157"/>
                  <a:gd name="connsiteY8" fmla="*/ 40419 h 76782"/>
                  <a:gd name="connsiteX9" fmla="*/ 10244 w 62157"/>
                  <a:gd name="connsiteY9" fmla="*/ 266 h 76782"/>
                  <a:gd name="connsiteX10" fmla="*/ 58005 w 62157"/>
                  <a:gd name="connsiteY10" fmla="*/ 266 h 76782"/>
                  <a:gd name="connsiteX11" fmla="*/ 58005 w 62157"/>
                  <a:gd name="connsiteY11" fmla="*/ 9706 h 76782"/>
                  <a:gd name="connsiteX12" fmla="*/ 19559 w 62157"/>
                  <a:gd name="connsiteY12" fmla="*/ 9706 h 76782"/>
                  <a:gd name="connsiteX13" fmla="*/ 16002 w 62157"/>
                  <a:gd name="connsiteY13" fmla="*/ 29429 h 76782"/>
                  <a:gd name="connsiteX14" fmla="*/ 32939 w 62157"/>
                  <a:gd name="connsiteY14" fmla="*/ 24780 h 76782"/>
                  <a:gd name="connsiteX15" fmla="*/ 62748 w 62157"/>
                  <a:gd name="connsiteY15" fmla="*/ 49999 h 7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2157" h="76782">
                    <a:moveTo>
                      <a:pt x="62748" y="49999"/>
                    </a:moveTo>
                    <a:cubicBezTo>
                      <a:pt x="62748" y="66200"/>
                      <a:pt x="49706" y="77049"/>
                      <a:pt x="31076" y="77049"/>
                    </a:cubicBezTo>
                    <a:cubicBezTo>
                      <a:pt x="14817" y="77049"/>
                      <a:pt x="4316" y="70991"/>
                      <a:pt x="590" y="55634"/>
                    </a:cubicBezTo>
                    <a:cubicBezTo>
                      <a:pt x="590" y="55634"/>
                      <a:pt x="11937" y="55634"/>
                      <a:pt x="11937" y="55634"/>
                    </a:cubicBezTo>
                    <a:cubicBezTo>
                      <a:pt x="14817" y="64369"/>
                      <a:pt x="20914" y="68595"/>
                      <a:pt x="30907" y="68595"/>
                    </a:cubicBezTo>
                    <a:cubicBezTo>
                      <a:pt x="43440" y="68595"/>
                      <a:pt x="51061" y="62256"/>
                      <a:pt x="51061" y="51267"/>
                    </a:cubicBezTo>
                    <a:cubicBezTo>
                      <a:pt x="51061" y="39855"/>
                      <a:pt x="43270" y="33233"/>
                      <a:pt x="30907" y="33233"/>
                    </a:cubicBezTo>
                    <a:cubicBezTo>
                      <a:pt x="23793" y="33233"/>
                      <a:pt x="19220" y="35065"/>
                      <a:pt x="13970" y="40419"/>
                    </a:cubicBezTo>
                    <a:cubicBezTo>
                      <a:pt x="13970" y="40419"/>
                      <a:pt x="3469" y="40419"/>
                      <a:pt x="3469" y="40419"/>
                    </a:cubicBezTo>
                    <a:cubicBezTo>
                      <a:pt x="3469" y="40419"/>
                      <a:pt x="10244" y="266"/>
                      <a:pt x="10244" y="266"/>
                    </a:cubicBezTo>
                    <a:cubicBezTo>
                      <a:pt x="10244" y="266"/>
                      <a:pt x="58005" y="266"/>
                      <a:pt x="58005" y="266"/>
                    </a:cubicBezTo>
                    <a:cubicBezTo>
                      <a:pt x="58005" y="266"/>
                      <a:pt x="58005" y="9706"/>
                      <a:pt x="58005" y="9706"/>
                    </a:cubicBezTo>
                    <a:cubicBezTo>
                      <a:pt x="58005" y="9706"/>
                      <a:pt x="19559" y="9706"/>
                      <a:pt x="19559" y="9706"/>
                    </a:cubicBezTo>
                    <a:cubicBezTo>
                      <a:pt x="19559" y="9706"/>
                      <a:pt x="16002" y="29429"/>
                      <a:pt x="16002" y="29429"/>
                    </a:cubicBezTo>
                    <a:cubicBezTo>
                      <a:pt x="21252" y="26189"/>
                      <a:pt x="26503" y="24780"/>
                      <a:pt x="32939" y="24780"/>
                    </a:cubicBezTo>
                    <a:cubicBezTo>
                      <a:pt x="50723" y="24780"/>
                      <a:pt x="62748" y="34783"/>
                      <a:pt x="62748" y="499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3" name="Vrije vorm 242">
                <a:extLst>
                  <a:ext uri="{FF2B5EF4-FFF2-40B4-BE49-F238E27FC236}">
                    <a16:creationId xmlns:a16="http://schemas.microsoft.com/office/drawing/2014/main" id="{D329CEBD-7437-90DA-909A-B27F0DA09C2C}"/>
                  </a:ext>
                </a:extLst>
              </p:cNvPr>
              <p:cNvSpPr/>
              <p:nvPr/>
            </p:nvSpPr>
            <p:spPr>
              <a:xfrm>
                <a:off x="811600" y="5113930"/>
                <a:ext cx="115678" cy="64384"/>
              </a:xfrm>
              <a:custGeom>
                <a:avLst/>
                <a:gdLst>
                  <a:gd name="connsiteX0" fmla="*/ 79627 w 115678"/>
                  <a:gd name="connsiteY0" fmla="*/ 15224 h 64384"/>
                  <a:gd name="connsiteX1" fmla="*/ 9170 w 115678"/>
                  <a:gd name="connsiteY1" fmla="*/ 572 h 64384"/>
                  <a:gd name="connsiteX2" fmla="*/ 6630 w 115678"/>
                  <a:gd name="connsiteY2" fmla="*/ 150 h 64384"/>
                  <a:gd name="connsiteX3" fmla="*/ 2057 w 115678"/>
                  <a:gd name="connsiteY3" fmla="*/ 4376 h 64384"/>
                  <a:gd name="connsiteX4" fmla="*/ 8662 w 115678"/>
                  <a:gd name="connsiteY4" fmla="*/ 10152 h 64384"/>
                  <a:gd name="connsiteX5" fmla="*/ 61166 w 115678"/>
                  <a:gd name="connsiteY5" fmla="*/ 21001 h 64384"/>
                  <a:gd name="connsiteX6" fmla="*/ 77087 w 115678"/>
                  <a:gd name="connsiteY6" fmla="*/ 36780 h 64384"/>
                  <a:gd name="connsiteX7" fmla="*/ 63368 w 115678"/>
                  <a:gd name="connsiteY7" fmla="*/ 44810 h 64384"/>
                  <a:gd name="connsiteX8" fmla="*/ 24244 w 115678"/>
                  <a:gd name="connsiteY8" fmla="*/ 36216 h 64384"/>
                  <a:gd name="connsiteX9" fmla="*/ 14590 w 115678"/>
                  <a:gd name="connsiteY9" fmla="*/ 34244 h 64384"/>
                  <a:gd name="connsiteX10" fmla="*/ 24 w 115678"/>
                  <a:gd name="connsiteY10" fmla="*/ 45514 h 64384"/>
                  <a:gd name="connsiteX11" fmla="*/ 27631 w 115678"/>
                  <a:gd name="connsiteY11" fmla="*/ 64534 h 64384"/>
                  <a:gd name="connsiteX12" fmla="*/ 29325 w 115678"/>
                  <a:gd name="connsiteY12" fmla="*/ 62421 h 64384"/>
                  <a:gd name="connsiteX13" fmla="*/ 26615 w 115678"/>
                  <a:gd name="connsiteY13" fmla="*/ 59744 h 64384"/>
                  <a:gd name="connsiteX14" fmla="*/ 3920 w 115678"/>
                  <a:gd name="connsiteY14" fmla="*/ 45796 h 64384"/>
                  <a:gd name="connsiteX15" fmla="*/ 9170 w 115678"/>
                  <a:gd name="connsiteY15" fmla="*/ 42556 h 64384"/>
                  <a:gd name="connsiteX16" fmla="*/ 25260 w 115678"/>
                  <a:gd name="connsiteY16" fmla="*/ 46078 h 64384"/>
                  <a:gd name="connsiteX17" fmla="*/ 60319 w 115678"/>
                  <a:gd name="connsiteY17" fmla="*/ 53827 h 64384"/>
                  <a:gd name="connsiteX18" fmla="*/ 81151 w 115678"/>
                  <a:gd name="connsiteY18" fmla="*/ 37202 h 64384"/>
                  <a:gd name="connsiteX19" fmla="*/ 74546 w 115678"/>
                  <a:gd name="connsiteY19" fmla="*/ 23818 h 64384"/>
                  <a:gd name="connsiteX20" fmla="*/ 111807 w 115678"/>
                  <a:gd name="connsiteY20" fmla="*/ 47909 h 64384"/>
                  <a:gd name="connsiteX21" fmla="*/ 104185 w 115678"/>
                  <a:gd name="connsiteY21" fmla="*/ 57208 h 64384"/>
                  <a:gd name="connsiteX22" fmla="*/ 103677 w 115678"/>
                  <a:gd name="connsiteY22" fmla="*/ 55940 h 64384"/>
                  <a:gd name="connsiteX23" fmla="*/ 95040 w 115678"/>
                  <a:gd name="connsiteY23" fmla="*/ 49600 h 64384"/>
                  <a:gd name="connsiteX24" fmla="*/ 89281 w 115678"/>
                  <a:gd name="connsiteY24" fmla="*/ 54672 h 64384"/>
                  <a:gd name="connsiteX25" fmla="*/ 100459 w 115678"/>
                  <a:gd name="connsiteY25" fmla="*/ 62139 h 64384"/>
                  <a:gd name="connsiteX26" fmla="*/ 115702 w 115678"/>
                  <a:gd name="connsiteY26" fmla="*/ 47909 h 64384"/>
                  <a:gd name="connsiteX27" fmla="*/ 79627 w 115678"/>
                  <a:gd name="connsiteY27" fmla="*/ 15224 h 6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5678" h="64384">
                    <a:moveTo>
                      <a:pt x="79627" y="15224"/>
                    </a:moveTo>
                    <a:lnTo>
                      <a:pt x="9170" y="572"/>
                    </a:lnTo>
                    <a:cubicBezTo>
                      <a:pt x="8154" y="431"/>
                      <a:pt x="7138" y="150"/>
                      <a:pt x="6630" y="150"/>
                    </a:cubicBezTo>
                    <a:cubicBezTo>
                      <a:pt x="4767" y="150"/>
                      <a:pt x="2057" y="1417"/>
                      <a:pt x="2057" y="4376"/>
                    </a:cubicBezTo>
                    <a:cubicBezTo>
                      <a:pt x="2057" y="8743"/>
                      <a:pt x="7138" y="9871"/>
                      <a:pt x="8662" y="10152"/>
                    </a:cubicBezTo>
                    <a:lnTo>
                      <a:pt x="61166" y="21001"/>
                    </a:lnTo>
                    <a:cubicBezTo>
                      <a:pt x="66416" y="21987"/>
                      <a:pt x="77087" y="28045"/>
                      <a:pt x="77087" y="36780"/>
                    </a:cubicBezTo>
                    <a:cubicBezTo>
                      <a:pt x="77087" y="43401"/>
                      <a:pt x="69296" y="44810"/>
                      <a:pt x="63368" y="44810"/>
                    </a:cubicBezTo>
                    <a:cubicBezTo>
                      <a:pt x="52528" y="44810"/>
                      <a:pt x="36438" y="39879"/>
                      <a:pt x="24244" y="36216"/>
                    </a:cubicBezTo>
                    <a:cubicBezTo>
                      <a:pt x="20518" y="34948"/>
                      <a:pt x="17977" y="34244"/>
                      <a:pt x="14590" y="34244"/>
                    </a:cubicBezTo>
                    <a:cubicBezTo>
                      <a:pt x="5613" y="34244"/>
                      <a:pt x="24" y="39175"/>
                      <a:pt x="24" y="45514"/>
                    </a:cubicBezTo>
                    <a:cubicBezTo>
                      <a:pt x="24" y="59321"/>
                      <a:pt x="26615" y="64534"/>
                      <a:pt x="27631" y="64534"/>
                    </a:cubicBezTo>
                    <a:cubicBezTo>
                      <a:pt x="29325" y="64534"/>
                      <a:pt x="29325" y="63125"/>
                      <a:pt x="29325" y="62421"/>
                    </a:cubicBezTo>
                    <a:cubicBezTo>
                      <a:pt x="29325" y="60448"/>
                      <a:pt x="28986" y="60307"/>
                      <a:pt x="26615" y="59744"/>
                    </a:cubicBezTo>
                    <a:cubicBezTo>
                      <a:pt x="21026" y="58476"/>
                      <a:pt x="3920" y="54531"/>
                      <a:pt x="3920" y="45796"/>
                    </a:cubicBezTo>
                    <a:cubicBezTo>
                      <a:pt x="3920" y="44246"/>
                      <a:pt x="4597" y="42556"/>
                      <a:pt x="9170" y="42556"/>
                    </a:cubicBezTo>
                    <a:cubicBezTo>
                      <a:pt x="13404" y="42556"/>
                      <a:pt x="18316" y="44106"/>
                      <a:pt x="25260" y="46078"/>
                    </a:cubicBezTo>
                    <a:cubicBezTo>
                      <a:pt x="37793" y="50023"/>
                      <a:pt x="51004" y="53827"/>
                      <a:pt x="60319" y="53827"/>
                    </a:cubicBezTo>
                    <a:cubicBezTo>
                      <a:pt x="75901" y="53827"/>
                      <a:pt x="81151" y="45233"/>
                      <a:pt x="81151" y="37202"/>
                    </a:cubicBezTo>
                    <a:cubicBezTo>
                      <a:pt x="81151" y="30299"/>
                      <a:pt x="76748" y="25791"/>
                      <a:pt x="74546" y="23818"/>
                    </a:cubicBezTo>
                    <a:cubicBezTo>
                      <a:pt x="104016" y="29454"/>
                      <a:pt x="111807" y="40443"/>
                      <a:pt x="111807" y="47909"/>
                    </a:cubicBezTo>
                    <a:cubicBezTo>
                      <a:pt x="111807" y="55095"/>
                      <a:pt x="105032" y="57208"/>
                      <a:pt x="104185" y="57208"/>
                    </a:cubicBezTo>
                    <a:cubicBezTo>
                      <a:pt x="104185" y="57208"/>
                      <a:pt x="103847" y="56926"/>
                      <a:pt x="103677" y="55940"/>
                    </a:cubicBezTo>
                    <a:cubicBezTo>
                      <a:pt x="102661" y="51291"/>
                      <a:pt x="97919" y="49600"/>
                      <a:pt x="95040" y="49600"/>
                    </a:cubicBezTo>
                    <a:cubicBezTo>
                      <a:pt x="91314" y="49600"/>
                      <a:pt x="89281" y="51995"/>
                      <a:pt x="89281" y="54672"/>
                    </a:cubicBezTo>
                    <a:cubicBezTo>
                      <a:pt x="89281" y="56363"/>
                      <a:pt x="90467" y="62139"/>
                      <a:pt x="100459" y="62139"/>
                    </a:cubicBezTo>
                    <a:cubicBezTo>
                      <a:pt x="109775" y="62139"/>
                      <a:pt x="115702" y="56081"/>
                      <a:pt x="115702" y="47909"/>
                    </a:cubicBezTo>
                    <a:cubicBezTo>
                      <a:pt x="115702" y="32412"/>
                      <a:pt x="97411" y="18887"/>
                      <a:pt x="79627" y="152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4" name="Vrije vorm 243">
                <a:extLst>
                  <a:ext uri="{FF2B5EF4-FFF2-40B4-BE49-F238E27FC236}">
                    <a16:creationId xmlns:a16="http://schemas.microsoft.com/office/drawing/2014/main" id="{599B5EE3-E6E6-4E1C-8821-4FE08CAD3929}"/>
                  </a:ext>
                </a:extLst>
              </p:cNvPr>
              <p:cNvSpPr/>
              <p:nvPr/>
            </p:nvSpPr>
            <p:spPr>
              <a:xfrm>
                <a:off x="756894" y="5068958"/>
                <a:ext cx="178175" cy="34375"/>
              </a:xfrm>
              <a:custGeom>
                <a:avLst/>
                <a:gdLst>
                  <a:gd name="connsiteX0" fmla="*/ 176337 w 178175"/>
                  <a:gd name="connsiteY0" fmla="*/ 142 h 34375"/>
                  <a:gd name="connsiteX1" fmla="*/ 174982 w 178175"/>
                  <a:gd name="connsiteY1" fmla="*/ 846 h 34375"/>
                  <a:gd name="connsiteX2" fmla="*/ 96564 w 178175"/>
                  <a:gd name="connsiteY2" fmla="*/ 26487 h 34375"/>
                  <a:gd name="connsiteX3" fmla="*/ 81660 w 178175"/>
                  <a:gd name="connsiteY3" fmla="*/ 26487 h 34375"/>
                  <a:gd name="connsiteX4" fmla="*/ 3242 w 178175"/>
                  <a:gd name="connsiteY4" fmla="*/ 846 h 34375"/>
                  <a:gd name="connsiteX5" fmla="*/ 1888 w 178175"/>
                  <a:gd name="connsiteY5" fmla="*/ 142 h 34375"/>
                  <a:gd name="connsiteX6" fmla="*/ 24 w 178175"/>
                  <a:gd name="connsiteY6" fmla="*/ 1691 h 34375"/>
                  <a:gd name="connsiteX7" fmla="*/ 364 w 178175"/>
                  <a:gd name="connsiteY7" fmla="*/ 2537 h 34375"/>
                  <a:gd name="connsiteX8" fmla="*/ 81660 w 178175"/>
                  <a:gd name="connsiteY8" fmla="*/ 34517 h 34375"/>
                  <a:gd name="connsiteX9" fmla="*/ 96564 w 178175"/>
                  <a:gd name="connsiteY9" fmla="*/ 34517 h 34375"/>
                  <a:gd name="connsiteX10" fmla="*/ 177861 w 178175"/>
                  <a:gd name="connsiteY10" fmla="*/ 2537 h 34375"/>
                  <a:gd name="connsiteX11" fmla="*/ 178200 w 178175"/>
                  <a:gd name="connsiteY11" fmla="*/ 1691 h 34375"/>
                  <a:gd name="connsiteX12" fmla="*/ 176337 w 178175"/>
                  <a:gd name="connsiteY12" fmla="*/ 142 h 3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175" h="34375">
                    <a:moveTo>
                      <a:pt x="176337" y="142"/>
                    </a:moveTo>
                    <a:cubicBezTo>
                      <a:pt x="175829" y="142"/>
                      <a:pt x="175320" y="564"/>
                      <a:pt x="174982" y="846"/>
                    </a:cubicBezTo>
                    <a:cubicBezTo>
                      <a:pt x="161094" y="16202"/>
                      <a:pt x="125188" y="26487"/>
                      <a:pt x="96564" y="26487"/>
                    </a:cubicBezTo>
                    <a:lnTo>
                      <a:pt x="81660" y="26487"/>
                    </a:lnTo>
                    <a:cubicBezTo>
                      <a:pt x="53037" y="26487"/>
                      <a:pt x="17131" y="16202"/>
                      <a:pt x="3242" y="846"/>
                    </a:cubicBezTo>
                    <a:cubicBezTo>
                      <a:pt x="2904" y="564"/>
                      <a:pt x="2396" y="142"/>
                      <a:pt x="1888" y="142"/>
                    </a:cubicBezTo>
                    <a:cubicBezTo>
                      <a:pt x="872" y="142"/>
                      <a:pt x="24" y="987"/>
                      <a:pt x="24" y="1691"/>
                    </a:cubicBezTo>
                    <a:cubicBezTo>
                      <a:pt x="24" y="1973"/>
                      <a:pt x="194" y="2255"/>
                      <a:pt x="364" y="2537"/>
                    </a:cubicBezTo>
                    <a:cubicBezTo>
                      <a:pt x="15268" y="18879"/>
                      <a:pt x="51005" y="34517"/>
                      <a:pt x="81660" y="34517"/>
                    </a:cubicBezTo>
                    <a:lnTo>
                      <a:pt x="96564" y="34517"/>
                    </a:lnTo>
                    <a:cubicBezTo>
                      <a:pt x="127220" y="34517"/>
                      <a:pt x="162957" y="18879"/>
                      <a:pt x="177861" y="2537"/>
                    </a:cubicBezTo>
                    <a:cubicBezTo>
                      <a:pt x="178030" y="2255"/>
                      <a:pt x="178200" y="1973"/>
                      <a:pt x="178200" y="1691"/>
                    </a:cubicBezTo>
                    <a:cubicBezTo>
                      <a:pt x="178200" y="987"/>
                      <a:pt x="177353" y="142"/>
                      <a:pt x="176337" y="1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5" name="Vrije vorm 244">
                <a:extLst>
                  <a:ext uri="{FF2B5EF4-FFF2-40B4-BE49-F238E27FC236}">
                    <a16:creationId xmlns:a16="http://schemas.microsoft.com/office/drawing/2014/main" id="{8250E1E2-07B7-96FD-A083-9976F917A75B}"/>
                  </a:ext>
                </a:extLst>
              </p:cNvPr>
              <p:cNvSpPr/>
              <p:nvPr/>
            </p:nvSpPr>
            <p:spPr>
              <a:xfrm>
                <a:off x="811600" y="4935293"/>
                <a:ext cx="81127" cy="112848"/>
              </a:xfrm>
              <a:custGeom>
                <a:avLst/>
                <a:gdLst>
                  <a:gd name="connsiteX0" fmla="*/ 53544 w 81127"/>
                  <a:gd name="connsiteY0" fmla="*/ 135 h 112848"/>
                  <a:gd name="connsiteX1" fmla="*/ 51681 w 81127"/>
                  <a:gd name="connsiteY1" fmla="*/ 2389 h 112848"/>
                  <a:gd name="connsiteX2" fmla="*/ 54730 w 81127"/>
                  <a:gd name="connsiteY2" fmla="*/ 4925 h 112848"/>
                  <a:gd name="connsiteX3" fmla="*/ 77087 w 81127"/>
                  <a:gd name="connsiteY3" fmla="*/ 18732 h 112848"/>
                  <a:gd name="connsiteX4" fmla="*/ 72006 w 81127"/>
                  <a:gd name="connsiteY4" fmla="*/ 21972 h 112848"/>
                  <a:gd name="connsiteX5" fmla="*/ 58626 w 81127"/>
                  <a:gd name="connsiteY5" fmla="*/ 19295 h 112848"/>
                  <a:gd name="connsiteX6" fmla="*/ 18655 w 81127"/>
                  <a:gd name="connsiteY6" fmla="*/ 10279 h 112848"/>
                  <a:gd name="connsiteX7" fmla="*/ 24 w 81127"/>
                  <a:gd name="connsiteY7" fmla="*/ 25917 h 112848"/>
                  <a:gd name="connsiteX8" fmla="*/ 15775 w 81127"/>
                  <a:gd name="connsiteY8" fmla="*/ 48177 h 112848"/>
                  <a:gd name="connsiteX9" fmla="*/ 24 w 81127"/>
                  <a:gd name="connsiteY9" fmla="*/ 63815 h 112848"/>
                  <a:gd name="connsiteX10" fmla="*/ 14251 w 81127"/>
                  <a:gd name="connsiteY10" fmla="*/ 85088 h 112848"/>
                  <a:gd name="connsiteX11" fmla="*/ 24 w 81127"/>
                  <a:gd name="connsiteY11" fmla="*/ 97627 h 112848"/>
                  <a:gd name="connsiteX12" fmla="*/ 9509 w 81127"/>
                  <a:gd name="connsiteY12" fmla="*/ 108334 h 112848"/>
                  <a:gd name="connsiteX13" fmla="*/ 27631 w 81127"/>
                  <a:gd name="connsiteY13" fmla="*/ 112984 h 112848"/>
                  <a:gd name="connsiteX14" fmla="*/ 29325 w 81127"/>
                  <a:gd name="connsiteY14" fmla="*/ 110870 h 112848"/>
                  <a:gd name="connsiteX15" fmla="*/ 25260 w 81127"/>
                  <a:gd name="connsiteY15" fmla="*/ 107912 h 112848"/>
                  <a:gd name="connsiteX16" fmla="*/ 3920 w 81127"/>
                  <a:gd name="connsiteY16" fmla="*/ 97909 h 112848"/>
                  <a:gd name="connsiteX17" fmla="*/ 11203 w 81127"/>
                  <a:gd name="connsiteY17" fmla="*/ 93964 h 112848"/>
                  <a:gd name="connsiteX18" fmla="*/ 20348 w 81127"/>
                  <a:gd name="connsiteY18" fmla="*/ 95091 h 112848"/>
                  <a:gd name="connsiteX19" fmla="*/ 73869 w 81127"/>
                  <a:gd name="connsiteY19" fmla="*/ 106221 h 112848"/>
                  <a:gd name="connsiteX20" fmla="*/ 76409 w 81127"/>
                  <a:gd name="connsiteY20" fmla="*/ 106644 h 112848"/>
                  <a:gd name="connsiteX21" fmla="*/ 81151 w 81127"/>
                  <a:gd name="connsiteY21" fmla="*/ 102417 h 112848"/>
                  <a:gd name="connsiteX22" fmla="*/ 76409 w 81127"/>
                  <a:gd name="connsiteY22" fmla="*/ 97064 h 112848"/>
                  <a:gd name="connsiteX23" fmla="*/ 47786 w 81127"/>
                  <a:gd name="connsiteY23" fmla="*/ 91146 h 112848"/>
                  <a:gd name="connsiteX24" fmla="*/ 36269 w 81127"/>
                  <a:gd name="connsiteY24" fmla="*/ 88751 h 112848"/>
                  <a:gd name="connsiteX25" fmla="*/ 23397 w 81127"/>
                  <a:gd name="connsiteY25" fmla="*/ 85088 h 112848"/>
                  <a:gd name="connsiteX26" fmla="*/ 3920 w 81127"/>
                  <a:gd name="connsiteY26" fmla="*/ 64097 h 112848"/>
                  <a:gd name="connsiteX27" fmla="*/ 15775 w 81127"/>
                  <a:gd name="connsiteY27" fmla="*/ 57193 h 112848"/>
                  <a:gd name="connsiteX28" fmla="*/ 27462 w 81127"/>
                  <a:gd name="connsiteY28" fmla="*/ 58602 h 112848"/>
                  <a:gd name="connsiteX29" fmla="*/ 73869 w 81127"/>
                  <a:gd name="connsiteY29" fmla="*/ 68182 h 112848"/>
                  <a:gd name="connsiteX30" fmla="*/ 76409 w 81127"/>
                  <a:gd name="connsiteY30" fmla="*/ 68746 h 112848"/>
                  <a:gd name="connsiteX31" fmla="*/ 81151 w 81127"/>
                  <a:gd name="connsiteY31" fmla="*/ 64519 h 112848"/>
                  <a:gd name="connsiteX32" fmla="*/ 76409 w 81127"/>
                  <a:gd name="connsiteY32" fmla="*/ 59166 h 112848"/>
                  <a:gd name="connsiteX33" fmla="*/ 47786 w 81127"/>
                  <a:gd name="connsiteY33" fmla="*/ 53248 h 112848"/>
                  <a:gd name="connsiteX34" fmla="*/ 36269 w 81127"/>
                  <a:gd name="connsiteY34" fmla="*/ 50853 h 112848"/>
                  <a:gd name="connsiteX35" fmla="*/ 23397 w 81127"/>
                  <a:gd name="connsiteY35" fmla="*/ 47190 h 112848"/>
                  <a:gd name="connsiteX36" fmla="*/ 3920 w 81127"/>
                  <a:gd name="connsiteY36" fmla="*/ 26199 h 112848"/>
                  <a:gd name="connsiteX37" fmla="*/ 15775 w 81127"/>
                  <a:gd name="connsiteY37" fmla="*/ 19295 h 112848"/>
                  <a:gd name="connsiteX38" fmla="*/ 55408 w 81127"/>
                  <a:gd name="connsiteY38" fmla="*/ 27889 h 112848"/>
                  <a:gd name="connsiteX39" fmla="*/ 66755 w 81127"/>
                  <a:gd name="connsiteY39" fmla="*/ 30284 h 112848"/>
                  <a:gd name="connsiteX40" fmla="*/ 81151 w 81127"/>
                  <a:gd name="connsiteY40" fmla="*/ 19013 h 112848"/>
                  <a:gd name="connsiteX41" fmla="*/ 53544 w 81127"/>
                  <a:gd name="connsiteY41" fmla="*/ 135 h 11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1127" h="112848">
                    <a:moveTo>
                      <a:pt x="53544" y="135"/>
                    </a:moveTo>
                    <a:cubicBezTo>
                      <a:pt x="51681" y="135"/>
                      <a:pt x="51681" y="1262"/>
                      <a:pt x="51681" y="2389"/>
                    </a:cubicBezTo>
                    <a:cubicBezTo>
                      <a:pt x="51681" y="4221"/>
                      <a:pt x="52190" y="4221"/>
                      <a:pt x="54730" y="4925"/>
                    </a:cubicBezTo>
                    <a:cubicBezTo>
                      <a:pt x="59642" y="6052"/>
                      <a:pt x="77087" y="10138"/>
                      <a:pt x="77087" y="18732"/>
                    </a:cubicBezTo>
                    <a:cubicBezTo>
                      <a:pt x="77087" y="21831"/>
                      <a:pt x="74546" y="21972"/>
                      <a:pt x="72006" y="21972"/>
                    </a:cubicBezTo>
                    <a:cubicBezTo>
                      <a:pt x="67433" y="21972"/>
                      <a:pt x="62860" y="20563"/>
                      <a:pt x="58626" y="19295"/>
                    </a:cubicBezTo>
                    <a:cubicBezTo>
                      <a:pt x="49141" y="16336"/>
                      <a:pt x="28986" y="10279"/>
                      <a:pt x="18655" y="10279"/>
                    </a:cubicBezTo>
                    <a:cubicBezTo>
                      <a:pt x="3581" y="10279"/>
                      <a:pt x="24" y="18873"/>
                      <a:pt x="24" y="25917"/>
                    </a:cubicBezTo>
                    <a:cubicBezTo>
                      <a:pt x="24" y="36201"/>
                      <a:pt x="7985" y="43668"/>
                      <a:pt x="15775" y="48177"/>
                    </a:cubicBezTo>
                    <a:cubicBezTo>
                      <a:pt x="3412" y="49304"/>
                      <a:pt x="24" y="57052"/>
                      <a:pt x="24" y="63815"/>
                    </a:cubicBezTo>
                    <a:cubicBezTo>
                      <a:pt x="24" y="72691"/>
                      <a:pt x="5952" y="80017"/>
                      <a:pt x="14251" y="85088"/>
                    </a:cubicBezTo>
                    <a:cubicBezTo>
                      <a:pt x="5444" y="86075"/>
                      <a:pt x="24" y="91146"/>
                      <a:pt x="24" y="97627"/>
                    </a:cubicBezTo>
                    <a:cubicBezTo>
                      <a:pt x="24" y="102981"/>
                      <a:pt x="4258" y="105939"/>
                      <a:pt x="9509" y="108334"/>
                    </a:cubicBezTo>
                    <a:cubicBezTo>
                      <a:pt x="16622" y="111152"/>
                      <a:pt x="27631" y="112984"/>
                      <a:pt x="27631" y="112984"/>
                    </a:cubicBezTo>
                    <a:cubicBezTo>
                      <a:pt x="29325" y="112984"/>
                      <a:pt x="29325" y="111575"/>
                      <a:pt x="29325" y="110870"/>
                    </a:cubicBezTo>
                    <a:cubicBezTo>
                      <a:pt x="29325" y="108898"/>
                      <a:pt x="29155" y="108757"/>
                      <a:pt x="25260" y="107912"/>
                    </a:cubicBezTo>
                    <a:cubicBezTo>
                      <a:pt x="12727" y="105235"/>
                      <a:pt x="3920" y="102417"/>
                      <a:pt x="3920" y="97909"/>
                    </a:cubicBezTo>
                    <a:cubicBezTo>
                      <a:pt x="3920" y="93964"/>
                      <a:pt x="9170" y="93964"/>
                      <a:pt x="11203" y="93964"/>
                    </a:cubicBezTo>
                    <a:cubicBezTo>
                      <a:pt x="14082" y="93964"/>
                      <a:pt x="17469" y="94387"/>
                      <a:pt x="20348" y="95091"/>
                    </a:cubicBezTo>
                    <a:lnTo>
                      <a:pt x="73869" y="106221"/>
                    </a:lnTo>
                    <a:cubicBezTo>
                      <a:pt x="75054" y="106503"/>
                      <a:pt x="75901" y="106644"/>
                      <a:pt x="76409" y="106644"/>
                    </a:cubicBezTo>
                    <a:cubicBezTo>
                      <a:pt x="78442" y="106644"/>
                      <a:pt x="81151" y="105376"/>
                      <a:pt x="81151" y="102417"/>
                    </a:cubicBezTo>
                    <a:cubicBezTo>
                      <a:pt x="81151" y="100727"/>
                      <a:pt x="79797" y="98191"/>
                      <a:pt x="76409" y="97064"/>
                    </a:cubicBezTo>
                    <a:lnTo>
                      <a:pt x="47786" y="91146"/>
                    </a:lnTo>
                    <a:cubicBezTo>
                      <a:pt x="43891" y="90442"/>
                      <a:pt x="40164" y="89597"/>
                      <a:pt x="36269" y="88751"/>
                    </a:cubicBezTo>
                    <a:cubicBezTo>
                      <a:pt x="27462" y="86779"/>
                      <a:pt x="27123" y="86779"/>
                      <a:pt x="23397" y="85088"/>
                    </a:cubicBezTo>
                    <a:cubicBezTo>
                      <a:pt x="14421" y="80721"/>
                      <a:pt x="3920" y="74381"/>
                      <a:pt x="3920" y="64097"/>
                    </a:cubicBezTo>
                    <a:cubicBezTo>
                      <a:pt x="3920" y="57193"/>
                      <a:pt x="13066" y="57193"/>
                      <a:pt x="15775" y="57193"/>
                    </a:cubicBezTo>
                    <a:cubicBezTo>
                      <a:pt x="20687" y="57193"/>
                      <a:pt x="25768" y="58320"/>
                      <a:pt x="27462" y="58602"/>
                    </a:cubicBezTo>
                    <a:lnTo>
                      <a:pt x="73869" y="68182"/>
                    </a:lnTo>
                    <a:cubicBezTo>
                      <a:pt x="75054" y="68605"/>
                      <a:pt x="75901" y="68746"/>
                      <a:pt x="76409" y="68746"/>
                    </a:cubicBezTo>
                    <a:cubicBezTo>
                      <a:pt x="78442" y="68746"/>
                      <a:pt x="81151" y="67478"/>
                      <a:pt x="81151" y="64519"/>
                    </a:cubicBezTo>
                    <a:cubicBezTo>
                      <a:pt x="81151" y="62688"/>
                      <a:pt x="79797" y="60152"/>
                      <a:pt x="76409" y="59166"/>
                    </a:cubicBezTo>
                    <a:lnTo>
                      <a:pt x="47786" y="53248"/>
                    </a:lnTo>
                    <a:cubicBezTo>
                      <a:pt x="43891" y="52544"/>
                      <a:pt x="40164" y="51558"/>
                      <a:pt x="36269" y="50853"/>
                    </a:cubicBezTo>
                    <a:cubicBezTo>
                      <a:pt x="27462" y="48881"/>
                      <a:pt x="27123" y="48881"/>
                      <a:pt x="23397" y="47190"/>
                    </a:cubicBezTo>
                    <a:cubicBezTo>
                      <a:pt x="14421" y="42823"/>
                      <a:pt x="3920" y="36483"/>
                      <a:pt x="3920" y="26199"/>
                    </a:cubicBezTo>
                    <a:cubicBezTo>
                      <a:pt x="3920" y="19295"/>
                      <a:pt x="13066" y="19295"/>
                      <a:pt x="15775" y="19295"/>
                    </a:cubicBezTo>
                    <a:cubicBezTo>
                      <a:pt x="26954" y="19295"/>
                      <a:pt x="48125" y="25917"/>
                      <a:pt x="55408" y="27889"/>
                    </a:cubicBezTo>
                    <a:cubicBezTo>
                      <a:pt x="61335" y="29861"/>
                      <a:pt x="63029" y="30284"/>
                      <a:pt x="66755" y="30284"/>
                    </a:cubicBezTo>
                    <a:cubicBezTo>
                      <a:pt x="74715" y="30284"/>
                      <a:pt x="81151" y="26199"/>
                      <a:pt x="81151" y="19013"/>
                    </a:cubicBezTo>
                    <a:cubicBezTo>
                      <a:pt x="81151" y="5207"/>
                      <a:pt x="54391" y="135"/>
                      <a:pt x="53544" y="1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6" name="Vrije vorm 245">
                <a:extLst>
                  <a:ext uri="{FF2B5EF4-FFF2-40B4-BE49-F238E27FC236}">
                    <a16:creationId xmlns:a16="http://schemas.microsoft.com/office/drawing/2014/main" id="{EB41FFD3-8883-FEDD-5D2A-B507BFDABF02}"/>
                  </a:ext>
                </a:extLst>
              </p:cNvPr>
              <p:cNvSpPr/>
              <p:nvPr/>
            </p:nvSpPr>
            <p:spPr>
              <a:xfrm>
                <a:off x="756894" y="4896013"/>
                <a:ext cx="178175" cy="34375"/>
              </a:xfrm>
              <a:custGeom>
                <a:avLst/>
                <a:gdLst>
                  <a:gd name="connsiteX0" fmla="*/ 96564 w 178175"/>
                  <a:gd name="connsiteY0" fmla="*/ 122 h 34375"/>
                  <a:gd name="connsiteX1" fmla="*/ 81660 w 178175"/>
                  <a:gd name="connsiteY1" fmla="*/ 122 h 34375"/>
                  <a:gd name="connsiteX2" fmla="*/ 364 w 178175"/>
                  <a:gd name="connsiteY2" fmla="*/ 32103 h 34375"/>
                  <a:gd name="connsiteX3" fmla="*/ 24 w 178175"/>
                  <a:gd name="connsiteY3" fmla="*/ 32948 h 34375"/>
                  <a:gd name="connsiteX4" fmla="*/ 1888 w 178175"/>
                  <a:gd name="connsiteY4" fmla="*/ 34498 h 34375"/>
                  <a:gd name="connsiteX5" fmla="*/ 3242 w 178175"/>
                  <a:gd name="connsiteY5" fmla="*/ 33934 h 34375"/>
                  <a:gd name="connsiteX6" fmla="*/ 81660 w 178175"/>
                  <a:gd name="connsiteY6" fmla="*/ 8152 h 34375"/>
                  <a:gd name="connsiteX7" fmla="*/ 96564 w 178175"/>
                  <a:gd name="connsiteY7" fmla="*/ 8152 h 34375"/>
                  <a:gd name="connsiteX8" fmla="*/ 174982 w 178175"/>
                  <a:gd name="connsiteY8" fmla="*/ 33934 h 34375"/>
                  <a:gd name="connsiteX9" fmla="*/ 176337 w 178175"/>
                  <a:gd name="connsiteY9" fmla="*/ 34498 h 34375"/>
                  <a:gd name="connsiteX10" fmla="*/ 178200 w 178175"/>
                  <a:gd name="connsiteY10" fmla="*/ 32948 h 34375"/>
                  <a:gd name="connsiteX11" fmla="*/ 177861 w 178175"/>
                  <a:gd name="connsiteY11" fmla="*/ 32103 h 34375"/>
                  <a:gd name="connsiteX12" fmla="*/ 96564 w 178175"/>
                  <a:gd name="connsiteY12" fmla="*/ 122 h 3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8175" h="34375">
                    <a:moveTo>
                      <a:pt x="96564" y="122"/>
                    </a:moveTo>
                    <a:lnTo>
                      <a:pt x="81660" y="122"/>
                    </a:lnTo>
                    <a:cubicBezTo>
                      <a:pt x="51005" y="122"/>
                      <a:pt x="15268" y="15760"/>
                      <a:pt x="364" y="32103"/>
                    </a:cubicBezTo>
                    <a:cubicBezTo>
                      <a:pt x="194" y="32384"/>
                      <a:pt x="24" y="32666"/>
                      <a:pt x="24" y="32948"/>
                    </a:cubicBezTo>
                    <a:cubicBezTo>
                      <a:pt x="24" y="33793"/>
                      <a:pt x="872" y="34498"/>
                      <a:pt x="1888" y="34498"/>
                    </a:cubicBezTo>
                    <a:cubicBezTo>
                      <a:pt x="2396" y="34498"/>
                      <a:pt x="2904" y="34216"/>
                      <a:pt x="3242" y="33934"/>
                    </a:cubicBezTo>
                    <a:cubicBezTo>
                      <a:pt x="17131" y="18437"/>
                      <a:pt x="53037" y="8152"/>
                      <a:pt x="81660" y="8152"/>
                    </a:cubicBezTo>
                    <a:lnTo>
                      <a:pt x="96564" y="8152"/>
                    </a:lnTo>
                    <a:cubicBezTo>
                      <a:pt x="125188" y="8152"/>
                      <a:pt x="161094" y="18437"/>
                      <a:pt x="174982" y="33934"/>
                    </a:cubicBezTo>
                    <a:cubicBezTo>
                      <a:pt x="175320" y="34216"/>
                      <a:pt x="175829" y="34498"/>
                      <a:pt x="176337" y="34498"/>
                    </a:cubicBezTo>
                    <a:cubicBezTo>
                      <a:pt x="177353" y="34498"/>
                      <a:pt x="178200" y="33793"/>
                      <a:pt x="178200" y="32948"/>
                    </a:cubicBezTo>
                    <a:cubicBezTo>
                      <a:pt x="178200" y="32666"/>
                      <a:pt x="178030" y="32384"/>
                      <a:pt x="177861" y="32103"/>
                    </a:cubicBezTo>
                    <a:cubicBezTo>
                      <a:pt x="162957" y="15760"/>
                      <a:pt x="127220" y="122"/>
                      <a:pt x="96564" y="1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7" name="Vrije vorm 246">
                <a:extLst>
                  <a:ext uri="{FF2B5EF4-FFF2-40B4-BE49-F238E27FC236}">
                    <a16:creationId xmlns:a16="http://schemas.microsoft.com/office/drawing/2014/main" id="{A631DFBB-231D-BB51-9794-E3752E851676}"/>
                  </a:ext>
                </a:extLst>
              </p:cNvPr>
              <p:cNvSpPr/>
              <p:nvPr/>
            </p:nvSpPr>
            <p:spPr>
              <a:xfrm>
                <a:off x="981288" y="6083876"/>
                <a:ext cx="60294" cy="78472"/>
              </a:xfrm>
              <a:custGeom>
                <a:avLst/>
                <a:gdLst>
                  <a:gd name="connsiteX0" fmla="*/ 60327 w 60294"/>
                  <a:gd name="connsiteY0" fmla="*/ 40127 h 78472"/>
                  <a:gd name="connsiteX1" fmla="*/ 30180 w 60294"/>
                  <a:gd name="connsiteY1" fmla="*/ 78730 h 78472"/>
                  <a:gd name="connsiteX2" fmla="*/ 32 w 60294"/>
                  <a:gd name="connsiteY2" fmla="*/ 39564 h 78472"/>
                  <a:gd name="connsiteX3" fmla="*/ 30180 w 60294"/>
                  <a:gd name="connsiteY3" fmla="*/ 257 h 78472"/>
                  <a:gd name="connsiteX4" fmla="*/ 60327 w 60294"/>
                  <a:gd name="connsiteY4" fmla="*/ 40127 h 78472"/>
                  <a:gd name="connsiteX5" fmla="*/ 48641 w 60294"/>
                  <a:gd name="connsiteY5" fmla="*/ 39282 h 78472"/>
                  <a:gd name="connsiteX6" fmla="*/ 30180 w 60294"/>
                  <a:gd name="connsiteY6" fmla="*/ 8710 h 78472"/>
                  <a:gd name="connsiteX7" fmla="*/ 11718 w 60294"/>
                  <a:gd name="connsiteY7" fmla="*/ 39564 h 78472"/>
                  <a:gd name="connsiteX8" fmla="*/ 30010 w 60294"/>
                  <a:gd name="connsiteY8" fmla="*/ 70700 h 78472"/>
                  <a:gd name="connsiteX9" fmla="*/ 48641 w 60294"/>
                  <a:gd name="connsiteY9" fmla="*/ 39282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327" y="40127"/>
                    </a:moveTo>
                    <a:cubicBezTo>
                      <a:pt x="60327" y="65346"/>
                      <a:pt x="49657" y="78730"/>
                      <a:pt x="30180" y="78730"/>
                    </a:cubicBezTo>
                    <a:cubicBezTo>
                      <a:pt x="10364" y="78730"/>
                      <a:pt x="32" y="65346"/>
                      <a:pt x="32" y="39564"/>
                    </a:cubicBezTo>
                    <a:cubicBezTo>
                      <a:pt x="32" y="13782"/>
                      <a:pt x="10364" y="257"/>
                      <a:pt x="30180" y="257"/>
                    </a:cubicBezTo>
                    <a:cubicBezTo>
                      <a:pt x="50165" y="257"/>
                      <a:pt x="60327" y="13500"/>
                      <a:pt x="60327" y="40127"/>
                    </a:cubicBezTo>
                    <a:close/>
                    <a:moveTo>
                      <a:pt x="48641" y="39282"/>
                    </a:moveTo>
                    <a:cubicBezTo>
                      <a:pt x="48641" y="18713"/>
                      <a:pt x="42543" y="8710"/>
                      <a:pt x="30180" y="8710"/>
                    </a:cubicBezTo>
                    <a:cubicBezTo>
                      <a:pt x="17816" y="8710"/>
                      <a:pt x="11718" y="18572"/>
                      <a:pt x="11718" y="39564"/>
                    </a:cubicBezTo>
                    <a:cubicBezTo>
                      <a:pt x="11718" y="60556"/>
                      <a:pt x="17816" y="70700"/>
                      <a:pt x="30010" y="70700"/>
                    </a:cubicBezTo>
                    <a:cubicBezTo>
                      <a:pt x="42713" y="70700"/>
                      <a:pt x="48641" y="60978"/>
                      <a:pt x="48641" y="3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8" name="Vrije vorm 247">
                <a:extLst>
                  <a:ext uri="{FF2B5EF4-FFF2-40B4-BE49-F238E27FC236}">
                    <a16:creationId xmlns:a16="http://schemas.microsoft.com/office/drawing/2014/main" id="{6997E06C-78D2-B18B-5DCC-C9F549ED7364}"/>
                  </a:ext>
                </a:extLst>
              </p:cNvPr>
              <p:cNvSpPr/>
              <p:nvPr/>
            </p:nvSpPr>
            <p:spPr>
              <a:xfrm>
                <a:off x="1059368" y="6149388"/>
                <a:ext cx="13549" cy="11270"/>
              </a:xfrm>
              <a:custGeom>
                <a:avLst/>
                <a:gdLst>
                  <a:gd name="connsiteX0" fmla="*/ 13588 w 13549"/>
                  <a:gd name="connsiteY0" fmla="*/ 11528 h 11270"/>
                  <a:gd name="connsiteX1" fmla="*/ 39 w 13549"/>
                  <a:gd name="connsiteY1" fmla="*/ 11528 h 11270"/>
                  <a:gd name="connsiteX2" fmla="*/ 39 w 13549"/>
                  <a:gd name="connsiteY2" fmla="*/ 257 h 11270"/>
                  <a:gd name="connsiteX3" fmla="*/ 13588 w 13549"/>
                  <a:gd name="connsiteY3" fmla="*/ 257 h 11270"/>
                  <a:gd name="connsiteX4" fmla="*/ 13588 w 13549"/>
                  <a:gd name="connsiteY4" fmla="*/ 11528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3588" y="11528"/>
                    </a:moveTo>
                    <a:cubicBezTo>
                      <a:pt x="13588" y="11528"/>
                      <a:pt x="39" y="11528"/>
                      <a:pt x="39" y="11528"/>
                    </a:cubicBezTo>
                    <a:cubicBezTo>
                      <a:pt x="39" y="11528"/>
                      <a:pt x="39" y="257"/>
                      <a:pt x="39" y="257"/>
                    </a:cubicBezTo>
                    <a:cubicBezTo>
                      <a:pt x="39" y="257"/>
                      <a:pt x="13588" y="257"/>
                      <a:pt x="13588" y="257"/>
                    </a:cubicBezTo>
                    <a:cubicBezTo>
                      <a:pt x="13588" y="257"/>
                      <a:pt x="13588" y="11528"/>
                      <a:pt x="13588" y="115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9" name="Vrije vorm 248">
                <a:extLst>
                  <a:ext uri="{FF2B5EF4-FFF2-40B4-BE49-F238E27FC236}">
                    <a16:creationId xmlns:a16="http://schemas.microsoft.com/office/drawing/2014/main" id="{791D0F1A-9A8D-1A51-1677-21A159B1EA07}"/>
                  </a:ext>
                </a:extLst>
              </p:cNvPr>
              <p:cNvSpPr/>
              <p:nvPr/>
            </p:nvSpPr>
            <p:spPr>
              <a:xfrm>
                <a:off x="1089770" y="6083876"/>
                <a:ext cx="60294" cy="78472"/>
              </a:xfrm>
              <a:custGeom>
                <a:avLst/>
                <a:gdLst>
                  <a:gd name="connsiteX0" fmla="*/ 60337 w 60294"/>
                  <a:gd name="connsiteY0" fmla="*/ 40127 h 78472"/>
                  <a:gd name="connsiteX1" fmla="*/ 30190 w 60294"/>
                  <a:gd name="connsiteY1" fmla="*/ 78730 h 78472"/>
                  <a:gd name="connsiteX2" fmla="*/ 42 w 60294"/>
                  <a:gd name="connsiteY2" fmla="*/ 39564 h 78472"/>
                  <a:gd name="connsiteX3" fmla="*/ 30190 w 60294"/>
                  <a:gd name="connsiteY3" fmla="*/ 257 h 78472"/>
                  <a:gd name="connsiteX4" fmla="*/ 60337 w 60294"/>
                  <a:gd name="connsiteY4" fmla="*/ 40127 h 78472"/>
                  <a:gd name="connsiteX5" fmla="*/ 48651 w 60294"/>
                  <a:gd name="connsiteY5" fmla="*/ 39282 h 78472"/>
                  <a:gd name="connsiteX6" fmla="*/ 30190 w 60294"/>
                  <a:gd name="connsiteY6" fmla="*/ 8710 h 78472"/>
                  <a:gd name="connsiteX7" fmla="*/ 11728 w 60294"/>
                  <a:gd name="connsiteY7" fmla="*/ 39564 h 78472"/>
                  <a:gd name="connsiteX8" fmla="*/ 30020 w 60294"/>
                  <a:gd name="connsiteY8" fmla="*/ 70700 h 78472"/>
                  <a:gd name="connsiteX9" fmla="*/ 48651 w 60294"/>
                  <a:gd name="connsiteY9" fmla="*/ 39282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337" y="40127"/>
                    </a:moveTo>
                    <a:cubicBezTo>
                      <a:pt x="60337" y="65346"/>
                      <a:pt x="49667" y="78730"/>
                      <a:pt x="30190" y="78730"/>
                    </a:cubicBezTo>
                    <a:cubicBezTo>
                      <a:pt x="10374" y="78730"/>
                      <a:pt x="42" y="65346"/>
                      <a:pt x="42" y="39564"/>
                    </a:cubicBezTo>
                    <a:cubicBezTo>
                      <a:pt x="42" y="13782"/>
                      <a:pt x="10374" y="257"/>
                      <a:pt x="30190" y="257"/>
                    </a:cubicBezTo>
                    <a:cubicBezTo>
                      <a:pt x="50175" y="257"/>
                      <a:pt x="60337" y="13500"/>
                      <a:pt x="60337" y="40127"/>
                    </a:cubicBezTo>
                    <a:close/>
                    <a:moveTo>
                      <a:pt x="48651" y="39282"/>
                    </a:moveTo>
                    <a:cubicBezTo>
                      <a:pt x="48651" y="18713"/>
                      <a:pt x="42553" y="8710"/>
                      <a:pt x="30190" y="8710"/>
                    </a:cubicBezTo>
                    <a:cubicBezTo>
                      <a:pt x="17826" y="8710"/>
                      <a:pt x="11728" y="18572"/>
                      <a:pt x="11728" y="39564"/>
                    </a:cubicBezTo>
                    <a:cubicBezTo>
                      <a:pt x="11728" y="60556"/>
                      <a:pt x="17826" y="70700"/>
                      <a:pt x="30020" y="70700"/>
                    </a:cubicBezTo>
                    <a:cubicBezTo>
                      <a:pt x="42723" y="70700"/>
                      <a:pt x="48651" y="60978"/>
                      <a:pt x="48651" y="392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0" name="Vrije vorm 249">
                <a:extLst>
                  <a:ext uri="{FF2B5EF4-FFF2-40B4-BE49-F238E27FC236}">
                    <a16:creationId xmlns:a16="http://schemas.microsoft.com/office/drawing/2014/main" id="{93AFD5C3-B413-F069-E51D-315D3E8168F0}"/>
                  </a:ext>
                </a:extLst>
              </p:cNvPr>
              <p:cNvSpPr/>
              <p:nvPr/>
            </p:nvSpPr>
            <p:spPr>
              <a:xfrm>
                <a:off x="981288" y="5360292"/>
                <a:ext cx="60294" cy="78472"/>
              </a:xfrm>
              <a:custGeom>
                <a:avLst/>
                <a:gdLst>
                  <a:gd name="connsiteX0" fmla="*/ 60327 w 60294"/>
                  <a:gd name="connsiteY0" fmla="*/ 40047 h 78472"/>
                  <a:gd name="connsiteX1" fmla="*/ 30180 w 60294"/>
                  <a:gd name="connsiteY1" fmla="*/ 78650 h 78472"/>
                  <a:gd name="connsiteX2" fmla="*/ 32 w 60294"/>
                  <a:gd name="connsiteY2" fmla="*/ 39484 h 78472"/>
                  <a:gd name="connsiteX3" fmla="*/ 30180 w 60294"/>
                  <a:gd name="connsiteY3" fmla="*/ 177 h 78472"/>
                  <a:gd name="connsiteX4" fmla="*/ 60327 w 60294"/>
                  <a:gd name="connsiteY4" fmla="*/ 40047 h 78472"/>
                  <a:gd name="connsiteX5" fmla="*/ 48641 w 60294"/>
                  <a:gd name="connsiteY5" fmla="*/ 39202 h 78472"/>
                  <a:gd name="connsiteX6" fmla="*/ 30180 w 60294"/>
                  <a:gd name="connsiteY6" fmla="*/ 8630 h 78472"/>
                  <a:gd name="connsiteX7" fmla="*/ 11718 w 60294"/>
                  <a:gd name="connsiteY7" fmla="*/ 39484 h 78472"/>
                  <a:gd name="connsiteX8" fmla="*/ 30010 w 60294"/>
                  <a:gd name="connsiteY8" fmla="*/ 70619 h 78472"/>
                  <a:gd name="connsiteX9" fmla="*/ 48641 w 60294"/>
                  <a:gd name="connsiteY9" fmla="*/ 39202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327" y="40047"/>
                    </a:moveTo>
                    <a:cubicBezTo>
                      <a:pt x="60327" y="65266"/>
                      <a:pt x="49657" y="78650"/>
                      <a:pt x="30180" y="78650"/>
                    </a:cubicBezTo>
                    <a:cubicBezTo>
                      <a:pt x="10364" y="78650"/>
                      <a:pt x="32" y="65266"/>
                      <a:pt x="32" y="39484"/>
                    </a:cubicBezTo>
                    <a:cubicBezTo>
                      <a:pt x="32" y="13702"/>
                      <a:pt x="10364" y="177"/>
                      <a:pt x="30180" y="177"/>
                    </a:cubicBezTo>
                    <a:cubicBezTo>
                      <a:pt x="50165" y="177"/>
                      <a:pt x="60327" y="13420"/>
                      <a:pt x="60327" y="40047"/>
                    </a:cubicBezTo>
                    <a:close/>
                    <a:moveTo>
                      <a:pt x="48641" y="39202"/>
                    </a:moveTo>
                    <a:cubicBezTo>
                      <a:pt x="48641" y="18633"/>
                      <a:pt x="42543" y="8630"/>
                      <a:pt x="30180" y="8630"/>
                    </a:cubicBezTo>
                    <a:cubicBezTo>
                      <a:pt x="17816" y="8630"/>
                      <a:pt x="11718" y="18492"/>
                      <a:pt x="11718" y="39484"/>
                    </a:cubicBezTo>
                    <a:cubicBezTo>
                      <a:pt x="11718" y="60476"/>
                      <a:pt x="17816" y="70619"/>
                      <a:pt x="30010" y="70619"/>
                    </a:cubicBezTo>
                    <a:cubicBezTo>
                      <a:pt x="42713" y="70619"/>
                      <a:pt x="48641" y="60898"/>
                      <a:pt x="48641" y="392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1" name="Vrije vorm 250">
                <a:extLst>
                  <a:ext uri="{FF2B5EF4-FFF2-40B4-BE49-F238E27FC236}">
                    <a16:creationId xmlns:a16="http://schemas.microsoft.com/office/drawing/2014/main" id="{685AE3AE-39E7-DBD4-3683-FF6AFCC8BD10}"/>
                  </a:ext>
                </a:extLst>
              </p:cNvPr>
              <p:cNvSpPr/>
              <p:nvPr/>
            </p:nvSpPr>
            <p:spPr>
              <a:xfrm>
                <a:off x="1059368" y="5425803"/>
                <a:ext cx="13549" cy="11270"/>
              </a:xfrm>
              <a:custGeom>
                <a:avLst/>
                <a:gdLst>
                  <a:gd name="connsiteX0" fmla="*/ 13588 w 13549"/>
                  <a:gd name="connsiteY0" fmla="*/ 11448 h 11270"/>
                  <a:gd name="connsiteX1" fmla="*/ 39 w 13549"/>
                  <a:gd name="connsiteY1" fmla="*/ 11448 h 11270"/>
                  <a:gd name="connsiteX2" fmla="*/ 39 w 13549"/>
                  <a:gd name="connsiteY2" fmla="*/ 177 h 11270"/>
                  <a:gd name="connsiteX3" fmla="*/ 13588 w 13549"/>
                  <a:gd name="connsiteY3" fmla="*/ 177 h 11270"/>
                  <a:gd name="connsiteX4" fmla="*/ 13588 w 13549"/>
                  <a:gd name="connsiteY4" fmla="*/ 11448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3588" y="11448"/>
                    </a:moveTo>
                    <a:cubicBezTo>
                      <a:pt x="13588" y="11448"/>
                      <a:pt x="39" y="11448"/>
                      <a:pt x="39" y="11448"/>
                    </a:cubicBezTo>
                    <a:cubicBezTo>
                      <a:pt x="39" y="11448"/>
                      <a:pt x="39" y="177"/>
                      <a:pt x="39" y="177"/>
                    </a:cubicBezTo>
                    <a:cubicBezTo>
                      <a:pt x="39" y="177"/>
                      <a:pt x="13588" y="177"/>
                      <a:pt x="13588" y="177"/>
                    </a:cubicBezTo>
                    <a:cubicBezTo>
                      <a:pt x="13588" y="177"/>
                      <a:pt x="13588" y="11448"/>
                      <a:pt x="13588" y="114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2" name="Vrije vorm 251">
                <a:extLst>
                  <a:ext uri="{FF2B5EF4-FFF2-40B4-BE49-F238E27FC236}">
                    <a16:creationId xmlns:a16="http://schemas.microsoft.com/office/drawing/2014/main" id="{03DCD762-8F32-B2E5-B21E-7FEBE3EE6A46}"/>
                  </a:ext>
                </a:extLst>
              </p:cNvPr>
              <p:cNvSpPr/>
              <p:nvPr/>
            </p:nvSpPr>
            <p:spPr>
              <a:xfrm>
                <a:off x="1097391" y="5360292"/>
                <a:ext cx="31841" cy="76782"/>
              </a:xfrm>
              <a:custGeom>
                <a:avLst/>
                <a:gdLst>
                  <a:gd name="connsiteX0" fmla="*/ 31883 w 31841"/>
                  <a:gd name="connsiteY0" fmla="*/ 76959 h 76782"/>
                  <a:gd name="connsiteX1" fmla="*/ 20536 w 31841"/>
                  <a:gd name="connsiteY1" fmla="*/ 76959 h 76782"/>
                  <a:gd name="connsiteX2" fmla="*/ 20536 w 31841"/>
                  <a:gd name="connsiteY2" fmla="*/ 22296 h 76782"/>
                  <a:gd name="connsiteX3" fmla="*/ 42 w 31841"/>
                  <a:gd name="connsiteY3" fmla="*/ 22296 h 76782"/>
                  <a:gd name="connsiteX4" fmla="*/ 42 w 31841"/>
                  <a:gd name="connsiteY4" fmla="*/ 15533 h 76782"/>
                  <a:gd name="connsiteX5" fmla="*/ 24431 w 31841"/>
                  <a:gd name="connsiteY5" fmla="*/ 177 h 76782"/>
                  <a:gd name="connsiteX6" fmla="*/ 31883 w 31841"/>
                  <a:gd name="connsiteY6" fmla="*/ 177 h 76782"/>
                  <a:gd name="connsiteX7" fmla="*/ 31883 w 31841"/>
                  <a:gd name="connsiteY7" fmla="*/ 76959 h 7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41" h="76782">
                    <a:moveTo>
                      <a:pt x="31883" y="76959"/>
                    </a:moveTo>
                    <a:cubicBezTo>
                      <a:pt x="31883" y="76959"/>
                      <a:pt x="20536" y="76959"/>
                      <a:pt x="20536" y="76959"/>
                    </a:cubicBezTo>
                    <a:cubicBezTo>
                      <a:pt x="20536" y="76959"/>
                      <a:pt x="20536" y="22296"/>
                      <a:pt x="20536" y="22296"/>
                    </a:cubicBezTo>
                    <a:cubicBezTo>
                      <a:pt x="20536" y="22296"/>
                      <a:pt x="42" y="22296"/>
                      <a:pt x="42" y="22296"/>
                    </a:cubicBezTo>
                    <a:cubicBezTo>
                      <a:pt x="42" y="22296"/>
                      <a:pt x="42" y="15533"/>
                      <a:pt x="42" y="15533"/>
                    </a:cubicBezTo>
                    <a:cubicBezTo>
                      <a:pt x="17826" y="13702"/>
                      <a:pt x="20366" y="12011"/>
                      <a:pt x="24431" y="177"/>
                    </a:cubicBezTo>
                    <a:cubicBezTo>
                      <a:pt x="24431" y="177"/>
                      <a:pt x="31883" y="177"/>
                      <a:pt x="31883" y="177"/>
                    </a:cubicBezTo>
                    <a:cubicBezTo>
                      <a:pt x="31883" y="177"/>
                      <a:pt x="31883" y="76959"/>
                      <a:pt x="31883" y="769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3" name="Vrije vorm 252">
                <a:extLst>
                  <a:ext uri="{FF2B5EF4-FFF2-40B4-BE49-F238E27FC236}">
                    <a16:creationId xmlns:a16="http://schemas.microsoft.com/office/drawing/2014/main" id="{C7EC27F8-DE46-7374-A726-60ED93E1BF80}"/>
                  </a:ext>
                </a:extLst>
              </p:cNvPr>
              <p:cNvSpPr/>
              <p:nvPr/>
            </p:nvSpPr>
            <p:spPr>
              <a:xfrm>
                <a:off x="981288" y="4636707"/>
                <a:ext cx="60294" cy="78472"/>
              </a:xfrm>
              <a:custGeom>
                <a:avLst/>
                <a:gdLst>
                  <a:gd name="connsiteX0" fmla="*/ 60327 w 60294"/>
                  <a:gd name="connsiteY0" fmla="*/ 39967 h 78472"/>
                  <a:gd name="connsiteX1" fmla="*/ 30180 w 60294"/>
                  <a:gd name="connsiteY1" fmla="*/ 78569 h 78472"/>
                  <a:gd name="connsiteX2" fmla="*/ 32 w 60294"/>
                  <a:gd name="connsiteY2" fmla="*/ 39403 h 78472"/>
                  <a:gd name="connsiteX3" fmla="*/ 30180 w 60294"/>
                  <a:gd name="connsiteY3" fmla="*/ 97 h 78472"/>
                  <a:gd name="connsiteX4" fmla="*/ 60327 w 60294"/>
                  <a:gd name="connsiteY4" fmla="*/ 39967 h 78472"/>
                  <a:gd name="connsiteX5" fmla="*/ 48641 w 60294"/>
                  <a:gd name="connsiteY5" fmla="*/ 39122 h 78472"/>
                  <a:gd name="connsiteX6" fmla="*/ 30180 w 60294"/>
                  <a:gd name="connsiteY6" fmla="*/ 8550 h 78472"/>
                  <a:gd name="connsiteX7" fmla="*/ 11718 w 60294"/>
                  <a:gd name="connsiteY7" fmla="*/ 39403 h 78472"/>
                  <a:gd name="connsiteX8" fmla="*/ 30010 w 60294"/>
                  <a:gd name="connsiteY8" fmla="*/ 70539 h 78472"/>
                  <a:gd name="connsiteX9" fmla="*/ 48641 w 60294"/>
                  <a:gd name="connsiteY9" fmla="*/ 39122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327" y="39967"/>
                    </a:moveTo>
                    <a:cubicBezTo>
                      <a:pt x="60327" y="65185"/>
                      <a:pt x="49657" y="78569"/>
                      <a:pt x="30180" y="78569"/>
                    </a:cubicBezTo>
                    <a:cubicBezTo>
                      <a:pt x="10364" y="78569"/>
                      <a:pt x="32" y="65185"/>
                      <a:pt x="32" y="39403"/>
                    </a:cubicBezTo>
                    <a:cubicBezTo>
                      <a:pt x="32" y="13622"/>
                      <a:pt x="10364" y="97"/>
                      <a:pt x="30180" y="97"/>
                    </a:cubicBezTo>
                    <a:cubicBezTo>
                      <a:pt x="50165" y="97"/>
                      <a:pt x="60327" y="13340"/>
                      <a:pt x="60327" y="39967"/>
                    </a:cubicBezTo>
                    <a:close/>
                    <a:moveTo>
                      <a:pt x="48641" y="39122"/>
                    </a:moveTo>
                    <a:cubicBezTo>
                      <a:pt x="48641" y="18552"/>
                      <a:pt x="42543" y="8550"/>
                      <a:pt x="30180" y="8550"/>
                    </a:cubicBezTo>
                    <a:cubicBezTo>
                      <a:pt x="17816" y="8550"/>
                      <a:pt x="11718" y="18412"/>
                      <a:pt x="11718" y="39403"/>
                    </a:cubicBezTo>
                    <a:cubicBezTo>
                      <a:pt x="11718" y="60395"/>
                      <a:pt x="17816" y="70539"/>
                      <a:pt x="30010" y="70539"/>
                    </a:cubicBezTo>
                    <a:cubicBezTo>
                      <a:pt x="42713" y="70539"/>
                      <a:pt x="48641" y="60818"/>
                      <a:pt x="48641" y="391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4" name="Vrije vorm 253">
                <a:extLst>
                  <a:ext uri="{FF2B5EF4-FFF2-40B4-BE49-F238E27FC236}">
                    <a16:creationId xmlns:a16="http://schemas.microsoft.com/office/drawing/2014/main" id="{39D94906-CB19-DD9D-5D37-B4DCD53A5857}"/>
                  </a:ext>
                </a:extLst>
              </p:cNvPr>
              <p:cNvSpPr/>
              <p:nvPr/>
            </p:nvSpPr>
            <p:spPr>
              <a:xfrm>
                <a:off x="1059368" y="4702219"/>
                <a:ext cx="13549" cy="11270"/>
              </a:xfrm>
              <a:custGeom>
                <a:avLst/>
                <a:gdLst>
                  <a:gd name="connsiteX0" fmla="*/ 13588 w 13549"/>
                  <a:gd name="connsiteY0" fmla="*/ 11367 h 11270"/>
                  <a:gd name="connsiteX1" fmla="*/ 39 w 13549"/>
                  <a:gd name="connsiteY1" fmla="*/ 11367 h 11270"/>
                  <a:gd name="connsiteX2" fmla="*/ 39 w 13549"/>
                  <a:gd name="connsiteY2" fmla="*/ 97 h 11270"/>
                  <a:gd name="connsiteX3" fmla="*/ 13588 w 13549"/>
                  <a:gd name="connsiteY3" fmla="*/ 97 h 11270"/>
                  <a:gd name="connsiteX4" fmla="*/ 13588 w 13549"/>
                  <a:gd name="connsiteY4" fmla="*/ 11367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3588" y="11367"/>
                    </a:moveTo>
                    <a:cubicBezTo>
                      <a:pt x="13588" y="11367"/>
                      <a:pt x="39" y="11367"/>
                      <a:pt x="39" y="11367"/>
                    </a:cubicBezTo>
                    <a:cubicBezTo>
                      <a:pt x="39" y="11367"/>
                      <a:pt x="39" y="97"/>
                      <a:pt x="39" y="97"/>
                    </a:cubicBezTo>
                    <a:cubicBezTo>
                      <a:pt x="39" y="97"/>
                      <a:pt x="13588" y="97"/>
                      <a:pt x="13588" y="97"/>
                    </a:cubicBezTo>
                    <a:cubicBezTo>
                      <a:pt x="13588" y="97"/>
                      <a:pt x="13588" y="11367"/>
                      <a:pt x="13588" y="113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5" name="Vrije vorm 254">
                <a:extLst>
                  <a:ext uri="{FF2B5EF4-FFF2-40B4-BE49-F238E27FC236}">
                    <a16:creationId xmlns:a16="http://schemas.microsoft.com/office/drawing/2014/main" id="{ACAE36E6-C90B-861E-DC4E-8EA53AC612DC}"/>
                  </a:ext>
                </a:extLst>
              </p:cNvPr>
              <p:cNvSpPr/>
              <p:nvPr/>
            </p:nvSpPr>
            <p:spPr>
              <a:xfrm>
                <a:off x="1088584" y="4636707"/>
                <a:ext cx="61988" cy="76782"/>
              </a:xfrm>
              <a:custGeom>
                <a:avLst/>
                <a:gdLst>
                  <a:gd name="connsiteX0" fmla="*/ 62031 w 61988"/>
                  <a:gd name="connsiteY0" fmla="*/ 22638 h 76782"/>
                  <a:gd name="connsiteX1" fmla="*/ 42553 w 61988"/>
                  <a:gd name="connsiteY1" fmla="*/ 45884 h 76782"/>
                  <a:gd name="connsiteX2" fmla="*/ 29512 w 61988"/>
                  <a:gd name="connsiteY2" fmla="*/ 51660 h 76782"/>
                  <a:gd name="connsiteX3" fmla="*/ 12914 w 61988"/>
                  <a:gd name="connsiteY3" fmla="*/ 67439 h 76782"/>
                  <a:gd name="connsiteX4" fmla="*/ 61523 w 61988"/>
                  <a:gd name="connsiteY4" fmla="*/ 67439 h 76782"/>
                  <a:gd name="connsiteX5" fmla="*/ 61523 w 61988"/>
                  <a:gd name="connsiteY5" fmla="*/ 76879 h 76782"/>
                  <a:gd name="connsiteX6" fmla="*/ 42 w 61988"/>
                  <a:gd name="connsiteY6" fmla="*/ 76879 h 76782"/>
                  <a:gd name="connsiteX7" fmla="*/ 25955 w 61988"/>
                  <a:gd name="connsiteY7" fmla="*/ 43630 h 76782"/>
                  <a:gd name="connsiteX8" fmla="*/ 37980 w 61988"/>
                  <a:gd name="connsiteY8" fmla="*/ 37995 h 76782"/>
                  <a:gd name="connsiteX9" fmla="*/ 50344 w 61988"/>
                  <a:gd name="connsiteY9" fmla="*/ 22920 h 76782"/>
                  <a:gd name="connsiteX10" fmla="*/ 32222 w 61988"/>
                  <a:gd name="connsiteY10" fmla="*/ 8550 h 76782"/>
                  <a:gd name="connsiteX11" fmla="*/ 13592 w 61988"/>
                  <a:gd name="connsiteY11" fmla="*/ 26724 h 76782"/>
                  <a:gd name="connsiteX12" fmla="*/ 2074 w 61988"/>
                  <a:gd name="connsiteY12" fmla="*/ 26724 h 76782"/>
                  <a:gd name="connsiteX13" fmla="*/ 32561 w 61988"/>
                  <a:gd name="connsiteY13" fmla="*/ 97 h 76782"/>
                  <a:gd name="connsiteX14" fmla="*/ 62031 w 61988"/>
                  <a:gd name="connsiteY14" fmla="*/ 22638 h 7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988" h="76782">
                    <a:moveTo>
                      <a:pt x="62031" y="22638"/>
                    </a:moveTo>
                    <a:cubicBezTo>
                      <a:pt x="62031" y="32077"/>
                      <a:pt x="55425" y="40108"/>
                      <a:pt x="42553" y="45884"/>
                    </a:cubicBezTo>
                    <a:cubicBezTo>
                      <a:pt x="42553" y="45884"/>
                      <a:pt x="29512" y="51660"/>
                      <a:pt x="29512" y="51660"/>
                    </a:cubicBezTo>
                    <a:cubicBezTo>
                      <a:pt x="18334" y="57155"/>
                      <a:pt x="14100" y="61241"/>
                      <a:pt x="12914" y="67439"/>
                    </a:cubicBezTo>
                    <a:cubicBezTo>
                      <a:pt x="12914" y="67439"/>
                      <a:pt x="61523" y="67439"/>
                      <a:pt x="61523" y="67439"/>
                    </a:cubicBezTo>
                    <a:cubicBezTo>
                      <a:pt x="61523" y="67439"/>
                      <a:pt x="61523" y="76879"/>
                      <a:pt x="61523" y="76879"/>
                    </a:cubicBezTo>
                    <a:cubicBezTo>
                      <a:pt x="61523" y="76879"/>
                      <a:pt x="42" y="76879"/>
                      <a:pt x="42" y="76879"/>
                    </a:cubicBezTo>
                    <a:cubicBezTo>
                      <a:pt x="1058" y="59973"/>
                      <a:pt x="6647" y="52787"/>
                      <a:pt x="25955" y="43630"/>
                    </a:cubicBezTo>
                    <a:cubicBezTo>
                      <a:pt x="25955" y="43630"/>
                      <a:pt x="37980" y="37995"/>
                      <a:pt x="37980" y="37995"/>
                    </a:cubicBezTo>
                    <a:cubicBezTo>
                      <a:pt x="46110" y="34191"/>
                      <a:pt x="50344" y="28978"/>
                      <a:pt x="50344" y="22920"/>
                    </a:cubicBezTo>
                    <a:cubicBezTo>
                      <a:pt x="50344" y="14608"/>
                      <a:pt x="42553" y="8550"/>
                      <a:pt x="32222" y="8550"/>
                    </a:cubicBezTo>
                    <a:cubicBezTo>
                      <a:pt x="20874" y="8550"/>
                      <a:pt x="14438" y="13903"/>
                      <a:pt x="13592" y="26724"/>
                    </a:cubicBezTo>
                    <a:cubicBezTo>
                      <a:pt x="13592" y="26724"/>
                      <a:pt x="2074" y="26724"/>
                      <a:pt x="2074" y="26724"/>
                    </a:cubicBezTo>
                    <a:cubicBezTo>
                      <a:pt x="2752" y="8127"/>
                      <a:pt x="13761" y="97"/>
                      <a:pt x="32561" y="97"/>
                    </a:cubicBezTo>
                    <a:cubicBezTo>
                      <a:pt x="50006" y="97"/>
                      <a:pt x="62031" y="9677"/>
                      <a:pt x="62031" y="22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6" name="Vrije vorm 255">
                <a:extLst>
                  <a:ext uri="{FF2B5EF4-FFF2-40B4-BE49-F238E27FC236}">
                    <a16:creationId xmlns:a16="http://schemas.microsoft.com/office/drawing/2014/main" id="{F55584BB-1912-128F-3A58-F7567E02D87F}"/>
                  </a:ext>
                </a:extLst>
              </p:cNvPr>
              <p:cNvSpPr/>
              <p:nvPr/>
            </p:nvSpPr>
            <p:spPr>
              <a:xfrm>
                <a:off x="981288" y="3913123"/>
                <a:ext cx="60294" cy="78472"/>
              </a:xfrm>
              <a:custGeom>
                <a:avLst/>
                <a:gdLst>
                  <a:gd name="connsiteX0" fmla="*/ 60327 w 60294"/>
                  <a:gd name="connsiteY0" fmla="*/ 39887 h 78472"/>
                  <a:gd name="connsiteX1" fmla="*/ 30180 w 60294"/>
                  <a:gd name="connsiteY1" fmla="*/ 78489 h 78472"/>
                  <a:gd name="connsiteX2" fmla="*/ 32 w 60294"/>
                  <a:gd name="connsiteY2" fmla="*/ 39323 h 78472"/>
                  <a:gd name="connsiteX3" fmla="*/ 30180 w 60294"/>
                  <a:gd name="connsiteY3" fmla="*/ 16 h 78472"/>
                  <a:gd name="connsiteX4" fmla="*/ 60327 w 60294"/>
                  <a:gd name="connsiteY4" fmla="*/ 39887 h 78472"/>
                  <a:gd name="connsiteX5" fmla="*/ 48641 w 60294"/>
                  <a:gd name="connsiteY5" fmla="*/ 39041 h 78472"/>
                  <a:gd name="connsiteX6" fmla="*/ 30180 w 60294"/>
                  <a:gd name="connsiteY6" fmla="*/ 8469 h 78472"/>
                  <a:gd name="connsiteX7" fmla="*/ 11718 w 60294"/>
                  <a:gd name="connsiteY7" fmla="*/ 39323 h 78472"/>
                  <a:gd name="connsiteX8" fmla="*/ 30010 w 60294"/>
                  <a:gd name="connsiteY8" fmla="*/ 70459 h 78472"/>
                  <a:gd name="connsiteX9" fmla="*/ 48641 w 60294"/>
                  <a:gd name="connsiteY9" fmla="*/ 39041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294" h="78472">
                    <a:moveTo>
                      <a:pt x="60327" y="39887"/>
                    </a:moveTo>
                    <a:cubicBezTo>
                      <a:pt x="60327" y="65105"/>
                      <a:pt x="49657" y="78489"/>
                      <a:pt x="30180" y="78489"/>
                    </a:cubicBezTo>
                    <a:cubicBezTo>
                      <a:pt x="10364" y="78489"/>
                      <a:pt x="32" y="65105"/>
                      <a:pt x="32" y="39323"/>
                    </a:cubicBezTo>
                    <a:cubicBezTo>
                      <a:pt x="32" y="13541"/>
                      <a:pt x="10364" y="16"/>
                      <a:pt x="30180" y="16"/>
                    </a:cubicBezTo>
                    <a:cubicBezTo>
                      <a:pt x="50165" y="16"/>
                      <a:pt x="60327" y="13259"/>
                      <a:pt x="60327" y="39887"/>
                    </a:cubicBezTo>
                    <a:close/>
                    <a:moveTo>
                      <a:pt x="48641" y="39041"/>
                    </a:moveTo>
                    <a:cubicBezTo>
                      <a:pt x="48641" y="18472"/>
                      <a:pt x="42543" y="8469"/>
                      <a:pt x="30180" y="8469"/>
                    </a:cubicBezTo>
                    <a:cubicBezTo>
                      <a:pt x="17816" y="8469"/>
                      <a:pt x="11718" y="18331"/>
                      <a:pt x="11718" y="39323"/>
                    </a:cubicBezTo>
                    <a:cubicBezTo>
                      <a:pt x="11718" y="60315"/>
                      <a:pt x="17816" y="70459"/>
                      <a:pt x="30010" y="70459"/>
                    </a:cubicBezTo>
                    <a:cubicBezTo>
                      <a:pt x="42713" y="70459"/>
                      <a:pt x="48641" y="60738"/>
                      <a:pt x="48641" y="390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7" name="Vrije vorm 256">
                <a:extLst>
                  <a:ext uri="{FF2B5EF4-FFF2-40B4-BE49-F238E27FC236}">
                    <a16:creationId xmlns:a16="http://schemas.microsoft.com/office/drawing/2014/main" id="{E728C896-1C23-10EF-4076-87CC64B10CB9}"/>
                  </a:ext>
                </a:extLst>
              </p:cNvPr>
              <p:cNvSpPr/>
              <p:nvPr/>
            </p:nvSpPr>
            <p:spPr>
              <a:xfrm>
                <a:off x="1059368" y="3978634"/>
                <a:ext cx="13549" cy="11270"/>
              </a:xfrm>
              <a:custGeom>
                <a:avLst/>
                <a:gdLst>
                  <a:gd name="connsiteX0" fmla="*/ 13588 w 13549"/>
                  <a:gd name="connsiteY0" fmla="*/ 11287 h 11270"/>
                  <a:gd name="connsiteX1" fmla="*/ 39 w 13549"/>
                  <a:gd name="connsiteY1" fmla="*/ 11287 h 11270"/>
                  <a:gd name="connsiteX2" fmla="*/ 39 w 13549"/>
                  <a:gd name="connsiteY2" fmla="*/ 16 h 11270"/>
                  <a:gd name="connsiteX3" fmla="*/ 13588 w 13549"/>
                  <a:gd name="connsiteY3" fmla="*/ 16 h 11270"/>
                  <a:gd name="connsiteX4" fmla="*/ 13588 w 13549"/>
                  <a:gd name="connsiteY4" fmla="*/ 11287 h 1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49" h="11270">
                    <a:moveTo>
                      <a:pt x="13588" y="11287"/>
                    </a:moveTo>
                    <a:cubicBezTo>
                      <a:pt x="13588" y="11287"/>
                      <a:pt x="39" y="11287"/>
                      <a:pt x="39" y="11287"/>
                    </a:cubicBezTo>
                    <a:cubicBezTo>
                      <a:pt x="39" y="11287"/>
                      <a:pt x="39" y="16"/>
                      <a:pt x="39" y="16"/>
                    </a:cubicBezTo>
                    <a:cubicBezTo>
                      <a:pt x="39" y="16"/>
                      <a:pt x="13588" y="16"/>
                      <a:pt x="13588" y="16"/>
                    </a:cubicBezTo>
                    <a:cubicBezTo>
                      <a:pt x="13588" y="16"/>
                      <a:pt x="13588" y="11287"/>
                      <a:pt x="13588" y="112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8" name="Vrije vorm 257">
                <a:extLst>
                  <a:ext uri="{FF2B5EF4-FFF2-40B4-BE49-F238E27FC236}">
                    <a16:creationId xmlns:a16="http://schemas.microsoft.com/office/drawing/2014/main" id="{DD152D02-C34C-4FA1-C267-52635C2CED4E}"/>
                  </a:ext>
                </a:extLst>
              </p:cNvPr>
              <p:cNvSpPr/>
              <p:nvPr/>
            </p:nvSpPr>
            <p:spPr>
              <a:xfrm>
                <a:off x="1088415" y="3913123"/>
                <a:ext cx="61649" cy="78472"/>
              </a:xfrm>
              <a:custGeom>
                <a:avLst/>
                <a:gdLst>
                  <a:gd name="connsiteX0" fmla="*/ 61692 w 61649"/>
                  <a:gd name="connsiteY0" fmla="*/ 54539 h 78472"/>
                  <a:gd name="connsiteX1" fmla="*/ 30359 w 61649"/>
                  <a:gd name="connsiteY1" fmla="*/ 78489 h 78472"/>
                  <a:gd name="connsiteX2" fmla="*/ 42 w 61649"/>
                  <a:gd name="connsiteY2" fmla="*/ 53693 h 78472"/>
                  <a:gd name="connsiteX3" fmla="*/ 11390 w 61649"/>
                  <a:gd name="connsiteY3" fmla="*/ 53693 h 78472"/>
                  <a:gd name="connsiteX4" fmla="*/ 30867 w 61649"/>
                  <a:gd name="connsiteY4" fmla="*/ 70036 h 78472"/>
                  <a:gd name="connsiteX5" fmla="*/ 49836 w 61649"/>
                  <a:gd name="connsiteY5" fmla="*/ 54680 h 78472"/>
                  <a:gd name="connsiteX6" fmla="*/ 30867 w 61649"/>
                  <a:gd name="connsiteY6" fmla="*/ 41155 h 78472"/>
                  <a:gd name="connsiteX7" fmla="*/ 24600 w 61649"/>
                  <a:gd name="connsiteY7" fmla="*/ 41155 h 78472"/>
                  <a:gd name="connsiteX8" fmla="*/ 24600 w 61649"/>
                  <a:gd name="connsiteY8" fmla="*/ 33124 h 78472"/>
                  <a:gd name="connsiteX9" fmla="*/ 47126 w 61649"/>
                  <a:gd name="connsiteY9" fmla="*/ 21572 h 78472"/>
                  <a:gd name="connsiteX10" fmla="*/ 30867 w 61649"/>
                  <a:gd name="connsiteY10" fmla="*/ 8469 h 78472"/>
                  <a:gd name="connsiteX11" fmla="*/ 13422 w 61649"/>
                  <a:gd name="connsiteY11" fmla="*/ 24812 h 78472"/>
                  <a:gd name="connsiteX12" fmla="*/ 1905 w 61649"/>
                  <a:gd name="connsiteY12" fmla="*/ 24812 h 78472"/>
                  <a:gd name="connsiteX13" fmla="*/ 30867 w 61649"/>
                  <a:gd name="connsiteY13" fmla="*/ 16 h 78472"/>
                  <a:gd name="connsiteX14" fmla="*/ 58813 w 61649"/>
                  <a:gd name="connsiteY14" fmla="*/ 21149 h 78472"/>
                  <a:gd name="connsiteX15" fmla="*/ 45941 w 61649"/>
                  <a:gd name="connsiteY15" fmla="*/ 36646 h 78472"/>
                  <a:gd name="connsiteX16" fmla="*/ 61692 w 61649"/>
                  <a:gd name="connsiteY16" fmla="*/ 54539 h 7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649" h="78472">
                    <a:moveTo>
                      <a:pt x="61692" y="54539"/>
                    </a:moveTo>
                    <a:cubicBezTo>
                      <a:pt x="61692" y="69050"/>
                      <a:pt x="49328" y="78489"/>
                      <a:pt x="30359" y="78489"/>
                    </a:cubicBezTo>
                    <a:cubicBezTo>
                      <a:pt x="11559" y="78489"/>
                      <a:pt x="1397" y="70741"/>
                      <a:pt x="42" y="53693"/>
                    </a:cubicBezTo>
                    <a:cubicBezTo>
                      <a:pt x="42" y="53693"/>
                      <a:pt x="11390" y="53693"/>
                      <a:pt x="11390" y="53693"/>
                    </a:cubicBezTo>
                    <a:cubicBezTo>
                      <a:pt x="12237" y="64823"/>
                      <a:pt x="18334" y="70036"/>
                      <a:pt x="30867" y="70036"/>
                    </a:cubicBezTo>
                    <a:cubicBezTo>
                      <a:pt x="42723" y="70036"/>
                      <a:pt x="49836" y="64260"/>
                      <a:pt x="49836" y="54680"/>
                    </a:cubicBezTo>
                    <a:cubicBezTo>
                      <a:pt x="49836" y="46086"/>
                      <a:pt x="43400" y="41155"/>
                      <a:pt x="30867" y="41155"/>
                    </a:cubicBezTo>
                    <a:cubicBezTo>
                      <a:pt x="30867" y="41155"/>
                      <a:pt x="24600" y="41155"/>
                      <a:pt x="24600" y="41155"/>
                    </a:cubicBezTo>
                    <a:cubicBezTo>
                      <a:pt x="24600" y="41155"/>
                      <a:pt x="24600" y="33124"/>
                      <a:pt x="24600" y="33124"/>
                    </a:cubicBezTo>
                    <a:cubicBezTo>
                      <a:pt x="42892" y="33124"/>
                      <a:pt x="47126" y="29743"/>
                      <a:pt x="47126" y="21572"/>
                    </a:cubicBezTo>
                    <a:cubicBezTo>
                      <a:pt x="47126" y="13400"/>
                      <a:pt x="41029" y="8469"/>
                      <a:pt x="30867" y="8469"/>
                    </a:cubicBezTo>
                    <a:cubicBezTo>
                      <a:pt x="19181" y="8469"/>
                      <a:pt x="13591" y="13541"/>
                      <a:pt x="13422" y="24812"/>
                    </a:cubicBezTo>
                    <a:cubicBezTo>
                      <a:pt x="13422" y="24812"/>
                      <a:pt x="1905" y="24812"/>
                      <a:pt x="1905" y="24812"/>
                    </a:cubicBezTo>
                    <a:cubicBezTo>
                      <a:pt x="2244" y="8469"/>
                      <a:pt x="12237" y="16"/>
                      <a:pt x="30867" y="16"/>
                    </a:cubicBezTo>
                    <a:cubicBezTo>
                      <a:pt x="48312" y="16"/>
                      <a:pt x="58813" y="8047"/>
                      <a:pt x="58813" y="21149"/>
                    </a:cubicBezTo>
                    <a:cubicBezTo>
                      <a:pt x="58813" y="28898"/>
                      <a:pt x="54579" y="33829"/>
                      <a:pt x="45941" y="36646"/>
                    </a:cubicBezTo>
                    <a:cubicBezTo>
                      <a:pt x="57119" y="39746"/>
                      <a:pt x="61692" y="45240"/>
                      <a:pt x="61692" y="545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9" name="Vrije vorm 258">
                <a:extLst>
                  <a:ext uri="{FF2B5EF4-FFF2-40B4-BE49-F238E27FC236}">
                    <a16:creationId xmlns:a16="http://schemas.microsoft.com/office/drawing/2014/main" id="{683403C2-D169-4B2A-7A2F-C7FC6A036C71}"/>
                  </a:ext>
                </a:extLst>
              </p:cNvPr>
              <p:cNvSpPr/>
              <p:nvPr/>
            </p:nvSpPr>
            <p:spPr>
              <a:xfrm>
                <a:off x="1197150" y="4830365"/>
                <a:ext cx="5797841" cy="800155"/>
              </a:xfrm>
              <a:custGeom>
                <a:avLst/>
                <a:gdLst>
                  <a:gd name="connsiteX0" fmla="*/ -114 w 6268939"/>
                  <a:gd name="connsiteY0" fmla="*/ 791787 h 800155"/>
                  <a:gd name="connsiteX1" fmla="*/ 38587 w 6268939"/>
                  <a:gd name="connsiteY1" fmla="*/ 800105 h 800155"/>
                  <a:gd name="connsiteX2" fmla="*/ 193389 w 6268939"/>
                  <a:gd name="connsiteY2" fmla="*/ 799963 h 800155"/>
                  <a:gd name="connsiteX3" fmla="*/ 232089 w 6268939"/>
                  <a:gd name="connsiteY3" fmla="*/ 798340 h 800155"/>
                  <a:gd name="connsiteX4" fmla="*/ 270750 w 6268939"/>
                  <a:gd name="connsiteY4" fmla="*/ 799888 h 800155"/>
                  <a:gd name="connsiteX5" fmla="*/ 309447 w 6268939"/>
                  <a:gd name="connsiteY5" fmla="*/ 798164 h 800155"/>
                  <a:gd name="connsiteX6" fmla="*/ 348152 w 6268939"/>
                  <a:gd name="connsiteY6" fmla="*/ 799645 h 800155"/>
                  <a:gd name="connsiteX7" fmla="*/ 386850 w 6268939"/>
                  <a:gd name="connsiteY7" fmla="*/ 798022 h 800155"/>
                  <a:gd name="connsiteX8" fmla="*/ 425547 w 6268939"/>
                  <a:gd name="connsiteY8" fmla="*/ 796439 h 800155"/>
                  <a:gd name="connsiteX9" fmla="*/ 464252 w 6268939"/>
                  <a:gd name="connsiteY9" fmla="*/ 796297 h 800155"/>
                  <a:gd name="connsiteX10" fmla="*/ 502949 w 6268939"/>
                  <a:gd name="connsiteY10" fmla="*/ 794783 h 800155"/>
                  <a:gd name="connsiteX11" fmla="*/ 541655 w 6268939"/>
                  <a:gd name="connsiteY11" fmla="*/ 794431 h 800155"/>
                  <a:gd name="connsiteX12" fmla="*/ 580352 w 6268939"/>
                  <a:gd name="connsiteY12" fmla="*/ 793971 h 800155"/>
                  <a:gd name="connsiteX13" fmla="*/ 619049 w 6268939"/>
                  <a:gd name="connsiteY13" fmla="*/ 793410 h 800155"/>
                  <a:gd name="connsiteX14" fmla="*/ 657754 w 6268939"/>
                  <a:gd name="connsiteY14" fmla="*/ 792916 h 800155"/>
                  <a:gd name="connsiteX15" fmla="*/ 696451 w 6268939"/>
                  <a:gd name="connsiteY15" fmla="*/ 790982 h 800155"/>
                  <a:gd name="connsiteX16" fmla="*/ 735116 w 6268939"/>
                  <a:gd name="connsiteY16" fmla="*/ 791259 h 800155"/>
                  <a:gd name="connsiteX17" fmla="*/ 773813 w 6268939"/>
                  <a:gd name="connsiteY17" fmla="*/ 788514 h 800155"/>
                  <a:gd name="connsiteX18" fmla="*/ 812510 w 6268939"/>
                  <a:gd name="connsiteY18" fmla="*/ 787209 h 800155"/>
                  <a:gd name="connsiteX19" fmla="*/ 851215 w 6268939"/>
                  <a:gd name="connsiteY19" fmla="*/ 786221 h 800155"/>
                  <a:gd name="connsiteX20" fmla="*/ 889913 w 6268939"/>
                  <a:gd name="connsiteY20" fmla="*/ 785417 h 800155"/>
                  <a:gd name="connsiteX21" fmla="*/ 928618 w 6268939"/>
                  <a:gd name="connsiteY21" fmla="*/ 783794 h 800155"/>
                  <a:gd name="connsiteX22" fmla="*/ 1006012 w 6268939"/>
                  <a:gd name="connsiteY22" fmla="*/ 777809 h 800155"/>
                  <a:gd name="connsiteX23" fmla="*/ 1044717 w 6268939"/>
                  <a:gd name="connsiteY23" fmla="*/ 774387 h 800155"/>
                  <a:gd name="connsiteX24" fmla="*/ 1083415 w 6268939"/>
                  <a:gd name="connsiteY24" fmla="*/ 772838 h 800155"/>
                  <a:gd name="connsiteX25" fmla="*/ 1122120 w 6268939"/>
                  <a:gd name="connsiteY25" fmla="*/ 770161 h 800155"/>
                  <a:gd name="connsiteX26" fmla="*/ 1160817 w 6268939"/>
                  <a:gd name="connsiteY26" fmla="*/ 768544 h 800155"/>
                  <a:gd name="connsiteX27" fmla="*/ 1199514 w 6268939"/>
                  <a:gd name="connsiteY27" fmla="*/ 765934 h 800155"/>
                  <a:gd name="connsiteX28" fmla="*/ 1238179 w 6268939"/>
                  <a:gd name="connsiteY28" fmla="*/ 763682 h 800155"/>
                  <a:gd name="connsiteX29" fmla="*/ 1276876 w 6268939"/>
                  <a:gd name="connsiteY29" fmla="*/ 760727 h 800155"/>
                  <a:gd name="connsiteX30" fmla="*/ 1315581 w 6268939"/>
                  <a:gd name="connsiteY30" fmla="*/ 758434 h 800155"/>
                  <a:gd name="connsiteX31" fmla="*/ 1354279 w 6268939"/>
                  <a:gd name="connsiteY31" fmla="*/ 755337 h 800155"/>
                  <a:gd name="connsiteX32" fmla="*/ 1392976 w 6268939"/>
                  <a:gd name="connsiteY32" fmla="*/ 753890 h 800155"/>
                  <a:gd name="connsiteX33" fmla="*/ 1431681 w 6268939"/>
                  <a:gd name="connsiteY33" fmla="*/ 751740 h 800155"/>
                  <a:gd name="connsiteX34" fmla="*/ 1470378 w 6268939"/>
                  <a:gd name="connsiteY34" fmla="*/ 748926 h 800155"/>
                  <a:gd name="connsiteX35" fmla="*/ 1509084 w 6268939"/>
                  <a:gd name="connsiteY35" fmla="*/ 746282 h 800155"/>
                  <a:gd name="connsiteX36" fmla="*/ 1547781 w 6268939"/>
                  <a:gd name="connsiteY36" fmla="*/ 744240 h 800155"/>
                  <a:gd name="connsiteX37" fmla="*/ 1586478 w 6268939"/>
                  <a:gd name="connsiteY37" fmla="*/ 739060 h 800155"/>
                  <a:gd name="connsiteX38" fmla="*/ 1625183 w 6268939"/>
                  <a:gd name="connsiteY38" fmla="*/ 735895 h 800155"/>
                  <a:gd name="connsiteX39" fmla="*/ 1663880 w 6268939"/>
                  <a:gd name="connsiteY39" fmla="*/ 733109 h 800155"/>
                  <a:gd name="connsiteX40" fmla="*/ 1702545 w 6268939"/>
                  <a:gd name="connsiteY40" fmla="*/ 729904 h 800155"/>
                  <a:gd name="connsiteX41" fmla="*/ 1741242 w 6268939"/>
                  <a:gd name="connsiteY41" fmla="*/ 725995 h 800155"/>
                  <a:gd name="connsiteX42" fmla="*/ 1779939 w 6268939"/>
                  <a:gd name="connsiteY42" fmla="*/ 721484 h 800155"/>
                  <a:gd name="connsiteX43" fmla="*/ 1818644 w 6268939"/>
                  <a:gd name="connsiteY43" fmla="*/ 717440 h 800155"/>
                  <a:gd name="connsiteX44" fmla="*/ 1857342 w 6268939"/>
                  <a:gd name="connsiteY44" fmla="*/ 712822 h 800155"/>
                  <a:gd name="connsiteX45" fmla="*/ 1896047 w 6268939"/>
                  <a:gd name="connsiteY45" fmla="*/ 709197 h 800155"/>
                  <a:gd name="connsiteX46" fmla="*/ 1934744 w 6268939"/>
                  <a:gd name="connsiteY46" fmla="*/ 705322 h 800155"/>
                  <a:gd name="connsiteX47" fmla="*/ 1973441 w 6268939"/>
                  <a:gd name="connsiteY47" fmla="*/ 701690 h 800155"/>
                  <a:gd name="connsiteX48" fmla="*/ 2012146 w 6268939"/>
                  <a:gd name="connsiteY48" fmla="*/ 698945 h 800155"/>
                  <a:gd name="connsiteX49" fmla="*/ 2050844 w 6268939"/>
                  <a:gd name="connsiteY49" fmla="*/ 695070 h 800155"/>
                  <a:gd name="connsiteX50" fmla="*/ 2089549 w 6268939"/>
                  <a:gd name="connsiteY50" fmla="*/ 692257 h 800155"/>
                  <a:gd name="connsiteX51" fmla="*/ 2128246 w 6268939"/>
                  <a:gd name="connsiteY51" fmla="*/ 689362 h 800155"/>
                  <a:gd name="connsiteX52" fmla="*/ 2166943 w 6268939"/>
                  <a:gd name="connsiteY52" fmla="*/ 685420 h 800155"/>
                  <a:gd name="connsiteX53" fmla="*/ 2205608 w 6268939"/>
                  <a:gd name="connsiteY53" fmla="*/ 681761 h 800155"/>
                  <a:gd name="connsiteX54" fmla="*/ 2244305 w 6268939"/>
                  <a:gd name="connsiteY54" fmla="*/ 677603 h 800155"/>
                  <a:gd name="connsiteX55" fmla="*/ 2283010 w 6268939"/>
                  <a:gd name="connsiteY55" fmla="*/ 672564 h 800155"/>
                  <a:gd name="connsiteX56" fmla="*/ 2321708 w 6268939"/>
                  <a:gd name="connsiteY56" fmla="*/ 667459 h 800155"/>
                  <a:gd name="connsiteX57" fmla="*/ 2360405 w 6268939"/>
                  <a:gd name="connsiteY57" fmla="*/ 662211 h 800155"/>
                  <a:gd name="connsiteX58" fmla="*/ 2399110 w 6268939"/>
                  <a:gd name="connsiteY58" fmla="*/ 657207 h 800155"/>
                  <a:gd name="connsiteX59" fmla="*/ 2437807 w 6268939"/>
                  <a:gd name="connsiteY59" fmla="*/ 653156 h 800155"/>
                  <a:gd name="connsiteX60" fmla="*/ 2476512 w 6268939"/>
                  <a:gd name="connsiteY60" fmla="*/ 648828 h 800155"/>
                  <a:gd name="connsiteX61" fmla="*/ 2515210 w 6268939"/>
                  <a:gd name="connsiteY61" fmla="*/ 644744 h 800155"/>
                  <a:gd name="connsiteX62" fmla="*/ 2553907 w 6268939"/>
                  <a:gd name="connsiteY62" fmla="*/ 640125 h 800155"/>
                  <a:gd name="connsiteX63" fmla="*/ 2592612 w 6268939"/>
                  <a:gd name="connsiteY63" fmla="*/ 635547 h 800155"/>
                  <a:gd name="connsiteX64" fmla="*/ 2631309 w 6268939"/>
                  <a:gd name="connsiteY64" fmla="*/ 630509 h 800155"/>
                  <a:gd name="connsiteX65" fmla="*/ 2669974 w 6268939"/>
                  <a:gd name="connsiteY65" fmla="*/ 625897 h 800155"/>
                  <a:gd name="connsiteX66" fmla="*/ 2708671 w 6268939"/>
                  <a:gd name="connsiteY66" fmla="*/ 619242 h 800155"/>
                  <a:gd name="connsiteX67" fmla="*/ 2747368 w 6268939"/>
                  <a:gd name="connsiteY67" fmla="*/ 613643 h 800155"/>
                  <a:gd name="connsiteX68" fmla="*/ 2786073 w 6268939"/>
                  <a:gd name="connsiteY68" fmla="*/ 607266 h 800155"/>
                  <a:gd name="connsiteX69" fmla="*/ 2824771 w 6268939"/>
                  <a:gd name="connsiteY69" fmla="*/ 602756 h 800155"/>
                  <a:gd name="connsiteX70" fmla="*/ 2863476 w 6268939"/>
                  <a:gd name="connsiteY70" fmla="*/ 597366 h 800155"/>
                  <a:gd name="connsiteX71" fmla="*/ 2902173 w 6268939"/>
                  <a:gd name="connsiteY71" fmla="*/ 593072 h 800155"/>
                  <a:gd name="connsiteX72" fmla="*/ 2940870 w 6268939"/>
                  <a:gd name="connsiteY72" fmla="*/ 588419 h 800155"/>
                  <a:gd name="connsiteX73" fmla="*/ 2979575 w 6268939"/>
                  <a:gd name="connsiteY73" fmla="*/ 584619 h 800155"/>
                  <a:gd name="connsiteX74" fmla="*/ 3018273 w 6268939"/>
                  <a:gd name="connsiteY74" fmla="*/ 579790 h 800155"/>
                  <a:gd name="connsiteX75" fmla="*/ 3056978 w 6268939"/>
                  <a:gd name="connsiteY75" fmla="*/ 574860 h 800155"/>
                  <a:gd name="connsiteX76" fmla="*/ 3095675 w 6268939"/>
                  <a:gd name="connsiteY76" fmla="*/ 567956 h 800155"/>
                  <a:gd name="connsiteX77" fmla="*/ 3134372 w 6268939"/>
                  <a:gd name="connsiteY77" fmla="*/ 561903 h 800155"/>
                  <a:gd name="connsiteX78" fmla="*/ 3173037 w 6268939"/>
                  <a:gd name="connsiteY78" fmla="*/ 556054 h 800155"/>
                  <a:gd name="connsiteX79" fmla="*/ 3211734 w 6268939"/>
                  <a:gd name="connsiteY79" fmla="*/ 550948 h 800155"/>
                  <a:gd name="connsiteX80" fmla="*/ 3250439 w 6268939"/>
                  <a:gd name="connsiteY80" fmla="*/ 545173 h 800155"/>
                  <a:gd name="connsiteX81" fmla="*/ 3289137 w 6268939"/>
                  <a:gd name="connsiteY81" fmla="*/ 540629 h 800155"/>
                  <a:gd name="connsiteX82" fmla="*/ 3327834 w 6268939"/>
                  <a:gd name="connsiteY82" fmla="*/ 535908 h 800155"/>
                  <a:gd name="connsiteX83" fmla="*/ 3366539 w 6268939"/>
                  <a:gd name="connsiteY83" fmla="*/ 530519 h 800155"/>
                  <a:gd name="connsiteX84" fmla="*/ 3405236 w 6268939"/>
                  <a:gd name="connsiteY84" fmla="*/ 523756 h 800155"/>
                  <a:gd name="connsiteX85" fmla="*/ 3443941 w 6268939"/>
                  <a:gd name="connsiteY85" fmla="*/ 516784 h 800155"/>
                  <a:gd name="connsiteX86" fmla="*/ 3521336 w 6268939"/>
                  <a:gd name="connsiteY86" fmla="*/ 503185 h 800155"/>
                  <a:gd name="connsiteX87" fmla="*/ 3560041 w 6268939"/>
                  <a:gd name="connsiteY87" fmla="*/ 497727 h 800155"/>
                  <a:gd name="connsiteX88" fmla="*/ 3598698 w 6268939"/>
                  <a:gd name="connsiteY88" fmla="*/ 492446 h 800155"/>
                  <a:gd name="connsiteX89" fmla="*/ 3637403 w 6268939"/>
                  <a:gd name="connsiteY89" fmla="*/ 486806 h 800155"/>
                  <a:gd name="connsiteX90" fmla="*/ 3676100 w 6268939"/>
                  <a:gd name="connsiteY90" fmla="*/ 481734 h 800155"/>
                  <a:gd name="connsiteX91" fmla="*/ 3753502 w 6268939"/>
                  <a:gd name="connsiteY91" fmla="*/ 468426 h 800155"/>
                  <a:gd name="connsiteX92" fmla="*/ 3792200 w 6268939"/>
                  <a:gd name="connsiteY92" fmla="*/ 460953 h 800155"/>
                  <a:gd name="connsiteX93" fmla="*/ 3830905 w 6268939"/>
                  <a:gd name="connsiteY93" fmla="*/ 454793 h 800155"/>
                  <a:gd name="connsiteX94" fmla="*/ 3869602 w 6268939"/>
                  <a:gd name="connsiteY94" fmla="*/ 448943 h 800155"/>
                  <a:gd name="connsiteX95" fmla="*/ 3908299 w 6268939"/>
                  <a:gd name="connsiteY95" fmla="*/ 442992 h 800155"/>
                  <a:gd name="connsiteX96" fmla="*/ 3947004 w 6268939"/>
                  <a:gd name="connsiteY96" fmla="*/ 437075 h 800155"/>
                  <a:gd name="connsiteX97" fmla="*/ 3985702 w 6268939"/>
                  <a:gd name="connsiteY97" fmla="*/ 429893 h 800155"/>
                  <a:gd name="connsiteX98" fmla="*/ 4024407 w 6268939"/>
                  <a:gd name="connsiteY98" fmla="*/ 422427 h 800155"/>
                  <a:gd name="connsiteX99" fmla="*/ 4063104 w 6268939"/>
                  <a:gd name="connsiteY99" fmla="*/ 414461 h 800155"/>
                  <a:gd name="connsiteX100" fmla="*/ 4101761 w 6268939"/>
                  <a:gd name="connsiteY100" fmla="*/ 407739 h 800155"/>
                  <a:gd name="connsiteX101" fmla="*/ 4140466 w 6268939"/>
                  <a:gd name="connsiteY101" fmla="*/ 402451 h 800155"/>
                  <a:gd name="connsiteX102" fmla="*/ 4179163 w 6268939"/>
                  <a:gd name="connsiteY102" fmla="*/ 396182 h 800155"/>
                  <a:gd name="connsiteX103" fmla="*/ 4217868 w 6268939"/>
                  <a:gd name="connsiteY103" fmla="*/ 390265 h 800155"/>
                  <a:gd name="connsiteX104" fmla="*/ 4256566 w 6268939"/>
                  <a:gd name="connsiteY104" fmla="*/ 383543 h 800155"/>
                  <a:gd name="connsiteX105" fmla="*/ 4295263 w 6268939"/>
                  <a:gd name="connsiteY105" fmla="*/ 375793 h 800155"/>
                  <a:gd name="connsiteX106" fmla="*/ 4333968 w 6268939"/>
                  <a:gd name="connsiteY106" fmla="*/ 368186 h 800155"/>
                  <a:gd name="connsiteX107" fmla="*/ 4372665 w 6268939"/>
                  <a:gd name="connsiteY107" fmla="*/ 361281 h 800155"/>
                  <a:gd name="connsiteX108" fmla="*/ 4411370 w 6268939"/>
                  <a:gd name="connsiteY108" fmla="*/ 354059 h 800155"/>
                  <a:gd name="connsiteX109" fmla="*/ 4450068 w 6268939"/>
                  <a:gd name="connsiteY109" fmla="*/ 346979 h 800155"/>
                  <a:gd name="connsiteX110" fmla="*/ 4488765 w 6268939"/>
                  <a:gd name="connsiteY110" fmla="*/ 340182 h 800155"/>
                  <a:gd name="connsiteX111" fmla="*/ 4527470 w 6268939"/>
                  <a:gd name="connsiteY111" fmla="*/ 331269 h 800155"/>
                  <a:gd name="connsiteX112" fmla="*/ 4566127 w 6268939"/>
                  <a:gd name="connsiteY112" fmla="*/ 321971 h 800155"/>
                  <a:gd name="connsiteX113" fmla="*/ 4604832 w 6268939"/>
                  <a:gd name="connsiteY113" fmla="*/ 314404 h 800155"/>
                  <a:gd name="connsiteX114" fmla="*/ 4643529 w 6268939"/>
                  <a:gd name="connsiteY114" fmla="*/ 306262 h 800155"/>
                  <a:gd name="connsiteX115" fmla="*/ 4682226 w 6268939"/>
                  <a:gd name="connsiteY115" fmla="*/ 301508 h 800155"/>
                  <a:gd name="connsiteX116" fmla="*/ 4720931 w 6268939"/>
                  <a:gd name="connsiteY116" fmla="*/ 295239 h 800155"/>
                  <a:gd name="connsiteX117" fmla="*/ 4759629 w 6268939"/>
                  <a:gd name="connsiteY117" fmla="*/ 287705 h 800155"/>
                  <a:gd name="connsiteX118" fmla="*/ 4798334 w 6268939"/>
                  <a:gd name="connsiteY118" fmla="*/ 279847 h 800155"/>
                  <a:gd name="connsiteX119" fmla="*/ 4837031 w 6268939"/>
                  <a:gd name="connsiteY119" fmla="*/ 273788 h 800155"/>
                  <a:gd name="connsiteX120" fmla="*/ 4875728 w 6268939"/>
                  <a:gd name="connsiteY120" fmla="*/ 267168 h 800155"/>
                  <a:gd name="connsiteX121" fmla="*/ 4914433 w 6268939"/>
                  <a:gd name="connsiteY121" fmla="*/ 260338 h 800155"/>
                  <a:gd name="connsiteX122" fmla="*/ 4953131 w 6268939"/>
                  <a:gd name="connsiteY122" fmla="*/ 253927 h 800155"/>
                  <a:gd name="connsiteX123" fmla="*/ 4991836 w 6268939"/>
                  <a:gd name="connsiteY123" fmla="*/ 245332 h 800155"/>
                  <a:gd name="connsiteX124" fmla="*/ 5030533 w 6268939"/>
                  <a:gd name="connsiteY124" fmla="*/ 235790 h 800155"/>
                  <a:gd name="connsiteX125" fmla="*/ 5069190 w 6268939"/>
                  <a:gd name="connsiteY125" fmla="*/ 227120 h 800155"/>
                  <a:gd name="connsiteX126" fmla="*/ 5107895 w 6268939"/>
                  <a:gd name="connsiteY126" fmla="*/ 221420 h 800155"/>
                  <a:gd name="connsiteX127" fmla="*/ 5146592 w 6268939"/>
                  <a:gd name="connsiteY127" fmla="*/ 215956 h 800155"/>
                  <a:gd name="connsiteX128" fmla="*/ 5185297 w 6268939"/>
                  <a:gd name="connsiteY128" fmla="*/ 210742 h 800155"/>
                  <a:gd name="connsiteX129" fmla="*/ 5223995 w 6268939"/>
                  <a:gd name="connsiteY129" fmla="*/ 203770 h 800155"/>
                  <a:gd name="connsiteX130" fmla="*/ 5262692 w 6268939"/>
                  <a:gd name="connsiteY130" fmla="*/ 195918 h 800155"/>
                  <a:gd name="connsiteX131" fmla="*/ 5301397 w 6268939"/>
                  <a:gd name="connsiteY131" fmla="*/ 189014 h 800155"/>
                  <a:gd name="connsiteX132" fmla="*/ 5340094 w 6268939"/>
                  <a:gd name="connsiteY132" fmla="*/ 183766 h 800155"/>
                  <a:gd name="connsiteX133" fmla="*/ 5378799 w 6268939"/>
                  <a:gd name="connsiteY133" fmla="*/ 177071 h 800155"/>
                  <a:gd name="connsiteX134" fmla="*/ 5417497 w 6268939"/>
                  <a:gd name="connsiteY134" fmla="*/ 168868 h 800155"/>
                  <a:gd name="connsiteX135" fmla="*/ 5456194 w 6268939"/>
                  <a:gd name="connsiteY135" fmla="*/ 158725 h 800155"/>
                  <a:gd name="connsiteX136" fmla="*/ 5494899 w 6268939"/>
                  <a:gd name="connsiteY136" fmla="*/ 151293 h 800155"/>
                  <a:gd name="connsiteX137" fmla="*/ 5533556 w 6268939"/>
                  <a:gd name="connsiteY137" fmla="*/ 145795 h 800155"/>
                  <a:gd name="connsiteX138" fmla="*/ 5572261 w 6268939"/>
                  <a:gd name="connsiteY138" fmla="*/ 140655 h 800155"/>
                  <a:gd name="connsiteX139" fmla="*/ 5610958 w 6268939"/>
                  <a:gd name="connsiteY139" fmla="*/ 135090 h 800155"/>
                  <a:gd name="connsiteX140" fmla="*/ 5649655 w 6268939"/>
                  <a:gd name="connsiteY140" fmla="*/ 127942 h 800155"/>
                  <a:gd name="connsiteX141" fmla="*/ 5688360 w 6268939"/>
                  <a:gd name="connsiteY141" fmla="*/ 121139 h 800155"/>
                  <a:gd name="connsiteX142" fmla="*/ 5727058 w 6268939"/>
                  <a:gd name="connsiteY142" fmla="*/ 115154 h 800155"/>
                  <a:gd name="connsiteX143" fmla="*/ 5765763 w 6268939"/>
                  <a:gd name="connsiteY143" fmla="*/ 112375 h 800155"/>
                  <a:gd name="connsiteX144" fmla="*/ 5804460 w 6268939"/>
                  <a:gd name="connsiteY144" fmla="*/ 106140 h 800155"/>
                  <a:gd name="connsiteX145" fmla="*/ 5843157 w 6268939"/>
                  <a:gd name="connsiteY145" fmla="*/ 95712 h 800155"/>
                  <a:gd name="connsiteX146" fmla="*/ 5881862 w 6268939"/>
                  <a:gd name="connsiteY146" fmla="*/ 85217 h 800155"/>
                  <a:gd name="connsiteX147" fmla="*/ 5920560 w 6268939"/>
                  <a:gd name="connsiteY147" fmla="*/ 79408 h 800155"/>
                  <a:gd name="connsiteX148" fmla="*/ 5959265 w 6268939"/>
                  <a:gd name="connsiteY148" fmla="*/ 84371 h 800155"/>
                  <a:gd name="connsiteX149" fmla="*/ 5997962 w 6268939"/>
                  <a:gd name="connsiteY149" fmla="*/ 80179 h 800155"/>
                  <a:gd name="connsiteX150" fmla="*/ 6036619 w 6268939"/>
                  <a:gd name="connsiteY150" fmla="*/ 64294 h 800155"/>
                  <a:gd name="connsiteX151" fmla="*/ 6075324 w 6268939"/>
                  <a:gd name="connsiteY151" fmla="*/ 53061 h 800155"/>
                  <a:gd name="connsiteX152" fmla="*/ 6114021 w 6268939"/>
                  <a:gd name="connsiteY152" fmla="*/ 41680 h 800155"/>
                  <a:gd name="connsiteX153" fmla="*/ 6152726 w 6268939"/>
                  <a:gd name="connsiteY153" fmla="*/ 35026 h 800155"/>
                  <a:gd name="connsiteX154" fmla="*/ 6191423 w 6268939"/>
                  <a:gd name="connsiteY154" fmla="*/ 25835 h 800155"/>
                  <a:gd name="connsiteX155" fmla="*/ 6230121 w 6268939"/>
                  <a:gd name="connsiteY155" fmla="*/ 22522 h 800155"/>
                  <a:gd name="connsiteX156" fmla="*/ 6268826 w 6268939"/>
                  <a:gd name="connsiteY156" fmla="*/ -51 h 80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</a:cxnLst>
                <a:rect l="l" t="t" r="r" b="b"/>
                <a:pathLst>
                  <a:path w="6268939" h="800155">
                    <a:moveTo>
                      <a:pt x="-114" y="791787"/>
                    </a:moveTo>
                    <a:lnTo>
                      <a:pt x="38587" y="800105"/>
                    </a:lnTo>
                    <a:lnTo>
                      <a:pt x="193389" y="799963"/>
                    </a:lnTo>
                    <a:lnTo>
                      <a:pt x="232089" y="798340"/>
                    </a:lnTo>
                    <a:lnTo>
                      <a:pt x="270750" y="799888"/>
                    </a:lnTo>
                    <a:lnTo>
                      <a:pt x="309447" y="798164"/>
                    </a:lnTo>
                    <a:lnTo>
                      <a:pt x="348152" y="799645"/>
                    </a:lnTo>
                    <a:lnTo>
                      <a:pt x="386850" y="798022"/>
                    </a:lnTo>
                    <a:lnTo>
                      <a:pt x="425547" y="796439"/>
                    </a:lnTo>
                    <a:lnTo>
                      <a:pt x="464252" y="796297"/>
                    </a:lnTo>
                    <a:lnTo>
                      <a:pt x="502949" y="794783"/>
                    </a:lnTo>
                    <a:lnTo>
                      <a:pt x="541655" y="794431"/>
                    </a:lnTo>
                    <a:lnTo>
                      <a:pt x="580352" y="793971"/>
                    </a:lnTo>
                    <a:lnTo>
                      <a:pt x="619049" y="793410"/>
                    </a:lnTo>
                    <a:lnTo>
                      <a:pt x="657754" y="792916"/>
                    </a:lnTo>
                    <a:lnTo>
                      <a:pt x="696451" y="790982"/>
                    </a:lnTo>
                    <a:lnTo>
                      <a:pt x="735116" y="791259"/>
                    </a:lnTo>
                    <a:lnTo>
                      <a:pt x="773813" y="788514"/>
                    </a:lnTo>
                    <a:lnTo>
                      <a:pt x="812510" y="787209"/>
                    </a:lnTo>
                    <a:lnTo>
                      <a:pt x="851215" y="786221"/>
                    </a:lnTo>
                    <a:lnTo>
                      <a:pt x="889913" y="785417"/>
                    </a:lnTo>
                    <a:lnTo>
                      <a:pt x="928618" y="783794"/>
                    </a:lnTo>
                    <a:lnTo>
                      <a:pt x="1006012" y="777809"/>
                    </a:lnTo>
                    <a:lnTo>
                      <a:pt x="1044717" y="774387"/>
                    </a:lnTo>
                    <a:lnTo>
                      <a:pt x="1083415" y="772838"/>
                    </a:lnTo>
                    <a:lnTo>
                      <a:pt x="1122120" y="770161"/>
                    </a:lnTo>
                    <a:lnTo>
                      <a:pt x="1160817" y="768544"/>
                    </a:lnTo>
                    <a:lnTo>
                      <a:pt x="1199514" y="765934"/>
                    </a:lnTo>
                    <a:lnTo>
                      <a:pt x="1238179" y="763682"/>
                    </a:lnTo>
                    <a:lnTo>
                      <a:pt x="1276876" y="760727"/>
                    </a:lnTo>
                    <a:lnTo>
                      <a:pt x="1315581" y="758434"/>
                    </a:lnTo>
                    <a:lnTo>
                      <a:pt x="1354279" y="755337"/>
                    </a:lnTo>
                    <a:lnTo>
                      <a:pt x="1392976" y="753890"/>
                    </a:lnTo>
                    <a:lnTo>
                      <a:pt x="1431681" y="751740"/>
                    </a:lnTo>
                    <a:lnTo>
                      <a:pt x="1470378" y="748926"/>
                    </a:lnTo>
                    <a:lnTo>
                      <a:pt x="1509084" y="746282"/>
                    </a:lnTo>
                    <a:lnTo>
                      <a:pt x="1547781" y="744240"/>
                    </a:lnTo>
                    <a:lnTo>
                      <a:pt x="1586478" y="739060"/>
                    </a:lnTo>
                    <a:lnTo>
                      <a:pt x="1625183" y="735895"/>
                    </a:lnTo>
                    <a:lnTo>
                      <a:pt x="1663880" y="733109"/>
                    </a:lnTo>
                    <a:lnTo>
                      <a:pt x="1702545" y="729904"/>
                    </a:lnTo>
                    <a:lnTo>
                      <a:pt x="1741242" y="725995"/>
                    </a:lnTo>
                    <a:lnTo>
                      <a:pt x="1779939" y="721484"/>
                    </a:lnTo>
                    <a:lnTo>
                      <a:pt x="1818644" y="717440"/>
                    </a:lnTo>
                    <a:lnTo>
                      <a:pt x="1857342" y="712822"/>
                    </a:lnTo>
                    <a:lnTo>
                      <a:pt x="1896047" y="709197"/>
                    </a:lnTo>
                    <a:lnTo>
                      <a:pt x="1934744" y="705322"/>
                    </a:lnTo>
                    <a:lnTo>
                      <a:pt x="1973441" y="701690"/>
                    </a:lnTo>
                    <a:lnTo>
                      <a:pt x="2012146" y="698945"/>
                    </a:lnTo>
                    <a:lnTo>
                      <a:pt x="2050844" y="695070"/>
                    </a:lnTo>
                    <a:lnTo>
                      <a:pt x="2089549" y="692257"/>
                    </a:lnTo>
                    <a:lnTo>
                      <a:pt x="2128246" y="689362"/>
                    </a:lnTo>
                    <a:lnTo>
                      <a:pt x="2166943" y="685420"/>
                    </a:lnTo>
                    <a:lnTo>
                      <a:pt x="2205608" y="681761"/>
                    </a:lnTo>
                    <a:lnTo>
                      <a:pt x="2244305" y="677603"/>
                    </a:lnTo>
                    <a:lnTo>
                      <a:pt x="2283010" y="672564"/>
                    </a:lnTo>
                    <a:lnTo>
                      <a:pt x="2321708" y="667459"/>
                    </a:lnTo>
                    <a:lnTo>
                      <a:pt x="2360405" y="662211"/>
                    </a:lnTo>
                    <a:lnTo>
                      <a:pt x="2399110" y="657207"/>
                    </a:lnTo>
                    <a:lnTo>
                      <a:pt x="2437807" y="653156"/>
                    </a:lnTo>
                    <a:lnTo>
                      <a:pt x="2476512" y="648828"/>
                    </a:lnTo>
                    <a:lnTo>
                      <a:pt x="2515210" y="644744"/>
                    </a:lnTo>
                    <a:lnTo>
                      <a:pt x="2553907" y="640125"/>
                    </a:lnTo>
                    <a:lnTo>
                      <a:pt x="2592612" y="635547"/>
                    </a:lnTo>
                    <a:lnTo>
                      <a:pt x="2631309" y="630509"/>
                    </a:lnTo>
                    <a:lnTo>
                      <a:pt x="2669974" y="625897"/>
                    </a:lnTo>
                    <a:lnTo>
                      <a:pt x="2708671" y="619242"/>
                    </a:lnTo>
                    <a:lnTo>
                      <a:pt x="2747368" y="613643"/>
                    </a:lnTo>
                    <a:lnTo>
                      <a:pt x="2786073" y="607266"/>
                    </a:lnTo>
                    <a:lnTo>
                      <a:pt x="2824771" y="602756"/>
                    </a:lnTo>
                    <a:lnTo>
                      <a:pt x="2863476" y="597366"/>
                    </a:lnTo>
                    <a:lnTo>
                      <a:pt x="2902173" y="593072"/>
                    </a:lnTo>
                    <a:lnTo>
                      <a:pt x="2940870" y="588419"/>
                    </a:lnTo>
                    <a:lnTo>
                      <a:pt x="2979575" y="584619"/>
                    </a:lnTo>
                    <a:lnTo>
                      <a:pt x="3018273" y="579790"/>
                    </a:lnTo>
                    <a:lnTo>
                      <a:pt x="3056978" y="574860"/>
                    </a:lnTo>
                    <a:lnTo>
                      <a:pt x="3095675" y="567956"/>
                    </a:lnTo>
                    <a:lnTo>
                      <a:pt x="3134372" y="561903"/>
                    </a:lnTo>
                    <a:lnTo>
                      <a:pt x="3173037" y="556054"/>
                    </a:lnTo>
                    <a:lnTo>
                      <a:pt x="3211734" y="550948"/>
                    </a:lnTo>
                    <a:lnTo>
                      <a:pt x="3250439" y="545173"/>
                    </a:lnTo>
                    <a:lnTo>
                      <a:pt x="3289137" y="540629"/>
                    </a:lnTo>
                    <a:lnTo>
                      <a:pt x="3327834" y="535908"/>
                    </a:lnTo>
                    <a:lnTo>
                      <a:pt x="3366539" y="530519"/>
                    </a:lnTo>
                    <a:lnTo>
                      <a:pt x="3405236" y="523756"/>
                    </a:lnTo>
                    <a:lnTo>
                      <a:pt x="3443941" y="516784"/>
                    </a:lnTo>
                    <a:lnTo>
                      <a:pt x="3521336" y="503185"/>
                    </a:lnTo>
                    <a:lnTo>
                      <a:pt x="3560041" y="497727"/>
                    </a:lnTo>
                    <a:lnTo>
                      <a:pt x="3598698" y="492446"/>
                    </a:lnTo>
                    <a:lnTo>
                      <a:pt x="3637403" y="486806"/>
                    </a:lnTo>
                    <a:lnTo>
                      <a:pt x="3676100" y="481734"/>
                    </a:lnTo>
                    <a:lnTo>
                      <a:pt x="3753502" y="468426"/>
                    </a:lnTo>
                    <a:lnTo>
                      <a:pt x="3792200" y="460953"/>
                    </a:lnTo>
                    <a:lnTo>
                      <a:pt x="3830905" y="454793"/>
                    </a:lnTo>
                    <a:lnTo>
                      <a:pt x="3869602" y="448943"/>
                    </a:lnTo>
                    <a:lnTo>
                      <a:pt x="3908299" y="442992"/>
                    </a:lnTo>
                    <a:lnTo>
                      <a:pt x="3947004" y="437075"/>
                    </a:lnTo>
                    <a:lnTo>
                      <a:pt x="3985702" y="429893"/>
                    </a:lnTo>
                    <a:lnTo>
                      <a:pt x="4024407" y="422427"/>
                    </a:lnTo>
                    <a:lnTo>
                      <a:pt x="4063104" y="414461"/>
                    </a:lnTo>
                    <a:lnTo>
                      <a:pt x="4101761" y="407739"/>
                    </a:lnTo>
                    <a:lnTo>
                      <a:pt x="4140466" y="402451"/>
                    </a:lnTo>
                    <a:lnTo>
                      <a:pt x="4179163" y="396182"/>
                    </a:lnTo>
                    <a:lnTo>
                      <a:pt x="4217868" y="390265"/>
                    </a:lnTo>
                    <a:lnTo>
                      <a:pt x="4256566" y="383543"/>
                    </a:lnTo>
                    <a:lnTo>
                      <a:pt x="4295263" y="375793"/>
                    </a:lnTo>
                    <a:lnTo>
                      <a:pt x="4333968" y="368186"/>
                    </a:lnTo>
                    <a:lnTo>
                      <a:pt x="4372665" y="361281"/>
                    </a:lnTo>
                    <a:lnTo>
                      <a:pt x="4411370" y="354059"/>
                    </a:lnTo>
                    <a:lnTo>
                      <a:pt x="4450068" y="346979"/>
                    </a:lnTo>
                    <a:lnTo>
                      <a:pt x="4488765" y="340182"/>
                    </a:lnTo>
                    <a:lnTo>
                      <a:pt x="4527470" y="331269"/>
                    </a:lnTo>
                    <a:lnTo>
                      <a:pt x="4566127" y="321971"/>
                    </a:lnTo>
                    <a:lnTo>
                      <a:pt x="4604832" y="314404"/>
                    </a:lnTo>
                    <a:lnTo>
                      <a:pt x="4643529" y="306262"/>
                    </a:lnTo>
                    <a:lnTo>
                      <a:pt x="4682226" y="301508"/>
                    </a:lnTo>
                    <a:lnTo>
                      <a:pt x="4720931" y="295239"/>
                    </a:lnTo>
                    <a:lnTo>
                      <a:pt x="4759629" y="287705"/>
                    </a:lnTo>
                    <a:lnTo>
                      <a:pt x="4798334" y="279847"/>
                    </a:lnTo>
                    <a:lnTo>
                      <a:pt x="4837031" y="273788"/>
                    </a:lnTo>
                    <a:lnTo>
                      <a:pt x="4875728" y="267168"/>
                    </a:lnTo>
                    <a:lnTo>
                      <a:pt x="4914433" y="260338"/>
                    </a:lnTo>
                    <a:lnTo>
                      <a:pt x="4953131" y="253927"/>
                    </a:lnTo>
                    <a:lnTo>
                      <a:pt x="4991836" y="245332"/>
                    </a:lnTo>
                    <a:lnTo>
                      <a:pt x="5030533" y="235790"/>
                    </a:lnTo>
                    <a:lnTo>
                      <a:pt x="5069190" y="227120"/>
                    </a:lnTo>
                    <a:lnTo>
                      <a:pt x="5107895" y="221420"/>
                    </a:lnTo>
                    <a:lnTo>
                      <a:pt x="5146592" y="215956"/>
                    </a:lnTo>
                    <a:lnTo>
                      <a:pt x="5185297" y="210742"/>
                    </a:lnTo>
                    <a:lnTo>
                      <a:pt x="5223995" y="203770"/>
                    </a:lnTo>
                    <a:lnTo>
                      <a:pt x="5262692" y="195918"/>
                    </a:lnTo>
                    <a:lnTo>
                      <a:pt x="5301397" y="189014"/>
                    </a:lnTo>
                    <a:lnTo>
                      <a:pt x="5340094" y="183766"/>
                    </a:lnTo>
                    <a:lnTo>
                      <a:pt x="5378799" y="177071"/>
                    </a:lnTo>
                    <a:lnTo>
                      <a:pt x="5417497" y="168868"/>
                    </a:lnTo>
                    <a:lnTo>
                      <a:pt x="5456194" y="158725"/>
                    </a:lnTo>
                    <a:lnTo>
                      <a:pt x="5494899" y="151293"/>
                    </a:lnTo>
                    <a:lnTo>
                      <a:pt x="5533556" y="145795"/>
                    </a:lnTo>
                    <a:lnTo>
                      <a:pt x="5572261" y="140655"/>
                    </a:lnTo>
                    <a:lnTo>
                      <a:pt x="5610958" y="135090"/>
                    </a:lnTo>
                    <a:lnTo>
                      <a:pt x="5649655" y="127942"/>
                    </a:lnTo>
                    <a:lnTo>
                      <a:pt x="5688360" y="121139"/>
                    </a:lnTo>
                    <a:lnTo>
                      <a:pt x="5727058" y="115154"/>
                    </a:lnTo>
                    <a:lnTo>
                      <a:pt x="5765763" y="112375"/>
                    </a:lnTo>
                    <a:lnTo>
                      <a:pt x="5804460" y="106140"/>
                    </a:lnTo>
                    <a:lnTo>
                      <a:pt x="5843157" y="95712"/>
                    </a:lnTo>
                    <a:lnTo>
                      <a:pt x="5881862" y="85217"/>
                    </a:lnTo>
                    <a:lnTo>
                      <a:pt x="5920560" y="79408"/>
                    </a:lnTo>
                    <a:lnTo>
                      <a:pt x="5959265" y="84371"/>
                    </a:lnTo>
                    <a:lnTo>
                      <a:pt x="5997962" y="80179"/>
                    </a:lnTo>
                    <a:lnTo>
                      <a:pt x="6036619" y="64294"/>
                    </a:lnTo>
                    <a:lnTo>
                      <a:pt x="6075324" y="53061"/>
                    </a:lnTo>
                    <a:lnTo>
                      <a:pt x="6114021" y="41680"/>
                    </a:lnTo>
                    <a:lnTo>
                      <a:pt x="6152726" y="35026"/>
                    </a:lnTo>
                    <a:lnTo>
                      <a:pt x="6191423" y="25835"/>
                    </a:lnTo>
                    <a:lnTo>
                      <a:pt x="6230121" y="22522"/>
                    </a:lnTo>
                    <a:lnTo>
                      <a:pt x="6268826" y="-51"/>
                    </a:lnTo>
                  </a:path>
                </a:pathLst>
              </a:custGeom>
              <a:noFill/>
              <a:ln w="2436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0" name="Vrije vorm 259">
                <a:extLst>
                  <a:ext uri="{FF2B5EF4-FFF2-40B4-BE49-F238E27FC236}">
                    <a16:creationId xmlns:a16="http://schemas.microsoft.com/office/drawing/2014/main" id="{3AAC3564-1CFD-E751-740C-D2510C16A9EB}"/>
                  </a:ext>
                </a:extLst>
              </p:cNvPr>
              <p:cNvSpPr/>
              <p:nvPr/>
            </p:nvSpPr>
            <p:spPr>
              <a:xfrm>
                <a:off x="1197150" y="4792637"/>
                <a:ext cx="5797841" cy="820267"/>
              </a:xfrm>
              <a:custGeom>
                <a:avLst/>
                <a:gdLst>
                  <a:gd name="connsiteX0" fmla="*/ -114 w 6268939"/>
                  <a:gd name="connsiteY0" fmla="*/ 820217 h 820267"/>
                  <a:gd name="connsiteX1" fmla="*/ 38587 w 6268939"/>
                  <a:gd name="connsiteY1" fmla="*/ 820184 h 820267"/>
                  <a:gd name="connsiteX2" fmla="*/ 77287 w 6268939"/>
                  <a:gd name="connsiteY2" fmla="*/ 820075 h 820267"/>
                  <a:gd name="connsiteX3" fmla="*/ 115987 w 6268939"/>
                  <a:gd name="connsiteY3" fmla="*/ 819940 h 820267"/>
                  <a:gd name="connsiteX4" fmla="*/ 154689 w 6268939"/>
                  <a:gd name="connsiteY4" fmla="*/ 819724 h 820267"/>
                  <a:gd name="connsiteX5" fmla="*/ 193389 w 6268939"/>
                  <a:gd name="connsiteY5" fmla="*/ 819446 h 820267"/>
                  <a:gd name="connsiteX6" fmla="*/ 232089 w 6268939"/>
                  <a:gd name="connsiteY6" fmla="*/ 819095 h 820267"/>
                  <a:gd name="connsiteX7" fmla="*/ 270750 w 6268939"/>
                  <a:gd name="connsiteY7" fmla="*/ 818669 h 820267"/>
                  <a:gd name="connsiteX8" fmla="*/ 309447 w 6268939"/>
                  <a:gd name="connsiteY8" fmla="*/ 818209 h 820267"/>
                  <a:gd name="connsiteX9" fmla="*/ 348152 w 6268939"/>
                  <a:gd name="connsiteY9" fmla="*/ 817682 h 820267"/>
                  <a:gd name="connsiteX10" fmla="*/ 386850 w 6268939"/>
                  <a:gd name="connsiteY10" fmla="*/ 817086 h 820267"/>
                  <a:gd name="connsiteX11" fmla="*/ 425547 w 6268939"/>
                  <a:gd name="connsiteY11" fmla="*/ 816417 h 820267"/>
                  <a:gd name="connsiteX12" fmla="*/ 464252 w 6268939"/>
                  <a:gd name="connsiteY12" fmla="*/ 815714 h 820267"/>
                  <a:gd name="connsiteX13" fmla="*/ 502949 w 6268939"/>
                  <a:gd name="connsiteY13" fmla="*/ 814936 h 820267"/>
                  <a:gd name="connsiteX14" fmla="*/ 541655 w 6268939"/>
                  <a:gd name="connsiteY14" fmla="*/ 814091 h 820267"/>
                  <a:gd name="connsiteX15" fmla="*/ 580352 w 6268939"/>
                  <a:gd name="connsiteY15" fmla="*/ 813178 h 820267"/>
                  <a:gd name="connsiteX16" fmla="*/ 619049 w 6268939"/>
                  <a:gd name="connsiteY16" fmla="*/ 812224 h 820267"/>
                  <a:gd name="connsiteX17" fmla="*/ 657754 w 6268939"/>
                  <a:gd name="connsiteY17" fmla="*/ 811169 h 820267"/>
                  <a:gd name="connsiteX18" fmla="*/ 696451 w 6268939"/>
                  <a:gd name="connsiteY18" fmla="*/ 810074 h 820267"/>
                  <a:gd name="connsiteX19" fmla="*/ 735116 w 6268939"/>
                  <a:gd name="connsiteY19" fmla="*/ 808911 h 820267"/>
                  <a:gd name="connsiteX20" fmla="*/ 773813 w 6268939"/>
                  <a:gd name="connsiteY20" fmla="*/ 807714 h 820267"/>
                  <a:gd name="connsiteX21" fmla="*/ 812510 w 6268939"/>
                  <a:gd name="connsiteY21" fmla="*/ 806415 h 820267"/>
                  <a:gd name="connsiteX22" fmla="*/ 851215 w 6268939"/>
                  <a:gd name="connsiteY22" fmla="*/ 805076 h 820267"/>
                  <a:gd name="connsiteX23" fmla="*/ 889913 w 6268939"/>
                  <a:gd name="connsiteY23" fmla="*/ 803663 h 820267"/>
                  <a:gd name="connsiteX24" fmla="*/ 928618 w 6268939"/>
                  <a:gd name="connsiteY24" fmla="*/ 802222 h 820267"/>
                  <a:gd name="connsiteX25" fmla="*/ 967315 w 6268939"/>
                  <a:gd name="connsiteY25" fmla="*/ 800674 h 820267"/>
                  <a:gd name="connsiteX26" fmla="*/ 1006012 w 6268939"/>
                  <a:gd name="connsiteY26" fmla="*/ 799085 h 820267"/>
                  <a:gd name="connsiteX27" fmla="*/ 1044717 w 6268939"/>
                  <a:gd name="connsiteY27" fmla="*/ 797435 h 820267"/>
                  <a:gd name="connsiteX28" fmla="*/ 1083415 w 6268939"/>
                  <a:gd name="connsiteY28" fmla="*/ 795703 h 820267"/>
                  <a:gd name="connsiteX29" fmla="*/ 1122120 w 6268939"/>
                  <a:gd name="connsiteY29" fmla="*/ 793911 h 820267"/>
                  <a:gd name="connsiteX30" fmla="*/ 1160817 w 6268939"/>
                  <a:gd name="connsiteY30" fmla="*/ 792079 h 820267"/>
                  <a:gd name="connsiteX31" fmla="*/ 1199514 w 6268939"/>
                  <a:gd name="connsiteY31" fmla="*/ 790178 h 820267"/>
                  <a:gd name="connsiteX32" fmla="*/ 1238179 w 6268939"/>
                  <a:gd name="connsiteY32" fmla="*/ 788204 h 820267"/>
                  <a:gd name="connsiteX33" fmla="*/ 1276876 w 6268939"/>
                  <a:gd name="connsiteY33" fmla="*/ 786162 h 820267"/>
                  <a:gd name="connsiteX34" fmla="*/ 1315581 w 6268939"/>
                  <a:gd name="connsiteY34" fmla="*/ 784085 h 820267"/>
                  <a:gd name="connsiteX35" fmla="*/ 1354279 w 6268939"/>
                  <a:gd name="connsiteY35" fmla="*/ 781935 h 820267"/>
                  <a:gd name="connsiteX36" fmla="*/ 1392976 w 6268939"/>
                  <a:gd name="connsiteY36" fmla="*/ 779717 h 820267"/>
                  <a:gd name="connsiteX37" fmla="*/ 1431681 w 6268939"/>
                  <a:gd name="connsiteY37" fmla="*/ 777424 h 820267"/>
                  <a:gd name="connsiteX38" fmla="*/ 1470378 w 6268939"/>
                  <a:gd name="connsiteY38" fmla="*/ 775064 h 820267"/>
                  <a:gd name="connsiteX39" fmla="*/ 1509084 w 6268939"/>
                  <a:gd name="connsiteY39" fmla="*/ 772670 h 820267"/>
                  <a:gd name="connsiteX40" fmla="*/ 1547781 w 6268939"/>
                  <a:gd name="connsiteY40" fmla="*/ 770209 h 820267"/>
                  <a:gd name="connsiteX41" fmla="*/ 1586478 w 6268939"/>
                  <a:gd name="connsiteY41" fmla="*/ 767666 h 820267"/>
                  <a:gd name="connsiteX42" fmla="*/ 1625183 w 6268939"/>
                  <a:gd name="connsiteY42" fmla="*/ 765063 h 820267"/>
                  <a:gd name="connsiteX43" fmla="*/ 1663880 w 6268939"/>
                  <a:gd name="connsiteY43" fmla="*/ 762419 h 820267"/>
                  <a:gd name="connsiteX44" fmla="*/ 1702545 w 6268939"/>
                  <a:gd name="connsiteY44" fmla="*/ 759707 h 820267"/>
                  <a:gd name="connsiteX45" fmla="*/ 1741242 w 6268939"/>
                  <a:gd name="connsiteY45" fmla="*/ 756927 h 820267"/>
                  <a:gd name="connsiteX46" fmla="*/ 1779939 w 6268939"/>
                  <a:gd name="connsiteY46" fmla="*/ 754074 h 820267"/>
                  <a:gd name="connsiteX47" fmla="*/ 1818644 w 6268939"/>
                  <a:gd name="connsiteY47" fmla="*/ 751186 h 820267"/>
                  <a:gd name="connsiteX48" fmla="*/ 1857342 w 6268939"/>
                  <a:gd name="connsiteY48" fmla="*/ 748190 h 820267"/>
                  <a:gd name="connsiteX49" fmla="*/ 1896047 w 6268939"/>
                  <a:gd name="connsiteY49" fmla="*/ 745161 h 820267"/>
                  <a:gd name="connsiteX50" fmla="*/ 1934744 w 6268939"/>
                  <a:gd name="connsiteY50" fmla="*/ 742064 h 820267"/>
                  <a:gd name="connsiteX51" fmla="*/ 1973441 w 6268939"/>
                  <a:gd name="connsiteY51" fmla="*/ 738926 h 820267"/>
                  <a:gd name="connsiteX52" fmla="*/ 2012146 w 6268939"/>
                  <a:gd name="connsiteY52" fmla="*/ 735686 h 820267"/>
                  <a:gd name="connsiteX53" fmla="*/ 2050844 w 6268939"/>
                  <a:gd name="connsiteY53" fmla="*/ 732413 h 820267"/>
                  <a:gd name="connsiteX54" fmla="*/ 2089549 w 6268939"/>
                  <a:gd name="connsiteY54" fmla="*/ 729066 h 820267"/>
                  <a:gd name="connsiteX55" fmla="*/ 2128246 w 6268939"/>
                  <a:gd name="connsiteY55" fmla="*/ 725651 h 820267"/>
                  <a:gd name="connsiteX56" fmla="*/ 2166943 w 6268939"/>
                  <a:gd name="connsiteY56" fmla="*/ 722202 h 820267"/>
                  <a:gd name="connsiteX57" fmla="*/ 2205608 w 6268939"/>
                  <a:gd name="connsiteY57" fmla="*/ 718679 h 820267"/>
                  <a:gd name="connsiteX58" fmla="*/ 2244305 w 6268939"/>
                  <a:gd name="connsiteY58" fmla="*/ 715081 h 820267"/>
                  <a:gd name="connsiteX59" fmla="*/ 2283010 w 6268939"/>
                  <a:gd name="connsiteY59" fmla="*/ 711423 h 820267"/>
                  <a:gd name="connsiteX60" fmla="*/ 2321708 w 6268939"/>
                  <a:gd name="connsiteY60" fmla="*/ 707690 h 820267"/>
                  <a:gd name="connsiteX61" fmla="*/ 2360405 w 6268939"/>
                  <a:gd name="connsiteY61" fmla="*/ 703916 h 820267"/>
                  <a:gd name="connsiteX62" fmla="*/ 2399110 w 6268939"/>
                  <a:gd name="connsiteY62" fmla="*/ 700082 h 820267"/>
                  <a:gd name="connsiteX63" fmla="*/ 2437807 w 6268939"/>
                  <a:gd name="connsiteY63" fmla="*/ 696173 h 820267"/>
                  <a:gd name="connsiteX64" fmla="*/ 2476512 w 6268939"/>
                  <a:gd name="connsiteY64" fmla="*/ 692190 h 820267"/>
                  <a:gd name="connsiteX65" fmla="*/ 2515210 w 6268939"/>
                  <a:gd name="connsiteY65" fmla="*/ 688173 h 820267"/>
                  <a:gd name="connsiteX66" fmla="*/ 2553907 w 6268939"/>
                  <a:gd name="connsiteY66" fmla="*/ 684055 h 820267"/>
                  <a:gd name="connsiteX67" fmla="*/ 2592612 w 6268939"/>
                  <a:gd name="connsiteY67" fmla="*/ 679896 h 820267"/>
                  <a:gd name="connsiteX68" fmla="*/ 2631309 w 6268939"/>
                  <a:gd name="connsiteY68" fmla="*/ 675669 h 820267"/>
                  <a:gd name="connsiteX69" fmla="*/ 2669974 w 6268939"/>
                  <a:gd name="connsiteY69" fmla="*/ 671409 h 820267"/>
                  <a:gd name="connsiteX70" fmla="*/ 2708671 w 6268939"/>
                  <a:gd name="connsiteY70" fmla="*/ 667081 h 820267"/>
                  <a:gd name="connsiteX71" fmla="*/ 2786073 w 6268939"/>
                  <a:gd name="connsiteY71" fmla="*/ 658202 h 820267"/>
                  <a:gd name="connsiteX72" fmla="*/ 2824771 w 6268939"/>
                  <a:gd name="connsiteY72" fmla="*/ 653658 h 820267"/>
                  <a:gd name="connsiteX73" fmla="*/ 2863476 w 6268939"/>
                  <a:gd name="connsiteY73" fmla="*/ 649046 h 820267"/>
                  <a:gd name="connsiteX74" fmla="*/ 2902173 w 6268939"/>
                  <a:gd name="connsiteY74" fmla="*/ 644393 h 820267"/>
                  <a:gd name="connsiteX75" fmla="*/ 2940870 w 6268939"/>
                  <a:gd name="connsiteY75" fmla="*/ 639673 h 820267"/>
                  <a:gd name="connsiteX76" fmla="*/ 2979575 w 6268939"/>
                  <a:gd name="connsiteY76" fmla="*/ 634885 h 820267"/>
                  <a:gd name="connsiteX77" fmla="*/ 3018273 w 6268939"/>
                  <a:gd name="connsiteY77" fmla="*/ 630063 h 820267"/>
                  <a:gd name="connsiteX78" fmla="*/ 3056978 w 6268939"/>
                  <a:gd name="connsiteY78" fmla="*/ 625167 h 820267"/>
                  <a:gd name="connsiteX79" fmla="*/ 3134372 w 6268939"/>
                  <a:gd name="connsiteY79" fmla="*/ 615159 h 820267"/>
                  <a:gd name="connsiteX80" fmla="*/ 3173037 w 6268939"/>
                  <a:gd name="connsiteY80" fmla="*/ 610053 h 820267"/>
                  <a:gd name="connsiteX81" fmla="*/ 3211734 w 6268939"/>
                  <a:gd name="connsiteY81" fmla="*/ 604914 h 820267"/>
                  <a:gd name="connsiteX82" fmla="*/ 3250439 w 6268939"/>
                  <a:gd name="connsiteY82" fmla="*/ 599666 h 820267"/>
                  <a:gd name="connsiteX83" fmla="*/ 3289137 w 6268939"/>
                  <a:gd name="connsiteY83" fmla="*/ 594385 h 820267"/>
                  <a:gd name="connsiteX84" fmla="*/ 3327834 w 6268939"/>
                  <a:gd name="connsiteY84" fmla="*/ 589063 h 820267"/>
                  <a:gd name="connsiteX85" fmla="*/ 3366539 w 6268939"/>
                  <a:gd name="connsiteY85" fmla="*/ 583639 h 820267"/>
                  <a:gd name="connsiteX86" fmla="*/ 3405236 w 6268939"/>
                  <a:gd name="connsiteY86" fmla="*/ 578182 h 820267"/>
                  <a:gd name="connsiteX87" fmla="*/ 3443941 w 6268939"/>
                  <a:gd name="connsiteY87" fmla="*/ 572650 h 820267"/>
                  <a:gd name="connsiteX88" fmla="*/ 3482639 w 6268939"/>
                  <a:gd name="connsiteY88" fmla="*/ 567051 h 820267"/>
                  <a:gd name="connsiteX89" fmla="*/ 3521336 w 6268939"/>
                  <a:gd name="connsiteY89" fmla="*/ 561377 h 820267"/>
                  <a:gd name="connsiteX90" fmla="*/ 3560041 w 6268939"/>
                  <a:gd name="connsiteY90" fmla="*/ 555676 h 820267"/>
                  <a:gd name="connsiteX91" fmla="*/ 3598698 w 6268939"/>
                  <a:gd name="connsiteY91" fmla="*/ 549894 h 820267"/>
                  <a:gd name="connsiteX92" fmla="*/ 3637403 w 6268939"/>
                  <a:gd name="connsiteY92" fmla="*/ 544052 h 820267"/>
                  <a:gd name="connsiteX93" fmla="*/ 3676100 w 6268939"/>
                  <a:gd name="connsiteY93" fmla="*/ 538134 h 820267"/>
                  <a:gd name="connsiteX94" fmla="*/ 3714797 w 6268939"/>
                  <a:gd name="connsiteY94" fmla="*/ 532183 h 820267"/>
                  <a:gd name="connsiteX95" fmla="*/ 3753502 w 6268939"/>
                  <a:gd name="connsiteY95" fmla="*/ 526124 h 820267"/>
                  <a:gd name="connsiteX96" fmla="*/ 3792200 w 6268939"/>
                  <a:gd name="connsiteY96" fmla="*/ 520031 h 820267"/>
                  <a:gd name="connsiteX97" fmla="*/ 3830905 w 6268939"/>
                  <a:gd name="connsiteY97" fmla="*/ 513864 h 820267"/>
                  <a:gd name="connsiteX98" fmla="*/ 3869602 w 6268939"/>
                  <a:gd name="connsiteY98" fmla="*/ 507669 h 820267"/>
                  <a:gd name="connsiteX99" fmla="*/ 3908299 w 6268939"/>
                  <a:gd name="connsiteY99" fmla="*/ 501360 h 820267"/>
                  <a:gd name="connsiteX100" fmla="*/ 3947004 w 6268939"/>
                  <a:gd name="connsiteY100" fmla="*/ 495024 h 820267"/>
                  <a:gd name="connsiteX101" fmla="*/ 3985702 w 6268939"/>
                  <a:gd name="connsiteY101" fmla="*/ 488613 h 820267"/>
                  <a:gd name="connsiteX102" fmla="*/ 4024407 w 6268939"/>
                  <a:gd name="connsiteY102" fmla="*/ 482168 h 820267"/>
                  <a:gd name="connsiteX103" fmla="*/ 4063104 w 6268939"/>
                  <a:gd name="connsiteY103" fmla="*/ 475615 h 820267"/>
                  <a:gd name="connsiteX104" fmla="*/ 4101761 w 6268939"/>
                  <a:gd name="connsiteY104" fmla="*/ 469029 h 820267"/>
                  <a:gd name="connsiteX105" fmla="*/ 4140466 w 6268939"/>
                  <a:gd name="connsiteY105" fmla="*/ 462374 h 820267"/>
                  <a:gd name="connsiteX106" fmla="*/ 4179163 w 6268939"/>
                  <a:gd name="connsiteY106" fmla="*/ 455646 h 820267"/>
                  <a:gd name="connsiteX107" fmla="*/ 4217868 w 6268939"/>
                  <a:gd name="connsiteY107" fmla="*/ 448883 h 820267"/>
                  <a:gd name="connsiteX108" fmla="*/ 4256566 w 6268939"/>
                  <a:gd name="connsiteY108" fmla="*/ 442013 h 820267"/>
                  <a:gd name="connsiteX109" fmla="*/ 4295263 w 6268939"/>
                  <a:gd name="connsiteY109" fmla="*/ 435108 h 820267"/>
                  <a:gd name="connsiteX110" fmla="*/ 4333968 w 6268939"/>
                  <a:gd name="connsiteY110" fmla="*/ 428136 h 820267"/>
                  <a:gd name="connsiteX111" fmla="*/ 4372665 w 6268939"/>
                  <a:gd name="connsiteY111" fmla="*/ 421130 h 820267"/>
                  <a:gd name="connsiteX112" fmla="*/ 4411370 w 6268939"/>
                  <a:gd name="connsiteY112" fmla="*/ 414016 h 820267"/>
                  <a:gd name="connsiteX113" fmla="*/ 4450068 w 6268939"/>
                  <a:gd name="connsiteY113" fmla="*/ 406861 h 820267"/>
                  <a:gd name="connsiteX114" fmla="*/ 4488765 w 6268939"/>
                  <a:gd name="connsiteY114" fmla="*/ 399646 h 820267"/>
                  <a:gd name="connsiteX115" fmla="*/ 4527470 w 6268939"/>
                  <a:gd name="connsiteY115" fmla="*/ 392349 h 820267"/>
                  <a:gd name="connsiteX116" fmla="*/ 4566127 w 6268939"/>
                  <a:gd name="connsiteY116" fmla="*/ 385025 h 820267"/>
                  <a:gd name="connsiteX117" fmla="*/ 4604832 w 6268939"/>
                  <a:gd name="connsiteY117" fmla="*/ 377593 h 820267"/>
                  <a:gd name="connsiteX118" fmla="*/ 4643529 w 6268939"/>
                  <a:gd name="connsiteY118" fmla="*/ 370128 h 820267"/>
                  <a:gd name="connsiteX119" fmla="*/ 4682226 w 6268939"/>
                  <a:gd name="connsiteY119" fmla="*/ 362587 h 820267"/>
                  <a:gd name="connsiteX120" fmla="*/ 4720931 w 6268939"/>
                  <a:gd name="connsiteY120" fmla="*/ 355020 h 820267"/>
                  <a:gd name="connsiteX121" fmla="*/ 4759629 w 6268939"/>
                  <a:gd name="connsiteY121" fmla="*/ 347338 h 820267"/>
                  <a:gd name="connsiteX122" fmla="*/ 4798334 w 6268939"/>
                  <a:gd name="connsiteY122" fmla="*/ 339629 h 820267"/>
                  <a:gd name="connsiteX123" fmla="*/ 4837031 w 6268939"/>
                  <a:gd name="connsiteY123" fmla="*/ 331845 h 820267"/>
                  <a:gd name="connsiteX124" fmla="*/ 4875728 w 6268939"/>
                  <a:gd name="connsiteY124" fmla="*/ 324021 h 820267"/>
                  <a:gd name="connsiteX125" fmla="*/ 4914433 w 6268939"/>
                  <a:gd name="connsiteY125" fmla="*/ 316095 h 820267"/>
                  <a:gd name="connsiteX126" fmla="*/ 4953131 w 6268939"/>
                  <a:gd name="connsiteY126" fmla="*/ 308136 h 820267"/>
                  <a:gd name="connsiteX127" fmla="*/ 4991836 w 6268939"/>
                  <a:gd name="connsiteY127" fmla="*/ 300109 h 820267"/>
                  <a:gd name="connsiteX128" fmla="*/ 5030533 w 6268939"/>
                  <a:gd name="connsiteY128" fmla="*/ 292007 h 820267"/>
                  <a:gd name="connsiteX129" fmla="*/ 5069190 w 6268939"/>
                  <a:gd name="connsiteY129" fmla="*/ 283838 h 820267"/>
                  <a:gd name="connsiteX130" fmla="*/ 5107895 w 6268939"/>
                  <a:gd name="connsiteY130" fmla="*/ 275629 h 820267"/>
                  <a:gd name="connsiteX131" fmla="*/ 5146592 w 6268939"/>
                  <a:gd name="connsiteY131" fmla="*/ 267351 h 820267"/>
                  <a:gd name="connsiteX132" fmla="*/ 5185297 w 6268939"/>
                  <a:gd name="connsiteY132" fmla="*/ 259006 h 820267"/>
                  <a:gd name="connsiteX133" fmla="*/ 5223995 w 6268939"/>
                  <a:gd name="connsiteY133" fmla="*/ 250587 h 820267"/>
                  <a:gd name="connsiteX134" fmla="*/ 5262692 w 6268939"/>
                  <a:gd name="connsiteY134" fmla="*/ 242134 h 820267"/>
                  <a:gd name="connsiteX135" fmla="*/ 5301397 w 6268939"/>
                  <a:gd name="connsiteY135" fmla="*/ 233573 h 820267"/>
                  <a:gd name="connsiteX136" fmla="*/ 5340094 w 6268939"/>
                  <a:gd name="connsiteY136" fmla="*/ 224978 h 820267"/>
                  <a:gd name="connsiteX137" fmla="*/ 5378799 w 6268939"/>
                  <a:gd name="connsiteY137" fmla="*/ 216315 h 820267"/>
                  <a:gd name="connsiteX138" fmla="*/ 5417497 w 6268939"/>
                  <a:gd name="connsiteY138" fmla="*/ 207618 h 820267"/>
                  <a:gd name="connsiteX139" fmla="*/ 5456194 w 6268939"/>
                  <a:gd name="connsiteY139" fmla="*/ 198848 h 820267"/>
                  <a:gd name="connsiteX140" fmla="*/ 5494899 w 6268939"/>
                  <a:gd name="connsiteY140" fmla="*/ 189968 h 820267"/>
                  <a:gd name="connsiteX141" fmla="*/ 5533556 w 6268939"/>
                  <a:gd name="connsiteY141" fmla="*/ 181096 h 820267"/>
                  <a:gd name="connsiteX142" fmla="*/ 5572261 w 6268939"/>
                  <a:gd name="connsiteY142" fmla="*/ 172115 h 820267"/>
                  <a:gd name="connsiteX143" fmla="*/ 5610958 w 6268939"/>
                  <a:gd name="connsiteY143" fmla="*/ 163061 h 820267"/>
                  <a:gd name="connsiteX144" fmla="*/ 5649655 w 6268939"/>
                  <a:gd name="connsiteY144" fmla="*/ 153972 h 820267"/>
                  <a:gd name="connsiteX145" fmla="*/ 5688360 w 6268939"/>
                  <a:gd name="connsiteY145" fmla="*/ 144815 h 820267"/>
                  <a:gd name="connsiteX146" fmla="*/ 5727058 w 6268939"/>
                  <a:gd name="connsiteY146" fmla="*/ 135591 h 820267"/>
                  <a:gd name="connsiteX147" fmla="*/ 5765763 w 6268939"/>
                  <a:gd name="connsiteY147" fmla="*/ 126327 h 820267"/>
                  <a:gd name="connsiteX148" fmla="*/ 5804460 w 6268939"/>
                  <a:gd name="connsiteY148" fmla="*/ 116961 h 820267"/>
                  <a:gd name="connsiteX149" fmla="*/ 5843157 w 6268939"/>
                  <a:gd name="connsiteY149" fmla="*/ 107554 h 820267"/>
                  <a:gd name="connsiteX150" fmla="*/ 5881862 w 6268939"/>
                  <a:gd name="connsiteY150" fmla="*/ 98080 h 820267"/>
                  <a:gd name="connsiteX151" fmla="*/ 5920560 w 6268939"/>
                  <a:gd name="connsiteY151" fmla="*/ 88572 h 820267"/>
                  <a:gd name="connsiteX152" fmla="*/ 5959265 w 6268939"/>
                  <a:gd name="connsiteY152" fmla="*/ 78956 h 820267"/>
                  <a:gd name="connsiteX153" fmla="*/ 5997962 w 6268939"/>
                  <a:gd name="connsiteY153" fmla="*/ 69306 h 820267"/>
                  <a:gd name="connsiteX154" fmla="*/ 6036619 w 6268939"/>
                  <a:gd name="connsiteY154" fmla="*/ 59581 h 820267"/>
                  <a:gd name="connsiteX155" fmla="*/ 6075324 w 6268939"/>
                  <a:gd name="connsiteY155" fmla="*/ 49789 h 820267"/>
                  <a:gd name="connsiteX156" fmla="*/ 6114021 w 6268939"/>
                  <a:gd name="connsiteY156" fmla="*/ 39963 h 820267"/>
                  <a:gd name="connsiteX157" fmla="*/ 6152726 w 6268939"/>
                  <a:gd name="connsiteY157" fmla="*/ 30070 h 820267"/>
                  <a:gd name="connsiteX158" fmla="*/ 6191423 w 6268939"/>
                  <a:gd name="connsiteY158" fmla="*/ 20102 h 820267"/>
                  <a:gd name="connsiteX159" fmla="*/ 6230121 w 6268939"/>
                  <a:gd name="connsiteY159" fmla="*/ 10060 h 820267"/>
                  <a:gd name="connsiteX160" fmla="*/ 6268826 w 6268939"/>
                  <a:gd name="connsiteY160" fmla="*/ -50 h 82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</a:cxnLst>
                <a:rect l="l" t="t" r="r" b="b"/>
                <a:pathLst>
                  <a:path w="6268939" h="820267">
                    <a:moveTo>
                      <a:pt x="-114" y="820217"/>
                    </a:moveTo>
                    <a:lnTo>
                      <a:pt x="38587" y="820184"/>
                    </a:lnTo>
                    <a:lnTo>
                      <a:pt x="77287" y="820075"/>
                    </a:lnTo>
                    <a:lnTo>
                      <a:pt x="115987" y="819940"/>
                    </a:lnTo>
                    <a:lnTo>
                      <a:pt x="154689" y="819724"/>
                    </a:lnTo>
                    <a:lnTo>
                      <a:pt x="193389" y="819446"/>
                    </a:lnTo>
                    <a:lnTo>
                      <a:pt x="232089" y="819095"/>
                    </a:lnTo>
                    <a:lnTo>
                      <a:pt x="270750" y="818669"/>
                    </a:lnTo>
                    <a:lnTo>
                      <a:pt x="309447" y="818209"/>
                    </a:lnTo>
                    <a:lnTo>
                      <a:pt x="348152" y="817682"/>
                    </a:lnTo>
                    <a:lnTo>
                      <a:pt x="386850" y="817086"/>
                    </a:lnTo>
                    <a:lnTo>
                      <a:pt x="425547" y="816417"/>
                    </a:lnTo>
                    <a:lnTo>
                      <a:pt x="464252" y="815714"/>
                    </a:lnTo>
                    <a:lnTo>
                      <a:pt x="502949" y="814936"/>
                    </a:lnTo>
                    <a:lnTo>
                      <a:pt x="541655" y="814091"/>
                    </a:lnTo>
                    <a:lnTo>
                      <a:pt x="580352" y="813178"/>
                    </a:lnTo>
                    <a:lnTo>
                      <a:pt x="619049" y="812224"/>
                    </a:lnTo>
                    <a:lnTo>
                      <a:pt x="657754" y="811169"/>
                    </a:lnTo>
                    <a:lnTo>
                      <a:pt x="696451" y="810074"/>
                    </a:lnTo>
                    <a:lnTo>
                      <a:pt x="735116" y="808911"/>
                    </a:lnTo>
                    <a:lnTo>
                      <a:pt x="773813" y="807714"/>
                    </a:lnTo>
                    <a:lnTo>
                      <a:pt x="812510" y="806415"/>
                    </a:lnTo>
                    <a:lnTo>
                      <a:pt x="851215" y="805076"/>
                    </a:lnTo>
                    <a:lnTo>
                      <a:pt x="889913" y="803663"/>
                    </a:lnTo>
                    <a:lnTo>
                      <a:pt x="928618" y="802222"/>
                    </a:lnTo>
                    <a:lnTo>
                      <a:pt x="967315" y="800674"/>
                    </a:lnTo>
                    <a:lnTo>
                      <a:pt x="1006012" y="799085"/>
                    </a:lnTo>
                    <a:lnTo>
                      <a:pt x="1044717" y="797435"/>
                    </a:lnTo>
                    <a:lnTo>
                      <a:pt x="1083415" y="795703"/>
                    </a:lnTo>
                    <a:lnTo>
                      <a:pt x="1122120" y="793911"/>
                    </a:lnTo>
                    <a:lnTo>
                      <a:pt x="1160817" y="792079"/>
                    </a:lnTo>
                    <a:lnTo>
                      <a:pt x="1199514" y="790178"/>
                    </a:lnTo>
                    <a:lnTo>
                      <a:pt x="1238179" y="788204"/>
                    </a:lnTo>
                    <a:lnTo>
                      <a:pt x="1276876" y="786162"/>
                    </a:lnTo>
                    <a:lnTo>
                      <a:pt x="1315581" y="784085"/>
                    </a:lnTo>
                    <a:lnTo>
                      <a:pt x="1354279" y="781935"/>
                    </a:lnTo>
                    <a:lnTo>
                      <a:pt x="1392976" y="779717"/>
                    </a:lnTo>
                    <a:lnTo>
                      <a:pt x="1431681" y="777424"/>
                    </a:lnTo>
                    <a:lnTo>
                      <a:pt x="1470378" y="775064"/>
                    </a:lnTo>
                    <a:lnTo>
                      <a:pt x="1509084" y="772670"/>
                    </a:lnTo>
                    <a:lnTo>
                      <a:pt x="1547781" y="770209"/>
                    </a:lnTo>
                    <a:lnTo>
                      <a:pt x="1586478" y="767666"/>
                    </a:lnTo>
                    <a:lnTo>
                      <a:pt x="1625183" y="765063"/>
                    </a:lnTo>
                    <a:lnTo>
                      <a:pt x="1663880" y="762419"/>
                    </a:lnTo>
                    <a:lnTo>
                      <a:pt x="1702545" y="759707"/>
                    </a:lnTo>
                    <a:lnTo>
                      <a:pt x="1741242" y="756927"/>
                    </a:lnTo>
                    <a:lnTo>
                      <a:pt x="1779939" y="754074"/>
                    </a:lnTo>
                    <a:lnTo>
                      <a:pt x="1818644" y="751186"/>
                    </a:lnTo>
                    <a:lnTo>
                      <a:pt x="1857342" y="748190"/>
                    </a:lnTo>
                    <a:lnTo>
                      <a:pt x="1896047" y="745161"/>
                    </a:lnTo>
                    <a:lnTo>
                      <a:pt x="1934744" y="742064"/>
                    </a:lnTo>
                    <a:lnTo>
                      <a:pt x="1973441" y="738926"/>
                    </a:lnTo>
                    <a:lnTo>
                      <a:pt x="2012146" y="735686"/>
                    </a:lnTo>
                    <a:lnTo>
                      <a:pt x="2050844" y="732413"/>
                    </a:lnTo>
                    <a:lnTo>
                      <a:pt x="2089549" y="729066"/>
                    </a:lnTo>
                    <a:lnTo>
                      <a:pt x="2128246" y="725651"/>
                    </a:lnTo>
                    <a:lnTo>
                      <a:pt x="2166943" y="722202"/>
                    </a:lnTo>
                    <a:lnTo>
                      <a:pt x="2205608" y="718679"/>
                    </a:lnTo>
                    <a:lnTo>
                      <a:pt x="2244305" y="715081"/>
                    </a:lnTo>
                    <a:lnTo>
                      <a:pt x="2283010" y="711423"/>
                    </a:lnTo>
                    <a:lnTo>
                      <a:pt x="2321708" y="707690"/>
                    </a:lnTo>
                    <a:lnTo>
                      <a:pt x="2360405" y="703916"/>
                    </a:lnTo>
                    <a:lnTo>
                      <a:pt x="2399110" y="700082"/>
                    </a:lnTo>
                    <a:lnTo>
                      <a:pt x="2437807" y="696173"/>
                    </a:lnTo>
                    <a:lnTo>
                      <a:pt x="2476512" y="692190"/>
                    </a:lnTo>
                    <a:lnTo>
                      <a:pt x="2515210" y="688173"/>
                    </a:lnTo>
                    <a:lnTo>
                      <a:pt x="2553907" y="684055"/>
                    </a:lnTo>
                    <a:lnTo>
                      <a:pt x="2592612" y="679896"/>
                    </a:lnTo>
                    <a:lnTo>
                      <a:pt x="2631309" y="675669"/>
                    </a:lnTo>
                    <a:lnTo>
                      <a:pt x="2669974" y="671409"/>
                    </a:lnTo>
                    <a:lnTo>
                      <a:pt x="2708671" y="667081"/>
                    </a:lnTo>
                    <a:lnTo>
                      <a:pt x="2786073" y="658202"/>
                    </a:lnTo>
                    <a:lnTo>
                      <a:pt x="2824771" y="653658"/>
                    </a:lnTo>
                    <a:lnTo>
                      <a:pt x="2863476" y="649046"/>
                    </a:lnTo>
                    <a:lnTo>
                      <a:pt x="2902173" y="644393"/>
                    </a:lnTo>
                    <a:lnTo>
                      <a:pt x="2940870" y="639673"/>
                    </a:lnTo>
                    <a:lnTo>
                      <a:pt x="2979575" y="634885"/>
                    </a:lnTo>
                    <a:lnTo>
                      <a:pt x="3018273" y="630063"/>
                    </a:lnTo>
                    <a:lnTo>
                      <a:pt x="3056978" y="625167"/>
                    </a:lnTo>
                    <a:lnTo>
                      <a:pt x="3134372" y="615159"/>
                    </a:lnTo>
                    <a:lnTo>
                      <a:pt x="3173037" y="610053"/>
                    </a:lnTo>
                    <a:lnTo>
                      <a:pt x="3211734" y="604914"/>
                    </a:lnTo>
                    <a:lnTo>
                      <a:pt x="3250439" y="599666"/>
                    </a:lnTo>
                    <a:lnTo>
                      <a:pt x="3289137" y="594385"/>
                    </a:lnTo>
                    <a:lnTo>
                      <a:pt x="3327834" y="589063"/>
                    </a:lnTo>
                    <a:lnTo>
                      <a:pt x="3366539" y="583639"/>
                    </a:lnTo>
                    <a:lnTo>
                      <a:pt x="3405236" y="578182"/>
                    </a:lnTo>
                    <a:lnTo>
                      <a:pt x="3443941" y="572650"/>
                    </a:lnTo>
                    <a:lnTo>
                      <a:pt x="3482639" y="567051"/>
                    </a:lnTo>
                    <a:lnTo>
                      <a:pt x="3521336" y="561377"/>
                    </a:lnTo>
                    <a:lnTo>
                      <a:pt x="3560041" y="555676"/>
                    </a:lnTo>
                    <a:lnTo>
                      <a:pt x="3598698" y="549894"/>
                    </a:lnTo>
                    <a:lnTo>
                      <a:pt x="3637403" y="544052"/>
                    </a:lnTo>
                    <a:lnTo>
                      <a:pt x="3676100" y="538134"/>
                    </a:lnTo>
                    <a:lnTo>
                      <a:pt x="3714797" y="532183"/>
                    </a:lnTo>
                    <a:lnTo>
                      <a:pt x="3753502" y="526124"/>
                    </a:lnTo>
                    <a:lnTo>
                      <a:pt x="3792200" y="520031"/>
                    </a:lnTo>
                    <a:lnTo>
                      <a:pt x="3830905" y="513864"/>
                    </a:lnTo>
                    <a:lnTo>
                      <a:pt x="3869602" y="507669"/>
                    </a:lnTo>
                    <a:lnTo>
                      <a:pt x="3908299" y="501360"/>
                    </a:lnTo>
                    <a:lnTo>
                      <a:pt x="3947004" y="495024"/>
                    </a:lnTo>
                    <a:lnTo>
                      <a:pt x="3985702" y="488613"/>
                    </a:lnTo>
                    <a:lnTo>
                      <a:pt x="4024407" y="482168"/>
                    </a:lnTo>
                    <a:lnTo>
                      <a:pt x="4063104" y="475615"/>
                    </a:lnTo>
                    <a:lnTo>
                      <a:pt x="4101761" y="469029"/>
                    </a:lnTo>
                    <a:lnTo>
                      <a:pt x="4140466" y="462374"/>
                    </a:lnTo>
                    <a:lnTo>
                      <a:pt x="4179163" y="455646"/>
                    </a:lnTo>
                    <a:lnTo>
                      <a:pt x="4217868" y="448883"/>
                    </a:lnTo>
                    <a:lnTo>
                      <a:pt x="4256566" y="442013"/>
                    </a:lnTo>
                    <a:lnTo>
                      <a:pt x="4295263" y="435108"/>
                    </a:lnTo>
                    <a:lnTo>
                      <a:pt x="4333968" y="428136"/>
                    </a:lnTo>
                    <a:lnTo>
                      <a:pt x="4372665" y="421130"/>
                    </a:lnTo>
                    <a:lnTo>
                      <a:pt x="4411370" y="414016"/>
                    </a:lnTo>
                    <a:lnTo>
                      <a:pt x="4450068" y="406861"/>
                    </a:lnTo>
                    <a:lnTo>
                      <a:pt x="4488765" y="399646"/>
                    </a:lnTo>
                    <a:lnTo>
                      <a:pt x="4527470" y="392349"/>
                    </a:lnTo>
                    <a:lnTo>
                      <a:pt x="4566127" y="385025"/>
                    </a:lnTo>
                    <a:lnTo>
                      <a:pt x="4604832" y="377593"/>
                    </a:lnTo>
                    <a:lnTo>
                      <a:pt x="4643529" y="370128"/>
                    </a:lnTo>
                    <a:lnTo>
                      <a:pt x="4682226" y="362587"/>
                    </a:lnTo>
                    <a:lnTo>
                      <a:pt x="4720931" y="355020"/>
                    </a:lnTo>
                    <a:lnTo>
                      <a:pt x="4759629" y="347338"/>
                    </a:lnTo>
                    <a:lnTo>
                      <a:pt x="4798334" y="339629"/>
                    </a:lnTo>
                    <a:lnTo>
                      <a:pt x="4837031" y="331845"/>
                    </a:lnTo>
                    <a:lnTo>
                      <a:pt x="4875728" y="324021"/>
                    </a:lnTo>
                    <a:lnTo>
                      <a:pt x="4914433" y="316095"/>
                    </a:lnTo>
                    <a:lnTo>
                      <a:pt x="4953131" y="308136"/>
                    </a:lnTo>
                    <a:lnTo>
                      <a:pt x="4991836" y="300109"/>
                    </a:lnTo>
                    <a:lnTo>
                      <a:pt x="5030533" y="292007"/>
                    </a:lnTo>
                    <a:lnTo>
                      <a:pt x="5069190" y="283838"/>
                    </a:lnTo>
                    <a:lnTo>
                      <a:pt x="5107895" y="275629"/>
                    </a:lnTo>
                    <a:lnTo>
                      <a:pt x="5146592" y="267351"/>
                    </a:lnTo>
                    <a:lnTo>
                      <a:pt x="5185297" y="259006"/>
                    </a:lnTo>
                    <a:lnTo>
                      <a:pt x="5223995" y="250587"/>
                    </a:lnTo>
                    <a:lnTo>
                      <a:pt x="5262692" y="242134"/>
                    </a:lnTo>
                    <a:lnTo>
                      <a:pt x="5301397" y="233573"/>
                    </a:lnTo>
                    <a:lnTo>
                      <a:pt x="5340094" y="224978"/>
                    </a:lnTo>
                    <a:lnTo>
                      <a:pt x="5378799" y="216315"/>
                    </a:lnTo>
                    <a:lnTo>
                      <a:pt x="5417497" y="207618"/>
                    </a:lnTo>
                    <a:lnTo>
                      <a:pt x="5456194" y="198848"/>
                    </a:lnTo>
                    <a:lnTo>
                      <a:pt x="5494899" y="189968"/>
                    </a:lnTo>
                    <a:lnTo>
                      <a:pt x="5533556" y="181096"/>
                    </a:lnTo>
                    <a:lnTo>
                      <a:pt x="5572261" y="172115"/>
                    </a:lnTo>
                    <a:lnTo>
                      <a:pt x="5610958" y="163061"/>
                    </a:lnTo>
                    <a:lnTo>
                      <a:pt x="5649655" y="153972"/>
                    </a:lnTo>
                    <a:lnTo>
                      <a:pt x="5688360" y="144815"/>
                    </a:lnTo>
                    <a:lnTo>
                      <a:pt x="5727058" y="135591"/>
                    </a:lnTo>
                    <a:lnTo>
                      <a:pt x="5765763" y="126327"/>
                    </a:lnTo>
                    <a:lnTo>
                      <a:pt x="5804460" y="116961"/>
                    </a:lnTo>
                    <a:lnTo>
                      <a:pt x="5843157" y="107554"/>
                    </a:lnTo>
                    <a:lnTo>
                      <a:pt x="5881862" y="98080"/>
                    </a:lnTo>
                    <a:lnTo>
                      <a:pt x="5920560" y="88572"/>
                    </a:lnTo>
                    <a:lnTo>
                      <a:pt x="5959265" y="78956"/>
                    </a:lnTo>
                    <a:lnTo>
                      <a:pt x="5997962" y="69306"/>
                    </a:lnTo>
                    <a:lnTo>
                      <a:pt x="6036619" y="59581"/>
                    </a:lnTo>
                    <a:lnTo>
                      <a:pt x="6075324" y="49789"/>
                    </a:lnTo>
                    <a:lnTo>
                      <a:pt x="6114021" y="39963"/>
                    </a:lnTo>
                    <a:lnTo>
                      <a:pt x="6152726" y="30070"/>
                    </a:lnTo>
                    <a:lnTo>
                      <a:pt x="6191423" y="20102"/>
                    </a:lnTo>
                    <a:lnTo>
                      <a:pt x="6230121" y="10060"/>
                    </a:lnTo>
                    <a:lnTo>
                      <a:pt x="6268826" y="-50"/>
                    </a:lnTo>
                  </a:path>
                </a:pathLst>
              </a:custGeom>
              <a:noFill/>
              <a:ln w="40601" cap="flat">
                <a:solidFill>
                  <a:srgbClr val="0072B2"/>
                </a:solidFill>
                <a:prstDash val="dash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1" name="Vrije vorm 260">
                <a:extLst>
                  <a:ext uri="{FF2B5EF4-FFF2-40B4-BE49-F238E27FC236}">
                    <a16:creationId xmlns:a16="http://schemas.microsoft.com/office/drawing/2014/main" id="{3139FEDF-2060-7626-EA07-3188B5EBEFF6}"/>
                  </a:ext>
                </a:extLst>
              </p:cNvPr>
              <p:cNvSpPr/>
              <p:nvPr/>
            </p:nvSpPr>
            <p:spPr>
              <a:xfrm>
                <a:off x="1197150" y="6084026"/>
                <a:ext cx="10839" cy="40574"/>
              </a:xfrm>
              <a:custGeom>
                <a:avLst/>
                <a:gdLst>
                  <a:gd name="connsiteX0" fmla="*/ -18 w 10839"/>
                  <a:gd name="connsiteY0" fmla="*/ -84 h 40574"/>
                  <a:gd name="connsiteX1" fmla="*/ -18 w 10839"/>
                  <a:gd name="connsiteY1" fmla="*/ 40491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18" y="-84"/>
                    </a:moveTo>
                    <a:lnTo>
                      <a:pt x="-18" y="40491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2" name="Vrije vorm 261">
                <a:extLst>
                  <a:ext uri="{FF2B5EF4-FFF2-40B4-BE49-F238E27FC236}">
                    <a16:creationId xmlns:a16="http://schemas.microsoft.com/office/drawing/2014/main" id="{65EF9D0A-E4B1-0175-9C2D-D804C3FC0898}"/>
                  </a:ext>
                </a:extLst>
              </p:cNvPr>
              <p:cNvSpPr/>
              <p:nvPr/>
            </p:nvSpPr>
            <p:spPr>
              <a:xfrm>
                <a:off x="3132008" y="6084026"/>
                <a:ext cx="10839" cy="40574"/>
              </a:xfrm>
              <a:custGeom>
                <a:avLst/>
                <a:gdLst>
                  <a:gd name="connsiteX0" fmla="*/ -77 w 10839"/>
                  <a:gd name="connsiteY0" fmla="*/ -84 h 40574"/>
                  <a:gd name="connsiteX1" fmla="*/ -77 w 10839"/>
                  <a:gd name="connsiteY1" fmla="*/ 40491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77" y="-84"/>
                    </a:moveTo>
                    <a:lnTo>
                      <a:pt x="-77" y="40491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3" name="Vrije vorm 262">
                <a:extLst>
                  <a:ext uri="{FF2B5EF4-FFF2-40B4-BE49-F238E27FC236}">
                    <a16:creationId xmlns:a16="http://schemas.microsoft.com/office/drawing/2014/main" id="{B04EEA27-CDEF-900C-F9A2-930BDF503BC6}"/>
                  </a:ext>
                </a:extLst>
              </p:cNvPr>
              <p:cNvSpPr/>
              <p:nvPr/>
            </p:nvSpPr>
            <p:spPr>
              <a:xfrm>
                <a:off x="5066866" y="6084026"/>
                <a:ext cx="10839" cy="40574"/>
              </a:xfrm>
              <a:custGeom>
                <a:avLst/>
                <a:gdLst>
                  <a:gd name="connsiteX0" fmla="*/ -137 w 10839"/>
                  <a:gd name="connsiteY0" fmla="*/ -84 h 40574"/>
                  <a:gd name="connsiteX1" fmla="*/ -137 w 10839"/>
                  <a:gd name="connsiteY1" fmla="*/ 40491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137" y="-84"/>
                    </a:moveTo>
                    <a:lnTo>
                      <a:pt x="-137" y="40491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4" name="Vrije vorm 263">
                <a:extLst>
                  <a:ext uri="{FF2B5EF4-FFF2-40B4-BE49-F238E27FC236}">
                    <a16:creationId xmlns:a16="http://schemas.microsoft.com/office/drawing/2014/main" id="{451EE4F0-1C54-27AB-FD80-2049596949CE}"/>
                  </a:ext>
                </a:extLst>
              </p:cNvPr>
              <p:cNvSpPr/>
              <p:nvPr/>
            </p:nvSpPr>
            <p:spPr>
              <a:xfrm>
                <a:off x="7001724" y="6084026"/>
                <a:ext cx="10839" cy="40574"/>
              </a:xfrm>
              <a:custGeom>
                <a:avLst/>
                <a:gdLst>
                  <a:gd name="connsiteX0" fmla="*/ -196 w 10839"/>
                  <a:gd name="connsiteY0" fmla="*/ -84 h 40574"/>
                  <a:gd name="connsiteX1" fmla="*/ -196 w 10839"/>
                  <a:gd name="connsiteY1" fmla="*/ 40491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196" y="-84"/>
                    </a:moveTo>
                    <a:lnTo>
                      <a:pt x="-196" y="40491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5" name="Vrije vorm 264">
                <a:extLst>
                  <a:ext uri="{FF2B5EF4-FFF2-40B4-BE49-F238E27FC236}">
                    <a16:creationId xmlns:a16="http://schemas.microsoft.com/office/drawing/2014/main" id="{77ADDFB4-8CD5-A20E-0576-5B6EC1521CE0}"/>
                  </a:ext>
                </a:extLst>
              </p:cNvPr>
              <p:cNvSpPr/>
              <p:nvPr/>
            </p:nvSpPr>
            <p:spPr>
              <a:xfrm>
                <a:off x="1193086" y="6121220"/>
                <a:ext cx="48777" cy="9016"/>
              </a:xfrm>
              <a:custGeom>
                <a:avLst/>
                <a:gdLst>
                  <a:gd name="connsiteX0" fmla="*/ 48760 w 48777"/>
                  <a:gd name="connsiteY0" fmla="*/ -84 h 9016"/>
                  <a:gd name="connsiteX1" fmla="*/ -18 w 48777"/>
                  <a:gd name="connsiteY1" fmla="*/ -8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48760" y="-84"/>
                    </a:moveTo>
                    <a:lnTo>
                      <a:pt x="-18" y="-8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6" name="Vrije vorm 265">
                <a:extLst>
                  <a:ext uri="{FF2B5EF4-FFF2-40B4-BE49-F238E27FC236}">
                    <a16:creationId xmlns:a16="http://schemas.microsoft.com/office/drawing/2014/main" id="{390E59DD-2A46-0102-E34B-F9218C704CC3}"/>
                  </a:ext>
                </a:extLst>
              </p:cNvPr>
              <p:cNvSpPr/>
              <p:nvPr/>
            </p:nvSpPr>
            <p:spPr>
              <a:xfrm>
                <a:off x="1193086" y="5397635"/>
                <a:ext cx="48777" cy="9016"/>
              </a:xfrm>
              <a:custGeom>
                <a:avLst/>
                <a:gdLst>
                  <a:gd name="connsiteX0" fmla="*/ 48760 w 48777"/>
                  <a:gd name="connsiteY0" fmla="*/ -58 h 9016"/>
                  <a:gd name="connsiteX1" fmla="*/ -18 w 48777"/>
                  <a:gd name="connsiteY1" fmla="*/ -58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48760" y="-58"/>
                    </a:moveTo>
                    <a:lnTo>
                      <a:pt x="-18" y="-58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7" name="Vrije vorm 266">
                <a:extLst>
                  <a:ext uri="{FF2B5EF4-FFF2-40B4-BE49-F238E27FC236}">
                    <a16:creationId xmlns:a16="http://schemas.microsoft.com/office/drawing/2014/main" id="{B5450A21-C400-665E-B8E2-26E4A2322C91}"/>
                  </a:ext>
                </a:extLst>
              </p:cNvPr>
              <p:cNvSpPr/>
              <p:nvPr/>
            </p:nvSpPr>
            <p:spPr>
              <a:xfrm>
                <a:off x="1193086" y="4674051"/>
                <a:ext cx="48777" cy="9016"/>
              </a:xfrm>
              <a:custGeom>
                <a:avLst/>
                <a:gdLst>
                  <a:gd name="connsiteX0" fmla="*/ 48760 w 48777"/>
                  <a:gd name="connsiteY0" fmla="*/ -31 h 9016"/>
                  <a:gd name="connsiteX1" fmla="*/ -18 w 48777"/>
                  <a:gd name="connsiteY1" fmla="*/ -31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48760" y="-31"/>
                    </a:moveTo>
                    <a:lnTo>
                      <a:pt x="-18" y="-31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8" name="Vrije vorm 267">
                <a:extLst>
                  <a:ext uri="{FF2B5EF4-FFF2-40B4-BE49-F238E27FC236}">
                    <a16:creationId xmlns:a16="http://schemas.microsoft.com/office/drawing/2014/main" id="{F903B573-C6A6-0705-E296-78E19B52A7C7}"/>
                  </a:ext>
                </a:extLst>
              </p:cNvPr>
              <p:cNvSpPr/>
              <p:nvPr/>
            </p:nvSpPr>
            <p:spPr>
              <a:xfrm>
                <a:off x="1193086" y="3950466"/>
                <a:ext cx="48777" cy="9016"/>
              </a:xfrm>
              <a:custGeom>
                <a:avLst/>
                <a:gdLst>
                  <a:gd name="connsiteX0" fmla="*/ 48760 w 48777"/>
                  <a:gd name="connsiteY0" fmla="*/ -4 h 9016"/>
                  <a:gd name="connsiteX1" fmla="*/ -18 w 48777"/>
                  <a:gd name="connsiteY1" fmla="*/ -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48760" y="-4"/>
                    </a:moveTo>
                    <a:lnTo>
                      <a:pt x="-18" y="-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9" name="Vrije vorm 268">
                <a:extLst>
                  <a:ext uri="{FF2B5EF4-FFF2-40B4-BE49-F238E27FC236}">
                    <a16:creationId xmlns:a16="http://schemas.microsoft.com/office/drawing/2014/main" id="{6A949D7C-2905-CC8A-ECFC-B3E58CE308BB}"/>
                  </a:ext>
                </a:extLst>
              </p:cNvPr>
              <p:cNvSpPr/>
              <p:nvPr/>
            </p:nvSpPr>
            <p:spPr>
              <a:xfrm>
                <a:off x="1197150" y="3950466"/>
                <a:ext cx="10839" cy="40574"/>
              </a:xfrm>
              <a:custGeom>
                <a:avLst/>
                <a:gdLst>
                  <a:gd name="connsiteX0" fmla="*/ -18 w 10839"/>
                  <a:gd name="connsiteY0" fmla="*/ 40570 h 40574"/>
                  <a:gd name="connsiteX1" fmla="*/ -18 w 10839"/>
                  <a:gd name="connsiteY1" fmla="*/ -5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18" y="40570"/>
                    </a:moveTo>
                    <a:lnTo>
                      <a:pt x="-18" y="-5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0" name="Vrije vorm 269">
                <a:extLst>
                  <a:ext uri="{FF2B5EF4-FFF2-40B4-BE49-F238E27FC236}">
                    <a16:creationId xmlns:a16="http://schemas.microsoft.com/office/drawing/2014/main" id="{35D76DDC-88AC-68E8-F937-951A295E143F}"/>
                  </a:ext>
                </a:extLst>
              </p:cNvPr>
              <p:cNvSpPr/>
              <p:nvPr/>
            </p:nvSpPr>
            <p:spPr>
              <a:xfrm>
                <a:off x="3132008" y="3950466"/>
                <a:ext cx="10839" cy="40574"/>
              </a:xfrm>
              <a:custGeom>
                <a:avLst/>
                <a:gdLst>
                  <a:gd name="connsiteX0" fmla="*/ -77 w 10839"/>
                  <a:gd name="connsiteY0" fmla="*/ 40570 h 40574"/>
                  <a:gd name="connsiteX1" fmla="*/ -77 w 10839"/>
                  <a:gd name="connsiteY1" fmla="*/ -5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77" y="40570"/>
                    </a:moveTo>
                    <a:lnTo>
                      <a:pt x="-77" y="-5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1" name="Vrije vorm 270">
                <a:extLst>
                  <a:ext uri="{FF2B5EF4-FFF2-40B4-BE49-F238E27FC236}">
                    <a16:creationId xmlns:a16="http://schemas.microsoft.com/office/drawing/2014/main" id="{8969EC45-7A5A-5D43-70B7-1FDBB3AE2C78}"/>
                  </a:ext>
                </a:extLst>
              </p:cNvPr>
              <p:cNvSpPr/>
              <p:nvPr/>
            </p:nvSpPr>
            <p:spPr>
              <a:xfrm>
                <a:off x="5066866" y="3950466"/>
                <a:ext cx="10839" cy="40574"/>
              </a:xfrm>
              <a:custGeom>
                <a:avLst/>
                <a:gdLst>
                  <a:gd name="connsiteX0" fmla="*/ -137 w 10839"/>
                  <a:gd name="connsiteY0" fmla="*/ 40570 h 40574"/>
                  <a:gd name="connsiteX1" fmla="*/ -137 w 10839"/>
                  <a:gd name="connsiteY1" fmla="*/ -5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137" y="40570"/>
                    </a:moveTo>
                    <a:lnTo>
                      <a:pt x="-137" y="-5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2" name="Vrije vorm 271">
                <a:extLst>
                  <a:ext uri="{FF2B5EF4-FFF2-40B4-BE49-F238E27FC236}">
                    <a16:creationId xmlns:a16="http://schemas.microsoft.com/office/drawing/2014/main" id="{CA5E3387-0797-F237-716F-C5E89C3CA464}"/>
                  </a:ext>
                </a:extLst>
              </p:cNvPr>
              <p:cNvSpPr/>
              <p:nvPr/>
            </p:nvSpPr>
            <p:spPr>
              <a:xfrm>
                <a:off x="7001724" y="3950466"/>
                <a:ext cx="10839" cy="40574"/>
              </a:xfrm>
              <a:custGeom>
                <a:avLst/>
                <a:gdLst>
                  <a:gd name="connsiteX0" fmla="*/ -196 w 10839"/>
                  <a:gd name="connsiteY0" fmla="*/ 40570 h 40574"/>
                  <a:gd name="connsiteX1" fmla="*/ -196 w 10839"/>
                  <a:gd name="connsiteY1" fmla="*/ -5 h 4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40574">
                    <a:moveTo>
                      <a:pt x="-196" y="40570"/>
                    </a:moveTo>
                    <a:lnTo>
                      <a:pt x="-196" y="-5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3" name="Vrije vorm 272">
                <a:extLst>
                  <a:ext uri="{FF2B5EF4-FFF2-40B4-BE49-F238E27FC236}">
                    <a16:creationId xmlns:a16="http://schemas.microsoft.com/office/drawing/2014/main" id="{58A1D2E6-AACF-C55A-BCB0-E29A371535B8}"/>
                  </a:ext>
                </a:extLst>
              </p:cNvPr>
              <p:cNvSpPr/>
              <p:nvPr/>
            </p:nvSpPr>
            <p:spPr>
              <a:xfrm>
                <a:off x="6952946" y="6121220"/>
                <a:ext cx="48777" cy="9016"/>
              </a:xfrm>
              <a:custGeom>
                <a:avLst/>
                <a:gdLst>
                  <a:gd name="connsiteX0" fmla="*/ -195 w 48777"/>
                  <a:gd name="connsiteY0" fmla="*/ -84 h 9016"/>
                  <a:gd name="connsiteX1" fmla="*/ 48583 w 48777"/>
                  <a:gd name="connsiteY1" fmla="*/ -8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-195" y="-84"/>
                    </a:moveTo>
                    <a:lnTo>
                      <a:pt x="48583" y="-8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4" name="Vrije vorm 273">
                <a:extLst>
                  <a:ext uri="{FF2B5EF4-FFF2-40B4-BE49-F238E27FC236}">
                    <a16:creationId xmlns:a16="http://schemas.microsoft.com/office/drawing/2014/main" id="{119D4F5B-22EE-35FA-5B6A-E3195886EB76}"/>
                  </a:ext>
                </a:extLst>
              </p:cNvPr>
              <p:cNvSpPr/>
              <p:nvPr/>
            </p:nvSpPr>
            <p:spPr>
              <a:xfrm>
                <a:off x="6952946" y="5397635"/>
                <a:ext cx="48777" cy="9016"/>
              </a:xfrm>
              <a:custGeom>
                <a:avLst/>
                <a:gdLst>
                  <a:gd name="connsiteX0" fmla="*/ -195 w 48777"/>
                  <a:gd name="connsiteY0" fmla="*/ -58 h 9016"/>
                  <a:gd name="connsiteX1" fmla="*/ 48583 w 48777"/>
                  <a:gd name="connsiteY1" fmla="*/ -58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-195" y="-58"/>
                    </a:moveTo>
                    <a:lnTo>
                      <a:pt x="48583" y="-58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5" name="Vrije vorm 274">
                <a:extLst>
                  <a:ext uri="{FF2B5EF4-FFF2-40B4-BE49-F238E27FC236}">
                    <a16:creationId xmlns:a16="http://schemas.microsoft.com/office/drawing/2014/main" id="{A156F288-ADCA-422A-4237-58F1456DDFFF}"/>
                  </a:ext>
                </a:extLst>
              </p:cNvPr>
              <p:cNvSpPr/>
              <p:nvPr/>
            </p:nvSpPr>
            <p:spPr>
              <a:xfrm>
                <a:off x="6952946" y="4674051"/>
                <a:ext cx="48777" cy="9016"/>
              </a:xfrm>
              <a:custGeom>
                <a:avLst/>
                <a:gdLst>
                  <a:gd name="connsiteX0" fmla="*/ -195 w 48777"/>
                  <a:gd name="connsiteY0" fmla="*/ -31 h 9016"/>
                  <a:gd name="connsiteX1" fmla="*/ 48583 w 48777"/>
                  <a:gd name="connsiteY1" fmla="*/ -31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-195" y="-31"/>
                    </a:moveTo>
                    <a:lnTo>
                      <a:pt x="48583" y="-31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6" name="Vrije vorm 275">
                <a:extLst>
                  <a:ext uri="{FF2B5EF4-FFF2-40B4-BE49-F238E27FC236}">
                    <a16:creationId xmlns:a16="http://schemas.microsoft.com/office/drawing/2014/main" id="{B795BD7E-D084-7B6F-35A0-65839B8181D5}"/>
                  </a:ext>
                </a:extLst>
              </p:cNvPr>
              <p:cNvSpPr/>
              <p:nvPr/>
            </p:nvSpPr>
            <p:spPr>
              <a:xfrm>
                <a:off x="6952946" y="3950466"/>
                <a:ext cx="48777" cy="9016"/>
              </a:xfrm>
              <a:custGeom>
                <a:avLst/>
                <a:gdLst>
                  <a:gd name="connsiteX0" fmla="*/ -195 w 48777"/>
                  <a:gd name="connsiteY0" fmla="*/ -4 h 9016"/>
                  <a:gd name="connsiteX1" fmla="*/ 48583 w 48777"/>
                  <a:gd name="connsiteY1" fmla="*/ -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777" h="9016">
                    <a:moveTo>
                      <a:pt x="-195" y="-4"/>
                    </a:moveTo>
                    <a:lnTo>
                      <a:pt x="48583" y="-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7" name="Vrije vorm 276">
                <a:extLst>
                  <a:ext uri="{FF2B5EF4-FFF2-40B4-BE49-F238E27FC236}">
                    <a16:creationId xmlns:a16="http://schemas.microsoft.com/office/drawing/2014/main" id="{301BE373-F0EB-46FF-44EA-021068F44DE2}"/>
                  </a:ext>
                </a:extLst>
              </p:cNvPr>
              <p:cNvSpPr/>
              <p:nvPr/>
            </p:nvSpPr>
            <p:spPr>
              <a:xfrm>
                <a:off x="1193086" y="6121220"/>
                <a:ext cx="5812703" cy="9016"/>
              </a:xfrm>
              <a:custGeom>
                <a:avLst/>
                <a:gdLst>
                  <a:gd name="connsiteX0" fmla="*/ -107 w 5812703"/>
                  <a:gd name="connsiteY0" fmla="*/ -84 h 9016"/>
                  <a:gd name="connsiteX1" fmla="*/ 5812597 w 5812703"/>
                  <a:gd name="connsiteY1" fmla="*/ -8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12703" h="9016">
                    <a:moveTo>
                      <a:pt x="-107" y="-84"/>
                    </a:moveTo>
                    <a:lnTo>
                      <a:pt x="5812597" y="-8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8" name="Vrije vorm 277">
                <a:extLst>
                  <a:ext uri="{FF2B5EF4-FFF2-40B4-BE49-F238E27FC236}">
                    <a16:creationId xmlns:a16="http://schemas.microsoft.com/office/drawing/2014/main" id="{3119EB67-0A6A-E518-F37C-47EC91230586}"/>
                  </a:ext>
                </a:extLst>
              </p:cNvPr>
              <p:cNvSpPr/>
              <p:nvPr/>
            </p:nvSpPr>
            <p:spPr>
              <a:xfrm>
                <a:off x="1197150" y="3947085"/>
                <a:ext cx="10839" cy="2177516"/>
              </a:xfrm>
              <a:custGeom>
                <a:avLst/>
                <a:gdLst>
                  <a:gd name="connsiteX0" fmla="*/ -18 w 10839"/>
                  <a:gd name="connsiteY0" fmla="*/ 2177472 h 2177516"/>
                  <a:gd name="connsiteX1" fmla="*/ -18 w 10839"/>
                  <a:gd name="connsiteY1" fmla="*/ -44 h 2177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2177516">
                    <a:moveTo>
                      <a:pt x="-18" y="2177472"/>
                    </a:moveTo>
                    <a:lnTo>
                      <a:pt x="-18" y="-4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9" name="Vrije vorm 278">
                <a:extLst>
                  <a:ext uri="{FF2B5EF4-FFF2-40B4-BE49-F238E27FC236}">
                    <a16:creationId xmlns:a16="http://schemas.microsoft.com/office/drawing/2014/main" id="{42546EA6-4E98-2295-8681-16F7B80FE091}"/>
                  </a:ext>
                </a:extLst>
              </p:cNvPr>
              <p:cNvSpPr/>
              <p:nvPr/>
            </p:nvSpPr>
            <p:spPr>
              <a:xfrm>
                <a:off x="1193086" y="3950466"/>
                <a:ext cx="5812703" cy="9016"/>
              </a:xfrm>
              <a:custGeom>
                <a:avLst/>
                <a:gdLst>
                  <a:gd name="connsiteX0" fmla="*/ -107 w 5812703"/>
                  <a:gd name="connsiteY0" fmla="*/ -4 h 9016"/>
                  <a:gd name="connsiteX1" fmla="*/ 5812597 w 5812703"/>
                  <a:gd name="connsiteY1" fmla="*/ -4 h 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12703" h="9016">
                    <a:moveTo>
                      <a:pt x="-107" y="-4"/>
                    </a:moveTo>
                    <a:lnTo>
                      <a:pt x="5812597" y="-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0" name="Vrije vorm 279">
                <a:extLst>
                  <a:ext uri="{FF2B5EF4-FFF2-40B4-BE49-F238E27FC236}">
                    <a16:creationId xmlns:a16="http://schemas.microsoft.com/office/drawing/2014/main" id="{0B7D8DE6-4827-6F8C-022F-DA3AB0493BAE}"/>
                  </a:ext>
                </a:extLst>
              </p:cNvPr>
              <p:cNvSpPr/>
              <p:nvPr/>
            </p:nvSpPr>
            <p:spPr>
              <a:xfrm>
                <a:off x="7001724" y="3947085"/>
                <a:ext cx="10839" cy="2177516"/>
              </a:xfrm>
              <a:custGeom>
                <a:avLst/>
                <a:gdLst>
                  <a:gd name="connsiteX0" fmla="*/ -196 w 10839"/>
                  <a:gd name="connsiteY0" fmla="*/ 2177472 h 2177516"/>
                  <a:gd name="connsiteX1" fmla="*/ -196 w 10839"/>
                  <a:gd name="connsiteY1" fmla="*/ -44 h 2177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39" h="2177516">
                    <a:moveTo>
                      <a:pt x="-196" y="2177472"/>
                    </a:moveTo>
                    <a:lnTo>
                      <a:pt x="-196" y="-44"/>
                    </a:lnTo>
                  </a:path>
                </a:pathLst>
              </a:custGeom>
              <a:noFill/>
              <a:ln w="812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625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roep 625">
            <a:extLst>
              <a:ext uri="{FF2B5EF4-FFF2-40B4-BE49-F238E27FC236}">
                <a16:creationId xmlns:a16="http://schemas.microsoft.com/office/drawing/2014/main" id="{E42FAEB8-944D-41DC-6BBB-B9597AA85067}"/>
              </a:ext>
            </a:extLst>
          </p:cNvPr>
          <p:cNvGrpSpPr/>
          <p:nvPr/>
        </p:nvGrpSpPr>
        <p:grpSpPr>
          <a:xfrm>
            <a:off x="369534" y="296975"/>
            <a:ext cx="7146852" cy="6561025"/>
            <a:chOff x="369534" y="110597"/>
            <a:chExt cx="7146852" cy="65610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/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blipFill>
                  <a:blip r:embed="rId2"/>
                  <a:stretch>
                    <a:fillRect l="-15152" t="-3125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/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00" t="-2857" r="-28571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/>
                <p:nvPr/>
              </p:nvSpPr>
              <p:spPr>
                <a:xfrm>
                  <a:off x="369534" y="3383154"/>
                  <a:ext cx="370324" cy="39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34" y="3383154"/>
                  <a:ext cx="370324" cy="391716"/>
                </a:xfrm>
                <a:prstGeom prst="rect">
                  <a:avLst/>
                </a:prstGeom>
                <a:blipFill>
                  <a:blip r:embed="rId4"/>
                  <a:stretch>
                    <a:fillRect l="-16667" t="-3226" r="-36667" b="-4838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2EFB413-71F3-3B42-2188-A487BA9AD862}"/>
                </a:ext>
              </a:extLst>
            </p:cNvPr>
            <p:cNvSpPr/>
            <p:nvPr/>
          </p:nvSpPr>
          <p:spPr>
            <a:xfrm>
              <a:off x="373063" y="132261"/>
              <a:ext cx="7143323" cy="6539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0" name="Blokboog 9">
              <a:extLst>
                <a:ext uri="{FF2B5EF4-FFF2-40B4-BE49-F238E27FC236}">
                  <a16:creationId xmlns:a16="http://schemas.microsoft.com/office/drawing/2014/main" id="{A15D7073-F98A-812C-C45C-CC9BCEE157D9}"/>
                </a:ext>
              </a:extLst>
            </p:cNvPr>
            <p:cNvSpPr/>
            <p:nvPr/>
          </p:nvSpPr>
          <p:spPr>
            <a:xfrm rot="15185624">
              <a:off x="5991810" y="2116886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862B128-D1D1-19B7-C381-760248CED3DA}"/>
                </a:ext>
              </a:extLst>
            </p:cNvPr>
            <p:cNvSpPr/>
            <p:nvPr/>
          </p:nvSpPr>
          <p:spPr>
            <a:xfrm>
              <a:off x="4269962" y="706587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3F985058-AECB-3522-9334-6B667A7CC06A}"/>
                </a:ext>
              </a:extLst>
            </p:cNvPr>
            <p:cNvSpPr/>
            <p:nvPr/>
          </p:nvSpPr>
          <p:spPr>
            <a:xfrm>
              <a:off x="7199726" y="742107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33AF557-D447-E4EF-02D4-06D38F288DBB}"/>
                </a:ext>
              </a:extLst>
            </p:cNvPr>
            <p:cNvSpPr/>
            <p:nvPr/>
          </p:nvSpPr>
          <p:spPr>
            <a:xfrm rot="16200000">
              <a:off x="5760775" y="-736367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AF3DDA3-1FBB-AC19-26C8-9F2134F7D013}"/>
                </a:ext>
              </a:extLst>
            </p:cNvPr>
            <p:cNvSpPr/>
            <p:nvPr/>
          </p:nvSpPr>
          <p:spPr>
            <a:xfrm rot="16200000">
              <a:off x="5569992" y="1440471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C5F18B3B-4291-2012-BE3C-1FD10FD8BC06}"/>
                </a:ext>
              </a:extLst>
            </p:cNvPr>
            <p:cNvGrpSpPr/>
            <p:nvPr/>
          </p:nvGrpSpPr>
          <p:grpSpPr>
            <a:xfrm>
              <a:off x="4422949" y="2694077"/>
              <a:ext cx="2837074" cy="355141"/>
              <a:chOff x="5999598" y="3727623"/>
              <a:chExt cx="6076474" cy="3334986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F1562814-BB74-7041-F49C-3B1B11C5E9FC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6D2F8F4-1D5E-AB5E-136A-52CAA504C759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18" name="Ovaal 17">
                <a:extLst>
                  <a:ext uri="{FF2B5EF4-FFF2-40B4-BE49-F238E27FC236}">
                    <a16:creationId xmlns:a16="http://schemas.microsoft.com/office/drawing/2014/main" id="{8F5FE41D-FD12-F967-BBEF-D12A2FEEB561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D9FAF1C5-EF0E-CDB6-34BB-CE9DD7FADED8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25673B22-AC86-348A-E521-E743E714039D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Vrije vorm 20">
                <a:extLst>
                  <a:ext uri="{FF2B5EF4-FFF2-40B4-BE49-F238E27FC236}">
                    <a16:creationId xmlns:a16="http://schemas.microsoft.com/office/drawing/2014/main" id="{C3CAF571-1D91-2E8B-80DF-16E951A10DCD}"/>
                  </a:ext>
                </a:extLst>
              </p:cNvPr>
              <p:cNvSpPr/>
              <p:nvPr/>
            </p:nvSpPr>
            <p:spPr>
              <a:xfrm>
                <a:off x="6055319" y="3729905"/>
                <a:ext cx="6009324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" name="Vrije vorm 21">
                <a:extLst>
                  <a:ext uri="{FF2B5EF4-FFF2-40B4-BE49-F238E27FC236}">
                    <a16:creationId xmlns:a16="http://schemas.microsoft.com/office/drawing/2014/main" id="{288E1EFC-FFE1-1182-F9FC-FFE0F4F33826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" name="Vrije vorm 22">
                <a:extLst>
                  <a:ext uri="{FF2B5EF4-FFF2-40B4-BE49-F238E27FC236}">
                    <a16:creationId xmlns:a16="http://schemas.microsoft.com/office/drawing/2014/main" id="{FCAFDB70-3D09-B606-9FFE-CCCD897FDBB4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" name="Vrije vorm 23">
                <a:extLst>
                  <a:ext uri="{FF2B5EF4-FFF2-40B4-BE49-F238E27FC236}">
                    <a16:creationId xmlns:a16="http://schemas.microsoft.com/office/drawing/2014/main" id="{4C5877C2-E217-57DE-154E-757ED2CD4C33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" name="Vrije vorm 24">
                <a:extLst>
                  <a:ext uri="{FF2B5EF4-FFF2-40B4-BE49-F238E27FC236}">
                    <a16:creationId xmlns:a16="http://schemas.microsoft.com/office/drawing/2014/main" id="{291EF744-3F18-B336-65D4-02CC0FB72B17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" name="Vrije vorm 25">
                <a:extLst>
                  <a:ext uri="{FF2B5EF4-FFF2-40B4-BE49-F238E27FC236}">
                    <a16:creationId xmlns:a16="http://schemas.microsoft.com/office/drawing/2014/main" id="{5A1B7648-8F92-420B-E0C7-7CF4ED9CF16C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" name="Vrije vorm 26">
                <a:extLst>
                  <a:ext uri="{FF2B5EF4-FFF2-40B4-BE49-F238E27FC236}">
                    <a16:creationId xmlns:a16="http://schemas.microsoft.com/office/drawing/2014/main" id="{3E6DE7A2-7F37-EE2C-CC3E-81F4E75735AD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" name="Vrije vorm 27">
                <a:extLst>
                  <a:ext uri="{FF2B5EF4-FFF2-40B4-BE49-F238E27FC236}">
                    <a16:creationId xmlns:a16="http://schemas.microsoft.com/office/drawing/2014/main" id="{09A1B961-6889-E863-02D3-21869A61B2A2}"/>
                  </a:ext>
                </a:extLst>
              </p:cNvPr>
              <p:cNvSpPr/>
              <p:nvPr/>
            </p:nvSpPr>
            <p:spPr>
              <a:xfrm>
                <a:off x="6055319" y="5112145"/>
                <a:ext cx="6009322" cy="6104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" name="Vrije vorm 28">
                <a:extLst>
                  <a:ext uri="{FF2B5EF4-FFF2-40B4-BE49-F238E27FC236}">
                    <a16:creationId xmlns:a16="http://schemas.microsoft.com/office/drawing/2014/main" id="{2123B34A-5BEB-F484-85B2-6A51CD5536DD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" name="Vrije vorm 29">
                <a:extLst>
                  <a:ext uri="{FF2B5EF4-FFF2-40B4-BE49-F238E27FC236}">
                    <a16:creationId xmlns:a16="http://schemas.microsoft.com/office/drawing/2014/main" id="{D1674C29-3BC3-29A3-AB49-5E0C27C650B1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" name="Vrije vorm 30">
                <a:extLst>
                  <a:ext uri="{FF2B5EF4-FFF2-40B4-BE49-F238E27FC236}">
                    <a16:creationId xmlns:a16="http://schemas.microsoft.com/office/drawing/2014/main" id="{62A76964-82B4-46DD-E22F-F4CDAC2F44BE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" name="Vrije vorm 31">
                <a:extLst>
                  <a:ext uri="{FF2B5EF4-FFF2-40B4-BE49-F238E27FC236}">
                    <a16:creationId xmlns:a16="http://schemas.microsoft.com/office/drawing/2014/main" id="{D71BAB91-C0EE-9B89-09CE-88B641E0CF83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" name="Vrije vorm 32">
                <a:extLst>
                  <a:ext uri="{FF2B5EF4-FFF2-40B4-BE49-F238E27FC236}">
                    <a16:creationId xmlns:a16="http://schemas.microsoft.com/office/drawing/2014/main" id="{53EE7A01-2098-A034-DEF8-866C16EC3E02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" name="Vrije vorm 33">
                <a:extLst>
                  <a:ext uri="{FF2B5EF4-FFF2-40B4-BE49-F238E27FC236}">
                    <a16:creationId xmlns:a16="http://schemas.microsoft.com/office/drawing/2014/main" id="{1430EAD0-8F02-74AC-DE86-718C351DFF0C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" name="Vrije vorm 34">
                <a:extLst>
                  <a:ext uri="{FF2B5EF4-FFF2-40B4-BE49-F238E27FC236}">
                    <a16:creationId xmlns:a16="http://schemas.microsoft.com/office/drawing/2014/main" id="{492C3E1F-CC3F-E32D-05A7-3E13709B88D5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" name="Vrije vorm 35">
                <a:extLst>
                  <a:ext uri="{FF2B5EF4-FFF2-40B4-BE49-F238E27FC236}">
                    <a16:creationId xmlns:a16="http://schemas.microsoft.com/office/drawing/2014/main" id="{00C2E335-9485-0D88-D983-0D60B6D938B0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" name="Vrije vorm 36">
                <a:extLst>
                  <a:ext uri="{FF2B5EF4-FFF2-40B4-BE49-F238E27FC236}">
                    <a16:creationId xmlns:a16="http://schemas.microsoft.com/office/drawing/2014/main" id="{9B0DD042-E3CF-C07B-76C2-2F827E6D3256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" name="Vrije vorm 37">
                <a:extLst>
                  <a:ext uri="{FF2B5EF4-FFF2-40B4-BE49-F238E27FC236}">
                    <a16:creationId xmlns:a16="http://schemas.microsoft.com/office/drawing/2014/main" id="{026C93E8-2296-4E3E-71B9-CBB7A0A18A1B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" name="Vrije vorm 38">
                <a:extLst>
                  <a:ext uri="{FF2B5EF4-FFF2-40B4-BE49-F238E27FC236}">
                    <a16:creationId xmlns:a16="http://schemas.microsoft.com/office/drawing/2014/main" id="{3D82A37F-9FE3-D118-E6F0-5A66A4F54E20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" name="Vrije vorm 39">
                <a:extLst>
                  <a:ext uri="{FF2B5EF4-FFF2-40B4-BE49-F238E27FC236}">
                    <a16:creationId xmlns:a16="http://schemas.microsoft.com/office/drawing/2014/main" id="{78014594-A8DD-49B5-CCE3-5C29D3B7B03C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" name="Vrije vorm 40">
                <a:extLst>
                  <a:ext uri="{FF2B5EF4-FFF2-40B4-BE49-F238E27FC236}">
                    <a16:creationId xmlns:a16="http://schemas.microsoft.com/office/drawing/2014/main" id="{A2052585-8BB2-B82B-4B4A-F0FBF9A2388A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/>
                <p:nvPr/>
              </p:nvSpPr>
              <p:spPr>
                <a:xfrm>
                  <a:off x="4494372" y="2681125"/>
                  <a:ext cx="20832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l-NL" sz="1000" b="0" dirty="0"/>
                    <a:t>y</a:t>
                  </a:r>
                  <a14:m>
                    <m:oMath xmlns:m="http://schemas.openxmlformats.org/officeDocument/2006/math"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nl-NL" dirty="0"/>
                </a:p>
              </p:txBody>
            </p:sp>
          </mc:Choice>
          <mc:Fallback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372" y="2681125"/>
                  <a:ext cx="208327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33333" t="-21429" r="-11111" b="-3571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6A6A106F-07F1-7246-10E1-A0FB6059FFF7}"/>
                </a:ext>
              </a:extLst>
            </p:cNvPr>
            <p:cNvSpPr/>
            <p:nvPr/>
          </p:nvSpPr>
          <p:spPr>
            <a:xfrm>
              <a:off x="4282778" y="742107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DAE7D6B6-2EE6-D385-63E4-145B2C52A3D0}"/>
                </a:ext>
              </a:extLst>
            </p:cNvPr>
            <p:cNvSpPr/>
            <p:nvPr/>
          </p:nvSpPr>
          <p:spPr>
            <a:xfrm>
              <a:off x="451227" y="595746"/>
              <a:ext cx="3123712" cy="260535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Afgeronde rechthoek 49">
              <a:extLst>
                <a:ext uri="{FF2B5EF4-FFF2-40B4-BE49-F238E27FC236}">
                  <a16:creationId xmlns:a16="http://schemas.microsoft.com/office/drawing/2014/main" id="{28049DE7-5640-1810-2811-9ABB44F329D7}"/>
                </a:ext>
              </a:extLst>
            </p:cNvPr>
            <p:cNvSpPr/>
            <p:nvPr/>
          </p:nvSpPr>
          <p:spPr>
            <a:xfrm>
              <a:off x="445426" y="2923756"/>
              <a:ext cx="3253826" cy="1029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Afgeronde rechthoek 50">
              <a:extLst>
                <a:ext uri="{FF2B5EF4-FFF2-40B4-BE49-F238E27FC236}">
                  <a16:creationId xmlns:a16="http://schemas.microsoft.com/office/drawing/2014/main" id="{1E2DC4B8-76D9-29DA-CB58-A27F9D010EB6}"/>
                </a:ext>
              </a:extLst>
            </p:cNvPr>
            <p:cNvSpPr/>
            <p:nvPr/>
          </p:nvSpPr>
          <p:spPr>
            <a:xfrm flipV="1">
              <a:off x="448814" y="3025120"/>
              <a:ext cx="3313028" cy="335833"/>
            </a:xfrm>
            <a:prstGeom prst="round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  </a:t>
              </a:r>
            </a:p>
          </p:txBody>
        </p:sp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9F507075-68EB-250E-26E8-D69E0B8A4948}"/>
                </a:ext>
              </a:extLst>
            </p:cNvPr>
            <p:cNvSpPr/>
            <p:nvPr/>
          </p:nvSpPr>
          <p:spPr>
            <a:xfrm rot="5400000">
              <a:off x="1384481" y="1172068"/>
              <a:ext cx="1067826" cy="12782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5EB174E0-ECD9-C86E-60EF-EEC6F78E5EA6}"/>
                </a:ext>
              </a:extLst>
            </p:cNvPr>
            <p:cNvSpPr/>
            <p:nvPr/>
          </p:nvSpPr>
          <p:spPr>
            <a:xfrm>
              <a:off x="1290058" y="314045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CBB8D589-6686-83F5-14AA-15CF7B978AF0}"/>
                    </a:ext>
                  </a:extLst>
                </p:cNvPr>
                <p:cNvSpPr txBox="1"/>
                <p:nvPr/>
              </p:nvSpPr>
              <p:spPr>
                <a:xfrm>
                  <a:off x="1485587" y="240605"/>
                  <a:ext cx="487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𝐿𝐸𝐷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CBB8D589-6686-83F5-14AA-15CF7B978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587" y="240605"/>
                  <a:ext cx="4876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821" r="-7692" b="-4348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7FF46239-E924-42C0-8648-6EABB269FFF2}"/>
                </a:ext>
              </a:extLst>
            </p:cNvPr>
            <p:cNvSpPr/>
            <p:nvPr/>
          </p:nvSpPr>
          <p:spPr>
            <a:xfrm>
              <a:off x="521457" y="671512"/>
              <a:ext cx="3046634" cy="960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F352C6F1-F8C8-D0D5-642F-12B3F6765475}"/>
                </a:ext>
              </a:extLst>
            </p:cNvPr>
            <p:cNvSpPr/>
            <p:nvPr/>
          </p:nvSpPr>
          <p:spPr>
            <a:xfrm>
              <a:off x="1883579" y="707353"/>
              <a:ext cx="73817" cy="7064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Blokboog 57">
              <a:extLst>
                <a:ext uri="{FF2B5EF4-FFF2-40B4-BE49-F238E27FC236}">
                  <a16:creationId xmlns:a16="http://schemas.microsoft.com/office/drawing/2014/main" id="{C9F0AFAA-9CFD-0344-36AE-98323B2B6F9A}"/>
                </a:ext>
              </a:extLst>
            </p:cNvPr>
            <p:cNvSpPr/>
            <p:nvPr/>
          </p:nvSpPr>
          <p:spPr>
            <a:xfrm rot="13068378">
              <a:off x="1503466" y="1455726"/>
              <a:ext cx="829851" cy="777842"/>
            </a:xfrm>
            <a:prstGeom prst="blockArc">
              <a:avLst>
                <a:gd name="adj1" fmla="val 17574505"/>
                <a:gd name="adj2" fmla="val 1893187"/>
                <a:gd name="adj3" fmla="val 0"/>
              </a:avLst>
            </a:prstGeom>
            <a:solidFill>
              <a:schemeClr val="bg1"/>
            </a:solidFill>
            <a:ln w="2857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436CDF6A-D725-5D20-8C50-A6EFE1A451FA}"/>
                    </a:ext>
                  </a:extLst>
                </p:cNvPr>
                <p:cNvSpPr txBox="1"/>
                <p:nvPr/>
              </p:nvSpPr>
              <p:spPr>
                <a:xfrm>
                  <a:off x="1068180" y="1527413"/>
                  <a:ext cx="5428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NL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" name="Tekstvak 58">
                  <a:extLst>
                    <a:ext uri="{FF2B5EF4-FFF2-40B4-BE49-F238E27FC236}">
                      <a16:creationId xmlns:a16="http://schemas.microsoft.com/office/drawing/2014/main" id="{436CDF6A-D725-5D20-8C50-A6EFE1A45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80" y="1527413"/>
                  <a:ext cx="54282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Rechte verbindingslijn 61">
              <a:extLst>
                <a:ext uri="{FF2B5EF4-FFF2-40B4-BE49-F238E27FC236}">
                  <a16:creationId xmlns:a16="http://schemas.microsoft.com/office/drawing/2014/main" id="{E99ECB7C-90FE-EF1C-F5E4-5C5CFFEC7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3581" y="1807665"/>
              <a:ext cx="0" cy="894491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E95D1EE4-4BBE-BF04-051A-5D736512766A}"/>
                </a:ext>
              </a:extLst>
            </p:cNvPr>
            <p:cNvSpPr/>
            <p:nvPr/>
          </p:nvSpPr>
          <p:spPr>
            <a:xfrm rot="7379487">
              <a:off x="1124371" y="2087677"/>
              <a:ext cx="970751" cy="116208"/>
            </a:xfrm>
            <a:prstGeom prst="rect">
              <a:avLst/>
            </a:prstGeom>
            <a:solidFill>
              <a:schemeClr val="bg2">
                <a:lumMod val="75000"/>
                <a:alpha val="60000"/>
              </a:schemeClr>
            </a:solidFill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C47C2608-9F2C-D77D-E4FE-11AACB0B1A1C}"/>
                </a:ext>
              </a:extLst>
            </p:cNvPr>
            <p:cNvSpPr/>
            <p:nvPr/>
          </p:nvSpPr>
          <p:spPr>
            <a:xfrm rot="157716">
              <a:off x="1287950" y="2532219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kstvak 127">
                  <a:extLst>
                    <a:ext uri="{FF2B5EF4-FFF2-40B4-BE49-F238E27FC236}">
                      <a16:creationId xmlns:a16="http://schemas.microsoft.com/office/drawing/2014/main" id="{ACF519CA-600D-7DD7-E5D6-C2269ACD43A9}"/>
                    </a:ext>
                  </a:extLst>
                </p:cNvPr>
                <p:cNvSpPr txBox="1"/>
                <p:nvPr/>
              </p:nvSpPr>
              <p:spPr>
                <a:xfrm>
                  <a:off x="1481766" y="2332098"/>
                  <a:ext cx="5428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nl-NL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8" name="Tekstvak 127">
                  <a:extLst>
                    <a:ext uri="{FF2B5EF4-FFF2-40B4-BE49-F238E27FC236}">
                      <a16:creationId xmlns:a16="http://schemas.microsoft.com/office/drawing/2014/main" id="{ACF519CA-600D-7DD7-E5D6-C2269ACD4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766" y="2332098"/>
                  <a:ext cx="542822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Blokboog 128">
              <a:extLst>
                <a:ext uri="{FF2B5EF4-FFF2-40B4-BE49-F238E27FC236}">
                  <a16:creationId xmlns:a16="http://schemas.microsoft.com/office/drawing/2014/main" id="{578BAB55-0FEE-D2A0-256F-E74AEF1FE534}"/>
                </a:ext>
              </a:extLst>
            </p:cNvPr>
            <p:cNvSpPr/>
            <p:nvPr/>
          </p:nvSpPr>
          <p:spPr>
            <a:xfrm rot="10039119">
              <a:off x="1611856" y="1626762"/>
              <a:ext cx="829851" cy="777842"/>
            </a:xfrm>
            <a:prstGeom prst="blockArc">
              <a:avLst>
                <a:gd name="adj1" fmla="val 18270676"/>
                <a:gd name="adj2" fmla="val 19933884"/>
                <a:gd name="adj3" fmla="val 1948"/>
              </a:avLst>
            </a:prstGeom>
            <a:solidFill>
              <a:schemeClr val="bg1"/>
            </a:solidFill>
            <a:ln w="0" cmpd="sng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ADF25660-3213-114E-AA9D-C4D38839F3F1}"/>
                </a:ext>
              </a:extLst>
            </p:cNvPr>
            <p:cNvSpPr/>
            <p:nvPr/>
          </p:nvSpPr>
          <p:spPr>
            <a:xfrm rot="7221771">
              <a:off x="1173130" y="2113238"/>
              <a:ext cx="970751" cy="1162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6AEE967F-F7DD-70E7-F684-BC41104A5AE6}"/>
                </a:ext>
              </a:extLst>
            </p:cNvPr>
            <p:cNvSpPr/>
            <p:nvPr/>
          </p:nvSpPr>
          <p:spPr>
            <a:xfrm>
              <a:off x="1354642" y="2564274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32" name="Rechte verbindingslijn 131">
              <a:extLst>
                <a:ext uri="{FF2B5EF4-FFF2-40B4-BE49-F238E27FC236}">
                  <a16:creationId xmlns:a16="http://schemas.microsoft.com/office/drawing/2014/main" id="{1BBB9FCC-1196-4416-D844-BCD25C401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0329" y="2627876"/>
              <a:ext cx="159154" cy="101411"/>
            </a:xfrm>
            <a:prstGeom prst="line">
              <a:avLst/>
            </a:prstGeom>
            <a:ln w="22225">
              <a:solidFill>
                <a:schemeClr val="bg1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kstvak 136">
                  <a:extLst>
                    <a:ext uri="{FF2B5EF4-FFF2-40B4-BE49-F238E27FC236}">
                      <a16:creationId xmlns:a16="http://schemas.microsoft.com/office/drawing/2014/main" id="{102EA8BA-81AB-6749-A5E4-3B1CFB3BC03F}"/>
                    </a:ext>
                  </a:extLst>
                </p:cNvPr>
                <p:cNvSpPr txBox="1"/>
                <p:nvPr/>
              </p:nvSpPr>
              <p:spPr>
                <a:xfrm>
                  <a:off x="995285" y="2691128"/>
                  <a:ext cx="5428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nl-NL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Tekstvak 136">
                  <a:extLst>
                    <a:ext uri="{FF2B5EF4-FFF2-40B4-BE49-F238E27FC236}">
                      <a16:creationId xmlns:a16="http://schemas.microsoft.com/office/drawing/2014/main" id="{102EA8BA-81AB-6749-A5E4-3B1CFB3BC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85" y="2691128"/>
                  <a:ext cx="542822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Vrije vorm 137">
              <a:extLst>
                <a:ext uri="{FF2B5EF4-FFF2-40B4-BE49-F238E27FC236}">
                  <a16:creationId xmlns:a16="http://schemas.microsoft.com/office/drawing/2014/main" id="{45405810-CE78-E127-40DC-FAD64F8AC5AE}"/>
                </a:ext>
              </a:extLst>
            </p:cNvPr>
            <p:cNvSpPr/>
            <p:nvPr/>
          </p:nvSpPr>
          <p:spPr>
            <a:xfrm>
              <a:off x="5022746" y="1653528"/>
              <a:ext cx="1330702" cy="805567"/>
            </a:xfrm>
            <a:custGeom>
              <a:avLst/>
              <a:gdLst>
                <a:gd name="connsiteX0" fmla="*/ 162945 w 1330702"/>
                <a:gd name="connsiteY0" fmla="*/ 450345 h 805567"/>
                <a:gd name="connsiteX1" fmla="*/ 408422 w 1330702"/>
                <a:gd name="connsiteY1" fmla="*/ 775602 h 805567"/>
                <a:gd name="connsiteX2" fmla="*/ 838006 w 1330702"/>
                <a:gd name="connsiteY2" fmla="*/ 732643 h 805567"/>
                <a:gd name="connsiteX3" fmla="*/ 1286000 w 1330702"/>
                <a:gd name="connsiteY3" fmla="*/ 260101 h 805567"/>
                <a:gd name="connsiteX4" fmla="*/ 1028250 w 1330702"/>
                <a:gd name="connsiteY4" fmla="*/ 63720 h 805567"/>
                <a:gd name="connsiteX5" fmla="*/ 1083482 w 1330702"/>
                <a:gd name="connsiteY5" fmla="*/ 726507 h 805567"/>
                <a:gd name="connsiteX6" fmla="*/ 408422 w 1330702"/>
                <a:gd name="connsiteY6" fmla="*/ 628316 h 805567"/>
                <a:gd name="connsiteX7" fmla="*/ 3386 w 1330702"/>
                <a:gd name="connsiteY7" fmla="*/ 407387 h 805567"/>
                <a:gd name="connsiteX8" fmla="*/ 267273 w 1330702"/>
                <a:gd name="connsiteY8" fmla="*/ 781739 h 805567"/>
                <a:gd name="connsiteX9" fmla="*/ 1126441 w 1330702"/>
                <a:gd name="connsiteY9" fmla="*/ 665137 h 805567"/>
                <a:gd name="connsiteX10" fmla="*/ 1328959 w 1330702"/>
                <a:gd name="connsiteY10" fmla="*/ 143500 h 805567"/>
                <a:gd name="connsiteX11" fmla="*/ 1218494 w 1330702"/>
                <a:gd name="connsiteY11" fmla="*/ 39172 h 805567"/>
                <a:gd name="connsiteX12" fmla="*/ 1114167 w 1330702"/>
                <a:gd name="connsiteY12" fmla="*/ 714233 h 805567"/>
                <a:gd name="connsiteX13" fmla="*/ 420696 w 1330702"/>
                <a:gd name="connsiteY13" fmla="*/ 689685 h 805567"/>
                <a:gd name="connsiteX14" fmla="*/ 9522 w 1330702"/>
                <a:gd name="connsiteY14" fmla="*/ 260101 h 805567"/>
                <a:gd name="connsiteX15" fmla="*/ 199767 w 1330702"/>
                <a:gd name="connsiteY15" fmla="*/ 744917 h 80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0702" h="805567">
                  <a:moveTo>
                    <a:pt x="162945" y="450345"/>
                  </a:moveTo>
                  <a:cubicBezTo>
                    <a:pt x="229428" y="589448"/>
                    <a:pt x="295912" y="728552"/>
                    <a:pt x="408422" y="775602"/>
                  </a:cubicBezTo>
                  <a:cubicBezTo>
                    <a:pt x="520932" y="822652"/>
                    <a:pt x="691743" y="818560"/>
                    <a:pt x="838006" y="732643"/>
                  </a:cubicBezTo>
                  <a:cubicBezTo>
                    <a:pt x="984269" y="646726"/>
                    <a:pt x="1254293" y="371588"/>
                    <a:pt x="1286000" y="260101"/>
                  </a:cubicBezTo>
                  <a:cubicBezTo>
                    <a:pt x="1317707" y="148614"/>
                    <a:pt x="1062003" y="-14014"/>
                    <a:pt x="1028250" y="63720"/>
                  </a:cubicBezTo>
                  <a:cubicBezTo>
                    <a:pt x="994497" y="141454"/>
                    <a:pt x="1186787" y="632408"/>
                    <a:pt x="1083482" y="726507"/>
                  </a:cubicBezTo>
                  <a:cubicBezTo>
                    <a:pt x="980177" y="820606"/>
                    <a:pt x="588438" y="681503"/>
                    <a:pt x="408422" y="628316"/>
                  </a:cubicBezTo>
                  <a:cubicBezTo>
                    <a:pt x="228406" y="575129"/>
                    <a:pt x="26911" y="381816"/>
                    <a:pt x="3386" y="407387"/>
                  </a:cubicBezTo>
                  <a:cubicBezTo>
                    <a:pt x="-20139" y="432958"/>
                    <a:pt x="80097" y="738781"/>
                    <a:pt x="267273" y="781739"/>
                  </a:cubicBezTo>
                  <a:cubicBezTo>
                    <a:pt x="454449" y="824697"/>
                    <a:pt x="949493" y="771510"/>
                    <a:pt x="1126441" y="665137"/>
                  </a:cubicBezTo>
                  <a:cubicBezTo>
                    <a:pt x="1303389" y="558764"/>
                    <a:pt x="1313617" y="247827"/>
                    <a:pt x="1328959" y="143500"/>
                  </a:cubicBezTo>
                  <a:cubicBezTo>
                    <a:pt x="1344301" y="39172"/>
                    <a:pt x="1254293" y="-55950"/>
                    <a:pt x="1218494" y="39172"/>
                  </a:cubicBezTo>
                  <a:cubicBezTo>
                    <a:pt x="1182695" y="134294"/>
                    <a:pt x="1247133" y="605814"/>
                    <a:pt x="1114167" y="714233"/>
                  </a:cubicBezTo>
                  <a:cubicBezTo>
                    <a:pt x="981201" y="822652"/>
                    <a:pt x="604803" y="765374"/>
                    <a:pt x="420696" y="689685"/>
                  </a:cubicBezTo>
                  <a:cubicBezTo>
                    <a:pt x="236589" y="613996"/>
                    <a:pt x="46343" y="250896"/>
                    <a:pt x="9522" y="260101"/>
                  </a:cubicBezTo>
                  <a:cubicBezTo>
                    <a:pt x="-27300" y="269306"/>
                    <a:pt x="86233" y="507111"/>
                    <a:pt x="199767" y="744917"/>
                  </a:cubicBezTo>
                </a:path>
              </a:pathLst>
            </a:custGeom>
            <a:noFill/>
            <a:ln w="22225">
              <a:solidFill>
                <a:srgbClr val="2FB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9" name="Vrije vorm 138">
              <a:extLst>
                <a:ext uri="{FF2B5EF4-FFF2-40B4-BE49-F238E27FC236}">
                  <a16:creationId xmlns:a16="http://schemas.microsoft.com/office/drawing/2014/main" id="{039E8BBF-4B4C-1CA9-6561-425E0D1471D5}"/>
                </a:ext>
              </a:extLst>
            </p:cNvPr>
            <p:cNvSpPr/>
            <p:nvPr/>
          </p:nvSpPr>
          <p:spPr>
            <a:xfrm>
              <a:off x="5022745" y="1644784"/>
              <a:ext cx="1414875" cy="807481"/>
            </a:xfrm>
            <a:custGeom>
              <a:avLst/>
              <a:gdLst>
                <a:gd name="connsiteX0" fmla="*/ 162945 w 1330702"/>
                <a:gd name="connsiteY0" fmla="*/ 450345 h 805567"/>
                <a:gd name="connsiteX1" fmla="*/ 408422 w 1330702"/>
                <a:gd name="connsiteY1" fmla="*/ 775602 h 805567"/>
                <a:gd name="connsiteX2" fmla="*/ 838006 w 1330702"/>
                <a:gd name="connsiteY2" fmla="*/ 732643 h 805567"/>
                <a:gd name="connsiteX3" fmla="*/ 1286000 w 1330702"/>
                <a:gd name="connsiteY3" fmla="*/ 260101 h 805567"/>
                <a:gd name="connsiteX4" fmla="*/ 1028250 w 1330702"/>
                <a:gd name="connsiteY4" fmla="*/ 63720 h 805567"/>
                <a:gd name="connsiteX5" fmla="*/ 1083482 w 1330702"/>
                <a:gd name="connsiteY5" fmla="*/ 726507 h 805567"/>
                <a:gd name="connsiteX6" fmla="*/ 408422 w 1330702"/>
                <a:gd name="connsiteY6" fmla="*/ 628316 h 805567"/>
                <a:gd name="connsiteX7" fmla="*/ 3386 w 1330702"/>
                <a:gd name="connsiteY7" fmla="*/ 407387 h 805567"/>
                <a:gd name="connsiteX8" fmla="*/ 267273 w 1330702"/>
                <a:gd name="connsiteY8" fmla="*/ 781739 h 805567"/>
                <a:gd name="connsiteX9" fmla="*/ 1126441 w 1330702"/>
                <a:gd name="connsiteY9" fmla="*/ 665137 h 805567"/>
                <a:gd name="connsiteX10" fmla="*/ 1328959 w 1330702"/>
                <a:gd name="connsiteY10" fmla="*/ 143500 h 805567"/>
                <a:gd name="connsiteX11" fmla="*/ 1218494 w 1330702"/>
                <a:gd name="connsiteY11" fmla="*/ 39172 h 805567"/>
                <a:gd name="connsiteX12" fmla="*/ 1114167 w 1330702"/>
                <a:gd name="connsiteY12" fmla="*/ 714233 h 805567"/>
                <a:gd name="connsiteX13" fmla="*/ 420696 w 1330702"/>
                <a:gd name="connsiteY13" fmla="*/ 689685 h 805567"/>
                <a:gd name="connsiteX14" fmla="*/ 9522 w 1330702"/>
                <a:gd name="connsiteY14" fmla="*/ 260101 h 805567"/>
                <a:gd name="connsiteX15" fmla="*/ 199767 w 1330702"/>
                <a:gd name="connsiteY15" fmla="*/ 744917 h 80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0702" h="805567">
                  <a:moveTo>
                    <a:pt x="162945" y="450345"/>
                  </a:moveTo>
                  <a:cubicBezTo>
                    <a:pt x="229428" y="589448"/>
                    <a:pt x="295912" y="728552"/>
                    <a:pt x="408422" y="775602"/>
                  </a:cubicBezTo>
                  <a:cubicBezTo>
                    <a:pt x="520932" y="822652"/>
                    <a:pt x="691743" y="818560"/>
                    <a:pt x="838006" y="732643"/>
                  </a:cubicBezTo>
                  <a:cubicBezTo>
                    <a:pt x="984269" y="646726"/>
                    <a:pt x="1254293" y="371588"/>
                    <a:pt x="1286000" y="260101"/>
                  </a:cubicBezTo>
                  <a:cubicBezTo>
                    <a:pt x="1317707" y="148614"/>
                    <a:pt x="1062003" y="-14014"/>
                    <a:pt x="1028250" y="63720"/>
                  </a:cubicBezTo>
                  <a:cubicBezTo>
                    <a:pt x="994497" y="141454"/>
                    <a:pt x="1186787" y="632408"/>
                    <a:pt x="1083482" y="726507"/>
                  </a:cubicBezTo>
                  <a:cubicBezTo>
                    <a:pt x="980177" y="820606"/>
                    <a:pt x="588438" y="681503"/>
                    <a:pt x="408422" y="628316"/>
                  </a:cubicBezTo>
                  <a:cubicBezTo>
                    <a:pt x="228406" y="575129"/>
                    <a:pt x="26911" y="381816"/>
                    <a:pt x="3386" y="407387"/>
                  </a:cubicBezTo>
                  <a:cubicBezTo>
                    <a:pt x="-20139" y="432958"/>
                    <a:pt x="80097" y="738781"/>
                    <a:pt x="267273" y="781739"/>
                  </a:cubicBezTo>
                  <a:cubicBezTo>
                    <a:pt x="454449" y="824697"/>
                    <a:pt x="949493" y="771510"/>
                    <a:pt x="1126441" y="665137"/>
                  </a:cubicBezTo>
                  <a:cubicBezTo>
                    <a:pt x="1303389" y="558764"/>
                    <a:pt x="1313617" y="247827"/>
                    <a:pt x="1328959" y="143500"/>
                  </a:cubicBezTo>
                  <a:cubicBezTo>
                    <a:pt x="1344301" y="39172"/>
                    <a:pt x="1254293" y="-55950"/>
                    <a:pt x="1218494" y="39172"/>
                  </a:cubicBezTo>
                  <a:cubicBezTo>
                    <a:pt x="1182695" y="134294"/>
                    <a:pt x="1247133" y="605814"/>
                    <a:pt x="1114167" y="714233"/>
                  </a:cubicBezTo>
                  <a:cubicBezTo>
                    <a:pt x="981201" y="822652"/>
                    <a:pt x="604803" y="765374"/>
                    <a:pt x="420696" y="689685"/>
                  </a:cubicBezTo>
                  <a:cubicBezTo>
                    <a:pt x="236589" y="613996"/>
                    <a:pt x="46343" y="250896"/>
                    <a:pt x="9522" y="260101"/>
                  </a:cubicBezTo>
                  <a:cubicBezTo>
                    <a:pt x="-27300" y="269306"/>
                    <a:pt x="86233" y="507111"/>
                    <a:pt x="199767" y="744917"/>
                  </a:cubicBezTo>
                </a:path>
              </a:pathLst>
            </a:custGeom>
            <a:noFill/>
            <a:ln w="222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al 45">
              <a:extLst>
                <a:ext uri="{FF2B5EF4-FFF2-40B4-BE49-F238E27FC236}">
                  <a16:creationId xmlns:a16="http://schemas.microsoft.com/office/drawing/2014/main" id="{0AFF5F33-29D2-A204-1CF3-2C6ACF983E33}"/>
                </a:ext>
              </a:extLst>
            </p:cNvPr>
            <p:cNvSpPr/>
            <p:nvPr/>
          </p:nvSpPr>
          <p:spPr>
            <a:xfrm>
              <a:off x="5162941" y="2326121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Vrije vorm 139">
              <a:extLst>
                <a:ext uri="{FF2B5EF4-FFF2-40B4-BE49-F238E27FC236}">
                  <a16:creationId xmlns:a16="http://schemas.microsoft.com/office/drawing/2014/main" id="{4C938AAC-A24F-87AF-752C-AF502A55F3AE}"/>
                </a:ext>
              </a:extLst>
            </p:cNvPr>
            <p:cNvSpPr/>
            <p:nvPr/>
          </p:nvSpPr>
          <p:spPr>
            <a:xfrm>
              <a:off x="5356453" y="1514730"/>
              <a:ext cx="1020007" cy="367847"/>
            </a:xfrm>
            <a:custGeom>
              <a:avLst/>
              <a:gdLst>
                <a:gd name="connsiteX0" fmla="*/ 1072 w 1020007"/>
                <a:gd name="connsiteY0" fmla="*/ 36821 h 367847"/>
                <a:gd name="connsiteX1" fmla="*/ 246548 w 1020007"/>
                <a:gd name="connsiteY1" fmla="*/ 349804 h 367847"/>
                <a:gd name="connsiteX2" fmla="*/ 841829 w 1020007"/>
                <a:gd name="connsiteY2" fmla="*/ 294572 h 367847"/>
                <a:gd name="connsiteX3" fmla="*/ 1019799 w 1020007"/>
                <a:gd name="connsiteY3" fmla="*/ 0 h 367847"/>
                <a:gd name="connsiteX4" fmla="*/ 866377 w 1020007"/>
                <a:gd name="connsiteY4" fmla="*/ 294572 h 367847"/>
                <a:gd name="connsiteX5" fmla="*/ 412245 w 1020007"/>
                <a:gd name="connsiteY5" fmla="*/ 355941 h 367847"/>
                <a:gd name="connsiteX6" fmla="*/ 166768 w 1020007"/>
                <a:gd name="connsiteY6" fmla="*/ 325256 h 367847"/>
                <a:gd name="connsiteX7" fmla="*/ 1072 w 1020007"/>
                <a:gd name="connsiteY7" fmla="*/ 36821 h 3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007" h="367847">
                  <a:moveTo>
                    <a:pt x="1072" y="36821"/>
                  </a:moveTo>
                  <a:cubicBezTo>
                    <a:pt x="14369" y="40912"/>
                    <a:pt x="106422" y="306846"/>
                    <a:pt x="246548" y="349804"/>
                  </a:cubicBezTo>
                  <a:cubicBezTo>
                    <a:pt x="386674" y="392762"/>
                    <a:pt x="712954" y="352873"/>
                    <a:pt x="841829" y="294572"/>
                  </a:cubicBezTo>
                  <a:cubicBezTo>
                    <a:pt x="970704" y="236271"/>
                    <a:pt x="1015708" y="0"/>
                    <a:pt x="1019799" y="0"/>
                  </a:cubicBezTo>
                  <a:cubicBezTo>
                    <a:pt x="1023890" y="0"/>
                    <a:pt x="967636" y="235249"/>
                    <a:pt x="866377" y="294572"/>
                  </a:cubicBezTo>
                  <a:cubicBezTo>
                    <a:pt x="765118" y="353895"/>
                    <a:pt x="528847" y="350827"/>
                    <a:pt x="412245" y="355941"/>
                  </a:cubicBezTo>
                  <a:cubicBezTo>
                    <a:pt x="295644" y="361055"/>
                    <a:pt x="232228" y="375374"/>
                    <a:pt x="166768" y="325256"/>
                  </a:cubicBezTo>
                  <a:cubicBezTo>
                    <a:pt x="101308" y="275138"/>
                    <a:pt x="-12225" y="32730"/>
                    <a:pt x="1072" y="36821"/>
                  </a:cubicBezTo>
                  <a:close/>
                </a:path>
              </a:pathLst>
            </a:custGeom>
            <a:ln w="222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1" name="Vrije vorm 140">
              <a:extLst>
                <a:ext uri="{FF2B5EF4-FFF2-40B4-BE49-F238E27FC236}">
                  <a16:creationId xmlns:a16="http://schemas.microsoft.com/office/drawing/2014/main" id="{2C3A228E-2789-552A-5339-63378BEE72B1}"/>
                </a:ext>
              </a:extLst>
            </p:cNvPr>
            <p:cNvSpPr/>
            <p:nvPr/>
          </p:nvSpPr>
          <p:spPr>
            <a:xfrm>
              <a:off x="5333441" y="1514095"/>
              <a:ext cx="1020007" cy="367847"/>
            </a:xfrm>
            <a:custGeom>
              <a:avLst/>
              <a:gdLst>
                <a:gd name="connsiteX0" fmla="*/ 1072 w 1020007"/>
                <a:gd name="connsiteY0" fmla="*/ 36821 h 367847"/>
                <a:gd name="connsiteX1" fmla="*/ 246548 w 1020007"/>
                <a:gd name="connsiteY1" fmla="*/ 349804 h 367847"/>
                <a:gd name="connsiteX2" fmla="*/ 841829 w 1020007"/>
                <a:gd name="connsiteY2" fmla="*/ 294572 h 367847"/>
                <a:gd name="connsiteX3" fmla="*/ 1019799 w 1020007"/>
                <a:gd name="connsiteY3" fmla="*/ 0 h 367847"/>
                <a:gd name="connsiteX4" fmla="*/ 866377 w 1020007"/>
                <a:gd name="connsiteY4" fmla="*/ 294572 h 367847"/>
                <a:gd name="connsiteX5" fmla="*/ 412245 w 1020007"/>
                <a:gd name="connsiteY5" fmla="*/ 355941 h 367847"/>
                <a:gd name="connsiteX6" fmla="*/ 166768 w 1020007"/>
                <a:gd name="connsiteY6" fmla="*/ 325256 h 367847"/>
                <a:gd name="connsiteX7" fmla="*/ 1072 w 1020007"/>
                <a:gd name="connsiteY7" fmla="*/ 36821 h 3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007" h="367847">
                  <a:moveTo>
                    <a:pt x="1072" y="36821"/>
                  </a:moveTo>
                  <a:cubicBezTo>
                    <a:pt x="14369" y="40912"/>
                    <a:pt x="106422" y="306846"/>
                    <a:pt x="246548" y="349804"/>
                  </a:cubicBezTo>
                  <a:cubicBezTo>
                    <a:pt x="386674" y="392762"/>
                    <a:pt x="712954" y="352873"/>
                    <a:pt x="841829" y="294572"/>
                  </a:cubicBezTo>
                  <a:cubicBezTo>
                    <a:pt x="970704" y="236271"/>
                    <a:pt x="1015708" y="0"/>
                    <a:pt x="1019799" y="0"/>
                  </a:cubicBezTo>
                  <a:cubicBezTo>
                    <a:pt x="1023890" y="0"/>
                    <a:pt x="967636" y="235249"/>
                    <a:pt x="866377" y="294572"/>
                  </a:cubicBezTo>
                  <a:cubicBezTo>
                    <a:pt x="765118" y="353895"/>
                    <a:pt x="528847" y="350827"/>
                    <a:pt x="412245" y="355941"/>
                  </a:cubicBezTo>
                  <a:cubicBezTo>
                    <a:pt x="295644" y="361055"/>
                    <a:pt x="232228" y="375374"/>
                    <a:pt x="166768" y="325256"/>
                  </a:cubicBezTo>
                  <a:cubicBezTo>
                    <a:pt x="101308" y="275138"/>
                    <a:pt x="-12225" y="32730"/>
                    <a:pt x="1072" y="36821"/>
                  </a:cubicBezTo>
                  <a:close/>
                </a:path>
              </a:pathLst>
            </a:custGeom>
            <a:ln w="22225">
              <a:solidFill>
                <a:srgbClr val="2FB0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2840D56D-50CA-E5B4-746D-F566018B4D9F}"/>
                </a:ext>
              </a:extLst>
            </p:cNvPr>
            <p:cNvSpPr/>
            <p:nvPr/>
          </p:nvSpPr>
          <p:spPr>
            <a:xfrm>
              <a:off x="5372302" y="1698018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2" name="Vrije vorm 141">
              <a:extLst>
                <a:ext uri="{FF2B5EF4-FFF2-40B4-BE49-F238E27FC236}">
                  <a16:creationId xmlns:a16="http://schemas.microsoft.com/office/drawing/2014/main" id="{97C27949-8BD4-90F1-295D-97C59E6095BF}"/>
                </a:ext>
              </a:extLst>
            </p:cNvPr>
            <p:cNvSpPr/>
            <p:nvPr/>
          </p:nvSpPr>
          <p:spPr>
            <a:xfrm>
              <a:off x="4451589" y="2898213"/>
              <a:ext cx="2801095" cy="56977"/>
            </a:xfrm>
            <a:custGeom>
              <a:avLst/>
              <a:gdLst>
                <a:gd name="connsiteX0" fmla="*/ -107 w 5672808"/>
                <a:gd name="connsiteY0" fmla="*/ 1002866 h 1401650"/>
                <a:gd name="connsiteX1" fmla="*/ 35327 w 5672808"/>
                <a:gd name="connsiteY1" fmla="*/ 880845 h 1401650"/>
                <a:gd name="connsiteX2" fmla="*/ 70805 w 5672808"/>
                <a:gd name="connsiteY2" fmla="*/ 758823 h 1401650"/>
                <a:gd name="connsiteX3" fmla="*/ 106239 w 5672808"/>
                <a:gd name="connsiteY3" fmla="*/ 636802 h 1401650"/>
                <a:gd name="connsiteX4" fmla="*/ 141682 w 5672808"/>
                <a:gd name="connsiteY4" fmla="*/ 520741 h 1401650"/>
                <a:gd name="connsiteX5" fmla="*/ 177160 w 5672808"/>
                <a:gd name="connsiteY5" fmla="*/ 407665 h 1401650"/>
                <a:gd name="connsiteX6" fmla="*/ 212594 w 5672808"/>
                <a:gd name="connsiteY6" fmla="*/ 306477 h 1401650"/>
                <a:gd name="connsiteX7" fmla="*/ 248072 w 5672808"/>
                <a:gd name="connsiteY7" fmla="*/ 217215 h 1401650"/>
                <a:gd name="connsiteX8" fmla="*/ 283506 w 5672808"/>
                <a:gd name="connsiteY8" fmla="*/ 142824 h 1401650"/>
                <a:gd name="connsiteX9" fmla="*/ 318984 w 5672808"/>
                <a:gd name="connsiteY9" fmla="*/ 83304 h 1401650"/>
                <a:gd name="connsiteX10" fmla="*/ 354418 w 5672808"/>
                <a:gd name="connsiteY10" fmla="*/ 41636 h 1401650"/>
                <a:gd name="connsiteX11" fmla="*/ 389905 w 5672808"/>
                <a:gd name="connsiteY11" fmla="*/ 11857 h 1401650"/>
                <a:gd name="connsiteX12" fmla="*/ 425339 w 5672808"/>
                <a:gd name="connsiteY12" fmla="*/ -32 h 1401650"/>
                <a:gd name="connsiteX13" fmla="*/ 460817 w 5672808"/>
                <a:gd name="connsiteY13" fmla="*/ 5931 h 1401650"/>
                <a:gd name="connsiteX14" fmla="*/ 496251 w 5672808"/>
                <a:gd name="connsiteY14" fmla="*/ 26765 h 1401650"/>
                <a:gd name="connsiteX15" fmla="*/ 531685 w 5672808"/>
                <a:gd name="connsiteY15" fmla="*/ 62470 h 1401650"/>
                <a:gd name="connsiteX16" fmla="*/ 567163 w 5672808"/>
                <a:gd name="connsiteY16" fmla="*/ 113045 h 1401650"/>
                <a:gd name="connsiteX17" fmla="*/ 602597 w 5672808"/>
                <a:gd name="connsiteY17" fmla="*/ 178528 h 1401650"/>
                <a:gd name="connsiteX18" fmla="*/ 638084 w 5672808"/>
                <a:gd name="connsiteY18" fmla="*/ 255902 h 1401650"/>
                <a:gd name="connsiteX19" fmla="*/ 673518 w 5672808"/>
                <a:gd name="connsiteY19" fmla="*/ 339237 h 1401650"/>
                <a:gd name="connsiteX20" fmla="*/ 708996 w 5672808"/>
                <a:gd name="connsiteY20" fmla="*/ 434462 h 1401650"/>
                <a:gd name="connsiteX21" fmla="*/ 744430 w 5672808"/>
                <a:gd name="connsiteY21" fmla="*/ 535654 h 1401650"/>
                <a:gd name="connsiteX22" fmla="*/ 779908 w 5672808"/>
                <a:gd name="connsiteY22" fmla="*/ 639786 h 1401650"/>
                <a:gd name="connsiteX23" fmla="*/ 815342 w 5672808"/>
                <a:gd name="connsiteY23" fmla="*/ 746937 h 1401650"/>
                <a:gd name="connsiteX24" fmla="*/ 850820 w 5672808"/>
                <a:gd name="connsiteY24" fmla="*/ 848121 h 1401650"/>
                <a:gd name="connsiteX25" fmla="*/ 886263 w 5672808"/>
                <a:gd name="connsiteY25" fmla="*/ 952253 h 1401650"/>
                <a:gd name="connsiteX26" fmla="*/ 921697 w 5672808"/>
                <a:gd name="connsiteY26" fmla="*/ 1047483 h 1401650"/>
                <a:gd name="connsiteX27" fmla="*/ 957175 w 5672808"/>
                <a:gd name="connsiteY27" fmla="*/ 1130813 h 1401650"/>
                <a:gd name="connsiteX28" fmla="*/ 992609 w 5672808"/>
                <a:gd name="connsiteY28" fmla="*/ 1211173 h 1401650"/>
                <a:gd name="connsiteX29" fmla="*/ 1028087 w 5672808"/>
                <a:gd name="connsiteY29" fmla="*/ 1276656 h 1401650"/>
                <a:gd name="connsiteX30" fmla="*/ 1063521 w 5672808"/>
                <a:gd name="connsiteY30" fmla="*/ 1330210 h 1401650"/>
                <a:gd name="connsiteX31" fmla="*/ 1098999 w 5672808"/>
                <a:gd name="connsiteY31" fmla="*/ 1371879 h 1401650"/>
                <a:gd name="connsiteX32" fmla="*/ 1134433 w 5672808"/>
                <a:gd name="connsiteY32" fmla="*/ 1395694 h 1401650"/>
                <a:gd name="connsiteX33" fmla="*/ 1169920 w 5672808"/>
                <a:gd name="connsiteY33" fmla="*/ 1401619 h 1401650"/>
                <a:gd name="connsiteX34" fmla="*/ 1205354 w 5672808"/>
                <a:gd name="connsiteY34" fmla="*/ 1395694 h 1401650"/>
                <a:gd name="connsiteX35" fmla="*/ 1240832 w 5672808"/>
                <a:gd name="connsiteY35" fmla="*/ 1377804 h 1401650"/>
                <a:gd name="connsiteX36" fmla="*/ 1276266 w 5672808"/>
                <a:gd name="connsiteY36" fmla="*/ 1342096 h 1401650"/>
                <a:gd name="connsiteX37" fmla="*/ 1311700 w 5672808"/>
                <a:gd name="connsiteY37" fmla="*/ 1300428 h 1401650"/>
                <a:gd name="connsiteX38" fmla="*/ 1347178 w 5672808"/>
                <a:gd name="connsiteY38" fmla="*/ 1243889 h 1401650"/>
                <a:gd name="connsiteX39" fmla="*/ 1382612 w 5672808"/>
                <a:gd name="connsiteY39" fmla="*/ 1181426 h 1401650"/>
                <a:gd name="connsiteX40" fmla="*/ 1418099 w 5672808"/>
                <a:gd name="connsiteY40" fmla="*/ 1109982 h 1401650"/>
                <a:gd name="connsiteX41" fmla="*/ 1453533 w 5672808"/>
                <a:gd name="connsiteY41" fmla="*/ 1029629 h 1401650"/>
                <a:gd name="connsiteX42" fmla="*/ 1489011 w 5672808"/>
                <a:gd name="connsiteY42" fmla="*/ 952253 h 1401650"/>
                <a:gd name="connsiteX43" fmla="*/ 1524445 w 5672808"/>
                <a:gd name="connsiteY43" fmla="*/ 862991 h 1401650"/>
                <a:gd name="connsiteX44" fmla="*/ 1559923 w 5672808"/>
                <a:gd name="connsiteY44" fmla="*/ 779654 h 1401650"/>
                <a:gd name="connsiteX45" fmla="*/ 1630791 w 5672808"/>
                <a:gd name="connsiteY45" fmla="*/ 618948 h 1401650"/>
                <a:gd name="connsiteX46" fmla="*/ 1666270 w 5672808"/>
                <a:gd name="connsiteY46" fmla="*/ 544556 h 1401650"/>
                <a:gd name="connsiteX47" fmla="*/ 1701712 w 5672808"/>
                <a:gd name="connsiteY47" fmla="*/ 479112 h 1401650"/>
                <a:gd name="connsiteX48" fmla="*/ 1737190 w 5672808"/>
                <a:gd name="connsiteY48" fmla="*/ 413628 h 1401650"/>
                <a:gd name="connsiteX49" fmla="*/ 1772624 w 5672808"/>
                <a:gd name="connsiteY49" fmla="*/ 365997 h 1401650"/>
                <a:gd name="connsiteX50" fmla="*/ 1808102 w 5672808"/>
                <a:gd name="connsiteY50" fmla="*/ 324329 h 1401650"/>
                <a:gd name="connsiteX51" fmla="*/ 1843537 w 5672808"/>
                <a:gd name="connsiteY51" fmla="*/ 294588 h 1401650"/>
                <a:gd name="connsiteX52" fmla="*/ 1879015 w 5672808"/>
                <a:gd name="connsiteY52" fmla="*/ 276735 h 1401650"/>
                <a:gd name="connsiteX53" fmla="*/ 1914449 w 5672808"/>
                <a:gd name="connsiteY53" fmla="*/ 264809 h 1401650"/>
                <a:gd name="connsiteX54" fmla="*/ 1949935 w 5672808"/>
                <a:gd name="connsiteY54" fmla="*/ 270772 h 1401650"/>
                <a:gd name="connsiteX55" fmla="*/ 1985369 w 5672808"/>
                <a:gd name="connsiteY55" fmla="*/ 282698 h 1401650"/>
                <a:gd name="connsiteX56" fmla="*/ 2020803 w 5672808"/>
                <a:gd name="connsiteY56" fmla="*/ 306477 h 1401650"/>
                <a:gd name="connsiteX57" fmla="*/ 2056282 w 5672808"/>
                <a:gd name="connsiteY57" fmla="*/ 336255 h 1401650"/>
                <a:gd name="connsiteX58" fmla="*/ 2091716 w 5672808"/>
                <a:gd name="connsiteY58" fmla="*/ 377923 h 1401650"/>
                <a:gd name="connsiteX59" fmla="*/ 2127194 w 5672808"/>
                <a:gd name="connsiteY59" fmla="*/ 422536 h 1401650"/>
                <a:gd name="connsiteX60" fmla="*/ 2162628 w 5672808"/>
                <a:gd name="connsiteY60" fmla="*/ 476130 h 1401650"/>
                <a:gd name="connsiteX61" fmla="*/ 2198114 w 5672808"/>
                <a:gd name="connsiteY61" fmla="*/ 535654 h 1401650"/>
                <a:gd name="connsiteX62" fmla="*/ 2233549 w 5672808"/>
                <a:gd name="connsiteY62" fmla="*/ 601094 h 1401650"/>
                <a:gd name="connsiteX63" fmla="*/ 2269027 w 5672808"/>
                <a:gd name="connsiteY63" fmla="*/ 666577 h 1401650"/>
                <a:gd name="connsiteX64" fmla="*/ 2304461 w 5672808"/>
                <a:gd name="connsiteY64" fmla="*/ 735008 h 1401650"/>
                <a:gd name="connsiteX65" fmla="*/ 2339939 w 5672808"/>
                <a:gd name="connsiteY65" fmla="*/ 800492 h 1401650"/>
                <a:gd name="connsiteX66" fmla="*/ 2375373 w 5672808"/>
                <a:gd name="connsiteY66" fmla="*/ 868959 h 1401650"/>
                <a:gd name="connsiteX67" fmla="*/ 2410807 w 5672808"/>
                <a:gd name="connsiteY67" fmla="*/ 931422 h 1401650"/>
                <a:gd name="connsiteX68" fmla="*/ 2446294 w 5672808"/>
                <a:gd name="connsiteY68" fmla="*/ 985012 h 1401650"/>
                <a:gd name="connsiteX69" fmla="*/ 2481728 w 5672808"/>
                <a:gd name="connsiteY69" fmla="*/ 1038574 h 1401650"/>
                <a:gd name="connsiteX70" fmla="*/ 2517206 w 5672808"/>
                <a:gd name="connsiteY70" fmla="*/ 1080242 h 1401650"/>
                <a:gd name="connsiteX71" fmla="*/ 2552640 w 5672808"/>
                <a:gd name="connsiteY71" fmla="*/ 1115943 h 1401650"/>
                <a:gd name="connsiteX72" fmla="*/ 2588118 w 5672808"/>
                <a:gd name="connsiteY72" fmla="*/ 1145690 h 1401650"/>
                <a:gd name="connsiteX73" fmla="*/ 2623552 w 5672808"/>
                <a:gd name="connsiteY73" fmla="*/ 1157611 h 1401650"/>
                <a:gd name="connsiteX74" fmla="*/ 2659030 w 5672808"/>
                <a:gd name="connsiteY74" fmla="*/ 1169504 h 1401650"/>
                <a:gd name="connsiteX75" fmla="*/ 2694464 w 5672808"/>
                <a:gd name="connsiteY75" fmla="*/ 1163536 h 1401650"/>
                <a:gd name="connsiteX76" fmla="*/ 2729951 w 5672808"/>
                <a:gd name="connsiteY76" fmla="*/ 1151650 h 1401650"/>
                <a:gd name="connsiteX77" fmla="*/ 2765385 w 5672808"/>
                <a:gd name="connsiteY77" fmla="*/ 1133797 h 1401650"/>
                <a:gd name="connsiteX78" fmla="*/ 2800819 w 5672808"/>
                <a:gd name="connsiteY78" fmla="*/ 1109982 h 1401650"/>
                <a:gd name="connsiteX79" fmla="*/ 2836297 w 5672808"/>
                <a:gd name="connsiteY79" fmla="*/ 1074274 h 1401650"/>
                <a:gd name="connsiteX80" fmla="*/ 2871731 w 5672808"/>
                <a:gd name="connsiteY80" fmla="*/ 1038574 h 1401650"/>
                <a:gd name="connsiteX81" fmla="*/ 2907209 w 5672808"/>
                <a:gd name="connsiteY81" fmla="*/ 990937 h 1401650"/>
                <a:gd name="connsiteX82" fmla="*/ 2942643 w 5672808"/>
                <a:gd name="connsiteY82" fmla="*/ 943344 h 1401650"/>
                <a:gd name="connsiteX83" fmla="*/ 2978130 w 5672808"/>
                <a:gd name="connsiteY83" fmla="*/ 889754 h 1401650"/>
                <a:gd name="connsiteX84" fmla="*/ 3013564 w 5672808"/>
                <a:gd name="connsiteY84" fmla="*/ 836199 h 1401650"/>
                <a:gd name="connsiteX85" fmla="*/ 3049042 w 5672808"/>
                <a:gd name="connsiteY85" fmla="*/ 782638 h 1401650"/>
                <a:gd name="connsiteX86" fmla="*/ 3084476 w 5672808"/>
                <a:gd name="connsiteY86" fmla="*/ 729083 h 1401650"/>
                <a:gd name="connsiteX87" fmla="*/ 3119954 w 5672808"/>
                <a:gd name="connsiteY87" fmla="*/ 678470 h 1401650"/>
                <a:gd name="connsiteX88" fmla="*/ 3155388 w 5672808"/>
                <a:gd name="connsiteY88" fmla="*/ 630877 h 1401650"/>
                <a:gd name="connsiteX89" fmla="*/ 3190822 w 5672808"/>
                <a:gd name="connsiteY89" fmla="*/ 589208 h 1401650"/>
                <a:gd name="connsiteX90" fmla="*/ 3226300 w 5672808"/>
                <a:gd name="connsiteY90" fmla="*/ 547540 h 1401650"/>
                <a:gd name="connsiteX91" fmla="*/ 3261743 w 5672808"/>
                <a:gd name="connsiteY91" fmla="*/ 517800 h 1401650"/>
                <a:gd name="connsiteX92" fmla="*/ 3297221 w 5672808"/>
                <a:gd name="connsiteY92" fmla="*/ 491001 h 1401650"/>
                <a:gd name="connsiteX93" fmla="*/ 3332655 w 5672808"/>
                <a:gd name="connsiteY93" fmla="*/ 470167 h 1401650"/>
                <a:gd name="connsiteX94" fmla="*/ 3368133 w 5672808"/>
                <a:gd name="connsiteY94" fmla="*/ 458278 h 1401650"/>
                <a:gd name="connsiteX95" fmla="*/ 3403567 w 5672808"/>
                <a:gd name="connsiteY95" fmla="*/ 455296 h 1401650"/>
                <a:gd name="connsiteX96" fmla="*/ 3439045 w 5672808"/>
                <a:gd name="connsiteY96" fmla="*/ 458278 h 1401650"/>
                <a:gd name="connsiteX97" fmla="*/ 3474479 w 5672808"/>
                <a:gd name="connsiteY97" fmla="*/ 467185 h 1401650"/>
                <a:gd name="connsiteX98" fmla="*/ 3509966 w 5672808"/>
                <a:gd name="connsiteY98" fmla="*/ 479112 h 1401650"/>
                <a:gd name="connsiteX99" fmla="*/ 3545400 w 5672808"/>
                <a:gd name="connsiteY99" fmla="*/ 499910 h 1401650"/>
                <a:gd name="connsiteX100" fmla="*/ 3580834 w 5672808"/>
                <a:gd name="connsiteY100" fmla="*/ 526709 h 1401650"/>
                <a:gd name="connsiteX101" fmla="*/ 3616312 w 5672808"/>
                <a:gd name="connsiteY101" fmla="*/ 550524 h 1401650"/>
                <a:gd name="connsiteX102" fmla="*/ 3651746 w 5672808"/>
                <a:gd name="connsiteY102" fmla="*/ 586224 h 1401650"/>
                <a:gd name="connsiteX103" fmla="*/ 3687224 w 5672808"/>
                <a:gd name="connsiteY103" fmla="*/ 616007 h 1401650"/>
                <a:gd name="connsiteX104" fmla="*/ 3722658 w 5672808"/>
                <a:gd name="connsiteY104" fmla="*/ 657632 h 1401650"/>
                <a:gd name="connsiteX105" fmla="*/ 3758145 w 5672808"/>
                <a:gd name="connsiteY105" fmla="*/ 693376 h 1401650"/>
                <a:gd name="connsiteX106" fmla="*/ 3793579 w 5672808"/>
                <a:gd name="connsiteY106" fmla="*/ 732060 h 1401650"/>
                <a:gd name="connsiteX107" fmla="*/ 3829057 w 5672808"/>
                <a:gd name="connsiteY107" fmla="*/ 770752 h 1401650"/>
                <a:gd name="connsiteX108" fmla="*/ 3864491 w 5672808"/>
                <a:gd name="connsiteY108" fmla="*/ 809436 h 1401650"/>
                <a:gd name="connsiteX109" fmla="*/ 3899969 w 5672808"/>
                <a:gd name="connsiteY109" fmla="*/ 845144 h 1401650"/>
                <a:gd name="connsiteX110" fmla="*/ 3935403 w 5672808"/>
                <a:gd name="connsiteY110" fmla="*/ 874884 h 1401650"/>
                <a:gd name="connsiteX111" fmla="*/ 3970838 w 5672808"/>
                <a:gd name="connsiteY111" fmla="*/ 904659 h 1401650"/>
                <a:gd name="connsiteX112" fmla="*/ 4006324 w 5672808"/>
                <a:gd name="connsiteY112" fmla="*/ 928474 h 1401650"/>
                <a:gd name="connsiteX113" fmla="*/ 4041758 w 5672808"/>
                <a:gd name="connsiteY113" fmla="*/ 949276 h 1401650"/>
                <a:gd name="connsiteX114" fmla="*/ 4077236 w 5672808"/>
                <a:gd name="connsiteY114" fmla="*/ 964182 h 1401650"/>
                <a:gd name="connsiteX115" fmla="*/ 4112670 w 5672808"/>
                <a:gd name="connsiteY115" fmla="*/ 970107 h 1401650"/>
                <a:gd name="connsiteX116" fmla="*/ 4148149 w 5672808"/>
                <a:gd name="connsiteY116" fmla="*/ 976067 h 1401650"/>
                <a:gd name="connsiteX117" fmla="*/ 4183583 w 5672808"/>
                <a:gd name="connsiteY117" fmla="*/ 976067 h 1401650"/>
                <a:gd name="connsiteX118" fmla="*/ 4219061 w 5672808"/>
                <a:gd name="connsiteY118" fmla="*/ 970107 h 1401650"/>
                <a:gd name="connsiteX119" fmla="*/ 4289929 w 5672808"/>
                <a:gd name="connsiteY119" fmla="*/ 946328 h 1401650"/>
                <a:gd name="connsiteX120" fmla="*/ 4325416 w 5672808"/>
                <a:gd name="connsiteY120" fmla="*/ 931422 h 1401650"/>
                <a:gd name="connsiteX121" fmla="*/ 4360850 w 5672808"/>
                <a:gd name="connsiteY121" fmla="*/ 913568 h 1401650"/>
                <a:gd name="connsiteX122" fmla="*/ 4396328 w 5672808"/>
                <a:gd name="connsiteY122" fmla="*/ 892738 h 1401650"/>
                <a:gd name="connsiteX123" fmla="*/ 4431762 w 5672808"/>
                <a:gd name="connsiteY123" fmla="*/ 868959 h 1401650"/>
                <a:gd name="connsiteX124" fmla="*/ 4467240 w 5672808"/>
                <a:gd name="connsiteY124" fmla="*/ 845144 h 1401650"/>
                <a:gd name="connsiteX125" fmla="*/ 4502674 w 5672808"/>
                <a:gd name="connsiteY125" fmla="*/ 821322 h 1401650"/>
                <a:gd name="connsiteX126" fmla="*/ 4538161 w 5672808"/>
                <a:gd name="connsiteY126" fmla="*/ 794531 h 1401650"/>
                <a:gd name="connsiteX127" fmla="*/ 4573595 w 5672808"/>
                <a:gd name="connsiteY127" fmla="*/ 770752 h 1401650"/>
                <a:gd name="connsiteX128" fmla="*/ 4609073 w 5672808"/>
                <a:gd name="connsiteY128" fmla="*/ 746937 h 1401650"/>
                <a:gd name="connsiteX129" fmla="*/ 4644507 w 5672808"/>
                <a:gd name="connsiteY129" fmla="*/ 729083 h 1401650"/>
                <a:gd name="connsiteX130" fmla="*/ 4679941 w 5672808"/>
                <a:gd name="connsiteY130" fmla="*/ 708246 h 1401650"/>
                <a:gd name="connsiteX131" fmla="*/ 4715419 w 5672808"/>
                <a:gd name="connsiteY131" fmla="*/ 693376 h 1401650"/>
                <a:gd name="connsiteX132" fmla="*/ 4750853 w 5672808"/>
                <a:gd name="connsiteY132" fmla="*/ 675486 h 1401650"/>
                <a:gd name="connsiteX133" fmla="*/ 4786331 w 5672808"/>
                <a:gd name="connsiteY133" fmla="*/ 663600 h 1401650"/>
                <a:gd name="connsiteX134" fmla="*/ 4821774 w 5672808"/>
                <a:gd name="connsiteY134" fmla="*/ 657632 h 1401650"/>
                <a:gd name="connsiteX135" fmla="*/ 4857252 w 5672808"/>
                <a:gd name="connsiteY135" fmla="*/ 651707 h 1401650"/>
                <a:gd name="connsiteX136" fmla="*/ 4963598 w 5672808"/>
                <a:gd name="connsiteY136" fmla="*/ 651707 h 1401650"/>
                <a:gd name="connsiteX137" fmla="*/ 4999076 w 5672808"/>
                <a:gd name="connsiteY137" fmla="*/ 657632 h 1401650"/>
                <a:gd name="connsiteX138" fmla="*/ 5034510 w 5672808"/>
                <a:gd name="connsiteY138" fmla="*/ 660616 h 1401650"/>
                <a:gd name="connsiteX139" fmla="*/ 5069944 w 5672808"/>
                <a:gd name="connsiteY139" fmla="*/ 669561 h 1401650"/>
                <a:gd name="connsiteX140" fmla="*/ 5105431 w 5672808"/>
                <a:gd name="connsiteY140" fmla="*/ 675486 h 1401650"/>
                <a:gd name="connsiteX141" fmla="*/ 5140865 w 5672808"/>
                <a:gd name="connsiteY141" fmla="*/ 681447 h 1401650"/>
                <a:gd name="connsiteX142" fmla="*/ 5176343 w 5672808"/>
                <a:gd name="connsiteY142" fmla="*/ 693376 h 1401650"/>
                <a:gd name="connsiteX143" fmla="*/ 5211777 w 5672808"/>
                <a:gd name="connsiteY143" fmla="*/ 702285 h 1401650"/>
                <a:gd name="connsiteX144" fmla="*/ 5247255 w 5672808"/>
                <a:gd name="connsiteY144" fmla="*/ 711230 h 1401650"/>
                <a:gd name="connsiteX145" fmla="*/ 5282689 w 5672808"/>
                <a:gd name="connsiteY145" fmla="*/ 723115 h 1401650"/>
                <a:gd name="connsiteX146" fmla="*/ 5318176 w 5672808"/>
                <a:gd name="connsiteY146" fmla="*/ 732060 h 1401650"/>
                <a:gd name="connsiteX147" fmla="*/ 5353610 w 5672808"/>
                <a:gd name="connsiteY147" fmla="*/ 740969 h 1401650"/>
                <a:gd name="connsiteX148" fmla="*/ 5389088 w 5672808"/>
                <a:gd name="connsiteY148" fmla="*/ 749914 h 1401650"/>
                <a:gd name="connsiteX149" fmla="*/ 5424522 w 5672808"/>
                <a:gd name="connsiteY149" fmla="*/ 758823 h 1401650"/>
                <a:gd name="connsiteX150" fmla="*/ 5460000 w 5672808"/>
                <a:gd name="connsiteY150" fmla="*/ 764784 h 1401650"/>
                <a:gd name="connsiteX151" fmla="*/ 5495434 w 5672808"/>
                <a:gd name="connsiteY151" fmla="*/ 770752 h 1401650"/>
                <a:gd name="connsiteX152" fmla="*/ 5530868 w 5672808"/>
                <a:gd name="connsiteY152" fmla="*/ 776677 h 1401650"/>
                <a:gd name="connsiteX153" fmla="*/ 5566355 w 5672808"/>
                <a:gd name="connsiteY153" fmla="*/ 782638 h 1401650"/>
                <a:gd name="connsiteX154" fmla="*/ 5672701 w 5672808"/>
                <a:gd name="connsiteY154" fmla="*/ 782638 h 14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5672808" h="1401650">
                  <a:moveTo>
                    <a:pt x="-107" y="1002866"/>
                  </a:moveTo>
                  <a:lnTo>
                    <a:pt x="35327" y="880845"/>
                  </a:lnTo>
                  <a:lnTo>
                    <a:pt x="70805" y="758823"/>
                  </a:lnTo>
                  <a:lnTo>
                    <a:pt x="106239" y="636802"/>
                  </a:lnTo>
                  <a:lnTo>
                    <a:pt x="141682" y="520741"/>
                  </a:lnTo>
                  <a:lnTo>
                    <a:pt x="177160" y="407665"/>
                  </a:lnTo>
                  <a:lnTo>
                    <a:pt x="212594" y="306477"/>
                  </a:lnTo>
                  <a:lnTo>
                    <a:pt x="248072" y="217215"/>
                  </a:lnTo>
                  <a:lnTo>
                    <a:pt x="283506" y="142824"/>
                  </a:lnTo>
                  <a:lnTo>
                    <a:pt x="318984" y="83304"/>
                  </a:lnTo>
                  <a:lnTo>
                    <a:pt x="354418" y="41636"/>
                  </a:lnTo>
                  <a:lnTo>
                    <a:pt x="389905" y="11857"/>
                  </a:lnTo>
                  <a:lnTo>
                    <a:pt x="425339" y="-32"/>
                  </a:lnTo>
                  <a:lnTo>
                    <a:pt x="460817" y="5931"/>
                  </a:lnTo>
                  <a:lnTo>
                    <a:pt x="496251" y="26765"/>
                  </a:lnTo>
                  <a:lnTo>
                    <a:pt x="531685" y="62470"/>
                  </a:lnTo>
                  <a:lnTo>
                    <a:pt x="567163" y="113045"/>
                  </a:lnTo>
                  <a:lnTo>
                    <a:pt x="602597" y="178528"/>
                  </a:lnTo>
                  <a:lnTo>
                    <a:pt x="638084" y="255902"/>
                  </a:lnTo>
                  <a:lnTo>
                    <a:pt x="673518" y="339237"/>
                  </a:lnTo>
                  <a:lnTo>
                    <a:pt x="708996" y="434462"/>
                  </a:lnTo>
                  <a:lnTo>
                    <a:pt x="744430" y="535654"/>
                  </a:lnTo>
                  <a:lnTo>
                    <a:pt x="779908" y="639786"/>
                  </a:lnTo>
                  <a:lnTo>
                    <a:pt x="815342" y="746937"/>
                  </a:lnTo>
                  <a:lnTo>
                    <a:pt x="850820" y="848121"/>
                  </a:lnTo>
                  <a:lnTo>
                    <a:pt x="886263" y="952253"/>
                  </a:lnTo>
                  <a:lnTo>
                    <a:pt x="921697" y="1047483"/>
                  </a:lnTo>
                  <a:lnTo>
                    <a:pt x="957175" y="1130813"/>
                  </a:lnTo>
                  <a:lnTo>
                    <a:pt x="992609" y="1211173"/>
                  </a:lnTo>
                  <a:lnTo>
                    <a:pt x="1028087" y="1276656"/>
                  </a:lnTo>
                  <a:lnTo>
                    <a:pt x="1063521" y="1330210"/>
                  </a:lnTo>
                  <a:lnTo>
                    <a:pt x="1098999" y="1371879"/>
                  </a:lnTo>
                  <a:lnTo>
                    <a:pt x="1134433" y="1395694"/>
                  </a:lnTo>
                  <a:lnTo>
                    <a:pt x="1169920" y="1401619"/>
                  </a:lnTo>
                  <a:lnTo>
                    <a:pt x="1205354" y="1395694"/>
                  </a:lnTo>
                  <a:lnTo>
                    <a:pt x="1240832" y="1377804"/>
                  </a:lnTo>
                  <a:lnTo>
                    <a:pt x="1276266" y="1342096"/>
                  </a:lnTo>
                  <a:lnTo>
                    <a:pt x="1311700" y="1300428"/>
                  </a:lnTo>
                  <a:lnTo>
                    <a:pt x="1347178" y="1243889"/>
                  </a:lnTo>
                  <a:lnTo>
                    <a:pt x="1382612" y="1181426"/>
                  </a:lnTo>
                  <a:lnTo>
                    <a:pt x="1418099" y="1109982"/>
                  </a:lnTo>
                  <a:lnTo>
                    <a:pt x="1453533" y="1029629"/>
                  </a:lnTo>
                  <a:lnTo>
                    <a:pt x="1489011" y="952253"/>
                  </a:lnTo>
                  <a:lnTo>
                    <a:pt x="1524445" y="862991"/>
                  </a:lnTo>
                  <a:lnTo>
                    <a:pt x="1559923" y="779654"/>
                  </a:lnTo>
                  <a:lnTo>
                    <a:pt x="1630791" y="618948"/>
                  </a:lnTo>
                  <a:lnTo>
                    <a:pt x="1666270" y="544556"/>
                  </a:lnTo>
                  <a:lnTo>
                    <a:pt x="1701712" y="479112"/>
                  </a:lnTo>
                  <a:lnTo>
                    <a:pt x="1737190" y="413628"/>
                  </a:lnTo>
                  <a:lnTo>
                    <a:pt x="1772624" y="365997"/>
                  </a:lnTo>
                  <a:lnTo>
                    <a:pt x="1808102" y="324329"/>
                  </a:lnTo>
                  <a:lnTo>
                    <a:pt x="1843537" y="294588"/>
                  </a:lnTo>
                  <a:lnTo>
                    <a:pt x="1879015" y="276735"/>
                  </a:lnTo>
                  <a:lnTo>
                    <a:pt x="1914449" y="264809"/>
                  </a:lnTo>
                  <a:lnTo>
                    <a:pt x="1949935" y="270772"/>
                  </a:lnTo>
                  <a:lnTo>
                    <a:pt x="1985369" y="282698"/>
                  </a:lnTo>
                  <a:lnTo>
                    <a:pt x="2020803" y="306477"/>
                  </a:lnTo>
                  <a:lnTo>
                    <a:pt x="2056282" y="336255"/>
                  </a:lnTo>
                  <a:lnTo>
                    <a:pt x="2091716" y="377923"/>
                  </a:lnTo>
                  <a:lnTo>
                    <a:pt x="2127194" y="422536"/>
                  </a:lnTo>
                  <a:lnTo>
                    <a:pt x="2162628" y="476130"/>
                  </a:lnTo>
                  <a:lnTo>
                    <a:pt x="2198114" y="535654"/>
                  </a:lnTo>
                  <a:lnTo>
                    <a:pt x="2233549" y="601094"/>
                  </a:lnTo>
                  <a:lnTo>
                    <a:pt x="2269027" y="666577"/>
                  </a:lnTo>
                  <a:lnTo>
                    <a:pt x="2304461" y="735008"/>
                  </a:lnTo>
                  <a:lnTo>
                    <a:pt x="2339939" y="800492"/>
                  </a:lnTo>
                  <a:lnTo>
                    <a:pt x="2375373" y="868959"/>
                  </a:lnTo>
                  <a:lnTo>
                    <a:pt x="2410807" y="931422"/>
                  </a:lnTo>
                  <a:lnTo>
                    <a:pt x="2446294" y="985012"/>
                  </a:lnTo>
                  <a:lnTo>
                    <a:pt x="2481728" y="1038574"/>
                  </a:lnTo>
                  <a:lnTo>
                    <a:pt x="2517206" y="1080242"/>
                  </a:lnTo>
                  <a:lnTo>
                    <a:pt x="2552640" y="1115943"/>
                  </a:lnTo>
                  <a:lnTo>
                    <a:pt x="2588118" y="1145690"/>
                  </a:lnTo>
                  <a:lnTo>
                    <a:pt x="2623552" y="1157611"/>
                  </a:lnTo>
                  <a:lnTo>
                    <a:pt x="2659030" y="1169504"/>
                  </a:lnTo>
                  <a:lnTo>
                    <a:pt x="2694464" y="1163536"/>
                  </a:lnTo>
                  <a:lnTo>
                    <a:pt x="2729951" y="1151650"/>
                  </a:lnTo>
                  <a:lnTo>
                    <a:pt x="2765385" y="1133797"/>
                  </a:lnTo>
                  <a:lnTo>
                    <a:pt x="2800819" y="1109982"/>
                  </a:lnTo>
                  <a:lnTo>
                    <a:pt x="2836297" y="1074274"/>
                  </a:lnTo>
                  <a:lnTo>
                    <a:pt x="2871731" y="1038574"/>
                  </a:lnTo>
                  <a:lnTo>
                    <a:pt x="2907209" y="990937"/>
                  </a:lnTo>
                  <a:lnTo>
                    <a:pt x="2942643" y="943344"/>
                  </a:lnTo>
                  <a:lnTo>
                    <a:pt x="2978130" y="889754"/>
                  </a:lnTo>
                  <a:lnTo>
                    <a:pt x="3013564" y="836199"/>
                  </a:lnTo>
                  <a:lnTo>
                    <a:pt x="3049042" y="782638"/>
                  </a:lnTo>
                  <a:lnTo>
                    <a:pt x="3084476" y="729083"/>
                  </a:lnTo>
                  <a:lnTo>
                    <a:pt x="3119954" y="678470"/>
                  </a:lnTo>
                  <a:lnTo>
                    <a:pt x="3155388" y="630877"/>
                  </a:lnTo>
                  <a:lnTo>
                    <a:pt x="3190822" y="589208"/>
                  </a:lnTo>
                  <a:lnTo>
                    <a:pt x="3226300" y="547540"/>
                  </a:lnTo>
                  <a:lnTo>
                    <a:pt x="3261743" y="517800"/>
                  </a:lnTo>
                  <a:lnTo>
                    <a:pt x="3297221" y="491001"/>
                  </a:lnTo>
                  <a:lnTo>
                    <a:pt x="3332655" y="470167"/>
                  </a:lnTo>
                  <a:lnTo>
                    <a:pt x="3368133" y="458278"/>
                  </a:lnTo>
                  <a:lnTo>
                    <a:pt x="3403567" y="455296"/>
                  </a:lnTo>
                  <a:lnTo>
                    <a:pt x="3439045" y="458278"/>
                  </a:lnTo>
                  <a:lnTo>
                    <a:pt x="3474479" y="467185"/>
                  </a:lnTo>
                  <a:lnTo>
                    <a:pt x="3509966" y="479112"/>
                  </a:lnTo>
                  <a:lnTo>
                    <a:pt x="3545400" y="499910"/>
                  </a:lnTo>
                  <a:lnTo>
                    <a:pt x="3580834" y="526709"/>
                  </a:lnTo>
                  <a:lnTo>
                    <a:pt x="3616312" y="550524"/>
                  </a:lnTo>
                  <a:lnTo>
                    <a:pt x="3651746" y="586224"/>
                  </a:lnTo>
                  <a:lnTo>
                    <a:pt x="3687224" y="616007"/>
                  </a:lnTo>
                  <a:lnTo>
                    <a:pt x="3722658" y="657632"/>
                  </a:lnTo>
                  <a:lnTo>
                    <a:pt x="3758145" y="693376"/>
                  </a:lnTo>
                  <a:lnTo>
                    <a:pt x="3793579" y="732060"/>
                  </a:lnTo>
                  <a:lnTo>
                    <a:pt x="3829057" y="770752"/>
                  </a:lnTo>
                  <a:lnTo>
                    <a:pt x="3864491" y="809436"/>
                  </a:lnTo>
                  <a:lnTo>
                    <a:pt x="3899969" y="845144"/>
                  </a:lnTo>
                  <a:lnTo>
                    <a:pt x="3935403" y="874884"/>
                  </a:lnTo>
                  <a:lnTo>
                    <a:pt x="3970838" y="904659"/>
                  </a:lnTo>
                  <a:lnTo>
                    <a:pt x="4006324" y="928474"/>
                  </a:lnTo>
                  <a:lnTo>
                    <a:pt x="4041758" y="949276"/>
                  </a:lnTo>
                  <a:lnTo>
                    <a:pt x="4077236" y="964182"/>
                  </a:lnTo>
                  <a:lnTo>
                    <a:pt x="4112670" y="970107"/>
                  </a:lnTo>
                  <a:lnTo>
                    <a:pt x="4148149" y="976067"/>
                  </a:lnTo>
                  <a:lnTo>
                    <a:pt x="4183583" y="976067"/>
                  </a:lnTo>
                  <a:lnTo>
                    <a:pt x="4219061" y="970107"/>
                  </a:lnTo>
                  <a:lnTo>
                    <a:pt x="4289929" y="946328"/>
                  </a:lnTo>
                  <a:lnTo>
                    <a:pt x="4325416" y="931422"/>
                  </a:lnTo>
                  <a:lnTo>
                    <a:pt x="4360850" y="913568"/>
                  </a:lnTo>
                  <a:lnTo>
                    <a:pt x="4396328" y="892738"/>
                  </a:lnTo>
                  <a:lnTo>
                    <a:pt x="4431762" y="868959"/>
                  </a:lnTo>
                  <a:lnTo>
                    <a:pt x="4467240" y="845144"/>
                  </a:lnTo>
                  <a:lnTo>
                    <a:pt x="4502674" y="821322"/>
                  </a:lnTo>
                  <a:lnTo>
                    <a:pt x="4538161" y="794531"/>
                  </a:lnTo>
                  <a:lnTo>
                    <a:pt x="4573595" y="770752"/>
                  </a:lnTo>
                  <a:lnTo>
                    <a:pt x="4609073" y="746937"/>
                  </a:lnTo>
                  <a:lnTo>
                    <a:pt x="4644507" y="729083"/>
                  </a:lnTo>
                  <a:lnTo>
                    <a:pt x="4679941" y="708246"/>
                  </a:lnTo>
                  <a:lnTo>
                    <a:pt x="4715419" y="693376"/>
                  </a:lnTo>
                  <a:lnTo>
                    <a:pt x="4750853" y="675486"/>
                  </a:lnTo>
                  <a:lnTo>
                    <a:pt x="4786331" y="663600"/>
                  </a:lnTo>
                  <a:lnTo>
                    <a:pt x="4821774" y="657632"/>
                  </a:lnTo>
                  <a:lnTo>
                    <a:pt x="4857252" y="651707"/>
                  </a:lnTo>
                  <a:lnTo>
                    <a:pt x="4963598" y="651707"/>
                  </a:lnTo>
                  <a:lnTo>
                    <a:pt x="4999076" y="657632"/>
                  </a:lnTo>
                  <a:lnTo>
                    <a:pt x="5034510" y="660616"/>
                  </a:lnTo>
                  <a:lnTo>
                    <a:pt x="5069944" y="669561"/>
                  </a:lnTo>
                  <a:lnTo>
                    <a:pt x="5105431" y="675486"/>
                  </a:lnTo>
                  <a:lnTo>
                    <a:pt x="5140865" y="681447"/>
                  </a:lnTo>
                  <a:lnTo>
                    <a:pt x="5176343" y="693376"/>
                  </a:lnTo>
                  <a:lnTo>
                    <a:pt x="5211777" y="702285"/>
                  </a:lnTo>
                  <a:lnTo>
                    <a:pt x="5247255" y="711230"/>
                  </a:lnTo>
                  <a:lnTo>
                    <a:pt x="5282689" y="723115"/>
                  </a:lnTo>
                  <a:lnTo>
                    <a:pt x="5318176" y="732060"/>
                  </a:lnTo>
                  <a:lnTo>
                    <a:pt x="5353610" y="740969"/>
                  </a:lnTo>
                  <a:lnTo>
                    <a:pt x="5389088" y="749914"/>
                  </a:lnTo>
                  <a:lnTo>
                    <a:pt x="5424522" y="758823"/>
                  </a:lnTo>
                  <a:lnTo>
                    <a:pt x="5460000" y="764784"/>
                  </a:lnTo>
                  <a:lnTo>
                    <a:pt x="5495434" y="770752"/>
                  </a:lnTo>
                  <a:lnTo>
                    <a:pt x="5530868" y="776677"/>
                  </a:lnTo>
                  <a:lnTo>
                    <a:pt x="5566355" y="782638"/>
                  </a:lnTo>
                  <a:lnTo>
                    <a:pt x="5672701" y="782638"/>
                  </a:lnTo>
                </a:path>
              </a:pathLst>
            </a:custGeom>
            <a:noFill/>
            <a:ln w="26396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EA2A9F2F-64E4-147A-ED3D-4A99C9B32701}"/>
                </a:ext>
              </a:extLst>
            </p:cNvPr>
            <p:cNvSpPr/>
            <p:nvPr/>
          </p:nvSpPr>
          <p:spPr>
            <a:xfrm>
              <a:off x="1873734" y="1668818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498" name="Graphic 496">
              <a:extLst>
                <a:ext uri="{FF2B5EF4-FFF2-40B4-BE49-F238E27FC236}">
                  <a16:creationId xmlns:a16="http://schemas.microsoft.com/office/drawing/2014/main" id="{B8223C27-0CE3-A591-895C-DEF36C6E20D9}"/>
                </a:ext>
              </a:extLst>
            </p:cNvPr>
            <p:cNvGrpSpPr/>
            <p:nvPr/>
          </p:nvGrpSpPr>
          <p:grpSpPr>
            <a:xfrm>
              <a:off x="743761" y="3615027"/>
              <a:ext cx="6325954" cy="2814864"/>
              <a:chOff x="958022" y="3867292"/>
              <a:chExt cx="5550575" cy="3595365"/>
            </a:xfrm>
          </p:grpSpPr>
          <p:sp>
            <p:nvSpPr>
              <p:cNvPr id="500" name="Vrije vorm 499">
                <a:extLst>
                  <a:ext uri="{FF2B5EF4-FFF2-40B4-BE49-F238E27FC236}">
                    <a16:creationId xmlns:a16="http://schemas.microsoft.com/office/drawing/2014/main" id="{618008B4-E8A8-ED8A-704B-59F5AFEA5BE2}"/>
                  </a:ext>
                </a:extLst>
              </p:cNvPr>
              <p:cNvSpPr/>
              <p:nvPr/>
            </p:nvSpPr>
            <p:spPr>
              <a:xfrm>
                <a:off x="1520852" y="3920328"/>
                <a:ext cx="4888550" cy="3082956"/>
              </a:xfrm>
              <a:custGeom>
                <a:avLst/>
                <a:gdLst>
                  <a:gd name="connsiteX0" fmla="*/ 0 w 4888550"/>
                  <a:gd name="connsiteY0" fmla="*/ 3082956 h 3082956"/>
                  <a:gd name="connsiteX1" fmla="*/ 4888551 w 4888550"/>
                  <a:gd name="connsiteY1" fmla="*/ 3082956 h 3082956"/>
                  <a:gd name="connsiteX2" fmla="*/ 4888551 w 4888550"/>
                  <a:gd name="connsiteY2" fmla="*/ 0 h 3082956"/>
                  <a:gd name="connsiteX3" fmla="*/ 0 w 4888550"/>
                  <a:gd name="connsiteY3" fmla="*/ 0 h 308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8550" h="3082956">
                    <a:moveTo>
                      <a:pt x="0" y="3082956"/>
                    </a:moveTo>
                    <a:lnTo>
                      <a:pt x="4888551" y="3082956"/>
                    </a:lnTo>
                    <a:lnTo>
                      <a:pt x="48885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1" name="Vrije vorm 500">
                <a:extLst>
                  <a:ext uri="{FF2B5EF4-FFF2-40B4-BE49-F238E27FC236}">
                    <a16:creationId xmlns:a16="http://schemas.microsoft.com/office/drawing/2014/main" id="{E3FE4DB6-94E8-66C2-9434-C3DD94C68ACF}"/>
                  </a:ext>
                </a:extLst>
              </p:cNvPr>
              <p:cNvSpPr/>
              <p:nvPr/>
            </p:nvSpPr>
            <p:spPr>
              <a:xfrm>
                <a:off x="1520852" y="3920328"/>
                <a:ext cx="12805" cy="3082956"/>
              </a:xfrm>
              <a:custGeom>
                <a:avLst/>
                <a:gdLst>
                  <a:gd name="connsiteX0" fmla="*/ -19 w 12805"/>
                  <a:gd name="connsiteY0" fmla="*/ 3082912 h 3082956"/>
                  <a:gd name="connsiteX1" fmla="*/ -19 w 12805"/>
                  <a:gd name="connsiteY1" fmla="*/ -44 h 308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3082956">
                    <a:moveTo>
                      <a:pt x="-19" y="3082912"/>
                    </a:moveTo>
                    <a:lnTo>
                      <a:pt x="-19" y="-44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2" name="Vrije vorm 501">
                <a:extLst>
                  <a:ext uri="{FF2B5EF4-FFF2-40B4-BE49-F238E27FC236}">
                    <a16:creationId xmlns:a16="http://schemas.microsoft.com/office/drawing/2014/main" id="{E54563B2-B3EA-970A-8990-BB8DE50BFCED}"/>
                  </a:ext>
                </a:extLst>
              </p:cNvPr>
              <p:cNvSpPr/>
              <p:nvPr/>
            </p:nvSpPr>
            <p:spPr>
              <a:xfrm>
                <a:off x="3150369" y="3920328"/>
                <a:ext cx="12805" cy="3082956"/>
              </a:xfrm>
              <a:custGeom>
                <a:avLst/>
                <a:gdLst>
                  <a:gd name="connsiteX0" fmla="*/ -61 w 12805"/>
                  <a:gd name="connsiteY0" fmla="*/ 3082912 h 3082956"/>
                  <a:gd name="connsiteX1" fmla="*/ -61 w 12805"/>
                  <a:gd name="connsiteY1" fmla="*/ -44 h 308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3082956">
                    <a:moveTo>
                      <a:pt x="-61" y="3082912"/>
                    </a:moveTo>
                    <a:lnTo>
                      <a:pt x="-61" y="-44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3" name="Vrije vorm 502">
                <a:extLst>
                  <a:ext uri="{FF2B5EF4-FFF2-40B4-BE49-F238E27FC236}">
                    <a16:creationId xmlns:a16="http://schemas.microsoft.com/office/drawing/2014/main" id="{4EA8BC4B-D7B7-71DE-B411-005BDF4B4A7F}"/>
                  </a:ext>
                </a:extLst>
              </p:cNvPr>
              <p:cNvSpPr/>
              <p:nvPr/>
            </p:nvSpPr>
            <p:spPr>
              <a:xfrm>
                <a:off x="4779886" y="3920328"/>
                <a:ext cx="12805" cy="3082956"/>
              </a:xfrm>
              <a:custGeom>
                <a:avLst/>
                <a:gdLst>
                  <a:gd name="connsiteX0" fmla="*/ -104 w 12805"/>
                  <a:gd name="connsiteY0" fmla="*/ 3082912 h 3082956"/>
                  <a:gd name="connsiteX1" fmla="*/ -104 w 12805"/>
                  <a:gd name="connsiteY1" fmla="*/ -44 h 308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3082956">
                    <a:moveTo>
                      <a:pt x="-104" y="3082912"/>
                    </a:moveTo>
                    <a:lnTo>
                      <a:pt x="-104" y="-44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4" name="Vrije vorm 503">
                <a:extLst>
                  <a:ext uri="{FF2B5EF4-FFF2-40B4-BE49-F238E27FC236}">
                    <a16:creationId xmlns:a16="http://schemas.microsoft.com/office/drawing/2014/main" id="{35B8CCA4-67F7-B017-0A1A-EC4F21B03F34}"/>
                  </a:ext>
                </a:extLst>
              </p:cNvPr>
              <p:cNvSpPr/>
              <p:nvPr/>
            </p:nvSpPr>
            <p:spPr>
              <a:xfrm>
                <a:off x="6409403" y="3920328"/>
                <a:ext cx="12805" cy="3082956"/>
              </a:xfrm>
              <a:custGeom>
                <a:avLst/>
                <a:gdLst>
                  <a:gd name="connsiteX0" fmla="*/ -146 w 12805"/>
                  <a:gd name="connsiteY0" fmla="*/ 3082912 h 3082956"/>
                  <a:gd name="connsiteX1" fmla="*/ -146 w 12805"/>
                  <a:gd name="connsiteY1" fmla="*/ -44 h 308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3082956">
                    <a:moveTo>
                      <a:pt x="-146" y="3082912"/>
                    </a:moveTo>
                    <a:lnTo>
                      <a:pt x="-146" y="-44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5" name="Vrije vorm 504">
                <a:extLst>
                  <a:ext uri="{FF2B5EF4-FFF2-40B4-BE49-F238E27FC236}">
                    <a16:creationId xmlns:a16="http://schemas.microsoft.com/office/drawing/2014/main" id="{6D1D5579-BF84-2A60-03C9-F364D5C39800}"/>
                  </a:ext>
                </a:extLst>
              </p:cNvPr>
              <p:cNvSpPr/>
              <p:nvPr/>
            </p:nvSpPr>
            <p:spPr>
              <a:xfrm>
                <a:off x="1520852" y="7003284"/>
                <a:ext cx="4888550" cy="12805"/>
              </a:xfrm>
              <a:custGeom>
                <a:avLst/>
                <a:gdLst>
                  <a:gd name="connsiteX0" fmla="*/ -82 w 4888550"/>
                  <a:gd name="connsiteY0" fmla="*/ -84 h 12805"/>
                  <a:gd name="connsiteX1" fmla="*/ 4888468 w 4888550"/>
                  <a:gd name="connsiteY1" fmla="*/ -8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88550" h="12805">
                    <a:moveTo>
                      <a:pt x="-82" y="-84"/>
                    </a:moveTo>
                    <a:lnTo>
                      <a:pt x="4888468" y="-84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6" name="Vrije vorm 505">
                <a:extLst>
                  <a:ext uri="{FF2B5EF4-FFF2-40B4-BE49-F238E27FC236}">
                    <a16:creationId xmlns:a16="http://schemas.microsoft.com/office/drawing/2014/main" id="{4177111B-161E-DB9A-A3FA-DAEB058E2D55}"/>
                  </a:ext>
                </a:extLst>
              </p:cNvPr>
              <p:cNvSpPr/>
              <p:nvPr/>
            </p:nvSpPr>
            <p:spPr>
              <a:xfrm>
                <a:off x="1520852" y="6386713"/>
                <a:ext cx="4888550" cy="12805"/>
              </a:xfrm>
              <a:custGeom>
                <a:avLst/>
                <a:gdLst>
                  <a:gd name="connsiteX0" fmla="*/ -82 w 4888550"/>
                  <a:gd name="connsiteY0" fmla="*/ -68 h 12805"/>
                  <a:gd name="connsiteX1" fmla="*/ 4888468 w 4888550"/>
                  <a:gd name="connsiteY1" fmla="*/ -68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88550" h="12805">
                    <a:moveTo>
                      <a:pt x="-82" y="-68"/>
                    </a:moveTo>
                    <a:lnTo>
                      <a:pt x="4888468" y="-68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7" name="Vrije vorm 506">
                <a:extLst>
                  <a:ext uri="{FF2B5EF4-FFF2-40B4-BE49-F238E27FC236}">
                    <a16:creationId xmlns:a16="http://schemas.microsoft.com/office/drawing/2014/main" id="{086AD982-88DC-4018-DB70-E9FE50001249}"/>
                  </a:ext>
                </a:extLst>
              </p:cNvPr>
              <p:cNvSpPr/>
              <p:nvPr/>
            </p:nvSpPr>
            <p:spPr>
              <a:xfrm>
                <a:off x="1520852" y="5770092"/>
                <a:ext cx="4888550" cy="12805"/>
              </a:xfrm>
              <a:custGeom>
                <a:avLst/>
                <a:gdLst>
                  <a:gd name="connsiteX0" fmla="*/ -82 w 4888550"/>
                  <a:gd name="connsiteY0" fmla="*/ -52 h 12805"/>
                  <a:gd name="connsiteX1" fmla="*/ 4888468 w 4888550"/>
                  <a:gd name="connsiteY1" fmla="*/ -52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88550" h="12805">
                    <a:moveTo>
                      <a:pt x="-82" y="-52"/>
                    </a:moveTo>
                    <a:lnTo>
                      <a:pt x="4888468" y="-52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8" name="Vrije vorm 507">
                <a:extLst>
                  <a:ext uri="{FF2B5EF4-FFF2-40B4-BE49-F238E27FC236}">
                    <a16:creationId xmlns:a16="http://schemas.microsoft.com/office/drawing/2014/main" id="{774BCDB4-4C0A-5DD0-639F-6685B00B4B57}"/>
                  </a:ext>
                </a:extLst>
              </p:cNvPr>
              <p:cNvSpPr/>
              <p:nvPr/>
            </p:nvSpPr>
            <p:spPr>
              <a:xfrm>
                <a:off x="1520852" y="5153521"/>
                <a:ext cx="4888550" cy="12805"/>
              </a:xfrm>
              <a:custGeom>
                <a:avLst/>
                <a:gdLst>
                  <a:gd name="connsiteX0" fmla="*/ -82 w 4888550"/>
                  <a:gd name="connsiteY0" fmla="*/ -36 h 12805"/>
                  <a:gd name="connsiteX1" fmla="*/ 4888468 w 4888550"/>
                  <a:gd name="connsiteY1" fmla="*/ -36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88550" h="12805">
                    <a:moveTo>
                      <a:pt x="-82" y="-36"/>
                    </a:moveTo>
                    <a:lnTo>
                      <a:pt x="4888468" y="-36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9" name="Vrije vorm 508">
                <a:extLst>
                  <a:ext uri="{FF2B5EF4-FFF2-40B4-BE49-F238E27FC236}">
                    <a16:creationId xmlns:a16="http://schemas.microsoft.com/office/drawing/2014/main" id="{C20886AB-86AD-7EA2-BBC3-AD66730BEA93}"/>
                  </a:ext>
                </a:extLst>
              </p:cNvPr>
              <p:cNvSpPr/>
              <p:nvPr/>
            </p:nvSpPr>
            <p:spPr>
              <a:xfrm>
                <a:off x="1520852" y="4536899"/>
                <a:ext cx="4888550" cy="12805"/>
              </a:xfrm>
              <a:custGeom>
                <a:avLst/>
                <a:gdLst>
                  <a:gd name="connsiteX0" fmla="*/ -82 w 4888550"/>
                  <a:gd name="connsiteY0" fmla="*/ -20 h 12805"/>
                  <a:gd name="connsiteX1" fmla="*/ 4888468 w 4888550"/>
                  <a:gd name="connsiteY1" fmla="*/ -20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88550" h="12805">
                    <a:moveTo>
                      <a:pt x="-82" y="-20"/>
                    </a:moveTo>
                    <a:lnTo>
                      <a:pt x="4888468" y="-20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0" name="Vrije vorm 509">
                <a:extLst>
                  <a:ext uri="{FF2B5EF4-FFF2-40B4-BE49-F238E27FC236}">
                    <a16:creationId xmlns:a16="http://schemas.microsoft.com/office/drawing/2014/main" id="{3AD0509E-9EFB-7BF3-4083-5ECF761A0260}"/>
                  </a:ext>
                </a:extLst>
              </p:cNvPr>
              <p:cNvSpPr/>
              <p:nvPr/>
            </p:nvSpPr>
            <p:spPr>
              <a:xfrm>
                <a:off x="1520852" y="3920328"/>
                <a:ext cx="4888550" cy="12805"/>
              </a:xfrm>
              <a:custGeom>
                <a:avLst/>
                <a:gdLst>
                  <a:gd name="connsiteX0" fmla="*/ -82 w 4888550"/>
                  <a:gd name="connsiteY0" fmla="*/ -4 h 12805"/>
                  <a:gd name="connsiteX1" fmla="*/ 4888468 w 4888550"/>
                  <a:gd name="connsiteY1" fmla="*/ -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88550" h="12805">
                    <a:moveTo>
                      <a:pt x="-82" y="-4"/>
                    </a:moveTo>
                    <a:lnTo>
                      <a:pt x="4888468" y="-4"/>
                    </a:lnTo>
                  </a:path>
                </a:pathLst>
              </a:custGeom>
              <a:noFill/>
              <a:ln w="143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1" name="Vrije vorm 510">
                <a:extLst>
                  <a:ext uri="{FF2B5EF4-FFF2-40B4-BE49-F238E27FC236}">
                    <a16:creationId xmlns:a16="http://schemas.microsoft.com/office/drawing/2014/main" id="{FE449D80-1B15-857B-255B-B0C6BDF9562E}"/>
                  </a:ext>
                </a:extLst>
              </p:cNvPr>
              <p:cNvSpPr/>
              <p:nvPr/>
            </p:nvSpPr>
            <p:spPr>
              <a:xfrm>
                <a:off x="3823859" y="7277976"/>
                <a:ext cx="59626" cy="134659"/>
              </a:xfrm>
              <a:custGeom>
                <a:avLst/>
                <a:gdLst>
                  <a:gd name="connsiteX0" fmla="*/ 56259 w 59626"/>
                  <a:gd name="connsiteY0" fmla="*/ 102329 h 134659"/>
                  <a:gd name="connsiteX1" fmla="*/ 53058 w 59626"/>
                  <a:gd name="connsiteY1" fmla="*/ 100128 h 134659"/>
                  <a:gd name="connsiteX2" fmla="*/ 48856 w 59626"/>
                  <a:gd name="connsiteY2" fmla="*/ 104130 h 134659"/>
                  <a:gd name="connsiteX3" fmla="*/ 24645 w 59626"/>
                  <a:gd name="connsiteY3" fmla="*/ 130142 h 134659"/>
                  <a:gd name="connsiteX4" fmla="*/ 18843 w 59626"/>
                  <a:gd name="connsiteY4" fmla="*/ 121538 h 134659"/>
                  <a:gd name="connsiteX5" fmla="*/ 20243 w 59626"/>
                  <a:gd name="connsiteY5" fmla="*/ 110733 h 134659"/>
                  <a:gd name="connsiteX6" fmla="*/ 36050 w 59626"/>
                  <a:gd name="connsiteY6" fmla="*/ 48106 h 134659"/>
                  <a:gd name="connsiteX7" fmla="*/ 53858 w 59626"/>
                  <a:gd name="connsiteY7" fmla="*/ 48106 h 134659"/>
                  <a:gd name="connsiteX8" fmla="*/ 59861 w 59626"/>
                  <a:gd name="connsiteY8" fmla="*/ 44104 h 134659"/>
                  <a:gd name="connsiteX9" fmla="*/ 54458 w 59626"/>
                  <a:gd name="connsiteY9" fmla="*/ 41503 h 134659"/>
                  <a:gd name="connsiteX10" fmla="*/ 37651 w 59626"/>
                  <a:gd name="connsiteY10" fmla="*/ 41503 h 134659"/>
                  <a:gd name="connsiteX11" fmla="*/ 45454 w 59626"/>
                  <a:gd name="connsiteY11" fmla="*/ 10289 h 134659"/>
                  <a:gd name="connsiteX12" fmla="*/ 46255 w 59626"/>
                  <a:gd name="connsiteY12" fmla="*/ 5687 h 134659"/>
                  <a:gd name="connsiteX13" fmla="*/ 40652 w 59626"/>
                  <a:gd name="connsiteY13" fmla="*/ 285 h 134659"/>
                  <a:gd name="connsiteX14" fmla="*/ 32449 w 59626"/>
                  <a:gd name="connsiteY14" fmla="*/ 7888 h 134659"/>
                  <a:gd name="connsiteX15" fmla="*/ 24045 w 59626"/>
                  <a:gd name="connsiteY15" fmla="*/ 41503 h 134659"/>
                  <a:gd name="connsiteX16" fmla="*/ 6237 w 59626"/>
                  <a:gd name="connsiteY16" fmla="*/ 41503 h 134659"/>
                  <a:gd name="connsiteX17" fmla="*/ 235 w 59626"/>
                  <a:gd name="connsiteY17" fmla="*/ 45504 h 134659"/>
                  <a:gd name="connsiteX18" fmla="*/ 5437 w 59626"/>
                  <a:gd name="connsiteY18" fmla="*/ 48106 h 134659"/>
                  <a:gd name="connsiteX19" fmla="*/ 22444 w 59626"/>
                  <a:gd name="connsiteY19" fmla="*/ 48106 h 134659"/>
                  <a:gd name="connsiteX20" fmla="*/ 7238 w 59626"/>
                  <a:gd name="connsiteY20" fmla="*/ 108732 h 134659"/>
                  <a:gd name="connsiteX21" fmla="*/ 6237 w 59626"/>
                  <a:gd name="connsiteY21" fmla="*/ 115935 h 134659"/>
                  <a:gd name="connsiteX22" fmla="*/ 24045 w 59626"/>
                  <a:gd name="connsiteY22" fmla="*/ 134944 h 134659"/>
                  <a:gd name="connsiteX23" fmla="*/ 56259 w 59626"/>
                  <a:gd name="connsiteY23" fmla="*/ 102329 h 134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626" h="134659">
                    <a:moveTo>
                      <a:pt x="56259" y="102329"/>
                    </a:moveTo>
                    <a:cubicBezTo>
                      <a:pt x="56259" y="100128"/>
                      <a:pt x="54458" y="100128"/>
                      <a:pt x="53058" y="100128"/>
                    </a:cubicBezTo>
                    <a:cubicBezTo>
                      <a:pt x="50457" y="100128"/>
                      <a:pt x="50457" y="100329"/>
                      <a:pt x="48856" y="104130"/>
                    </a:cubicBezTo>
                    <a:cubicBezTo>
                      <a:pt x="45054" y="114335"/>
                      <a:pt x="36651" y="130142"/>
                      <a:pt x="24645" y="130142"/>
                    </a:cubicBezTo>
                    <a:cubicBezTo>
                      <a:pt x="18843" y="130142"/>
                      <a:pt x="18843" y="124939"/>
                      <a:pt x="18843" y="121538"/>
                    </a:cubicBezTo>
                    <a:cubicBezTo>
                      <a:pt x="18843" y="120137"/>
                      <a:pt x="18843" y="116736"/>
                      <a:pt x="20243" y="110733"/>
                    </a:cubicBezTo>
                    <a:lnTo>
                      <a:pt x="36050" y="48106"/>
                    </a:lnTo>
                    <a:lnTo>
                      <a:pt x="53858" y="48106"/>
                    </a:lnTo>
                    <a:cubicBezTo>
                      <a:pt x="57460" y="48106"/>
                      <a:pt x="59861" y="48106"/>
                      <a:pt x="59861" y="44104"/>
                    </a:cubicBezTo>
                    <a:cubicBezTo>
                      <a:pt x="59861" y="41503"/>
                      <a:pt x="57860" y="41503"/>
                      <a:pt x="54458" y="41503"/>
                    </a:cubicBezTo>
                    <a:lnTo>
                      <a:pt x="37651" y="41503"/>
                    </a:lnTo>
                    <a:lnTo>
                      <a:pt x="45454" y="10289"/>
                    </a:lnTo>
                    <a:cubicBezTo>
                      <a:pt x="46255" y="7288"/>
                      <a:pt x="46255" y="6887"/>
                      <a:pt x="46255" y="5687"/>
                    </a:cubicBezTo>
                    <a:cubicBezTo>
                      <a:pt x="46255" y="1285"/>
                      <a:pt x="42653" y="285"/>
                      <a:pt x="40652" y="285"/>
                    </a:cubicBezTo>
                    <a:cubicBezTo>
                      <a:pt x="35250" y="285"/>
                      <a:pt x="33249" y="4686"/>
                      <a:pt x="32449" y="7888"/>
                    </a:cubicBezTo>
                    <a:lnTo>
                      <a:pt x="24045" y="41503"/>
                    </a:lnTo>
                    <a:lnTo>
                      <a:pt x="6237" y="41503"/>
                    </a:lnTo>
                    <a:cubicBezTo>
                      <a:pt x="2636" y="41503"/>
                      <a:pt x="235" y="41503"/>
                      <a:pt x="235" y="45504"/>
                    </a:cubicBezTo>
                    <a:cubicBezTo>
                      <a:pt x="235" y="48106"/>
                      <a:pt x="2235" y="48106"/>
                      <a:pt x="5437" y="48106"/>
                    </a:cubicBezTo>
                    <a:lnTo>
                      <a:pt x="22444" y="48106"/>
                    </a:lnTo>
                    <a:lnTo>
                      <a:pt x="7238" y="108732"/>
                    </a:lnTo>
                    <a:cubicBezTo>
                      <a:pt x="7038" y="109533"/>
                      <a:pt x="6237" y="112934"/>
                      <a:pt x="6237" y="115935"/>
                    </a:cubicBezTo>
                    <a:cubicBezTo>
                      <a:pt x="6237" y="126340"/>
                      <a:pt x="13240" y="134944"/>
                      <a:pt x="24045" y="134944"/>
                    </a:cubicBezTo>
                    <a:cubicBezTo>
                      <a:pt x="45454" y="134944"/>
                      <a:pt x="56259" y="103330"/>
                      <a:pt x="56259" y="1023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2" name="Vrije vorm 511">
                <a:extLst>
                  <a:ext uri="{FF2B5EF4-FFF2-40B4-BE49-F238E27FC236}">
                    <a16:creationId xmlns:a16="http://schemas.microsoft.com/office/drawing/2014/main" id="{F3BB5A8B-D110-33FB-E14F-1EE387FFB4BD}"/>
                  </a:ext>
                </a:extLst>
              </p:cNvPr>
              <p:cNvSpPr/>
              <p:nvPr/>
            </p:nvSpPr>
            <p:spPr>
              <a:xfrm>
                <a:off x="3896209" y="7252165"/>
                <a:ext cx="48821" cy="210492"/>
              </a:xfrm>
              <a:custGeom>
                <a:avLst/>
                <a:gdLst>
                  <a:gd name="connsiteX0" fmla="*/ 49062 w 48821"/>
                  <a:gd name="connsiteY0" fmla="*/ 208576 h 210492"/>
                  <a:gd name="connsiteX1" fmla="*/ 48061 w 48821"/>
                  <a:gd name="connsiteY1" fmla="*/ 206975 h 210492"/>
                  <a:gd name="connsiteX2" fmla="*/ 11645 w 48821"/>
                  <a:gd name="connsiteY2" fmla="*/ 114335 h 210492"/>
                  <a:gd name="connsiteX3" fmla="*/ 11645 w 48821"/>
                  <a:gd name="connsiteY3" fmla="*/ 96727 h 210492"/>
                  <a:gd name="connsiteX4" fmla="*/ 48061 w 48821"/>
                  <a:gd name="connsiteY4" fmla="*/ 4086 h 210492"/>
                  <a:gd name="connsiteX5" fmla="*/ 49062 w 48821"/>
                  <a:gd name="connsiteY5" fmla="*/ 2485 h 210492"/>
                  <a:gd name="connsiteX6" fmla="*/ 46861 w 48821"/>
                  <a:gd name="connsiteY6" fmla="*/ 285 h 210492"/>
                  <a:gd name="connsiteX7" fmla="*/ 45660 w 48821"/>
                  <a:gd name="connsiteY7" fmla="*/ 685 h 210492"/>
                  <a:gd name="connsiteX8" fmla="*/ 240 w 48821"/>
                  <a:gd name="connsiteY8" fmla="*/ 96727 h 210492"/>
                  <a:gd name="connsiteX9" fmla="*/ 240 w 48821"/>
                  <a:gd name="connsiteY9" fmla="*/ 114335 h 210492"/>
                  <a:gd name="connsiteX10" fmla="*/ 45660 w 48821"/>
                  <a:gd name="connsiteY10" fmla="*/ 210377 h 210492"/>
                  <a:gd name="connsiteX11" fmla="*/ 46861 w 48821"/>
                  <a:gd name="connsiteY11" fmla="*/ 210777 h 210492"/>
                  <a:gd name="connsiteX12" fmla="*/ 49062 w 48821"/>
                  <a:gd name="connsiteY12" fmla="*/ 208576 h 21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821" h="210492">
                    <a:moveTo>
                      <a:pt x="49062" y="208576"/>
                    </a:moveTo>
                    <a:cubicBezTo>
                      <a:pt x="49062" y="207976"/>
                      <a:pt x="48461" y="207376"/>
                      <a:pt x="48061" y="206975"/>
                    </a:cubicBezTo>
                    <a:cubicBezTo>
                      <a:pt x="26252" y="190568"/>
                      <a:pt x="11645" y="148150"/>
                      <a:pt x="11645" y="114335"/>
                    </a:cubicBezTo>
                    <a:lnTo>
                      <a:pt x="11645" y="96727"/>
                    </a:lnTo>
                    <a:cubicBezTo>
                      <a:pt x="11645" y="62912"/>
                      <a:pt x="26252" y="20493"/>
                      <a:pt x="48061" y="4086"/>
                    </a:cubicBezTo>
                    <a:cubicBezTo>
                      <a:pt x="48461" y="3686"/>
                      <a:pt x="49062" y="3086"/>
                      <a:pt x="49062" y="2485"/>
                    </a:cubicBezTo>
                    <a:cubicBezTo>
                      <a:pt x="49062" y="1285"/>
                      <a:pt x="47861" y="285"/>
                      <a:pt x="46861" y="285"/>
                    </a:cubicBezTo>
                    <a:cubicBezTo>
                      <a:pt x="46460" y="285"/>
                      <a:pt x="46060" y="485"/>
                      <a:pt x="45660" y="685"/>
                    </a:cubicBezTo>
                    <a:cubicBezTo>
                      <a:pt x="22450" y="18292"/>
                      <a:pt x="240" y="60511"/>
                      <a:pt x="240" y="96727"/>
                    </a:cubicBezTo>
                    <a:lnTo>
                      <a:pt x="240" y="114335"/>
                    </a:lnTo>
                    <a:cubicBezTo>
                      <a:pt x="240" y="150551"/>
                      <a:pt x="22450" y="192769"/>
                      <a:pt x="45660" y="210377"/>
                    </a:cubicBezTo>
                    <a:cubicBezTo>
                      <a:pt x="46060" y="210577"/>
                      <a:pt x="46460" y="210777"/>
                      <a:pt x="46861" y="210777"/>
                    </a:cubicBezTo>
                    <a:cubicBezTo>
                      <a:pt x="47861" y="210777"/>
                      <a:pt x="49062" y="209777"/>
                      <a:pt x="49062" y="2085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3" name="Vrije vorm 512">
                <a:extLst>
                  <a:ext uri="{FF2B5EF4-FFF2-40B4-BE49-F238E27FC236}">
                    <a16:creationId xmlns:a16="http://schemas.microsoft.com/office/drawing/2014/main" id="{346CBBD0-050B-BACF-3983-122D4CA06631}"/>
                  </a:ext>
                </a:extLst>
              </p:cNvPr>
              <p:cNvSpPr/>
              <p:nvPr/>
            </p:nvSpPr>
            <p:spPr>
              <a:xfrm>
                <a:off x="3973000" y="7316794"/>
                <a:ext cx="72431" cy="95842"/>
              </a:xfrm>
              <a:custGeom>
                <a:avLst/>
                <a:gdLst>
                  <a:gd name="connsiteX0" fmla="*/ 67276 w 72431"/>
                  <a:gd name="connsiteY0" fmla="*/ 60511 h 95842"/>
                  <a:gd name="connsiteX1" fmla="*/ 42065 w 72431"/>
                  <a:gd name="connsiteY1" fmla="*/ 36500 h 95842"/>
                  <a:gd name="connsiteX2" fmla="*/ 28659 w 72431"/>
                  <a:gd name="connsiteY2" fmla="*/ 24495 h 95842"/>
                  <a:gd name="connsiteX3" fmla="*/ 49868 w 72431"/>
                  <a:gd name="connsiteY3" fmla="*/ 4887 h 95842"/>
                  <a:gd name="connsiteX4" fmla="*/ 65875 w 72431"/>
                  <a:gd name="connsiteY4" fmla="*/ 15291 h 95842"/>
                  <a:gd name="connsiteX5" fmla="*/ 57272 w 72431"/>
                  <a:gd name="connsiteY5" fmla="*/ 24095 h 95842"/>
                  <a:gd name="connsiteX6" fmla="*/ 63674 w 72431"/>
                  <a:gd name="connsiteY6" fmla="*/ 29898 h 95842"/>
                  <a:gd name="connsiteX7" fmla="*/ 72678 w 72431"/>
                  <a:gd name="connsiteY7" fmla="*/ 18292 h 95842"/>
                  <a:gd name="connsiteX8" fmla="*/ 50068 w 72431"/>
                  <a:gd name="connsiteY8" fmla="*/ 285 h 95842"/>
                  <a:gd name="connsiteX9" fmla="*/ 16854 w 72431"/>
                  <a:gd name="connsiteY9" fmla="*/ 31698 h 95842"/>
                  <a:gd name="connsiteX10" fmla="*/ 36462 w 72431"/>
                  <a:gd name="connsiteY10" fmla="*/ 52107 h 95842"/>
                  <a:gd name="connsiteX11" fmla="*/ 55271 w 72431"/>
                  <a:gd name="connsiteY11" fmla="*/ 67714 h 95842"/>
                  <a:gd name="connsiteX12" fmla="*/ 27859 w 72431"/>
                  <a:gd name="connsiteY12" fmla="*/ 91325 h 95842"/>
                  <a:gd name="connsiteX13" fmla="*/ 7450 w 72431"/>
                  <a:gd name="connsiteY13" fmla="*/ 79519 h 95842"/>
                  <a:gd name="connsiteX14" fmla="*/ 18254 w 72431"/>
                  <a:gd name="connsiteY14" fmla="*/ 69315 h 95842"/>
                  <a:gd name="connsiteX15" fmla="*/ 11051 w 72431"/>
                  <a:gd name="connsiteY15" fmla="*/ 62512 h 95842"/>
                  <a:gd name="connsiteX16" fmla="*/ 246 w 72431"/>
                  <a:gd name="connsiteY16" fmla="*/ 75518 h 95842"/>
                  <a:gd name="connsiteX17" fmla="*/ 27458 w 72431"/>
                  <a:gd name="connsiteY17" fmla="*/ 96127 h 95842"/>
                  <a:gd name="connsiteX18" fmla="*/ 67276 w 72431"/>
                  <a:gd name="connsiteY18" fmla="*/ 60511 h 9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2431" h="95842">
                    <a:moveTo>
                      <a:pt x="67276" y="60511"/>
                    </a:moveTo>
                    <a:cubicBezTo>
                      <a:pt x="67276" y="42103"/>
                      <a:pt x="50869" y="38301"/>
                      <a:pt x="42065" y="36500"/>
                    </a:cubicBezTo>
                    <a:cubicBezTo>
                      <a:pt x="36262" y="35100"/>
                      <a:pt x="28659" y="33499"/>
                      <a:pt x="28659" y="24495"/>
                    </a:cubicBezTo>
                    <a:cubicBezTo>
                      <a:pt x="28659" y="19293"/>
                      <a:pt x="33061" y="4887"/>
                      <a:pt x="49868" y="4887"/>
                    </a:cubicBezTo>
                    <a:cubicBezTo>
                      <a:pt x="55671" y="4887"/>
                      <a:pt x="63474" y="7088"/>
                      <a:pt x="65875" y="15291"/>
                    </a:cubicBezTo>
                    <a:cubicBezTo>
                      <a:pt x="59072" y="16091"/>
                      <a:pt x="57272" y="21894"/>
                      <a:pt x="57272" y="24095"/>
                    </a:cubicBezTo>
                    <a:cubicBezTo>
                      <a:pt x="57272" y="26296"/>
                      <a:pt x="58672" y="29898"/>
                      <a:pt x="63674" y="29898"/>
                    </a:cubicBezTo>
                    <a:cubicBezTo>
                      <a:pt x="67276" y="29898"/>
                      <a:pt x="72678" y="27296"/>
                      <a:pt x="72678" y="18292"/>
                    </a:cubicBezTo>
                    <a:cubicBezTo>
                      <a:pt x="72678" y="8488"/>
                      <a:pt x="64075" y="285"/>
                      <a:pt x="50068" y="285"/>
                    </a:cubicBezTo>
                    <a:cubicBezTo>
                      <a:pt x="25458" y="285"/>
                      <a:pt x="16854" y="20694"/>
                      <a:pt x="16854" y="31698"/>
                    </a:cubicBezTo>
                    <a:cubicBezTo>
                      <a:pt x="16854" y="47905"/>
                      <a:pt x="30460" y="50907"/>
                      <a:pt x="36462" y="52107"/>
                    </a:cubicBezTo>
                    <a:cubicBezTo>
                      <a:pt x="45666" y="54308"/>
                      <a:pt x="55271" y="56309"/>
                      <a:pt x="55271" y="67714"/>
                    </a:cubicBezTo>
                    <a:cubicBezTo>
                      <a:pt x="55271" y="74517"/>
                      <a:pt x="49468" y="91325"/>
                      <a:pt x="27859" y="91325"/>
                    </a:cubicBezTo>
                    <a:cubicBezTo>
                      <a:pt x="23057" y="91325"/>
                      <a:pt x="10851" y="90324"/>
                      <a:pt x="7450" y="79519"/>
                    </a:cubicBezTo>
                    <a:cubicBezTo>
                      <a:pt x="18254" y="78519"/>
                      <a:pt x="18254" y="69315"/>
                      <a:pt x="18254" y="69315"/>
                    </a:cubicBezTo>
                    <a:cubicBezTo>
                      <a:pt x="18254" y="65113"/>
                      <a:pt x="15453" y="62512"/>
                      <a:pt x="11051" y="62512"/>
                    </a:cubicBezTo>
                    <a:cubicBezTo>
                      <a:pt x="6249" y="62512"/>
                      <a:pt x="246" y="66113"/>
                      <a:pt x="246" y="75518"/>
                    </a:cubicBezTo>
                    <a:cubicBezTo>
                      <a:pt x="246" y="88523"/>
                      <a:pt x="12652" y="96127"/>
                      <a:pt x="27458" y="96127"/>
                    </a:cubicBezTo>
                    <a:cubicBezTo>
                      <a:pt x="59272" y="96127"/>
                      <a:pt x="67276" y="70315"/>
                      <a:pt x="67276" y="605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4" name="Vrije vorm 513">
                <a:extLst>
                  <a:ext uri="{FF2B5EF4-FFF2-40B4-BE49-F238E27FC236}">
                    <a16:creationId xmlns:a16="http://schemas.microsoft.com/office/drawing/2014/main" id="{A7FF1769-3DA5-7B8C-0FEB-831F07EEBDA1}"/>
                  </a:ext>
                </a:extLst>
              </p:cNvPr>
              <p:cNvSpPr/>
              <p:nvPr/>
            </p:nvSpPr>
            <p:spPr>
              <a:xfrm>
                <a:off x="4055417" y="7252165"/>
                <a:ext cx="48821" cy="210492"/>
              </a:xfrm>
              <a:custGeom>
                <a:avLst/>
                <a:gdLst>
                  <a:gd name="connsiteX0" fmla="*/ 49075 w 48821"/>
                  <a:gd name="connsiteY0" fmla="*/ 114335 h 210492"/>
                  <a:gd name="connsiteX1" fmla="*/ 49075 w 48821"/>
                  <a:gd name="connsiteY1" fmla="*/ 96727 h 210492"/>
                  <a:gd name="connsiteX2" fmla="*/ 3655 w 48821"/>
                  <a:gd name="connsiteY2" fmla="*/ 685 h 210492"/>
                  <a:gd name="connsiteX3" fmla="*/ 2454 w 48821"/>
                  <a:gd name="connsiteY3" fmla="*/ 285 h 210492"/>
                  <a:gd name="connsiteX4" fmla="*/ 253 w 48821"/>
                  <a:gd name="connsiteY4" fmla="*/ 2485 h 210492"/>
                  <a:gd name="connsiteX5" fmla="*/ 1054 w 48821"/>
                  <a:gd name="connsiteY5" fmla="*/ 4086 h 210492"/>
                  <a:gd name="connsiteX6" fmla="*/ 37670 w 48821"/>
                  <a:gd name="connsiteY6" fmla="*/ 96727 h 210492"/>
                  <a:gd name="connsiteX7" fmla="*/ 37670 w 48821"/>
                  <a:gd name="connsiteY7" fmla="*/ 114335 h 210492"/>
                  <a:gd name="connsiteX8" fmla="*/ 1054 w 48821"/>
                  <a:gd name="connsiteY8" fmla="*/ 206975 h 210492"/>
                  <a:gd name="connsiteX9" fmla="*/ 253 w 48821"/>
                  <a:gd name="connsiteY9" fmla="*/ 208576 h 210492"/>
                  <a:gd name="connsiteX10" fmla="*/ 2454 w 48821"/>
                  <a:gd name="connsiteY10" fmla="*/ 210777 h 210492"/>
                  <a:gd name="connsiteX11" fmla="*/ 3655 w 48821"/>
                  <a:gd name="connsiteY11" fmla="*/ 210377 h 210492"/>
                  <a:gd name="connsiteX12" fmla="*/ 49075 w 48821"/>
                  <a:gd name="connsiteY12" fmla="*/ 114335 h 21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821" h="210492">
                    <a:moveTo>
                      <a:pt x="49075" y="114335"/>
                    </a:moveTo>
                    <a:lnTo>
                      <a:pt x="49075" y="96727"/>
                    </a:lnTo>
                    <a:cubicBezTo>
                      <a:pt x="49075" y="60511"/>
                      <a:pt x="26865" y="18292"/>
                      <a:pt x="3655" y="685"/>
                    </a:cubicBezTo>
                    <a:cubicBezTo>
                      <a:pt x="3255" y="485"/>
                      <a:pt x="2854" y="285"/>
                      <a:pt x="2454" y="285"/>
                    </a:cubicBezTo>
                    <a:cubicBezTo>
                      <a:pt x="1254" y="285"/>
                      <a:pt x="253" y="1285"/>
                      <a:pt x="253" y="2485"/>
                    </a:cubicBezTo>
                    <a:cubicBezTo>
                      <a:pt x="253" y="3086"/>
                      <a:pt x="653" y="3686"/>
                      <a:pt x="1054" y="4086"/>
                    </a:cubicBezTo>
                    <a:cubicBezTo>
                      <a:pt x="23063" y="20493"/>
                      <a:pt x="37670" y="62912"/>
                      <a:pt x="37670" y="96727"/>
                    </a:cubicBezTo>
                    <a:lnTo>
                      <a:pt x="37670" y="114335"/>
                    </a:lnTo>
                    <a:cubicBezTo>
                      <a:pt x="37670" y="148150"/>
                      <a:pt x="23063" y="190568"/>
                      <a:pt x="1054" y="206975"/>
                    </a:cubicBezTo>
                    <a:cubicBezTo>
                      <a:pt x="653" y="207376"/>
                      <a:pt x="253" y="207976"/>
                      <a:pt x="253" y="208576"/>
                    </a:cubicBezTo>
                    <a:cubicBezTo>
                      <a:pt x="253" y="209777"/>
                      <a:pt x="1254" y="210777"/>
                      <a:pt x="2454" y="210777"/>
                    </a:cubicBezTo>
                    <a:cubicBezTo>
                      <a:pt x="2854" y="210777"/>
                      <a:pt x="3255" y="210577"/>
                      <a:pt x="3655" y="210377"/>
                    </a:cubicBezTo>
                    <a:cubicBezTo>
                      <a:pt x="26865" y="192769"/>
                      <a:pt x="49075" y="150551"/>
                      <a:pt x="49075" y="11433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5" name="Vrije vorm 514">
                <a:extLst>
                  <a:ext uri="{FF2B5EF4-FFF2-40B4-BE49-F238E27FC236}">
                    <a16:creationId xmlns:a16="http://schemas.microsoft.com/office/drawing/2014/main" id="{B4F4C225-C180-94EA-A1D7-B4B80E469B90}"/>
                  </a:ext>
                </a:extLst>
              </p:cNvPr>
              <p:cNvSpPr/>
              <p:nvPr/>
            </p:nvSpPr>
            <p:spPr>
              <a:xfrm>
                <a:off x="1420656" y="7068572"/>
                <a:ext cx="71231" cy="111449"/>
              </a:xfrm>
              <a:custGeom>
                <a:avLst/>
                <a:gdLst>
                  <a:gd name="connsiteX0" fmla="*/ 71279 w 71231"/>
                  <a:gd name="connsiteY0" fmla="*/ 56891 h 111449"/>
                  <a:gd name="connsiteX1" fmla="*/ 35664 w 71231"/>
                  <a:gd name="connsiteY1" fmla="*/ 111715 h 111449"/>
                  <a:gd name="connsiteX2" fmla="*/ 48 w 71231"/>
                  <a:gd name="connsiteY2" fmla="*/ 56091 h 111449"/>
                  <a:gd name="connsiteX3" fmla="*/ 35664 w 71231"/>
                  <a:gd name="connsiteY3" fmla="*/ 266 h 111449"/>
                  <a:gd name="connsiteX4" fmla="*/ 71279 w 71231"/>
                  <a:gd name="connsiteY4" fmla="*/ 56891 h 111449"/>
                  <a:gd name="connsiteX5" fmla="*/ 57473 w 71231"/>
                  <a:gd name="connsiteY5" fmla="*/ 55691 h 111449"/>
                  <a:gd name="connsiteX6" fmla="*/ 35664 w 71231"/>
                  <a:gd name="connsiteY6" fmla="*/ 12272 h 111449"/>
                  <a:gd name="connsiteX7" fmla="*/ 13854 w 71231"/>
                  <a:gd name="connsiteY7" fmla="*/ 56091 h 111449"/>
                  <a:gd name="connsiteX8" fmla="*/ 35463 w 71231"/>
                  <a:gd name="connsiteY8" fmla="*/ 100310 h 111449"/>
                  <a:gd name="connsiteX9" fmla="*/ 57473 w 71231"/>
                  <a:gd name="connsiteY9" fmla="*/ 55691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9" y="56891"/>
                    </a:moveTo>
                    <a:cubicBezTo>
                      <a:pt x="71279" y="92707"/>
                      <a:pt x="58674" y="111715"/>
                      <a:pt x="35664" y="111715"/>
                    </a:cubicBezTo>
                    <a:cubicBezTo>
                      <a:pt x="12253" y="111715"/>
                      <a:pt x="48" y="92707"/>
                      <a:pt x="48" y="56091"/>
                    </a:cubicBezTo>
                    <a:cubicBezTo>
                      <a:pt x="48" y="19475"/>
                      <a:pt x="12253" y="266"/>
                      <a:pt x="35664" y="266"/>
                    </a:cubicBezTo>
                    <a:cubicBezTo>
                      <a:pt x="59274" y="266"/>
                      <a:pt x="71279" y="19075"/>
                      <a:pt x="71279" y="56891"/>
                    </a:cubicBezTo>
                    <a:close/>
                    <a:moveTo>
                      <a:pt x="57473" y="55691"/>
                    </a:moveTo>
                    <a:cubicBezTo>
                      <a:pt x="57473" y="26478"/>
                      <a:pt x="50270" y="12272"/>
                      <a:pt x="35664" y="12272"/>
                    </a:cubicBezTo>
                    <a:cubicBezTo>
                      <a:pt x="21057" y="12272"/>
                      <a:pt x="13854" y="26278"/>
                      <a:pt x="13854" y="56091"/>
                    </a:cubicBezTo>
                    <a:cubicBezTo>
                      <a:pt x="13854" y="85904"/>
                      <a:pt x="21057" y="100310"/>
                      <a:pt x="35463" y="100310"/>
                    </a:cubicBezTo>
                    <a:cubicBezTo>
                      <a:pt x="50470" y="100310"/>
                      <a:pt x="57473" y="86504"/>
                      <a:pt x="57473" y="556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6" name="Vrije vorm 515">
                <a:extLst>
                  <a:ext uri="{FF2B5EF4-FFF2-40B4-BE49-F238E27FC236}">
                    <a16:creationId xmlns:a16="http://schemas.microsoft.com/office/drawing/2014/main" id="{3EF56218-AC1E-99BE-B931-81628BDD0CF9}"/>
                  </a:ext>
                </a:extLst>
              </p:cNvPr>
              <p:cNvSpPr/>
              <p:nvPr/>
            </p:nvSpPr>
            <p:spPr>
              <a:xfrm>
                <a:off x="1512898" y="7161613"/>
                <a:ext cx="16007" cy="16007"/>
              </a:xfrm>
              <a:custGeom>
                <a:avLst/>
                <a:gdLst>
                  <a:gd name="connsiteX0" fmla="*/ 16062 w 16007"/>
                  <a:gd name="connsiteY0" fmla="*/ 16273 h 16007"/>
                  <a:gd name="connsiteX1" fmla="*/ 55 w 16007"/>
                  <a:gd name="connsiteY1" fmla="*/ 16273 h 16007"/>
                  <a:gd name="connsiteX2" fmla="*/ 55 w 16007"/>
                  <a:gd name="connsiteY2" fmla="*/ 266 h 16007"/>
                  <a:gd name="connsiteX3" fmla="*/ 16062 w 16007"/>
                  <a:gd name="connsiteY3" fmla="*/ 266 h 16007"/>
                  <a:gd name="connsiteX4" fmla="*/ 16062 w 16007"/>
                  <a:gd name="connsiteY4" fmla="*/ 16273 h 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" h="16007">
                    <a:moveTo>
                      <a:pt x="16062" y="16273"/>
                    </a:moveTo>
                    <a:cubicBezTo>
                      <a:pt x="16062" y="16273"/>
                      <a:pt x="55" y="16273"/>
                      <a:pt x="55" y="16273"/>
                    </a:cubicBezTo>
                    <a:cubicBezTo>
                      <a:pt x="55" y="16273"/>
                      <a:pt x="55" y="266"/>
                      <a:pt x="55" y="266"/>
                    </a:cubicBezTo>
                    <a:cubicBezTo>
                      <a:pt x="55" y="266"/>
                      <a:pt x="16062" y="266"/>
                      <a:pt x="16062" y="266"/>
                    </a:cubicBezTo>
                    <a:cubicBezTo>
                      <a:pt x="16062" y="266"/>
                      <a:pt x="16062" y="16273"/>
                      <a:pt x="16062" y="16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7" name="Vrije vorm 516">
                <a:extLst>
                  <a:ext uri="{FF2B5EF4-FFF2-40B4-BE49-F238E27FC236}">
                    <a16:creationId xmlns:a16="http://schemas.microsoft.com/office/drawing/2014/main" id="{93D8F2AD-A66D-1BCB-76BD-ADE3F75CD537}"/>
                  </a:ext>
                </a:extLst>
              </p:cNvPr>
              <p:cNvSpPr/>
              <p:nvPr/>
            </p:nvSpPr>
            <p:spPr>
              <a:xfrm>
                <a:off x="1548815" y="7068572"/>
                <a:ext cx="71231" cy="111449"/>
              </a:xfrm>
              <a:custGeom>
                <a:avLst/>
                <a:gdLst>
                  <a:gd name="connsiteX0" fmla="*/ 71289 w 71231"/>
                  <a:gd name="connsiteY0" fmla="*/ 56891 h 111449"/>
                  <a:gd name="connsiteX1" fmla="*/ 35674 w 71231"/>
                  <a:gd name="connsiteY1" fmla="*/ 111715 h 111449"/>
                  <a:gd name="connsiteX2" fmla="*/ 58 w 71231"/>
                  <a:gd name="connsiteY2" fmla="*/ 56091 h 111449"/>
                  <a:gd name="connsiteX3" fmla="*/ 35674 w 71231"/>
                  <a:gd name="connsiteY3" fmla="*/ 266 h 111449"/>
                  <a:gd name="connsiteX4" fmla="*/ 71289 w 71231"/>
                  <a:gd name="connsiteY4" fmla="*/ 56891 h 111449"/>
                  <a:gd name="connsiteX5" fmla="*/ 57483 w 71231"/>
                  <a:gd name="connsiteY5" fmla="*/ 55691 h 111449"/>
                  <a:gd name="connsiteX6" fmla="*/ 35674 w 71231"/>
                  <a:gd name="connsiteY6" fmla="*/ 12272 h 111449"/>
                  <a:gd name="connsiteX7" fmla="*/ 13864 w 71231"/>
                  <a:gd name="connsiteY7" fmla="*/ 56091 h 111449"/>
                  <a:gd name="connsiteX8" fmla="*/ 35473 w 71231"/>
                  <a:gd name="connsiteY8" fmla="*/ 100310 h 111449"/>
                  <a:gd name="connsiteX9" fmla="*/ 57483 w 71231"/>
                  <a:gd name="connsiteY9" fmla="*/ 55691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89" y="56891"/>
                    </a:moveTo>
                    <a:cubicBezTo>
                      <a:pt x="71289" y="92707"/>
                      <a:pt x="58684" y="111715"/>
                      <a:pt x="35674" y="111715"/>
                    </a:cubicBezTo>
                    <a:cubicBezTo>
                      <a:pt x="12263" y="111715"/>
                      <a:pt x="58" y="92707"/>
                      <a:pt x="58" y="56091"/>
                    </a:cubicBezTo>
                    <a:cubicBezTo>
                      <a:pt x="58" y="19475"/>
                      <a:pt x="12263" y="266"/>
                      <a:pt x="35674" y="266"/>
                    </a:cubicBezTo>
                    <a:cubicBezTo>
                      <a:pt x="59284" y="266"/>
                      <a:pt x="71289" y="19075"/>
                      <a:pt x="71289" y="56891"/>
                    </a:cubicBezTo>
                    <a:close/>
                    <a:moveTo>
                      <a:pt x="57483" y="55691"/>
                    </a:moveTo>
                    <a:cubicBezTo>
                      <a:pt x="57483" y="26478"/>
                      <a:pt x="50280" y="12272"/>
                      <a:pt x="35674" y="12272"/>
                    </a:cubicBezTo>
                    <a:cubicBezTo>
                      <a:pt x="21067" y="12272"/>
                      <a:pt x="13864" y="26278"/>
                      <a:pt x="13864" y="56091"/>
                    </a:cubicBezTo>
                    <a:cubicBezTo>
                      <a:pt x="13864" y="85904"/>
                      <a:pt x="21067" y="100310"/>
                      <a:pt x="35473" y="100310"/>
                    </a:cubicBezTo>
                    <a:cubicBezTo>
                      <a:pt x="50480" y="100310"/>
                      <a:pt x="57483" y="86504"/>
                      <a:pt x="57483" y="556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8" name="Vrije vorm 517">
                <a:extLst>
                  <a:ext uri="{FF2B5EF4-FFF2-40B4-BE49-F238E27FC236}">
                    <a16:creationId xmlns:a16="http://schemas.microsoft.com/office/drawing/2014/main" id="{879DAB69-224C-F02F-24FC-572A77451DBB}"/>
                  </a:ext>
                </a:extLst>
              </p:cNvPr>
              <p:cNvSpPr/>
              <p:nvPr/>
            </p:nvSpPr>
            <p:spPr>
              <a:xfrm>
                <a:off x="3050173" y="7068572"/>
                <a:ext cx="71231" cy="111449"/>
              </a:xfrm>
              <a:custGeom>
                <a:avLst/>
                <a:gdLst>
                  <a:gd name="connsiteX0" fmla="*/ 71406 w 71231"/>
                  <a:gd name="connsiteY0" fmla="*/ 56891 h 111449"/>
                  <a:gd name="connsiteX1" fmla="*/ 35791 w 71231"/>
                  <a:gd name="connsiteY1" fmla="*/ 111715 h 111449"/>
                  <a:gd name="connsiteX2" fmla="*/ 175 w 71231"/>
                  <a:gd name="connsiteY2" fmla="*/ 56091 h 111449"/>
                  <a:gd name="connsiteX3" fmla="*/ 35791 w 71231"/>
                  <a:gd name="connsiteY3" fmla="*/ 266 h 111449"/>
                  <a:gd name="connsiteX4" fmla="*/ 71406 w 71231"/>
                  <a:gd name="connsiteY4" fmla="*/ 56891 h 111449"/>
                  <a:gd name="connsiteX5" fmla="*/ 57600 w 71231"/>
                  <a:gd name="connsiteY5" fmla="*/ 55691 h 111449"/>
                  <a:gd name="connsiteX6" fmla="*/ 35791 w 71231"/>
                  <a:gd name="connsiteY6" fmla="*/ 12272 h 111449"/>
                  <a:gd name="connsiteX7" fmla="*/ 13981 w 71231"/>
                  <a:gd name="connsiteY7" fmla="*/ 56091 h 111449"/>
                  <a:gd name="connsiteX8" fmla="*/ 35591 w 71231"/>
                  <a:gd name="connsiteY8" fmla="*/ 100310 h 111449"/>
                  <a:gd name="connsiteX9" fmla="*/ 57600 w 71231"/>
                  <a:gd name="connsiteY9" fmla="*/ 55691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406" y="56891"/>
                    </a:moveTo>
                    <a:cubicBezTo>
                      <a:pt x="71406" y="92707"/>
                      <a:pt x="58801" y="111715"/>
                      <a:pt x="35791" y="111715"/>
                    </a:cubicBezTo>
                    <a:cubicBezTo>
                      <a:pt x="12381" y="111715"/>
                      <a:pt x="175" y="92707"/>
                      <a:pt x="175" y="56091"/>
                    </a:cubicBezTo>
                    <a:cubicBezTo>
                      <a:pt x="175" y="19475"/>
                      <a:pt x="12381" y="266"/>
                      <a:pt x="35791" y="266"/>
                    </a:cubicBezTo>
                    <a:cubicBezTo>
                      <a:pt x="59401" y="266"/>
                      <a:pt x="71406" y="19075"/>
                      <a:pt x="71406" y="56891"/>
                    </a:cubicBezTo>
                    <a:close/>
                    <a:moveTo>
                      <a:pt x="57600" y="55691"/>
                    </a:moveTo>
                    <a:cubicBezTo>
                      <a:pt x="57600" y="26478"/>
                      <a:pt x="50397" y="12272"/>
                      <a:pt x="35791" y="12272"/>
                    </a:cubicBezTo>
                    <a:cubicBezTo>
                      <a:pt x="21184" y="12272"/>
                      <a:pt x="13981" y="26278"/>
                      <a:pt x="13981" y="56091"/>
                    </a:cubicBezTo>
                    <a:cubicBezTo>
                      <a:pt x="13981" y="85904"/>
                      <a:pt x="21184" y="100310"/>
                      <a:pt x="35591" y="100310"/>
                    </a:cubicBezTo>
                    <a:cubicBezTo>
                      <a:pt x="50597" y="100310"/>
                      <a:pt x="57600" y="86504"/>
                      <a:pt x="57600" y="556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9" name="Vrije vorm 518">
                <a:extLst>
                  <a:ext uri="{FF2B5EF4-FFF2-40B4-BE49-F238E27FC236}">
                    <a16:creationId xmlns:a16="http://schemas.microsoft.com/office/drawing/2014/main" id="{5ACEC339-C2C1-73A6-064F-BF0BDF47FD33}"/>
                  </a:ext>
                </a:extLst>
              </p:cNvPr>
              <p:cNvSpPr/>
              <p:nvPr/>
            </p:nvSpPr>
            <p:spPr>
              <a:xfrm>
                <a:off x="3142415" y="7161613"/>
                <a:ext cx="16007" cy="16007"/>
              </a:xfrm>
              <a:custGeom>
                <a:avLst/>
                <a:gdLst>
                  <a:gd name="connsiteX0" fmla="*/ 16189 w 16007"/>
                  <a:gd name="connsiteY0" fmla="*/ 16273 h 16007"/>
                  <a:gd name="connsiteX1" fmla="*/ 182 w 16007"/>
                  <a:gd name="connsiteY1" fmla="*/ 16273 h 16007"/>
                  <a:gd name="connsiteX2" fmla="*/ 182 w 16007"/>
                  <a:gd name="connsiteY2" fmla="*/ 266 h 16007"/>
                  <a:gd name="connsiteX3" fmla="*/ 16189 w 16007"/>
                  <a:gd name="connsiteY3" fmla="*/ 266 h 16007"/>
                  <a:gd name="connsiteX4" fmla="*/ 16189 w 16007"/>
                  <a:gd name="connsiteY4" fmla="*/ 16273 h 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" h="16007">
                    <a:moveTo>
                      <a:pt x="16189" y="16273"/>
                    </a:moveTo>
                    <a:cubicBezTo>
                      <a:pt x="16189" y="16273"/>
                      <a:pt x="182" y="16273"/>
                      <a:pt x="182" y="16273"/>
                    </a:cubicBezTo>
                    <a:cubicBezTo>
                      <a:pt x="182" y="16273"/>
                      <a:pt x="182" y="266"/>
                      <a:pt x="182" y="266"/>
                    </a:cubicBezTo>
                    <a:cubicBezTo>
                      <a:pt x="182" y="266"/>
                      <a:pt x="16189" y="266"/>
                      <a:pt x="16189" y="266"/>
                    </a:cubicBezTo>
                    <a:cubicBezTo>
                      <a:pt x="16189" y="266"/>
                      <a:pt x="16189" y="16273"/>
                      <a:pt x="16189" y="16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0" name="Vrije vorm 519">
                <a:extLst>
                  <a:ext uri="{FF2B5EF4-FFF2-40B4-BE49-F238E27FC236}">
                    <a16:creationId xmlns:a16="http://schemas.microsoft.com/office/drawing/2014/main" id="{44C3D65B-ECE5-F691-E8CE-52BF46CF909A}"/>
                  </a:ext>
                </a:extLst>
              </p:cNvPr>
              <p:cNvSpPr/>
              <p:nvPr/>
            </p:nvSpPr>
            <p:spPr>
              <a:xfrm>
                <a:off x="3187336" y="7068572"/>
                <a:ext cx="37616" cy="109047"/>
              </a:xfrm>
              <a:custGeom>
                <a:avLst/>
                <a:gdLst>
                  <a:gd name="connsiteX0" fmla="*/ 37802 w 37616"/>
                  <a:gd name="connsiteY0" fmla="*/ 109314 h 109047"/>
                  <a:gd name="connsiteX1" fmla="*/ 24396 w 37616"/>
                  <a:gd name="connsiteY1" fmla="*/ 109314 h 109047"/>
                  <a:gd name="connsiteX2" fmla="*/ 24396 w 37616"/>
                  <a:gd name="connsiteY2" fmla="*/ 31680 h 109047"/>
                  <a:gd name="connsiteX3" fmla="*/ 185 w 37616"/>
                  <a:gd name="connsiteY3" fmla="*/ 31680 h 109047"/>
                  <a:gd name="connsiteX4" fmla="*/ 185 w 37616"/>
                  <a:gd name="connsiteY4" fmla="*/ 22076 h 109047"/>
                  <a:gd name="connsiteX5" fmla="*/ 28998 w 37616"/>
                  <a:gd name="connsiteY5" fmla="*/ 266 h 109047"/>
                  <a:gd name="connsiteX6" fmla="*/ 37802 w 37616"/>
                  <a:gd name="connsiteY6" fmla="*/ 266 h 109047"/>
                  <a:gd name="connsiteX7" fmla="*/ 37802 w 37616"/>
                  <a:gd name="connsiteY7" fmla="*/ 109314 h 10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16" h="109047">
                    <a:moveTo>
                      <a:pt x="37802" y="109314"/>
                    </a:moveTo>
                    <a:cubicBezTo>
                      <a:pt x="37802" y="109314"/>
                      <a:pt x="24396" y="109314"/>
                      <a:pt x="24396" y="109314"/>
                    </a:cubicBezTo>
                    <a:cubicBezTo>
                      <a:pt x="24396" y="109314"/>
                      <a:pt x="24396" y="31680"/>
                      <a:pt x="24396" y="31680"/>
                    </a:cubicBezTo>
                    <a:cubicBezTo>
                      <a:pt x="24396" y="31680"/>
                      <a:pt x="185" y="31680"/>
                      <a:pt x="185" y="31680"/>
                    </a:cubicBezTo>
                    <a:cubicBezTo>
                      <a:pt x="185" y="31680"/>
                      <a:pt x="185" y="22076"/>
                      <a:pt x="185" y="22076"/>
                    </a:cubicBezTo>
                    <a:cubicBezTo>
                      <a:pt x="21194" y="19475"/>
                      <a:pt x="24196" y="17074"/>
                      <a:pt x="28998" y="266"/>
                    </a:cubicBezTo>
                    <a:cubicBezTo>
                      <a:pt x="28998" y="266"/>
                      <a:pt x="37802" y="266"/>
                      <a:pt x="37802" y="266"/>
                    </a:cubicBezTo>
                    <a:cubicBezTo>
                      <a:pt x="37802" y="266"/>
                      <a:pt x="37802" y="109314"/>
                      <a:pt x="37802" y="109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1" name="Vrije vorm 520">
                <a:extLst>
                  <a:ext uri="{FF2B5EF4-FFF2-40B4-BE49-F238E27FC236}">
                    <a16:creationId xmlns:a16="http://schemas.microsoft.com/office/drawing/2014/main" id="{D152627B-5FD5-2A37-8DDA-E685FF37828B}"/>
                  </a:ext>
                </a:extLst>
              </p:cNvPr>
              <p:cNvSpPr/>
              <p:nvPr/>
            </p:nvSpPr>
            <p:spPr>
              <a:xfrm>
                <a:off x="4679690" y="7068572"/>
                <a:ext cx="71231" cy="111449"/>
              </a:xfrm>
              <a:custGeom>
                <a:avLst/>
                <a:gdLst>
                  <a:gd name="connsiteX0" fmla="*/ 71534 w 71231"/>
                  <a:gd name="connsiteY0" fmla="*/ 56891 h 111449"/>
                  <a:gd name="connsiteX1" fmla="*/ 35918 w 71231"/>
                  <a:gd name="connsiteY1" fmla="*/ 111715 h 111449"/>
                  <a:gd name="connsiteX2" fmla="*/ 302 w 71231"/>
                  <a:gd name="connsiteY2" fmla="*/ 56091 h 111449"/>
                  <a:gd name="connsiteX3" fmla="*/ 35918 w 71231"/>
                  <a:gd name="connsiteY3" fmla="*/ 266 h 111449"/>
                  <a:gd name="connsiteX4" fmla="*/ 71534 w 71231"/>
                  <a:gd name="connsiteY4" fmla="*/ 56891 h 111449"/>
                  <a:gd name="connsiteX5" fmla="*/ 57728 w 71231"/>
                  <a:gd name="connsiteY5" fmla="*/ 55691 h 111449"/>
                  <a:gd name="connsiteX6" fmla="*/ 35918 w 71231"/>
                  <a:gd name="connsiteY6" fmla="*/ 12272 h 111449"/>
                  <a:gd name="connsiteX7" fmla="*/ 14108 w 71231"/>
                  <a:gd name="connsiteY7" fmla="*/ 56091 h 111449"/>
                  <a:gd name="connsiteX8" fmla="*/ 35718 w 71231"/>
                  <a:gd name="connsiteY8" fmla="*/ 100310 h 111449"/>
                  <a:gd name="connsiteX9" fmla="*/ 57728 w 71231"/>
                  <a:gd name="connsiteY9" fmla="*/ 55691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534" y="56891"/>
                    </a:moveTo>
                    <a:cubicBezTo>
                      <a:pt x="71534" y="92707"/>
                      <a:pt x="58928" y="111715"/>
                      <a:pt x="35918" y="111715"/>
                    </a:cubicBezTo>
                    <a:cubicBezTo>
                      <a:pt x="12508" y="111715"/>
                      <a:pt x="302" y="92707"/>
                      <a:pt x="302" y="56091"/>
                    </a:cubicBezTo>
                    <a:cubicBezTo>
                      <a:pt x="302" y="19475"/>
                      <a:pt x="12508" y="266"/>
                      <a:pt x="35918" y="266"/>
                    </a:cubicBezTo>
                    <a:cubicBezTo>
                      <a:pt x="59528" y="266"/>
                      <a:pt x="71534" y="19075"/>
                      <a:pt x="71534" y="56891"/>
                    </a:cubicBezTo>
                    <a:close/>
                    <a:moveTo>
                      <a:pt x="57728" y="55691"/>
                    </a:moveTo>
                    <a:cubicBezTo>
                      <a:pt x="57728" y="26478"/>
                      <a:pt x="50525" y="12272"/>
                      <a:pt x="35918" y="12272"/>
                    </a:cubicBezTo>
                    <a:cubicBezTo>
                      <a:pt x="21312" y="12272"/>
                      <a:pt x="14108" y="26278"/>
                      <a:pt x="14108" y="56091"/>
                    </a:cubicBezTo>
                    <a:cubicBezTo>
                      <a:pt x="14108" y="85904"/>
                      <a:pt x="21312" y="100310"/>
                      <a:pt x="35718" y="100310"/>
                    </a:cubicBezTo>
                    <a:cubicBezTo>
                      <a:pt x="50725" y="100310"/>
                      <a:pt x="57728" y="86504"/>
                      <a:pt x="57728" y="556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2" name="Vrije vorm 521">
                <a:extLst>
                  <a:ext uri="{FF2B5EF4-FFF2-40B4-BE49-F238E27FC236}">
                    <a16:creationId xmlns:a16="http://schemas.microsoft.com/office/drawing/2014/main" id="{563C461E-F4C0-0932-DE50-B77F34B9B26B}"/>
                  </a:ext>
                </a:extLst>
              </p:cNvPr>
              <p:cNvSpPr/>
              <p:nvPr/>
            </p:nvSpPr>
            <p:spPr>
              <a:xfrm>
                <a:off x="4771932" y="7161613"/>
                <a:ext cx="16007" cy="16007"/>
              </a:xfrm>
              <a:custGeom>
                <a:avLst/>
                <a:gdLst>
                  <a:gd name="connsiteX0" fmla="*/ 16316 w 16007"/>
                  <a:gd name="connsiteY0" fmla="*/ 16273 h 16007"/>
                  <a:gd name="connsiteX1" fmla="*/ 309 w 16007"/>
                  <a:gd name="connsiteY1" fmla="*/ 16273 h 16007"/>
                  <a:gd name="connsiteX2" fmla="*/ 309 w 16007"/>
                  <a:gd name="connsiteY2" fmla="*/ 266 h 16007"/>
                  <a:gd name="connsiteX3" fmla="*/ 16316 w 16007"/>
                  <a:gd name="connsiteY3" fmla="*/ 266 h 16007"/>
                  <a:gd name="connsiteX4" fmla="*/ 16316 w 16007"/>
                  <a:gd name="connsiteY4" fmla="*/ 16273 h 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" h="16007">
                    <a:moveTo>
                      <a:pt x="16316" y="16273"/>
                    </a:moveTo>
                    <a:cubicBezTo>
                      <a:pt x="16316" y="16273"/>
                      <a:pt x="309" y="16273"/>
                      <a:pt x="309" y="16273"/>
                    </a:cubicBezTo>
                    <a:cubicBezTo>
                      <a:pt x="309" y="16273"/>
                      <a:pt x="309" y="266"/>
                      <a:pt x="309" y="266"/>
                    </a:cubicBezTo>
                    <a:cubicBezTo>
                      <a:pt x="309" y="266"/>
                      <a:pt x="16316" y="266"/>
                      <a:pt x="16316" y="266"/>
                    </a:cubicBezTo>
                    <a:cubicBezTo>
                      <a:pt x="16316" y="266"/>
                      <a:pt x="16316" y="16273"/>
                      <a:pt x="16316" y="16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3" name="Vrije vorm 522">
                <a:extLst>
                  <a:ext uri="{FF2B5EF4-FFF2-40B4-BE49-F238E27FC236}">
                    <a16:creationId xmlns:a16="http://schemas.microsoft.com/office/drawing/2014/main" id="{94794B21-256E-3AB5-085A-2689602E39AF}"/>
                  </a:ext>
                </a:extLst>
              </p:cNvPr>
              <p:cNvSpPr/>
              <p:nvPr/>
            </p:nvSpPr>
            <p:spPr>
              <a:xfrm>
                <a:off x="4806448" y="7068572"/>
                <a:ext cx="73232" cy="109047"/>
              </a:xfrm>
              <a:custGeom>
                <a:avLst/>
                <a:gdLst>
                  <a:gd name="connsiteX0" fmla="*/ 73545 w 73232"/>
                  <a:gd name="connsiteY0" fmla="*/ 32280 h 109047"/>
                  <a:gd name="connsiteX1" fmla="*/ 50535 w 73232"/>
                  <a:gd name="connsiteY1" fmla="*/ 65295 h 109047"/>
                  <a:gd name="connsiteX2" fmla="*/ 35128 w 73232"/>
                  <a:gd name="connsiteY2" fmla="*/ 73499 h 109047"/>
                  <a:gd name="connsiteX3" fmla="*/ 15519 w 73232"/>
                  <a:gd name="connsiteY3" fmla="*/ 95908 h 109047"/>
                  <a:gd name="connsiteX4" fmla="*/ 72944 w 73232"/>
                  <a:gd name="connsiteY4" fmla="*/ 95908 h 109047"/>
                  <a:gd name="connsiteX5" fmla="*/ 72944 w 73232"/>
                  <a:gd name="connsiteY5" fmla="*/ 109314 h 109047"/>
                  <a:gd name="connsiteX6" fmla="*/ 312 w 73232"/>
                  <a:gd name="connsiteY6" fmla="*/ 109314 h 109047"/>
                  <a:gd name="connsiteX7" fmla="*/ 30926 w 73232"/>
                  <a:gd name="connsiteY7" fmla="*/ 62094 h 109047"/>
                  <a:gd name="connsiteX8" fmla="*/ 45132 w 73232"/>
                  <a:gd name="connsiteY8" fmla="*/ 54090 h 109047"/>
                  <a:gd name="connsiteX9" fmla="*/ 59739 w 73232"/>
                  <a:gd name="connsiteY9" fmla="*/ 32681 h 109047"/>
                  <a:gd name="connsiteX10" fmla="*/ 38329 w 73232"/>
                  <a:gd name="connsiteY10" fmla="*/ 12272 h 109047"/>
                  <a:gd name="connsiteX11" fmla="*/ 16319 w 73232"/>
                  <a:gd name="connsiteY11" fmla="*/ 38083 h 109047"/>
                  <a:gd name="connsiteX12" fmla="*/ 2713 w 73232"/>
                  <a:gd name="connsiteY12" fmla="*/ 38083 h 109047"/>
                  <a:gd name="connsiteX13" fmla="*/ 38729 w 73232"/>
                  <a:gd name="connsiteY13" fmla="*/ 266 h 109047"/>
                  <a:gd name="connsiteX14" fmla="*/ 73545 w 73232"/>
                  <a:gd name="connsiteY14" fmla="*/ 32280 h 10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232" h="109047">
                    <a:moveTo>
                      <a:pt x="73545" y="32280"/>
                    </a:moveTo>
                    <a:cubicBezTo>
                      <a:pt x="73545" y="45686"/>
                      <a:pt x="65741" y="57091"/>
                      <a:pt x="50535" y="65295"/>
                    </a:cubicBezTo>
                    <a:cubicBezTo>
                      <a:pt x="50535" y="65295"/>
                      <a:pt x="35128" y="73499"/>
                      <a:pt x="35128" y="73499"/>
                    </a:cubicBezTo>
                    <a:cubicBezTo>
                      <a:pt x="21922" y="81302"/>
                      <a:pt x="16920" y="87105"/>
                      <a:pt x="15519" y="95908"/>
                    </a:cubicBezTo>
                    <a:cubicBezTo>
                      <a:pt x="15519" y="95908"/>
                      <a:pt x="72944" y="95908"/>
                      <a:pt x="72944" y="95908"/>
                    </a:cubicBezTo>
                    <a:cubicBezTo>
                      <a:pt x="72944" y="95908"/>
                      <a:pt x="72944" y="109314"/>
                      <a:pt x="72944" y="109314"/>
                    </a:cubicBezTo>
                    <a:cubicBezTo>
                      <a:pt x="72944" y="109314"/>
                      <a:pt x="312" y="109314"/>
                      <a:pt x="312" y="109314"/>
                    </a:cubicBezTo>
                    <a:cubicBezTo>
                      <a:pt x="1513" y="85304"/>
                      <a:pt x="8116" y="75099"/>
                      <a:pt x="30926" y="62094"/>
                    </a:cubicBezTo>
                    <a:cubicBezTo>
                      <a:pt x="30926" y="62094"/>
                      <a:pt x="45132" y="54090"/>
                      <a:pt x="45132" y="54090"/>
                    </a:cubicBezTo>
                    <a:cubicBezTo>
                      <a:pt x="54736" y="48688"/>
                      <a:pt x="59739" y="41284"/>
                      <a:pt x="59739" y="32681"/>
                    </a:cubicBezTo>
                    <a:cubicBezTo>
                      <a:pt x="59739" y="20875"/>
                      <a:pt x="50535" y="12272"/>
                      <a:pt x="38329" y="12272"/>
                    </a:cubicBezTo>
                    <a:cubicBezTo>
                      <a:pt x="24923" y="12272"/>
                      <a:pt x="17320" y="19875"/>
                      <a:pt x="16319" y="38083"/>
                    </a:cubicBezTo>
                    <a:cubicBezTo>
                      <a:pt x="16319" y="38083"/>
                      <a:pt x="2713" y="38083"/>
                      <a:pt x="2713" y="38083"/>
                    </a:cubicBezTo>
                    <a:cubicBezTo>
                      <a:pt x="3514" y="11671"/>
                      <a:pt x="16520" y="266"/>
                      <a:pt x="38729" y="266"/>
                    </a:cubicBezTo>
                    <a:cubicBezTo>
                      <a:pt x="59338" y="266"/>
                      <a:pt x="73545" y="13872"/>
                      <a:pt x="73545" y="322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4" name="Vrije vorm 523">
                <a:extLst>
                  <a:ext uri="{FF2B5EF4-FFF2-40B4-BE49-F238E27FC236}">
                    <a16:creationId xmlns:a16="http://schemas.microsoft.com/office/drawing/2014/main" id="{441B61ED-D113-2880-0BE4-B12130491564}"/>
                  </a:ext>
                </a:extLst>
              </p:cNvPr>
              <p:cNvSpPr/>
              <p:nvPr/>
            </p:nvSpPr>
            <p:spPr>
              <a:xfrm>
                <a:off x="6309207" y="7068572"/>
                <a:ext cx="71231" cy="111449"/>
              </a:xfrm>
              <a:custGeom>
                <a:avLst/>
                <a:gdLst>
                  <a:gd name="connsiteX0" fmla="*/ 71661 w 71231"/>
                  <a:gd name="connsiteY0" fmla="*/ 56891 h 111449"/>
                  <a:gd name="connsiteX1" fmla="*/ 36045 w 71231"/>
                  <a:gd name="connsiteY1" fmla="*/ 111715 h 111449"/>
                  <a:gd name="connsiteX2" fmla="*/ 430 w 71231"/>
                  <a:gd name="connsiteY2" fmla="*/ 56091 h 111449"/>
                  <a:gd name="connsiteX3" fmla="*/ 36045 w 71231"/>
                  <a:gd name="connsiteY3" fmla="*/ 266 h 111449"/>
                  <a:gd name="connsiteX4" fmla="*/ 71661 w 71231"/>
                  <a:gd name="connsiteY4" fmla="*/ 56891 h 111449"/>
                  <a:gd name="connsiteX5" fmla="*/ 57855 w 71231"/>
                  <a:gd name="connsiteY5" fmla="*/ 55691 h 111449"/>
                  <a:gd name="connsiteX6" fmla="*/ 36045 w 71231"/>
                  <a:gd name="connsiteY6" fmla="*/ 12272 h 111449"/>
                  <a:gd name="connsiteX7" fmla="*/ 14236 w 71231"/>
                  <a:gd name="connsiteY7" fmla="*/ 56091 h 111449"/>
                  <a:gd name="connsiteX8" fmla="*/ 35845 w 71231"/>
                  <a:gd name="connsiteY8" fmla="*/ 100310 h 111449"/>
                  <a:gd name="connsiteX9" fmla="*/ 57855 w 71231"/>
                  <a:gd name="connsiteY9" fmla="*/ 55691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661" y="56891"/>
                    </a:moveTo>
                    <a:cubicBezTo>
                      <a:pt x="71661" y="92707"/>
                      <a:pt x="59055" y="111715"/>
                      <a:pt x="36045" y="111715"/>
                    </a:cubicBezTo>
                    <a:cubicBezTo>
                      <a:pt x="12635" y="111715"/>
                      <a:pt x="430" y="92707"/>
                      <a:pt x="430" y="56091"/>
                    </a:cubicBezTo>
                    <a:cubicBezTo>
                      <a:pt x="430" y="19475"/>
                      <a:pt x="12635" y="266"/>
                      <a:pt x="36045" y="266"/>
                    </a:cubicBezTo>
                    <a:cubicBezTo>
                      <a:pt x="59656" y="266"/>
                      <a:pt x="71661" y="19075"/>
                      <a:pt x="71661" y="56891"/>
                    </a:cubicBezTo>
                    <a:close/>
                    <a:moveTo>
                      <a:pt x="57855" y="55691"/>
                    </a:moveTo>
                    <a:cubicBezTo>
                      <a:pt x="57855" y="26478"/>
                      <a:pt x="50652" y="12272"/>
                      <a:pt x="36045" y="12272"/>
                    </a:cubicBezTo>
                    <a:cubicBezTo>
                      <a:pt x="21439" y="12272"/>
                      <a:pt x="14236" y="26278"/>
                      <a:pt x="14236" y="56091"/>
                    </a:cubicBezTo>
                    <a:cubicBezTo>
                      <a:pt x="14236" y="85904"/>
                      <a:pt x="21439" y="100310"/>
                      <a:pt x="35845" y="100310"/>
                    </a:cubicBezTo>
                    <a:cubicBezTo>
                      <a:pt x="50852" y="100310"/>
                      <a:pt x="57855" y="86504"/>
                      <a:pt x="57855" y="556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5" name="Vrije vorm 524">
                <a:extLst>
                  <a:ext uri="{FF2B5EF4-FFF2-40B4-BE49-F238E27FC236}">
                    <a16:creationId xmlns:a16="http://schemas.microsoft.com/office/drawing/2014/main" id="{53EF1D57-9D0C-EB07-A101-C288EBFE3ACD}"/>
                  </a:ext>
                </a:extLst>
              </p:cNvPr>
              <p:cNvSpPr/>
              <p:nvPr/>
            </p:nvSpPr>
            <p:spPr>
              <a:xfrm>
                <a:off x="6401449" y="7161613"/>
                <a:ext cx="16007" cy="16007"/>
              </a:xfrm>
              <a:custGeom>
                <a:avLst/>
                <a:gdLst>
                  <a:gd name="connsiteX0" fmla="*/ 16443 w 16007"/>
                  <a:gd name="connsiteY0" fmla="*/ 16273 h 16007"/>
                  <a:gd name="connsiteX1" fmla="*/ 436 w 16007"/>
                  <a:gd name="connsiteY1" fmla="*/ 16273 h 16007"/>
                  <a:gd name="connsiteX2" fmla="*/ 436 w 16007"/>
                  <a:gd name="connsiteY2" fmla="*/ 266 h 16007"/>
                  <a:gd name="connsiteX3" fmla="*/ 16443 w 16007"/>
                  <a:gd name="connsiteY3" fmla="*/ 266 h 16007"/>
                  <a:gd name="connsiteX4" fmla="*/ 16443 w 16007"/>
                  <a:gd name="connsiteY4" fmla="*/ 16273 h 1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07" h="16007">
                    <a:moveTo>
                      <a:pt x="16443" y="16273"/>
                    </a:moveTo>
                    <a:cubicBezTo>
                      <a:pt x="16443" y="16273"/>
                      <a:pt x="436" y="16273"/>
                      <a:pt x="436" y="16273"/>
                    </a:cubicBezTo>
                    <a:cubicBezTo>
                      <a:pt x="436" y="16273"/>
                      <a:pt x="436" y="266"/>
                      <a:pt x="436" y="266"/>
                    </a:cubicBezTo>
                    <a:cubicBezTo>
                      <a:pt x="436" y="266"/>
                      <a:pt x="16443" y="266"/>
                      <a:pt x="16443" y="266"/>
                    </a:cubicBezTo>
                    <a:cubicBezTo>
                      <a:pt x="16443" y="266"/>
                      <a:pt x="16443" y="16273"/>
                      <a:pt x="16443" y="162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6" name="Vrije vorm 525">
                <a:extLst>
                  <a:ext uri="{FF2B5EF4-FFF2-40B4-BE49-F238E27FC236}">
                    <a16:creationId xmlns:a16="http://schemas.microsoft.com/office/drawing/2014/main" id="{7B689E68-0DF6-0D3B-3787-F911F5B3C7E9}"/>
                  </a:ext>
                </a:extLst>
              </p:cNvPr>
              <p:cNvSpPr/>
              <p:nvPr/>
            </p:nvSpPr>
            <p:spPr>
              <a:xfrm>
                <a:off x="6435765" y="7068572"/>
                <a:ext cx="72832" cy="111449"/>
              </a:xfrm>
              <a:custGeom>
                <a:avLst/>
                <a:gdLst>
                  <a:gd name="connsiteX0" fmla="*/ 73272 w 72832"/>
                  <a:gd name="connsiteY0" fmla="*/ 77700 h 111449"/>
                  <a:gd name="connsiteX1" fmla="*/ 36255 w 72832"/>
                  <a:gd name="connsiteY1" fmla="*/ 111715 h 111449"/>
                  <a:gd name="connsiteX2" fmla="*/ 440 w 72832"/>
                  <a:gd name="connsiteY2" fmla="*/ 76500 h 111449"/>
                  <a:gd name="connsiteX3" fmla="*/ 13846 w 72832"/>
                  <a:gd name="connsiteY3" fmla="*/ 76500 h 111449"/>
                  <a:gd name="connsiteX4" fmla="*/ 36856 w 72832"/>
                  <a:gd name="connsiteY4" fmla="*/ 99710 h 111449"/>
                  <a:gd name="connsiteX5" fmla="*/ 59266 w 72832"/>
                  <a:gd name="connsiteY5" fmla="*/ 77901 h 111449"/>
                  <a:gd name="connsiteX6" fmla="*/ 36856 w 72832"/>
                  <a:gd name="connsiteY6" fmla="*/ 58692 h 111449"/>
                  <a:gd name="connsiteX7" fmla="*/ 29452 w 72832"/>
                  <a:gd name="connsiteY7" fmla="*/ 58692 h 111449"/>
                  <a:gd name="connsiteX8" fmla="*/ 29452 w 72832"/>
                  <a:gd name="connsiteY8" fmla="*/ 47287 h 111449"/>
                  <a:gd name="connsiteX9" fmla="*/ 56064 w 72832"/>
                  <a:gd name="connsiteY9" fmla="*/ 30880 h 111449"/>
                  <a:gd name="connsiteX10" fmla="*/ 36856 w 72832"/>
                  <a:gd name="connsiteY10" fmla="*/ 12272 h 111449"/>
                  <a:gd name="connsiteX11" fmla="*/ 16247 w 72832"/>
                  <a:gd name="connsiteY11" fmla="*/ 35482 h 111449"/>
                  <a:gd name="connsiteX12" fmla="*/ 2641 w 72832"/>
                  <a:gd name="connsiteY12" fmla="*/ 35482 h 111449"/>
                  <a:gd name="connsiteX13" fmla="*/ 36856 w 72832"/>
                  <a:gd name="connsiteY13" fmla="*/ 266 h 111449"/>
                  <a:gd name="connsiteX14" fmla="*/ 69870 w 72832"/>
                  <a:gd name="connsiteY14" fmla="*/ 30280 h 111449"/>
                  <a:gd name="connsiteX15" fmla="*/ 54664 w 72832"/>
                  <a:gd name="connsiteY15" fmla="*/ 52289 h 111449"/>
                  <a:gd name="connsiteX16" fmla="*/ 73272 w 72832"/>
                  <a:gd name="connsiteY16" fmla="*/ 77700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832" h="111449">
                    <a:moveTo>
                      <a:pt x="73272" y="77700"/>
                    </a:moveTo>
                    <a:cubicBezTo>
                      <a:pt x="73272" y="98309"/>
                      <a:pt x="58665" y="111715"/>
                      <a:pt x="36255" y="111715"/>
                    </a:cubicBezTo>
                    <a:cubicBezTo>
                      <a:pt x="14046" y="111715"/>
                      <a:pt x="2040" y="100711"/>
                      <a:pt x="440" y="76500"/>
                    </a:cubicBezTo>
                    <a:cubicBezTo>
                      <a:pt x="440" y="76500"/>
                      <a:pt x="13846" y="76500"/>
                      <a:pt x="13846" y="76500"/>
                    </a:cubicBezTo>
                    <a:cubicBezTo>
                      <a:pt x="14846" y="92307"/>
                      <a:pt x="22049" y="99710"/>
                      <a:pt x="36856" y="99710"/>
                    </a:cubicBezTo>
                    <a:cubicBezTo>
                      <a:pt x="50862" y="99710"/>
                      <a:pt x="59266" y="91507"/>
                      <a:pt x="59266" y="77901"/>
                    </a:cubicBezTo>
                    <a:cubicBezTo>
                      <a:pt x="59266" y="65695"/>
                      <a:pt x="51662" y="58692"/>
                      <a:pt x="36856" y="58692"/>
                    </a:cubicBezTo>
                    <a:cubicBezTo>
                      <a:pt x="36856" y="58692"/>
                      <a:pt x="29452" y="58692"/>
                      <a:pt x="29452" y="58692"/>
                    </a:cubicBezTo>
                    <a:cubicBezTo>
                      <a:pt x="29452" y="58692"/>
                      <a:pt x="29452" y="47287"/>
                      <a:pt x="29452" y="47287"/>
                    </a:cubicBezTo>
                    <a:cubicBezTo>
                      <a:pt x="51062" y="47287"/>
                      <a:pt x="56064" y="42485"/>
                      <a:pt x="56064" y="30880"/>
                    </a:cubicBezTo>
                    <a:cubicBezTo>
                      <a:pt x="56064" y="19275"/>
                      <a:pt x="48861" y="12272"/>
                      <a:pt x="36856" y="12272"/>
                    </a:cubicBezTo>
                    <a:cubicBezTo>
                      <a:pt x="23050" y="12272"/>
                      <a:pt x="16447" y="19475"/>
                      <a:pt x="16247" y="35482"/>
                    </a:cubicBezTo>
                    <a:cubicBezTo>
                      <a:pt x="16247" y="35482"/>
                      <a:pt x="2641" y="35482"/>
                      <a:pt x="2641" y="35482"/>
                    </a:cubicBezTo>
                    <a:cubicBezTo>
                      <a:pt x="3041" y="12272"/>
                      <a:pt x="14846" y="266"/>
                      <a:pt x="36856" y="266"/>
                    </a:cubicBezTo>
                    <a:cubicBezTo>
                      <a:pt x="57465" y="266"/>
                      <a:pt x="69870" y="11671"/>
                      <a:pt x="69870" y="30280"/>
                    </a:cubicBezTo>
                    <a:cubicBezTo>
                      <a:pt x="69870" y="41284"/>
                      <a:pt x="64868" y="48287"/>
                      <a:pt x="54664" y="52289"/>
                    </a:cubicBezTo>
                    <a:cubicBezTo>
                      <a:pt x="67869" y="56691"/>
                      <a:pt x="73272" y="64495"/>
                      <a:pt x="73272" y="777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8" name="Vrije vorm 527">
                <a:extLst>
                  <a:ext uri="{FF2B5EF4-FFF2-40B4-BE49-F238E27FC236}">
                    <a16:creationId xmlns:a16="http://schemas.microsoft.com/office/drawing/2014/main" id="{880218C3-3FB4-0952-043E-96378580EE17}"/>
                  </a:ext>
                </a:extLst>
              </p:cNvPr>
              <p:cNvSpPr/>
              <p:nvPr/>
            </p:nvSpPr>
            <p:spPr>
              <a:xfrm>
                <a:off x="958022" y="5630865"/>
                <a:ext cx="210492" cy="48821"/>
              </a:xfrm>
              <a:custGeom>
                <a:avLst/>
                <a:gdLst>
                  <a:gd name="connsiteX0" fmla="*/ 208316 w 210492"/>
                  <a:gd name="connsiteY0" fmla="*/ 151 h 48821"/>
                  <a:gd name="connsiteX1" fmla="*/ 206716 w 210492"/>
                  <a:gd name="connsiteY1" fmla="*/ 1152 h 48821"/>
                  <a:gd name="connsiteX2" fmla="*/ 114075 w 210492"/>
                  <a:gd name="connsiteY2" fmla="*/ 37568 h 48821"/>
                  <a:gd name="connsiteX3" fmla="*/ 96467 w 210492"/>
                  <a:gd name="connsiteY3" fmla="*/ 37568 h 48821"/>
                  <a:gd name="connsiteX4" fmla="*/ 3826 w 210492"/>
                  <a:gd name="connsiteY4" fmla="*/ 1152 h 48821"/>
                  <a:gd name="connsiteX5" fmla="*/ 2226 w 210492"/>
                  <a:gd name="connsiteY5" fmla="*/ 151 h 48821"/>
                  <a:gd name="connsiteX6" fmla="*/ 25 w 210492"/>
                  <a:gd name="connsiteY6" fmla="*/ 2352 h 48821"/>
                  <a:gd name="connsiteX7" fmla="*/ 425 w 210492"/>
                  <a:gd name="connsiteY7" fmla="*/ 3553 h 48821"/>
                  <a:gd name="connsiteX8" fmla="*/ 96467 w 210492"/>
                  <a:gd name="connsiteY8" fmla="*/ 48973 h 48821"/>
                  <a:gd name="connsiteX9" fmla="*/ 114075 w 210492"/>
                  <a:gd name="connsiteY9" fmla="*/ 48973 h 48821"/>
                  <a:gd name="connsiteX10" fmla="*/ 210117 w 210492"/>
                  <a:gd name="connsiteY10" fmla="*/ 3553 h 48821"/>
                  <a:gd name="connsiteX11" fmla="*/ 210517 w 210492"/>
                  <a:gd name="connsiteY11" fmla="*/ 2352 h 48821"/>
                  <a:gd name="connsiteX12" fmla="*/ 208316 w 210492"/>
                  <a:gd name="connsiteY12" fmla="*/ 151 h 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492" h="48821">
                    <a:moveTo>
                      <a:pt x="208316" y="151"/>
                    </a:moveTo>
                    <a:cubicBezTo>
                      <a:pt x="207716" y="151"/>
                      <a:pt x="207116" y="751"/>
                      <a:pt x="206716" y="1152"/>
                    </a:cubicBezTo>
                    <a:cubicBezTo>
                      <a:pt x="190308" y="22961"/>
                      <a:pt x="147890" y="37568"/>
                      <a:pt x="114075" y="37568"/>
                    </a:cubicBezTo>
                    <a:lnTo>
                      <a:pt x="96467" y="37568"/>
                    </a:lnTo>
                    <a:cubicBezTo>
                      <a:pt x="62652" y="37568"/>
                      <a:pt x="20234" y="22961"/>
                      <a:pt x="3826" y="1152"/>
                    </a:cubicBezTo>
                    <a:cubicBezTo>
                      <a:pt x="3426" y="751"/>
                      <a:pt x="2826" y="151"/>
                      <a:pt x="2226" y="151"/>
                    </a:cubicBezTo>
                    <a:cubicBezTo>
                      <a:pt x="1025" y="151"/>
                      <a:pt x="25" y="1352"/>
                      <a:pt x="25" y="2352"/>
                    </a:cubicBezTo>
                    <a:cubicBezTo>
                      <a:pt x="25" y="2752"/>
                      <a:pt x="225" y="3152"/>
                      <a:pt x="425" y="3553"/>
                    </a:cubicBezTo>
                    <a:cubicBezTo>
                      <a:pt x="18033" y="26763"/>
                      <a:pt x="60251" y="48973"/>
                      <a:pt x="96467" y="48973"/>
                    </a:cubicBezTo>
                    <a:lnTo>
                      <a:pt x="114075" y="48973"/>
                    </a:lnTo>
                    <a:cubicBezTo>
                      <a:pt x="150291" y="48973"/>
                      <a:pt x="192509" y="26763"/>
                      <a:pt x="210117" y="3553"/>
                    </a:cubicBezTo>
                    <a:cubicBezTo>
                      <a:pt x="210317" y="3152"/>
                      <a:pt x="210517" y="2752"/>
                      <a:pt x="210517" y="2352"/>
                    </a:cubicBezTo>
                    <a:cubicBezTo>
                      <a:pt x="210517" y="1352"/>
                      <a:pt x="209517" y="151"/>
                      <a:pt x="208316" y="1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9" name="Vrije vorm 528">
                <a:extLst>
                  <a:ext uri="{FF2B5EF4-FFF2-40B4-BE49-F238E27FC236}">
                    <a16:creationId xmlns:a16="http://schemas.microsoft.com/office/drawing/2014/main" id="{069EC1E8-5295-16F0-B93A-E837DBAD0984}"/>
                  </a:ext>
                </a:extLst>
              </p:cNvPr>
              <p:cNvSpPr/>
              <p:nvPr/>
            </p:nvSpPr>
            <p:spPr>
              <a:xfrm>
                <a:off x="1022651" y="5511055"/>
                <a:ext cx="134459" cy="104846"/>
              </a:xfrm>
              <a:custGeom>
                <a:avLst/>
                <a:gdLst>
                  <a:gd name="connsiteX0" fmla="*/ 33039 w 134459"/>
                  <a:gd name="connsiteY0" fmla="*/ 145 h 104846"/>
                  <a:gd name="connsiteX1" fmla="*/ 25 w 134459"/>
                  <a:gd name="connsiteY1" fmla="*/ 25556 h 104846"/>
                  <a:gd name="connsiteX2" fmla="*/ 14831 w 134459"/>
                  <a:gd name="connsiteY2" fmla="*/ 51167 h 104846"/>
                  <a:gd name="connsiteX3" fmla="*/ 25 w 134459"/>
                  <a:gd name="connsiteY3" fmla="*/ 68575 h 104846"/>
                  <a:gd name="connsiteX4" fmla="*/ 11230 w 134459"/>
                  <a:gd name="connsiteY4" fmla="*/ 83781 h 104846"/>
                  <a:gd name="connsiteX5" fmla="*/ 32639 w 134459"/>
                  <a:gd name="connsiteY5" fmla="*/ 90384 h 104846"/>
                  <a:gd name="connsiteX6" fmla="*/ 34640 w 134459"/>
                  <a:gd name="connsiteY6" fmla="*/ 87383 h 104846"/>
                  <a:gd name="connsiteX7" fmla="*/ 29838 w 134459"/>
                  <a:gd name="connsiteY7" fmla="*/ 83181 h 104846"/>
                  <a:gd name="connsiteX8" fmla="*/ 4627 w 134459"/>
                  <a:gd name="connsiteY8" fmla="*/ 68975 h 104846"/>
                  <a:gd name="connsiteX9" fmla="*/ 13230 w 134459"/>
                  <a:gd name="connsiteY9" fmla="*/ 63372 h 104846"/>
                  <a:gd name="connsiteX10" fmla="*/ 23835 w 134459"/>
                  <a:gd name="connsiteY10" fmla="*/ 64973 h 104846"/>
                  <a:gd name="connsiteX11" fmla="*/ 120478 w 134459"/>
                  <a:gd name="connsiteY11" fmla="*/ 88984 h 104846"/>
                  <a:gd name="connsiteX12" fmla="*/ 127881 w 134459"/>
                  <a:gd name="connsiteY12" fmla="*/ 100589 h 104846"/>
                  <a:gd name="connsiteX13" fmla="*/ 131883 w 134459"/>
                  <a:gd name="connsiteY13" fmla="*/ 104991 h 104846"/>
                  <a:gd name="connsiteX14" fmla="*/ 134484 w 134459"/>
                  <a:gd name="connsiteY14" fmla="*/ 102590 h 104846"/>
                  <a:gd name="connsiteX15" fmla="*/ 133884 w 134459"/>
                  <a:gd name="connsiteY15" fmla="*/ 84782 h 104846"/>
                  <a:gd name="connsiteX16" fmla="*/ 134484 w 134459"/>
                  <a:gd name="connsiteY16" fmla="*/ 64173 h 104846"/>
                  <a:gd name="connsiteX17" fmla="*/ 130482 w 134459"/>
                  <a:gd name="connsiteY17" fmla="*/ 60171 h 104846"/>
                  <a:gd name="connsiteX18" fmla="*/ 127881 w 134459"/>
                  <a:gd name="connsiteY18" fmla="*/ 65373 h 104846"/>
                  <a:gd name="connsiteX19" fmla="*/ 124479 w 134459"/>
                  <a:gd name="connsiteY19" fmla="*/ 76178 h 104846"/>
                  <a:gd name="connsiteX20" fmla="*/ 114475 w 134459"/>
                  <a:gd name="connsiteY20" fmla="*/ 73777 h 104846"/>
                  <a:gd name="connsiteX21" fmla="*/ 83461 w 134459"/>
                  <a:gd name="connsiteY21" fmla="*/ 66174 h 104846"/>
                  <a:gd name="connsiteX22" fmla="*/ 95867 w 134459"/>
                  <a:gd name="connsiteY22" fmla="*/ 48366 h 104846"/>
                  <a:gd name="connsiteX23" fmla="*/ 33039 w 134459"/>
                  <a:gd name="connsiteY23" fmla="*/ 145 h 104846"/>
                  <a:gd name="connsiteX24" fmla="*/ 71056 w 134459"/>
                  <a:gd name="connsiteY24" fmla="*/ 26156 h 104846"/>
                  <a:gd name="connsiteX25" fmla="*/ 91065 w 134459"/>
                  <a:gd name="connsiteY25" fmla="*/ 48566 h 104846"/>
                  <a:gd name="connsiteX26" fmla="*/ 71456 w 134459"/>
                  <a:gd name="connsiteY26" fmla="*/ 62972 h 104846"/>
                  <a:gd name="connsiteX27" fmla="*/ 68455 w 134459"/>
                  <a:gd name="connsiteY27" fmla="*/ 62372 h 104846"/>
                  <a:gd name="connsiteX28" fmla="*/ 28637 w 134459"/>
                  <a:gd name="connsiteY28" fmla="*/ 52368 h 104846"/>
                  <a:gd name="connsiteX29" fmla="*/ 4627 w 134459"/>
                  <a:gd name="connsiteY29" fmla="*/ 25956 h 104846"/>
                  <a:gd name="connsiteX30" fmla="*/ 23435 w 134459"/>
                  <a:gd name="connsiteY30" fmla="*/ 14351 h 104846"/>
                  <a:gd name="connsiteX31" fmla="*/ 71056 w 134459"/>
                  <a:gd name="connsiteY31" fmla="*/ 26156 h 104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459" h="104846">
                    <a:moveTo>
                      <a:pt x="33039" y="145"/>
                    </a:moveTo>
                    <a:cubicBezTo>
                      <a:pt x="10429" y="145"/>
                      <a:pt x="25" y="12950"/>
                      <a:pt x="25" y="25556"/>
                    </a:cubicBezTo>
                    <a:cubicBezTo>
                      <a:pt x="25" y="35960"/>
                      <a:pt x="7628" y="44964"/>
                      <a:pt x="14831" y="51167"/>
                    </a:cubicBezTo>
                    <a:cubicBezTo>
                      <a:pt x="2626" y="53768"/>
                      <a:pt x="25" y="63172"/>
                      <a:pt x="25" y="68575"/>
                    </a:cubicBezTo>
                    <a:cubicBezTo>
                      <a:pt x="25" y="76178"/>
                      <a:pt x="5027" y="80380"/>
                      <a:pt x="11230" y="83781"/>
                    </a:cubicBezTo>
                    <a:cubicBezTo>
                      <a:pt x="19633" y="87783"/>
                      <a:pt x="32639" y="90384"/>
                      <a:pt x="32639" y="90384"/>
                    </a:cubicBezTo>
                    <a:cubicBezTo>
                      <a:pt x="34640" y="90384"/>
                      <a:pt x="34640" y="88383"/>
                      <a:pt x="34640" y="87383"/>
                    </a:cubicBezTo>
                    <a:cubicBezTo>
                      <a:pt x="34640" y="84582"/>
                      <a:pt x="34440" y="84382"/>
                      <a:pt x="29838" y="83181"/>
                    </a:cubicBezTo>
                    <a:cubicBezTo>
                      <a:pt x="15031" y="79380"/>
                      <a:pt x="4627" y="75378"/>
                      <a:pt x="4627" y="68975"/>
                    </a:cubicBezTo>
                    <a:cubicBezTo>
                      <a:pt x="4627" y="63372"/>
                      <a:pt x="10829" y="63372"/>
                      <a:pt x="13230" y="63372"/>
                    </a:cubicBezTo>
                    <a:cubicBezTo>
                      <a:pt x="14431" y="63372"/>
                      <a:pt x="17832" y="63372"/>
                      <a:pt x="23835" y="64973"/>
                    </a:cubicBezTo>
                    <a:lnTo>
                      <a:pt x="120478" y="88984"/>
                    </a:lnTo>
                    <a:cubicBezTo>
                      <a:pt x="127081" y="90584"/>
                      <a:pt x="127681" y="92385"/>
                      <a:pt x="127881" y="100589"/>
                    </a:cubicBezTo>
                    <a:cubicBezTo>
                      <a:pt x="127881" y="102590"/>
                      <a:pt x="127881" y="104991"/>
                      <a:pt x="131883" y="104991"/>
                    </a:cubicBezTo>
                    <a:cubicBezTo>
                      <a:pt x="133483" y="104991"/>
                      <a:pt x="134484" y="103990"/>
                      <a:pt x="134484" y="102590"/>
                    </a:cubicBezTo>
                    <a:cubicBezTo>
                      <a:pt x="134484" y="96787"/>
                      <a:pt x="133884" y="90584"/>
                      <a:pt x="133884" y="84782"/>
                    </a:cubicBezTo>
                    <a:cubicBezTo>
                      <a:pt x="133884" y="77979"/>
                      <a:pt x="134484" y="70776"/>
                      <a:pt x="134484" y="64173"/>
                    </a:cubicBezTo>
                    <a:cubicBezTo>
                      <a:pt x="134484" y="62972"/>
                      <a:pt x="134484" y="60171"/>
                      <a:pt x="130482" y="60171"/>
                    </a:cubicBezTo>
                    <a:cubicBezTo>
                      <a:pt x="127881" y="60171"/>
                      <a:pt x="127881" y="62372"/>
                      <a:pt x="127881" y="65373"/>
                    </a:cubicBezTo>
                    <a:cubicBezTo>
                      <a:pt x="127881" y="76178"/>
                      <a:pt x="126680" y="76178"/>
                      <a:pt x="124479" y="76178"/>
                    </a:cubicBezTo>
                    <a:cubicBezTo>
                      <a:pt x="123279" y="76178"/>
                      <a:pt x="117676" y="74577"/>
                      <a:pt x="114475" y="73777"/>
                    </a:cubicBezTo>
                    <a:lnTo>
                      <a:pt x="83461" y="66174"/>
                    </a:lnTo>
                    <a:cubicBezTo>
                      <a:pt x="87063" y="64773"/>
                      <a:pt x="95867" y="59371"/>
                      <a:pt x="95867" y="48366"/>
                    </a:cubicBezTo>
                    <a:cubicBezTo>
                      <a:pt x="95867" y="25356"/>
                      <a:pt x="64453" y="145"/>
                      <a:pt x="33039" y="145"/>
                    </a:cubicBezTo>
                    <a:close/>
                    <a:moveTo>
                      <a:pt x="71056" y="26156"/>
                    </a:moveTo>
                    <a:cubicBezTo>
                      <a:pt x="76258" y="28757"/>
                      <a:pt x="91065" y="37761"/>
                      <a:pt x="91065" y="48566"/>
                    </a:cubicBezTo>
                    <a:cubicBezTo>
                      <a:pt x="91065" y="60971"/>
                      <a:pt x="73257" y="62972"/>
                      <a:pt x="71456" y="62972"/>
                    </a:cubicBezTo>
                    <a:cubicBezTo>
                      <a:pt x="70856" y="62972"/>
                      <a:pt x="70256" y="62772"/>
                      <a:pt x="68455" y="62372"/>
                    </a:cubicBezTo>
                    <a:lnTo>
                      <a:pt x="28637" y="52368"/>
                    </a:lnTo>
                    <a:cubicBezTo>
                      <a:pt x="21434" y="50767"/>
                      <a:pt x="4627" y="37561"/>
                      <a:pt x="4627" y="25956"/>
                    </a:cubicBezTo>
                    <a:cubicBezTo>
                      <a:pt x="4627" y="16552"/>
                      <a:pt x="16832" y="14351"/>
                      <a:pt x="23435" y="14351"/>
                    </a:cubicBezTo>
                    <a:cubicBezTo>
                      <a:pt x="32439" y="14351"/>
                      <a:pt x="57450" y="20153"/>
                      <a:pt x="71056" y="261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0" name="Vrije vorm 529">
                <a:extLst>
                  <a:ext uri="{FF2B5EF4-FFF2-40B4-BE49-F238E27FC236}">
                    <a16:creationId xmlns:a16="http://schemas.microsoft.com/office/drawing/2014/main" id="{30A839BF-4786-5836-CCB1-834B65CA78E9}"/>
                  </a:ext>
                </a:extLst>
              </p:cNvPr>
              <p:cNvSpPr/>
              <p:nvPr/>
            </p:nvSpPr>
            <p:spPr>
              <a:xfrm>
                <a:off x="977831" y="5435299"/>
                <a:ext cx="140661" cy="58025"/>
              </a:xfrm>
              <a:custGeom>
                <a:avLst/>
                <a:gdLst>
                  <a:gd name="connsiteX0" fmla="*/ 108072 w 140661"/>
                  <a:gd name="connsiteY0" fmla="*/ 5739 h 58025"/>
                  <a:gd name="connsiteX1" fmla="*/ 105871 w 140661"/>
                  <a:gd name="connsiteY1" fmla="*/ 8940 h 58025"/>
                  <a:gd name="connsiteX2" fmla="*/ 109473 w 140661"/>
                  <a:gd name="connsiteY2" fmla="*/ 12542 h 58025"/>
                  <a:gd name="connsiteX3" fmla="*/ 135884 w 140661"/>
                  <a:gd name="connsiteY3" fmla="*/ 32150 h 58025"/>
                  <a:gd name="connsiteX4" fmla="*/ 130082 w 140661"/>
                  <a:gd name="connsiteY4" fmla="*/ 36952 h 58025"/>
                  <a:gd name="connsiteX5" fmla="*/ 109673 w 140661"/>
                  <a:gd name="connsiteY5" fmla="*/ 31350 h 58025"/>
                  <a:gd name="connsiteX6" fmla="*/ 73657 w 140661"/>
                  <a:gd name="connsiteY6" fmla="*/ 17944 h 58025"/>
                  <a:gd name="connsiteX7" fmla="*/ 61852 w 140661"/>
                  <a:gd name="connsiteY7" fmla="*/ 15343 h 58025"/>
                  <a:gd name="connsiteX8" fmla="*/ 44844 w 140661"/>
                  <a:gd name="connsiteY8" fmla="*/ 31150 h 58025"/>
                  <a:gd name="connsiteX9" fmla="*/ 77459 w 140661"/>
                  <a:gd name="connsiteY9" fmla="*/ 58162 h 58025"/>
                  <a:gd name="connsiteX10" fmla="*/ 79460 w 140661"/>
                  <a:gd name="connsiteY10" fmla="*/ 55160 h 58025"/>
                  <a:gd name="connsiteX11" fmla="*/ 76258 w 140661"/>
                  <a:gd name="connsiteY11" fmla="*/ 51359 h 58025"/>
                  <a:gd name="connsiteX12" fmla="*/ 49446 w 140661"/>
                  <a:gd name="connsiteY12" fmla="*/ 31550 h 58025"/>
                  <a:gd name="connsiteX13" fmla="*/ 55449 w 140661"/>
                  <a:gd name="connsiteY13" fmla="*/ 26948 h 58025"/>
                  <a:gd name="connsiteX14" fmla="*/ 70656 w 140661"/>
                  <a:gd name="connsiteY14" fmla="*/ 30750 h 58025"/>
                  <a:gd name="connsiteX15" fmla="*/ 88263 w 140661"/>
                  <a:gd name="connsiteY15" fmla="*/ 37152 h 58025"/>
                  <a:gd name="connsiteX16" fmla="*/ 109073 w 140661"/>
                  <a:gd name="connsiteY16" fmla="*/ 44956 h 58025"/>
                  <a:gd name="connsiteX17" fmla="*/ 123679 w 140661"/>
                  <a:gd name="connsiteY17" fmla="*/ 48758 h 58025"/>
                  <a:gd name="connsiteX18" fmla="*/ 140687 w 140661"/>
                  <a:gd name="connsiteY18" fmla="*/ 32751 h 58025"/>
                  <a:gd name="connsiteX19" fmla="*/ 108072 w 140661"/>
                  <a:gd name="connsiteY19" fmla="*/ 5739 h 58025"/>
                  <a:gd name="connsiteX20" fmla="*/ 9229 w 140661"/>
                  <a:gd name="connsiteY20" fmla="*/ 136 h 58025"/>
                  <a:gd name="connsiteX21" fmla="*/ 25 w 140661"/>
                  <a:gd name="connsiteY21" fmla="*/ 9540 h 58025"/>
                  <a:gd name="connsiteX22" fmla="*/ 13431 w 140661"/>
                  <a:gd name="connsiteY22" fmla="*/ 23146 h 58025"/>
                  <a:gd name="connsiteX23" fmla="*/ 22435 w 140661"/>
                  <a:gd name="connsiteY23" fmla="*/ 13742 h 58025"/>
                  <a:gd name="connsiteX24" fmla="*/ 9229 w 140661"/>
                  <a:gd name="connsiteY24" fmla="*/ 136 h 5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0661" h="58025">
                    <a:moveTo>
                      <a:pt x="108072" y="5739"/>
                    </a:moveTo>
                    <a:cubicBezTo>
                      <a:pt x="105871" y="5739"/>
                      <a:pt x="105871" y="7539"/>
                      <a:pt x="105871" y="8940"/>
                    </a:cubicBezTo>
                    <a:cubicBezTo>
                      <a:pt x="105871" y="11741"/>
                      <a:pt x="106471" y="11741"/>
                      <a:pt x="109473" y="12542"/>
                    </a:cubicBezTo>
                    <a:cubicBezTo>
                      <a:pt x="115676" y="14342"/>
                      <a:pt x="135884" y="19945"/>
                      <a:pt x="135884" y="32150"/>
                    </a:cubicBezTo>
                    <a:cubicBezTo>
                      <a:pt x="135884" y="33951"/>
                      <a:pt x="135684" y="36952"/>
                      <a:pt x="130082" y="36952"/>
                    </a:cubicBezTo>
                    <a:cubicBezTo>
                      <a:pt x="124479" y="36952"/>
                      <a:pt x="117676" y="34151"/>
                      <a:pt x="109673" y="31350"/>
                    </a:cubicBezTo>
                    <a:lnTo>
                      <a:pt x="73657" y="17944"/>
                    </a:lnTo>
                    <a:cubicBezTo>
                      <a:pt x="67454" y="15743"/>
                      <a:pt x="65854" y="15343"/>
                      <a:pt x="61852" y="15343"/>
                    </a:cubicBezTo>
                    <a:cubicBezTo>
                      <a:pt x="50247" y="15343"/>
                      <a:pt x="44844" y="23346"/>
                      <a:pt x="44844" y="31150"/>
                    </a:cubicBezTo>
                    <a:cubicBezTo>
                      <a:pt x="44844" y="50959"/>
                      <a:pt x="76458" y="58162"/>
                      <a:pt x="77459" y="58162"/>
                    </a:cubicBezTo>
                    <a:cubicBezTo>
                      <a:pt x="79460" y="58162"/>
                      <a:pt x="79460" y="56161"/>
                      <a:pt x="79460" y="55160"/>
                    </a:cubicBezTo>
                    <a:cubicBezTo>
                      <a:pt x="79460" y="52359"/>
                      <a:pt x="79059" y="52159"/>
                      <a:pt x="76258" y="51359"/>
                    </a:cubicBezTo>
                    <a:cubicBezTo>
                      <a:pt x="69255" y="49358"/>
                      <a:pt x="49446" y="43955"/>
                      <a:pt x="49446" y="31550"/>
                    </a:cubicBezTo>
                    <a:cubicBezTo>
                      <a:pt x="49446" y="29349"/>
                      <a:pt x="50647" y="26948"/>
                      <a:pt x="55449" y="26948"/>
                    </a:cubicBezTo>
                    <a:cubicBezTo>
                      <a:pt x="60451" y="26948"/>
                      <a:pt x="66654" y="29349"/>
                      <a:pt x="70656" y="30750"/>
                    </a:cubicBezTo>
                    <a:lnTo>
                      <a:pt x="88263" y="37152"/>
                    </a:lnTo>
                    <a:lnTo>
                      <a:pt x="109073" y="44956"/>
                    </a:lnTo>
                    <a:cubicBezTo>
                      <a:pt x="117076" y="47957"/>
                      <a:pt x="119477" y="48758"/>
                      <a:pt x="123679" y="48758"/>
                    </a:cubicBezTo>
                    <a:cubicBezTo>
                      <a:pt x="131883" y="48758"/>
                      <a:pt x="140687" y="43555"/>
                      <a:pt x="140687" y="32751"/>
                    </a:cubicBezTo>
                    <a:cubicBezTo>
                      <a:pt x="140687" y="12742"/>
                      <a:pt x="108873" y="5739"/>
                      <a:pt x="108072" y="5739"/>
                    </a:cubicBezTo>
                    <a:close/>
                    <a:moveTo>
                      <a:pt x="9229" y="136"/>
                    </a:moveTo>
                    <a:cubicBezTo>
                      <a:pt x="4827" y="136"/>
                      <a:pt x="25" y="3338"/>
                      <a:pt x="25" y="9540"/>
                    </a:cubicBezTo>
                    <a:cubicBezTo>
                      <a:pt x="25" y="16343"/>
                      <a:pt x="6628" y="23146"/>
                      <a:pt x="13431" y="23146"/>
                    </a:cubicBezTo>
                    <a:cubicBezTo>
                      <a:pt x="18033" y="23146"/>
                      <a:pt x="22435" y="19745"/>
                      <a:pt x="22435" y="13742"/>
                    </a:cubicBezTo>
                    <a:cubicBezTo>
                      <a:pt x="22435" y="6939"/>
                      <a:pt x="16032" y="136"/>
                      <a:pt x="9229" y="13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1" name="Vrije vorm 530">
                <a:extLst>
                  <a:ext uri="{FF2B5EF4-FFF2-40B4-BE49-F238E27FC236}">
                    <a16:creationId xmlns:a16="http://schemas.microsoft.com/office/drawing/2014/main" id="{F0D822BC-16E8-F4ED-5667-945987706FBE}"/>
                  </a:ext>
                </a:extLst>
              </p:cNvPr>
              <p:cNvSpPr/>
              <p:nvPr/>
            </p:nvSpPr>
            <p:spPr>
              <a:xfrm>
                <a:off x="1022651" y="5336617"/>
                <a:ext cx="95842" cy="98243"/>
              </a:xfrm>
              <a:custGeom>
                <a:avLst/>
                <a:gdLst>
                  <a:gd name="connsiteX0" fmla="*/ 63252 w 95842"/>
                  <a:gd name="connsiteY0" fmla="*/ 6534 h 98243"/>
                  <a:gd name="connsiteX1" fmla="*/ 61051 w 95842"/>
                  <a:gd name="connsiteY1" fmla="*/ 9735 h 98243"/>
                  <a:gd name="connsiteX2" fmla="*/ 64653 w 95842"/>
                  <a:gd name="connsiteY2" fmla="*/ 13537 h 98243"/>
                  <a:gd name="connsiteX3" fmla="*/ 91065 w 95842"/>
                  <a:gd name="connsiteY3" fmla="*/ 38548 h 98243"/>
                  <a:gd name="connsiteX4" fmla="*/ 77659 w 95842"/>
                  <a:gd name="connsiteY4" fmla="*/ 48552 h 98243"/>
                  <a:gd name="connsiteX5" fmla="*/ 56249 w 95842"/>
                  <a:gd name="connsiteY5" fmla="*/ 44551 h 98243"/>
                  <a:gd name="connsiteX6" fmla="*/ 27237 w 95842"/>
                  <a:gd name="connsiteY6" fmla="*/ 37348 h 98243"/>
                  <a:gd name="connsiteX7" fmla="*/ 4627 w 95842"/>
                  <a:gd name="connsiteY7" fmla="*/ 18739 h 98243"/>
                  <a:gd name="connsiteX8" fmla="*/ 7628 w 95842"/>
                  <a:gd name="connsiteY8" fmla="*/ 9335 h 98243"/>
                  <a:gd name="connsiteX9" fmla="*/ 17832 w 95842"/>
                  <a:gd name="connsiteY9" fmla="*/ 17939 h 98243"/>
                  <a:gd name="connsiteX10" fmla="*/ 24635 w 95842"/>
                  <a:gd name="connsiteY10" fmla="*/ 10536 h 98243"/>
                  <a:gd name="connsiteX11" fmla="*/ 13431 w 95842"/>
                  <a:gd name="connsiteY11" fmla="*/ 131 h 98243"/>
                  <a:gd name="connsiteX12" fmla="*/ 25 w 95842"/>
                  <a:gd name="connsiteY12" fmla="*/ 18539 h 98243"/>
                  <a:gd name="connsiteX13" fmla="*/ 14431 w 95842"/>
                  <a:gd name="connsiteY13" fmla="*/ 39148 h 98243"/>
                  <a:gd name="connsiteX14" fmla="*/ 25 w 95842"/>
                  <a:gd name="connsiteY14" fmla="*/ 59557 h 98243"/>
                  <a:gd name="connsiteX15" fmla="*/ 32639 w 95842"/>
                  <a:gd name="connsiteY15" fmla="*/ 91972 h 98243"/>
                  <a:gd name="connsiteX16" fmla="*/ 34640 w 95842"/>
                  <a:gd name="connsiteY16" fmla="*/ 88970 h 98243"/>
                  <a:gd name="connsiteX17" fmla="*/ 31038 w 95842"/>
                  <a:gd name="connsiteY17" fmla="*/ 85169 h 98243"/>
                  <a:gd name="connsiteX18" fmla="*/ 4627 w 95842"/>
                  <a:gd name="connsiteY18" fmla="*/ 59957 h 98243"/>
                  <a:gd name="connsiteX19" fmla="*/ 18033 w 95842"/>
                  <a:gd name="connsiteY19" fmla="*/ 49753 h 98243"/>
                  <a:gd name="connsiteX20" fmla="*/ 41243 w 95842"/>
                  <a:gd name="connsiteY20" fmla="*/ 54155 h 98243"/>
                  <a:gd name="connsiteX21" fmla="*/ 60451 w 95842"/>
                  <a:gd name="connsiteY21" fmla="*/ 59157 h 98243"/>
                  <a:gd name="connsiteX22" fmla="*/ 91065 w 95842"/>
                  <a:gd name="connsiteY22" fmla="*/ 79566 h 98243"/>
                  <a:gd name="connsiteX23" fmla="*/ 88263 w 95842"/>
                  <a:gd name="connsiteY23" fmla="*/ 88970 h 98243"/>
                  <a:gd name="connsiteX24" fmla="*/ 78059 w 95842"/>
                  <a:gd name="connsiteY24" fmla="*/ 80567 h 98243"/>
                  <a:gd name="connsiteX25" fmla="*/ 71256 w 95842"/>
                  <a:gd name="connsiteY25" fmla="*/ 87770 h 98243"/>
                  <a:gd name="connsiteX26" fmla="*/ 82661 w 95842"/>
                  <a:gd name="connsiteY26" fmla="*/ 98374 h 98243"/>
                  <a:gd name="connsiteX27" fmla="*/ 95867 w 95842"/>
                  <a:gd name="connsiteY27" fmla="*/ 79766 h 98243"/>
                  <a:gd name="connsiteX28" fmla="*/ 81460 w 95842"/>
                  <a:gd name="connsiteY28" fmla="*/ 59157 h 98243"/>
                  <a:gd name="connsiteX29" fmla="*/ 95867 w 95842"/>
                  <a:gd name="connsiteY29" fmla="*/ 38948 h 98243"/>
                  <a:gd name="connsiteX30" fmla="*/ 63252 w 95842"/>
                  <a:gd name="connsiteY30" fmla="*/ 6534 h 9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842" h="98243">
                    <a:moveTo>
                      <a:pt x="63252" y="6534"/>
                    </a:moveTo>
                    <a:cubicBezTo>
                      <a:pt x="61051" y="6534"/>
                      <a:pt x="61051" y="8135"/>
                      <a:pt x="61051" y="9735"/>
                    </a:cubicBezTo>
                    <a:cubicBezTo>
                      <a:pt x="61051" y="12136"/>
                      <a:pt x="61252" y="12337"/>
                      <a:pt x="64653" y="13537"/>
                    </a:cubicBezTo>
                    <a:cubicBezTo>
                      <a:pt x="82861" y="19140"/>
                      <a:pt x="91065" y="29744"/>
                      <a:pt x="91065" y="38548"/>
                    </a:cubicBezTo>
                    <a:cubicBezTo>
                      <a:pt x="91065" y="42750"/>
                      <a:pt x="88664" y="48552"/>
                      <a:pt x="77659" y="48552"/>
                    </a:cubicBezTo>
                    <a:cubicBezTo>
                      <a:pt x="72457" y="48552"/>
                      <a:pt x="63453" y="46151"/>
                      <a:pt x="56249" y="44551"/>
                    </a:cubicBezTo>
                    <a:lnTo>
                      <a:pt x="27237" y="37348"/>
                    </a:lnTo>
                    <a:cubicBezTo>
                      <a:pt x="16432" y="34346"/>
                      <a:pt x="4627" y="28744"/>
                      <a:pt x="4627" y="18739"/>
                    </a:cubicBezTo>
                    <a:cubicBezTo>
                      <a:pt x="4627" y="18139"/>
                      <a:pt x="4627" y="12737"/>
                      <a:pt x="7628" y="9335"/>
                    </a:cubicBezTo>
                    <a:cubicBezTo>
                      <a:pt x="9829" y="17939"/>
                      <a:pt x="17832" y="17939"/>
                      <a:pt x="17832" y="17939"/>
                    </a:cubicBezTo>
                    <a:cubicBezTo>
                      <a:pt x="20634" y="17939"/>
                      <a:pt x="24635" y="15938"/>
                      <a:pt x="24635" y="10536"/>
                    </a:cubicBezTo>
                    <a:cubicBezTo>
                      <a:pt x="24635" y="6734"/>
                      <a:pt x="21634" y="131"/>
                      <a:pt x="13431" y="131"/>
                    </a:cubicBezTo>
                    <a:cubicBezTo>
                      <a:pt x="2626" y="131"/>
                      <a:pt x="25" y="12337"/>
                      <a:pt x="25" y="18539"/>
                    </a:cubicBezTo>
                    <a:cubicBezTo>
                      <a:pt x="25" y="30144"/>
                      <a:pt x="10429" y="37147"/>
                      <a:pt x="14431" y="39148"/>
                    </a:cubicBezTo>
                    <a:cubicBezTo>
                      <a:pt x="1825" y="43950"/>
                      <a:pt x="25" y="54155"/>
                      <a:pt x="25" y="59557"/>
                    </a:cubicBezTo>
                    <a:cubicBezTo>
                      <a:pt x="25" y="80567"/>
                      <a:pt x="27837" y="91972"/>
                      <a:pt x="32639" y="91972"/>
                    </a:cubicBezTo>
                    <a:cubicBezTo>
                      <a:pt x="34640" y="91972"/>
                      <a:pt x="34640" y="89971"/>
                      <a:pt x="34640" y="88970"/>
                    </a:cubicBezTo>
                    <a:cubicBezTo>
                      <a:pt x="34640" y="86169"/>
                      <a:pt x="34440" y="86169"/>
                      <a:pt x="31038" y="85169"/>
                    </a:cubicBezTo>
                    <a:cubicBezTo>
                      <a:pt x="13030" y="79366"/>
                      <a:pt x="4627" y="68361"/>
                      <a:pt x="4627" y="59957"/>
                    </a:cubicBezTo>
                    <a:cubicBezTo>
                      <a:pt x="4627" y="53755"/>
                      <a:pt x="9629" y="49753"/>
                      <a:pt x="18033" y="49753"/>
                    </a:cubicBezTo>
                    <a:cubicBezTo>
                      <a:pt x="23035" y="49753"/>
                      <a:pt x="33439" y="52354"/>
                      <a:pt x="41243" y="54155"/>
                    </a:cubicBezTo>
                    <a:lnTo>
                      <a:pt x="60451" y="59157"/>
                    </a:lnTo>
                    <a:cubicBezTo>
                      <a:pt x="74257" y="62559"/>
                      <a:pt x="91065" y="66961"/>
                      <a:pt x="91065" y="79566"/>
                    </a:cubicBezTo>
                    <a:cubicBezTo>
                      <a:pt x="91065" y="80166"/>
                      <a:pt x="91065" y="85369"/>
                      <a:pt x="88263" y="88970"/>
                    </a:cubicBezTo>
                    <a:cubicBezTo>
                      <a:pt x="86463" y="82567"/>
                      <a:pt x="81260" y="80567"/>
                      <a:pt x="78059" y="80567"/>
                    </a:cubicBezTo>
                    <a:cubicBezTo>
                      <a:pt x="72457" y="80567"/>
                      <a:pt x="71256" y="85169"/>
                      <a:pt x="71256" y="87770"/>
                    </a:cubicBezTo>
                    <a:cubicBezTo>
                      <a:pt x="71256" y="93172"/>
                      <a:pt x="75658" y="98374"/>
                      <a:pt x="82661" y="98374"/>
                    </a:cubicBezTo>
                    <a:cubicBezTo>
                      <a:pt x="90865" y="98374"/>
                      <a:pt x="95867" y="89570"/>
                      <a:pt x="95867" y="79766"/>
                    </a:cubicBezTo>
                    <a:cubicBezTo>
                      <a:pt x="95867" y="69562"/>
                      <a:pt x="87663" y="62759"/>
                      <a:pt x="81460" y="59157"/>
                    </a:cubicBezTo>
                    <a:cubicBezTo>
                      <a:pt x="93466" y="54755"/>
                      <a:pt x="95867" y="44551"/>
                      <a:pt x="95867" y="38948"/>
                    </a:cubicBezTo>
                    <a:cubicBezTo>
                      <a:pt x="95867" y="17339"/>
                      <a:pt x="67454" y="6534"/>
                      <a:pt x="63252" y="65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2" name="Vrije vorm 531">
                <a:extLst>
                  <a:ext uri="{FF2B5EF4-FFF2-40B4-BE49-F238E27FC236}">
                    <a16:creationId xmlns:a16="http://schemas.microsoft.com/office/drawing/2014/main" id="{2FD8CEDB-4F44-DC97-4283-2EACC51F725B}"/>
                  </a:ext>
                </a:extLst>
              </p:cNvPr>
              <p:cNvSpPr/>
              <p:nvPr/>
            </p:nvSpPr>
            <p:spPr>
              <a:xfrm>
                <a:off x="1022651" y="5249182"/>
                <a:ext cx="95842" cy="74832"/>
              </a:xfrm>
              <a:custGeom>
                <a:avLst/>
                <a:gdLst>
                  <a:gd name="connsiteX0" fmla="*/ 71456 w 95842"/>
                  <a:gd name="connsiteY0" fmla="*/ 123 h 74832"/>
                  <a:gd name="connsiteX1" fmla="*/ 68055 w 95842"/>
                  <a:gd name="connsiteY1" fmla="*/ 3525 h 74832"/>
                  <a:gd name="connsiteX2" fmla="*/ 70456 w 95842"/>
                  <a:gd name="connsiteY2" fmla="*/ 6126 h 74832"/>
                  <a:gd name="connsiteX3" fmla="*/ 91065 w 95842"/>
                  <a:gd name="connsiteY3" fmla="*/ 44143 h 74832"/>
                  <a:gd name="connsiteX4" fmla="*/ 67854 w 95842"/>
                  <a:gd name="connsiteY4" fmla="*/ 60350 h 74832"/>
                  <a:gd name="connsiteX5" fmla="*/ 44644 w 95842"/>
                  <a:gd name="connsiteY5" fmla="*/ 56748 h 74832"/>
                  <a:gd name="connsiteX6" fmla="*/ 44644 w 95842"/>
                  <a:gd name="connsiteY6" fmla="*/ 48545 h 74832"/>
                  <a:gd name="connsiteX7" fmla="*/ 40042 w 95842"/>
                  <a:gd name="connsiteY7" fmla="*/ 17731 h 74832"/>
                  <a:gd name="connsiteX8" fmla="*/ 18033 w 95842"/>
                  <a:gd name="connsiteY8" fmla="*/ 1124 h 74832"/>
                  <a:gd name="connsiteX9" fmla="*/ 25 w 95842"/>
                  <a:gd name="connsiteY9" fmla="*/ 22533 h 74832"/>
                  <a:gd name="connsiteX10" fmla="*/ 58851 w 95842"/>
                  <a:gd name="connsiteY10" fmla="*/ 74956 h 74832"/>
                  <a:gd name="connsiteX11" fmla="*/ 95867 w 95842"/>
                  <a:gd name="connsiteY11" fmla="*/ 44743 h 74832"/>
                  <a:gd name="connsiteX12" fmla="*/ 71456 w 95842"/>
                  <a:gd name="connsiteY12" fmla="*/ 123 h 74832"/>
                  <a:gd name="connsiteX13" fmla="*/ 17632 w 95842"/>
                  <a:gd name="connsiteY13" fmla="*/ 9127 h 74832"/>
                  <a:gd name="connsiteX14" fmla="*/ 40042 w 95842"/>
                  <a:gd name="connsiteY14" fmla="*/ 50946 h 74832"/>
                  <a:gd name="connsiteX15" fmla="*/ 40042 w 95842"/>
                  <a:gd name="connsiteY15" fmla="*/ 55348 h 74832"/>
                  <a:gd name="connsiteX16" fmla="*/ 4627 w 95842"/>
                  <a:gd name="connsiteY16" fmla="*/ 22533 h 74832"/>
                  <a:gd name="connsiteX17" fmla="*/ 17632 w 95842"/>
                  <a:gd name="connsiteY17" fmla="*/ 9127 h 7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842" h="74832">
                    <a:moveTo>
                      <a:pt x="71456" y="123"/>
                    </a:moveTo>
                    <a:cubicBezTo>
                      <a:pt x="70456" y="123"/>
                      <a:pt x="68055" y="1724"/>
                      <a:pt x="68055" y="3525"/>
                    </a:cubicBezTo>
                    <a:cubicBezTo>
                      <a:pt x="68055" y="4325"/>
                      <a:pt x="68255" y="4525"/>
                      <a:pt x="70456" y="6126"/>
                    </a:cubicBezTo>
                    <a:cubicBezTo>
                      <a:pt x="90264" y="21933"/>
                      <a:pt x="91065" y="40741"/>
                      <a:pt x="91065" y="44143"/>
                    </a:cubicBezTo>
                    <a:cubicBezTo>
                      <a:pt x="91065" y="57949"/>
                      <a:pt x="76058" y="60350"/>
                      <a:pt x="67854" y="60350"/>
                    </a:cubicBezTo>
                    <a:cubicBezTo>
                      <a:pt x="59851" y="60350"/>
                      <a:pt x="50447" y="58149"/>
                      <a:pt x="44644" y="56748"/>
                    </a:cubicBezTo>
                    <a:lnTo>
                      <a:pt x="44644" y="48545"/>
                    </a:lnTo>
                    <a:cubicBezTo>
                      <a:pt x="44644" y="42142"/>
                      <a:pt x="44044" y="27936"/>
                      <a:pt x="40042" y="17731"/>
                    </a:cubicBezTo>
                    <a:cubicBezTo>
                      <a:pt x="33239" y="1124"/>
                      <a:pt x="19433" y="1124"/>
                      <a:pt x="18033" y="1124"/>
                    </a:cubicBezTo>
                    <a:cubicBezTo>
                      <a:pt x="8228" y="1124"/>
                      <a:pt x="25" y="8927"/>
                      <a:pt x="25" y="22533"/>
                    </a:cubicBezTo>
                    <a:cubicBezTo>
                      <a:pt x="25" y="44743"/>
                      <a:pt x="21434" y="74956"/>
                      <a:pt x="58851" y="74956"/>
                    </a:cubicBezTo>
                    <a:cubicBezTo>
                      <a:pt x="77859" y="74956"/>
                      <a:pt x="95867" y="64752"/>
                      <a:pt x="95867" y="44743"/>
                    </a:cubicBezTo>
                    <a:cubicBezTo>
                      <a:pt x="95867" y="17531"/>
                      <a:pt x="74657" y="123"/>
                      <a:pt x="71456" y="123"/>
                    </a:cubicBezTo>
                    <a:close/>
                    <a:moveTo>
                      <a:pt x="17632" y="9127"/>
                    </a:moveTo>
                    <a:cubicBezTo>
                      <a:pt x="40042" y="9127"/>
                      <a:pt x="40042" y="43943"/>
                      <a:pt x="40042" y="50946"/>
                    </a:cubicBezTo>
                    <a:lnTo>
                      <a:pt x="40042" y="55348"/>
                    </a:lnTo>
                    <a:cubicBezTo>
                      <a:pt x="5427" y="46344"/>
                      <a:pt x="4627" y="24534"/>
                      <a:pt x="4627" y="22533"/>
                    </a:cubicBezTo>
                    <a:cubicBezTo>
                      <a:pt x="4627" y="13930"/>
                      <a:pt x="10429" y="9127"/>
                      <a:pt x="17632" y="9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3" name="Vrije vorm 532">
                <a:extLst>
                  <a:ext uri="{FF2B5EF4-FFF2-40B4-BE49-F238E27FC236}">
                    <a16:creationId xmlns:a16="http://schemas.microsoft.com/office/drawing/2014/main" id="{B6761272-4765-EFB9-8DEF-2AF5A49B08E2}"/>
                  </a:ext>
                </a:extLst>
              </p:cNvPr>
              <p:cNvSpPr/>
              <p:nvPr/>
            </p:nvSpPr>
            <p:spPr>
              <a:xfrm>
                <a:off x="969427" y="5186202"/>
                <a:ext cx="149065" cy="44819"/>
              </a:xfrm>
              <a:custGeom>
                <a:avLst/>
                <a:gdLst>
                  <a:gd name="connsiteX0" fmla="*/ 116476 w 149065"/>
                  <a:gd name="connsiteY0" fmla="*/ 5518 h 44819"/>
                  <a:gd name="connsiteX1" fmla="*/ 114275 w 149065"/>
                  <a:gd name="connsiteY1" fmla="*/ 8720 h 44819"/>
                  <a:gd name="connsiteX2" fmla="*/ 115475 w 149065"/>
                  <a:gd name="connsiteY2" fmla="*/ 11721 h 44819"/>
                  <a:gd name="connsiteX3" fmla="*/ 120678 w 149065"/>
                  <a:gd name="connsiteY3" fmla="*/ 13122 h 44819"/>
                  <a:gd name="connsiteX4" fmla="*/ 144288 w 149065"/>
                  <a:gd name="connsiteY4" fmla="*/ 26728 h 44819"/>
                  <a:gd name="connsiteX5" fmla="*/ 135684 w 149065"/>
                  <a:gd name="connsiteY5" fmla="*/ 32130 h 44819"/>
                  <a:gd name="connsiteX6" fmla="*/ 126080 w 149065"/>
                  <a:gd name="connsiteY6" fmla="*/ 30929 h 44819"/>
                  <a:gd name="connsiteX7" fmla="*/ 5427 w 149065"/>
                  <a:gd name="connsiteY7" fmla="*/ 716 h 44819"/>
                  <a:gd name="connsiteX8" fmla="*/ 2626 w 149065"/>
                  <a:gd name="connsiteY8" fmla="*/ 116 h 44819"/>
                  <a:gd name="connsiteX9" fmla="*/ 25 w 149065"/>
                  <a:gd name="connsiteY9" fmla="*/ 3117 h 44819"/>
                  <a:gd name="connsiteX10" fmla="*/ 425 w 149065"/>
                  <a:gd name="connsiteY10" fmla="*/ 6519 h 44819"/>
                  <a:gd name="connsiteX11" fmla="*/ 2226 w 149065"/>
                  <a:gd name="connsiteY11" fmla="*/ 27328 h 44819"/>
                  <a:gd name="connsiteX12" fmla="*/ 6628 w 149065"/>
                  <a:gd name="connsiteY12" fmla="*/ 32130 h 44819"/>
                  <a:gd name="connsiteX13" fmla="*/ 8829 w 149065"/>
                  <a:gd name="connsiteY13" fmla="*/ 27128 h 44819"/>
                  <a:gd name="connsiteX14" fmla="*/ 12430 w 149065"/>
                  <a:gd name="connsiteY14" fmla="*/ 16523 h 44819"/>
                  <a:gd name="connsiteX15" fmla="*/ 16032 w 149065"/>
                  <a:gd name="connsiteY15" fmla="*/ 17123 h 44819"/>
                  <a:gd name="connsiteX16" fmla="*/ 121678 w 149065"/>
                  <a:gd name="connsiteY16" fmla="*/ 43535 h 44819"/>
                  <a:gd name="connsiteX17" fmla="*/ 130082 w 149065"/>
                  <a:gd name="connsiteY17" fmla="*/ 44936 h 44819"/>
                  <a:gd name="connsiteX18" fmla="*/ 149090 w 149065"/>
                  <a:gd name="connsiteY18" fmla="*/ 27128 h 44819"/>
                  <a:gd name="connsiteX19" fmla="*/ 138085 w 149065"/>
                  <a:gd name="connsiteY19" fmla="*/ 12121 h 44819"/>
                  <a:gd name="connsiteX20" fmla="*/ 116476 w 149065"/>
                  <a:gd name="connsiteY20" fmla="*/ 5518 h 44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9065" h="44819">
                    <a:moveTo>
                      <a:pt x="116476" y="5518"/>
                    </a:moveTo>
                    <a:cubicBezTo>
                      <a:pt x="114275" y="5518"/>
                      <a:pt x="114275" y="7319"/>
                      <a:pt x="114275" y="8720"/>
                    </a:cubicBezTo>
                    <a:cubicBezTo>
                      <a:pt x="114275" y="9720"/>
                      <a:pt x="114275" y="11121"/>
                      <a:pt x="115475" y="11721"/>
                    </a:cubicBezTo>
                    <a:lnTo>
                      <a:pt x="120678" y="13122"/>
                    </a:lnTo>
                    <a:cubicBezTo>
                      <a:pt x="135484" y="16723"/>
                      <a:pt x="144288" y="20725"/>
                      <a:pt x="144288" y="26728"/>
                    </a:cubicBezTo>
                    <a:cubicBezTo>
                      <a:pt x="144288" y="32130"/>
                      <a:pt x="138686" y="32130"/>
                      <a:pt x="135684" y="32130"/>
                    </a:cubicBezTo>
                    <a:cubicBezTo>
                      <a:pt x="134284" y="32130"/>
                      <a:pt x="131082" y="32130"/>
                      <a:pt x="126080" y="30929"/>
                    </a:cubicBezTo>
                    <a:lnTo>
                      <a:pt x="5427" y="716"/>
                    </a:lnTo>
                    <a:cubicBezTo>
                      <a:pt x="4627" y="516"/>
                      <a:pt x="2626" y="116"/>
                      <a:pt x="2626" y="116"/>
                    </a:cubicBezTo>
                    <a:cubicBezTo>
                      <a:pt x="625" y="116"/>
                      <a:pt x="25" y="1316"/>
                      <a:pt x="25" y="3117"/>
                    </a:cubicBezTo>
                    <a:cubicBezTo>
                      <a:pt x="25" y="3717"/>
                      <a:pt x="225" y="5718"/>
                      <a:pt x="425" y="6519"/>
                    </a:cubicBezTo>
                    <a:lnTo>
                      <a:pt x="2226" y="27328"/>
                    </a:lnTo>
                    <a:cubicBezTo>
                      <a:pt x="2426" y="29929"/>
                      <a:pt x="2626" y="32130"/>
                      <a:pt x="6628" y="32130"/>
                    </a:cubicBezTo>
                    <a:cubicBezTo>
                      <a:pt x="8829" y="32130"/>
                      <a:pt x="8829" y="30129"/>
                      <a:pt x="8829" y="27128"/>
                    </a:cubicBezTo>
                    <a:cubicBezTo>
                      <a:pt x="8829" y="16923"/>
                      <a:pt x="10429" y="16523"/>
                      <a:pt x="12430" y="16523"/>
                    </a:cubicBezTo>
                    <a:cubicBezTo>
                      <a:pt x="13230" y="16523"/>
                      <a:pt x="16032" y="17123"/>
                      <a:pt x="16032" y="17123"/>
                    </a:cubicBezTo>
                    <a:lnTo>
                      <a:pt x="121678" y="43535"/>
                    </a:lnTo>
                    <a:cubicBezTo>
                      <a:pt x="122679" y="43735"/>
                      <a:pt x="126880" y="44936"/>
                      <a:pt x="130082" y="44936"/>
                    </a:cubicBezTo>
                    <a:cubicBezTo>
                      <a:pt x="141287" y="44936"/>
                      <a:pt x="149090" y="37332"/>
                      <a:pt x="149090" y="27128"/>
                    </a:cubicBezTo>
                    <a:cubicBezTo>
                      <a:pt x="149090" y="19124"/>
                      <a:pt x="143288" y="14922"/>
                      <a:pt x="138085" y="12121"/>
                    </a:cubicBezTo>
                    <a:cubicBezTo>
                      <a:pt x="130682" y="8520"/>
                      <a:pt x="117076" y="5518"/>
                      <a:pt x="116476" y="55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4" name="Vrije vorm 533">
                <a:extLst>
                  <a:ext uri="{FF2B5EF4-FFF2-40B4-BE49-F238E27FC236}">
                    <a16:creationId xmlns:a16="http://schemas.microsoft.com/office/drawing/2014/main" id="{475F613E-564E-27C5-5DD5-54231FF13BD1}"/>
                  </a:ext>
                </a:extLst>
              </p:cNvPr>
              <p:cNvSpPr/>
              <p:nvPr/>
            </p:nvSpPr>
            <p:spPr>
              <a:xfrm>
                <a:off x="958022" y="5135913"/>
                <a:ext cx="210492" cy="48821"/>
              </a:xfrm>
              <a:custGeom>
                <a:avLst/>
                <a:gdLst>
                  <a:gd name="connsiteX0" fmla="*/ 114075 w 210492"/>
                  <a:gd name="connsiteY0" fmla="*/ 112 h 48821"/>
                  <a:gd name="connsiteX1" fmla="*/ 96467 w 210492"/>
                  <a:gd name="connsiteY1" fmla="*/ 112 h 48821"/>
                  <a:gd name="connsiteX2" fmla="*/ 425 w 210492"/>
                  <a:gd name="connsiteY2" fmla="*/ 45532 h 48821"/>
                  <a:gd name="connsiteX3" fmla="*/ 25 w 210492"/>
                  <a:gd name="connsiteY3" fmla="*/ 46732 h 48821"/>
                  <a:gd name="connsiteX4" fmla="*/ 2226 w 210492"/>
                  <a:gd name="connsiteY4" fmla="*/ 48933 h 48821"/>
                  <a:gd name="connsiteX5" fmla="*/ 3826 w 210492"/>
                  <a:gd name="connsiteY5" fmla="*/ 48133 h 48821"/>
                  <a:gd name="connsiteX6" fmla="*/ 96467 w 210492"/>
                  <a:gd name="connsiteY6" fmla="*/ 11517 h 48821"/>
                  <a:gd name="connsiteX7" fmla="*/ 114075 w 210492"/>
                  <a:gd name="connsiteY7" fmla="*/ 11517 h 48821"/>
                  <a:gd name="connsiteX8" fmla="*/ 206716 w 210492"/>
                  <a:gd name="connsiteY8" fmla="*/ 48133 h 48821"/>
                  <a:gd name="connsiteX9" fmla="*/ 208316 w 210492"/>
                  <a:gd name="connsiteY9" fmla="*/ 48933 h 48821"/>
                  <a:gd name="connsiteX10" fmla="*/ 210517 w 210492"/>
                  <a:gd name="connsiteY10" fmla="*/ 46732 h 48821"/>
                  <a:gd name="connsiteX11" fmla="*/ 210117 w 210492"/>
                  <a:gd name="connsiteY11" fmla="*/ 45532 h 48821"/>
                  <a:gd name="connsiteX12" fmla="*/ 114075 w 210492"/>
                  <a:gd name="connsiteY12" fmla="*/ 112 h 48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0492" h="48821">
                    <a:moveTo>
                      <a:pt x="114075" y="112"/>
                    </a:moveTo>
                    <a:lnTo>
                      <a:pt x="96467" y="112"/>
                    </a:lnTo>
                    <a:cubicBezTo>
                      <a:pt x="60251" y="112"/>
                      <a:pt x="18033" y="22321"/>
                      <a:pt x="425" y="45532"/>
                    </a:cubicBezTo>
                    <a:cubicBezTo>
                      <a:pt x="225" y="45932"/>
                      <a:pt x="25" y="46332"/>
                      <a:pt x="25" y="46732"/>
                    </a:cubicBezTo>
                    <a:cubicBezTo>
                      <a:pt x="25" y="47933"/>
                      <a:pt x="1025" y="48933"/>
                      <a:pt x="2226" y="48933"/>
                    </a:cubicBezTo>
                    <a:cubicBezTo>
                      <a:pt x="2826" y="48933"/>
                      <a:pt x="3426" y="48533"/>
                      <a:pt x="3826" y="48133"/>
                    </a:cubicBezTo>
                    <a:cubicBezTo>
                      <a:pt x="20234" y="26123"/>
                      <a:pt x="62652" y="11517"/>
                      <a:pt x="96467" y="11517"/>
                    </a:cubicBezTo>
                    <a:lnTo>
                      <a:pt x="114075" y="11517"/>
                    </a:lnTo>
                    <a:cubicBezTo>
                      <a:pt x="147890" y="11517"/>
                      <a:pt x="190308" y="26123"/>
                      <a:pt x="206716" y="48133"/>
                    </a:cubicBezTo>
                    <a:cubicBezTo>
                      <a:pt x="207116" y="48533"/>
                      <a:pt x="207716" y="48933"/>
                      <a:pt x="208316" y="48933"/>
                    </a:cubicBezTo>
                    <a:cubicBezTo>
                      <a:pt x="209517" y="48933"/>
                      <a:pt x="210517" y="47933"/>
                      <a:pt x="210517" y="46732"/>
                    </a:cubicBezTo>
                    <a:cubicBezTo>
                      <a:pt x="210517" y="46332"/>
                      <a:pt x="210317" y="45932"/>
                      <a:pt x="210117" y="45532"/>
                    </a:cubicBezTo>
                    <a:cubicBezTo>
                      <a:pt x="192509" y="22321"/>
                      <a:pt x="150291" y="112"/>
                      <a:pt x="114075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5" name="Vrije vorm 534">
                <a:extLst>
                  <a:ext uri="{FF2B5EF4-FFF2-40B4-BE49-F238E27FC236}">
                    <a16:creationId xmlns:a16="http://schemas.microsoft.com/office/drawing/2014/main" id="{5BFB6B7F-AEF3-4B2D-D870-B6931A847A7D}"/>
                  </a:ext>
                </a:extLst>
              </p:cNvPr>
              <p:cNvSpPr/>
              <p:nvPr/>
            </p:nvSpPr>
            <p:spPr>
              <a:xfrm>
                <a:off x="1393995" y="6950248"/>
                <a:ext cx="71231" cy="111449"/>
              </a:xfrm>
              <a:custGeom>
                <a:avLst/>
                <a:gdLst>
                  <a:gd name="connsiteX0" fmla="*/ 71277 w 71231"/>
                  <a:gd name="connsiteY0" fmla="*/ 56882 h 111449"/>
                  <a:gd name="connsiteX1" fmla="*/ 35661 w 71231"/>
                  <a:gd name="connsiteY1" fmla="*/ 111706 h 111449"/>
                  <a:gd name="connsiteX2" fmla="*/ 46 w 71231"/>
                  <a:gd name="connsiteY2" fmla="*/ 56082 h 111449"/>
                  <a:gd name="connsiteX3" fmla="*/ 35661 w 71231"/>
                  <a:gd name="connsiteY3" fmla="*/ 257 h 111449"/>
                  <a:gd name="connsiteX4" fmla="*/ 71277 w 71231"/>
                  <a:gd name="connsiteY4" fmla="*/ 56882 h 111449"/>
                  <a:gd name="connsiteX5" fmla="*/ 57471 w 71231"/>
                  <a:gd name="connsiteY5" fmla="*/ 55682 h 111449"/>
                  <a:gd name="connsiteX6" fmla="*/ 35661 w 71231"/>
                  <a:gd name="connsiteY6" fmla="*/ 12262 h 111449"/>
                  <a:gd name="connsiteX7" fmla="*/ 13852 w 71231"/>
                  <a:gd name="connsiteY7" fmla="*/ 56082 h 111449"/>
                  <a:gd name="connsiteX8" fmla="*/ 35461 w 71231"/>
                  <a:gd name="connsiteY8" fmla="*/ 100301 h 111449"/>
                  <a:gd name="connsiteX9" fmla="*/ 57471 w 71231"/>
                  <a:gd name="connsiteY9" fmla="*/ 55682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7" y="56882"/>
                    </a:moveTo>
                    <a:cubicBezTo>
                      <a:pt x="71277" y="92698"/>
                      <a:pt x="58672" y="111706"/>
                      <a:pt x="35661" y="111706"/>
                    </a:cubicBezTo>
                    <a:cubicBezTo>
                      <a:pt x="12251" y="111706"/>
                      <a:pt x="46" y="92698"/>
                      <a:pt x="46" y="56082"/>
                    </a:cubicBezTo>
                    <a:cubicBezTo>
                      <a:pt x="46" y="19466"/>
                      <a:pt x="12251" y="257"/>
                      <a:pt x="35661" y="257"/>
                    </a:cubicBezTo>
                    <a:cubicBezTo>
                      <a:pt x="59272" y="257"/>
                      <a:pt x="71277" y="19065"/>
                      <a:pt x="71277" y="56882"/>
                    </a:cubicBezTo>
                    <a:close/>
                    <a:moveTo>
                      <a:pt x="57471" y="55682"/>
                    </a:moveTo>
                    <a:cubicBezTo>
                      <a:pt x="57471" y="26469"/>
                      <a:pt x="50268" y="12262"/>
                      <a:pt x="35661" y="12262"/>
                    </a:cubicBezTo>
                    <a:cubicBezTo>
                      <a:pt x="21055" y="12262"/>
                      <a:pt x="13852" y="26269"/>
                      <a:pt x="13852" y="56082"/>
                    </a:cubicBezTo>
                    <a:cubicBezTo>
                      <a:pt x="13852" y="85895"/>
                      <a:pt x="21055" y="100301"/>
                      <a:pt x="35461" y="100301"/>
                    </a:cubicBezTo>
                    <a:cubicBezTo>
                      <a:pt x="50468" y="100301"/>
                      <a:pt x="57471" y="86495"/>
                      <a:pt x="57471" y="556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6" name="Vrije vorm 535">
                <a:extLst>
                  <a:ext uri="{FF2B5EF4-FFF2-40B4-BE49-F238E27FC236}">
                    <a16:creationId xmlns:a16="http://schemas.microsoft.com/office/drawing/2014/main" id="{9A8E8F0F-D8B1-FD31-7D5B-8610D8C2674D}"/>
                  </a:ext>
                </a:extLst>
              </p:cNvPr>
              <p:cNvSpPr/>
              <p:nvPr/>
            </p:nvSpPr>
            <p:spPr>
              <a:xfrm>
                <a:off x="1232121" y="6333657"/>
                <a:ext cx="37616" cy="109047"/>
              </a:xfrm>
              <a:custGeom>
                <a:avLst/>
                <a:gdLst>
                  <a:gd name="connsiteX0" fmla="*/ 37649 w 37616"/>
                  <a:gd name="connsiteY0" fmla="*/ 109257 h 109047"/>
                  <a:gd name="connsiteX1" fmla="*/ 24243 w 37616"/>
                  <a:gd name="connsiteY1" fmla="*/ 109257 h 109047"/>
                  <a:gd name="connsiteX2" fmla="*/ 24243 w 37616"/>
                  <a:gd name="connsiteY2" fmla="*/ 31623 h 109047"/>
                  <a:gd name="connsiteX3" fmla="*/ 32 w 37616"/>
                  <a:gd name="connsiteY3" fmla="*/ 31623 h 109047"/>
                  <a:gd name="connsiteX4" fmla="*/ 32 w 37616"/>
                  <a:gd name="connsiteY4" fmla="*/ 22019 h 109047"/>
                  <a:gd name="connsiteX5" fmla="*/ 28845 w 37616"/>
                  <a:gd name="connsiteY5" fmla="*/ 209 h 109047"/>
                  <a:gd name="connsiteX6" fmla="*/ 37649 w 37616"/>
                  <a:gd name="connsiteY6" fmla="*/ 209 h 109047"/>
                  <a:gd name="connsiteX7" fmla="*/ 37649 w 37616"/>
                  <a:gd name="connsiteY7" fmla="*/ 109257 h 10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16" h="109047">
                    <a:moveTo>
                      <a:pt x="37649" y="109257"/>
                    </a:moveTo>
                    <a:cubicBezTo>
                      <a:pt x="37649" y="109257"/>
                      <a:pt x="24243" y="109257"/>
                      <a:pt x="24243" y="109257"/>
                    </a:cubicBezTo>
                    <a:cubicBezTo>
                      <a:pt x="24243" y="109257"/>
                      <a:pt x="24243" y="31623"/>
                      <a:pt x="24243" y="31623"/>
                    </a:cubicBezTo>
                    <a:cubicBezTo>
                      <a:pt x="24243" y="31623"/>
                      <a:pt x="32" y="31623"/>
                      <a:pt x="32" y="31623"/>
                    </a:cubicBezTo>
                    <a:cubicBezTo>
                      <a:pt x="32" y="31623"/>
                      <a:pt x="32" y="22019"/>
                      <a:pt x="32" y="22019"/>
                    </a:cubicBezTo>
                    <a:cubicBezTo>
                      <a:pt x="21042" y="19417"/>
                      <a:pt x="24043" y="17016"/>
                      <a:pt x="28845" y="209"/>
                    </a:cubicBezTo>
                    <a:cubicBezTo>
                      <a:pt x="28845" y="209"/>
                      <a:pt x="37649" y="209"/>
                      <a:pt x="37649" y="209"/>
                    </a:cubicBezTo>
                    <a:cubicBezTo>
                      <a:pt x="37649" y="209"/>
                      <a:pt x="37649" y="109257"/>
                      <a:pt x="37649" y="1092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7" name="Vrije vorm 536">
                <a:extLst>
                  <a:ext uri="{FF2B5EF4-FFF2-40B4-BE49-F238E27FC236}">
                    <a16:creationId xmlns:a16="http://schemas.microsoft.com/office/drawing/2014/main" id="{90F9F1E2-0858-D687-AB69-AAC40FE1EADE}"/>
                  </a:ext>
                </a:extLst>
              </p:cNvPr>
              <p:cNvSpPr/>
              <p:nvPr/>
            </p:nvSpPr>
            <p:spPr>
              <a:xfrm>
                <a:off x="1308556" y="6333657"/>
                <a:ext cx="71231" cy="111449"/>
              </a:xfrm>
              <a:custGeom>
                <a:avLst/>
                <a:gdLst>
                  <a:gd name="connsiteX0" fmla="*/ 71270 w 71231"/>
                  <a:gd name="connsiteY0" fmla="*/ 56834 h 111449"/>
                  <a:gd name="connsiteX1" fmla="*/ 35655 w 71231"/>
                  <a:gd name="connsiteY1" fmla="*/ 111658 h 111449"/>
                  <a:gd name="connsiteX2" fmla="*/ 39 w 71231"/>
                  <a:gd name="connsiteY2" fmla="*/ 56034 h 111449"/>
                  <a:gd name="connsiteX3" fmla="*/ 35655 w 71231"/>
                  <a:gd name="connsiteY3" fmla="*/ 209 h 111449"/>
                  <a:gd name="connsiteX4" fmla="*/ 71270 w 71231"/>
                  <a:gd name="connsiteY4" fmla="*/ 56834 h 111449"/>
                  <a:gd name="connsiteX5" fmla="*/ 57464 w 71231"/>
                  <a:gd name="connsiteY5" fmla="*/ 55633 h 111449"/>
                  <a:gd name="connsiteX6" fmla="*/ 35655 w 71231"/>
                  <a:gd name="connsiteY6" fmla="*/ 12214 h 111449"/>
                  <a:gd name="connsiteX7" fmla="*/ 13845 w 71231"/>
                  <a:gd name="connsiteY7" fmla="*/ 56034 h 111449"/>
                  <a:gd name="connsiteX8" fmla="*/ 35455 w 71231"/>
                  <a:gd name="connsiteY8" fmla="*/ 100253 h 111449"/>
                  <a:gd name="connsiteX9" fmla="*/ 57464 w 71231"/>
                  <a:gd name="connsiteY9" fmla="*/ 55633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0" y="56834"/>
                    </a:moveTo>
                    <a:cubicBezTo>
                      <a:pt x="71270" y="92650"/>
                      <a:pt x="58665" y="111658"/>
                      <a:pt x="35655" y="111658"/>
                    </a:cubicBezTo>
                    <a:cubicBezTo>
                      <a:pt x="12245" y="111658"/>
                      <a:pt x="39" y="92650"/>
                      <a:pt x="39" y="56034"/>
                    </a:cubicBezTo>
                    <a:cubicBezTo>
                      <a:pt x="39" y="19417"/>
                      <a:pt x="12245" y="209"/>
                      <a:pt x="35655" y="209"/>
                    </a:cubicBezTo>
                    <a:cubicBezTo>
                      <a:pt x="59265" y="209"/>
                      <a:pt x="71270" y="19017"/>
                      <a:pt x="71270" y="56834"/>
                    </a:cubicBezTo>
                    <a:close/>
                    <a:moveTo>
                      <a:pt x="57464" y="55633"/>
                    </a:moveTo>
                    <a:cubicBezTo>
                      <a:pt x="57464" y="26421"/>
                      <a:pt x="50261" y="12214"/>
                      <a:pt x="35655" y="12214"/>
                    </a:cubicBezTo>
                    <a:cubicBezTo>
                      <a:pt x="21048" y="12214"/>
                      <a:pt x="13845" y="26220"/>
                      <a:pt x="13845" y="56034"/>
                    </a:cubicBezTo>
                    <a:cubicBezTo>
                      <a:pt x="13845" y="85847"/>
                      <a:pt x="21048" y="100253"/>
                      <a:pt x="35455" y="100253"/>
                    </a:cubicBezTo>
                    <a:cubicBezTo>
                      <a:pt x="50461" y="100253"/>
                      <a:pt x="57464" y="86447"/>
                      <a:pt x="57464" y="556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8" name="Vrije vorm 537">
                <a:extLst>
                  <a:ext uri="{FF2B5EF4-FFF2-40B4-BE49-F238E27FC236}">
                    <a16:creationId xmlns:a16="http://schemas.microsoft.com/office/drawing/2014/main" id="{FCDE5789-0021-4927-E50E-D1A45F04EF7B}"/>
                  </a:ext>
                </a:extLst>
              </p:cNvPr>
              <p:cNvSpPr/>
              <p:nvPr/>
            </p:nvSpPr>
            <p:spPr>
              <a:xfrm>
                <a:off x="1393995" y="6333657"/>
                <a:ext cx="71231" cy="111449"/>
              </a:xfrm>
              <a:custGeom>
                <a:avLst/>
                <a:gdLst>
                  <a:gd name="connsiteX0" fmla="*/ 71277 w 71231"/>
                  <a:gd name="connsiteY0" fmla="*/ 56834 h 111449"/>
                  <a:gd name="connsiteX1" fmla="*/ 35661 w 71231"/>
                  <a:gd name="connsiteY1" fmla="*/ 111658 h 111449"/>
                  <a:gd name="connsiteX2" fmla="*/ 46 w 71231"/>
                  <a:gd name="connsiteY2" fmla="*/ 56034 h 111449"/>
                  <a:gd name="connsiteX3" fmla="*/ 35661 w 71231"/>
                  <a:gd name="connsiteY3" fmla="*/ 209 h 111449"/>
                  <a:gd name="connsiteX4" fmla="*/ 71277 w 71231"/>
                  <a:gd name="connsiteY4" fmla="*/ 56834 h 111449"/>
                  <a:gd name="connsiteX5" fmla="*/ 57471 w 71231"/>
                  <a:gd name="connsiteY5" fmla="*/ 55633 h 111449"/>
                  <a:gd name="connsiteX6" fmla="*/ 35661 w 71231"/>
                  <a:gd name="connsiteY6" fmla="*/ 12214 h 111449"/>
                  <a:gd name="connsiteX7" fmla="*/ 13852 w 71231"/>
                  <a:gd name="connsiteY7" fmla="*/ 56034 h 111449"/>
                  <a:gd name="connsiteX8" fmla="*/ 35461 w 71231"/>
                  <a:gd name="connsiteY8" fmla="*/ 100253 h 111449"/>
                  <a:gd name="connsiteX9" fmla="*/ 57471 w 71231"/>
                  <a:gd name="connsiteY9" fmla="*/ 55633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7" y="56834"/>
                    </a:moveTo>
                    <a:cubicBezTo>
                      <a:pt x="71277" y="92650"/>
                      <a:pt x="58672" y="111658"/>
                      <a:pt x="35661" y="111658"/>
                    </a:cubicBezTo>
                    <a:cubicBezTo>
                      <a:pt x="12251" y="111658"/>
                      <a:pt x="46" y="92650"/>
                      <a:pt x="46" y="56034"/>
                    </a:cubicBezTo>
                    <a:cubicBezTo>
                      <a:pt x="46" y="19417"/>
                      <a:pt x="12251" y="209"/>
                      <a:pt x="35661" y="209"/>
                    </a:cubicBezTo>
                    <a:cubicBezTo>
                      <a:pt x="59272" y="209"/>
                      <a:pt x="71277" y="19017"/>
                      <a:pt x="71277" y="56834"/>
                    </a:cubicBezTo>
                    <a:close/>
                    <a:moveTo>
                      <a:pt x="57471" y="55633"/>
                    </a:moveTo>
                    <a:cubicBezTo>
                      <a:pt x="57471" y="26421"/>
                      <a:pt x="50268" y="12214"/>
                      <a:pt x="35661" y="12214"/>
                    </a:cubicBezTo>
                    <a:cubicBezTo>
                      <a:pt x="21055" y="12214"/>
                      <a:pt x="13852" y="26220"/>
                      <a:pt x="13852" y="56034"/>
                    </a:cubicBezTo>
                    <a:cubicBezTo>
                      <a:pt x="13852" y="85847"/>
                      <a:pt x="21055" y="100253"/>
                      <a:pt x="35461" y="100253"/>
                    </a:cubicBezTo>
                    <a:cubicBezTo>
                      <a:pt x="50468" y="100253"/>
                      <a:pt x="57471" y="86447"/>
                      <a:pt x="57471" y="556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9" name="Vrije vorm 538">
                <a:extLst>
                  <a:ext uri="{FF2B5EF4-FFF2-40B4-BE49-F238E27FC236}">
                    <a16:creationId xmlns:a16="http://schemas.microsoft.com/office/drawing/2014/main" id="{A4E2DE71-4D4C-00FB-E4B0-5D0863EE4304}"/>
                  </a:ext>
                </a:extLst>
              </p:cNvPr>
              <p:cNvSpPr/>
              <p:nvPr/>
            </p:nvSpPr>
            <p:spPr>
              <a:xfrm>
                <a:off x="1221716" y="5717066"/>
                <a:ext cx="73232" cy="109047"/>
              </a:xfrm>
              <a:custGeom>
                <a:avLst/>
                <a:gdLst>
                  <a:gd name="connsiteX0" fmla="*/ 73265 w 73232"/>
                  <a:gd name="connsiteY0" fmla="*/ 32175 h 109047"/>
                  <a:gd name="connsiteX1" fmla="*/ 50255 w 73232"/>
                  <a:gd name="connsiteY1" fmla="*/ 65189 h 109047"/>
                  <a:gd name="connsiteX2" fmla="*/ 34848 w 73232"/>
                  <a:gd name="connsiteY2" fmla="*/ 73393 h 109047"/>
                  <a:gd name="connsiteX3" fmla="*/ 15239 w 73232"/>
                  <a:gd name="connsiteY3" fmla="*/ 95803 h 109047"/>
                  <a:gd name="connsiteX4" fmla="*/ 72664 w 73232"/>
                  <a:gd name="connsiteY4" fmla="*/ 95803 h 109047"/>
                  <a:gd name="connsiteX5" fmla="*/ 72664 w 73232"/>
                  <a:gd name="connsiteY5" fmla="*/ 109209 h 109047"/>
                  <a:gd name="connsiteX6" fmla="*/ 32 w 73232"/>
                  <a:gd name="connsiteY6" fmla="*/ 109209 h 109047"/>
                  <a:gd name="connsiteX7" fmla="*/ 30646 w 73232"/>
                  <a:gd name="connsiteY7" fmla="*/ 61988 h 109047"/>
                  <a:gd name="connsiteX8" fmla="*/ 44852 w 73232"/>
                  <a:gd name="connsiteY8" fmla="*/ 53985 h 109047"/>
                  <a:gd name="connsiteX9" fmla="*/ 59459 w 73232"/>
                  <a:gd name="connsiteY9" fmla="*/ 32575 h 109047"/>
                  <a:gd name="connsiteX10" fmla="*/ 38049 w 73232"/>
                  <a:gd name="connsiteY10" fmla="*/ 12166 h 109047"/>
                  <a:gd name="connsiteX11" fmla="*/ 16040 w 73232"/>
                  <a:gd name="connsiteY11" fmla="*/ 37977 h 109047"/>
                  <a:gd name="connsiteX12" fmla="*/ 2434 w 73232"/>
                  <a:gd name="connsiteY12" fmla="*/ 37977 h 109047"/>
                  <a:gd name="connsiteX13" fmla="*/ 38449 w 73232"/>
                  <a:gd name="connsiteY13" fmla="*/ 161 h 109047"/>
                  <a:gd name="connsiteX14" fmla="*/ 73265 w 73232"/>
                  <a:gd name="connsiteY14" fmla="*/ 32175 h 10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232" h="109047">
                    <a:moveTo>
                      <a:pt x="73265" y="32175"/>
                    </a:moveTo>
                    <a:cubicBezTo>
                      <a:pt x="73265" y="45581"/>
                      <a:pt x="65461" y="56986"/>
                      <a:pt x="50255" y="65189"/>
                    </a:cubicBezTo>
                    <a:cubicBezTo>
                      <a:pt x="50255" y="65189"/>
                      <a:pt x="34848" y="73393"/>
                      <a:pt x="34848" y="73393"/>
                    </a:cubicBezTo>
                    <a:cubicBezTo>
                      <a:pt x="21642" y="81196"/>
                      <a:pt x="16640" y="86999"/>
                      <a:pt x="15239" y="95803"/>
                    </a:cubicBezTo>
                    <a:cubicBezTo>
                      <a:pt x="15239" y="95803"/>
                      <a:pt x="72664" y="95803"/>
                      <a:pt x="72664" y="95803"/>
                    </a:cubicBezTo>
                    <a:cubicBezTo>
                      <a:pt x="72664" y="95803"/>
                      <a:pt x="72664" y="109209"/>
                      <a:pt x="72664" y="109209"/>
                    </a:cubicBezTo>
                    <a:cubicBezTo>
                      <a:pt x="72664" y="109209"/>
                      <a:pt x="32" y="109209"/>
                      <a:pt x="32" y="109209"/>
                    </a:cubicBezTo>
                    <a:cubicBezTo>
                      <a:pt x="1233" y="85198"/>
                      <a:pt x="7836" y="74994"/>
                      <a:pt x="30646" y="61988"/>
                    </a:cubicBezTo>
                    <a:cubicBezTo>
                      <a:pt x="30646" y="61988"/>
                      <a:pt x="44852" y="53985"/>
                      <a:pt x="44852" y="53985"/>
                    </a:cubicBezTo>
                    <a:cubicBezTo>
                      <a:pt x="54456" y="48582"/>
                      <a:pt x="59459" y="41179"/>
                      <a:pt x="59459" y="32575"/>
                    </a:cubicBezTo>
                    <a:cubicBezTo>
                      <a:pt x="59459" y="20770"/>
                      <a:pt x="50255" y="12166"/>
                      <a:pt x="38049" y="12166"/>
                    </a:cubicBezTo>
                    <a:cubicBezTo>
                      <a:pt x="24643" y="12166"/>
                      <a:pt x="17040" y="19769"/>
                      <a:pt x="16040" y="37977"/>
                    </a:cubicBezTo>
                    <a:cubicBezTo>
                      <a:pt x="16040" y="37977"/>
                      <a:pt x="2434" y="37977"/>
                      <a:pt x="2434" y="37977"/>
                    </a:cubicBezTo>
                    <a:cubicBezTo>
                      <a:pt x="3234" y="11566"/>
                      <a:pt x="16240" y="161"/>
                      <a:pt x="38449" y="161"/>
                    </a:cubicBezTo>
                    <a:cubicBezTo>
                      <a:pt x="59058" y="161"/>
                      <a:pt x="73265" y="13767"/>
                      <a:pt x="73265" y="32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0" name="Vrije vorm 539">
                <a:extLst>
                  <a:ext uri="{FF2B5EF4-FFF2-40B4-BE49-F238E27FC236}">
                    <a16:creationId xmlns:a16="http://schemas.microsoft.com/office/drawing/2014/main" id="{2C49569C-1046-06C0-D7FA-B7B175FCCC6C}"/>
                  </a:ext>
                </a:extLst>
              </p:cNvPr>
              <p:cNvSpPr/>
              <p:nvPr/>
            </p:nvSpPr>
            <p:spPr>
              <a:xfrm>
                <a:off x="1308556" y="5717066"/>
                <a:ext cx="71231" cy="111449"/>
              </a:xfrm>
              <a:custGeom>
                <a:avLst/>
                <a:gdLst>
                  <a:gd name="connsiteX0" fmla="*/ 71270 w 71231"/>
                  <a:gd name="connsiteY0" fmla="*/ 56786 h 111449"/>
                  <a:gd name="connsiteX1" fmla="*/ 35655 w 71231"/>
                  <a:gd name="connsiteY1" fmla="*/ 111610 h 111449"/>
                  <a:gd name="connsiteX2" fmla="*/ 39 w 71231"/>
                  <a:gd name="connsiteY2" fmla="*/ 55985 h 111449"/>
                  <a:gd name="connsiteX3" fmla="*/ 35655 w 71231"/>
                  <a:gd name="connsiteY3" fmla="*/ 161 h 111449"/>
                  <a:gd name="connsiteX4" fmla="*/ 71270 w 71231"/>
                  <a:gd name="connsiteY4" fmla="*/ 56786 h 111449"/>
                  <a:gd name="connsiteX5" fmla="*/ 57464 w 71231"/>
                  <a:gd name="connsiteY5" fmla="*/ 55585 h 111449"/>
                  <a:gd name="connsiteX6" fmla="*/ 35655 w 71231"/>
                  <a:gd name="connsiteY6" fmla="*/ 12166 h 111449"/>
                  <a:gd name="connsiteX7" fmla="*/ 13845 w 71231"/>
                  <a:gd name="connsiteY7" fmla="*/ 55985 h 111449"/>
                  <a:gd name="connsiteX8" fmla="*/ 35455 w 71231"/>
                  <a:gd name="connsiteY8" fmla="*/ 100205 h 111449"/>
                  <a:gd name="connsiteX9" fmla="*/ 57464 w 71231"/>
                  <a:gd name="connsiteY9" fmla="*/ 55585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0" y="56786"/>
                    </a:moveTo>
                    <a:cubicBezTo>
                      <a:pt x="71270" y="92601"/>
                      <a:pt x="58665" y="111610"/>
                      <a:pt x="35655" y="111610"/>
                    </a:cubicBezTo>
                    <a:cubicBezTo>
                      <a:pt x="12245" y="111610"/>
                      <a:pt x="39" y="92601"/>
                      <a:pt x="39" y="55985"/>
                    </a:cubicBezTo>
                    <a:cubicBezTo>
                      <a:pt x="39" y="19369"/>
                      <a:pt x="12245" y="161"/>
                      <a:pt x="35655" y="161"/>
                    </a:cubicBezTo>
                    <a:cubicBezTo>
                      <a:pt x="59265" y="161"/>
                      <a:pt x="71270" y="18969"/>
                      <a:pt x="71270" y="56786"/>
                    </a:cubicBezTo>
                    <a:close/>
                    <a:moveTo>
                      <a:pt x="57464" y="55585"/>
                    </a:moveTo>
                    <a:cubicBezTo>
                      <a:pt x="57464" y="26372"/>
                      <a:pt x="50261" y="12166"/>
                      <a:pt x="35655" y="12166"/>
                    </a:cubicBezTo>
                    <a:cubicBezTo>
                      <a:pt x="21048" y="12166"/>
                      <a:pt x="13845" y="26172"/>
                      <a:pt x="13845" y="55985"/>
                    </a:cubicBezTo>
                    <a:cubicBezTo>
                      <a:pt x="13845" y="85799"/>
                      <a:pt x="21048" y="100205"/>
                      <a:pt x="35455" y="100205"/>
                    </a:cubicBezTo>
                    <a:cubicBezTo>
                      <a:pt x="50461" y="100205"/>
                      <a:pt x="57464" y="86399"/>
                      <a:pt x="57464" y="555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1" name="Vrije vorm 540">
                <a:extLst>
                  <a:ext uri="{FF2B5EF4-FFF2-40B4-BE49-F238E27FC236}">
                    <a16:creationId xmlns:a16="http://schemas.microsoft.com/office/drawing/2014/main" id="{CC9397C8-FB11-52D6-B5C3-715ED5EA4962}"/>
                  </a:ext>
                </a:extLst>
              </p:cNvPr>
              <p:cNvSpPr/>
              <p:nvPr/>
            </p:nvSpPr>
            <p:spPr>
              <a:xfrm>
                <a:off x="1393995" y="5717066"/>
                <a:ext cx="71231" cy="111449"/>
              </a:xfrm>
              <a:custGeom>
                <a:avLst/>
                <a:gdLst>
                  <a:gd name="connsiteX0" fmla="*/ 71277 w 71231"/>
                  <a:gd name="connsiteY0" fmla="*/ 56786 h 111449"/>
                  <a:gd name="connsiteX1" fmla="*/ 35661 w 71231"/>
                  <a:gd name="connsiteY1" fmla="*/ 111610 h 111449"/>
                  <a:gd name="connsiteX2" fmla="*/ 46 w 71231"/>
                  <a:gd name="connsiteY2" fmla="*/ 55985 h 111449"/>
                  <a:gd name="connsiteX3" fmla="*/ 35661 w 71231"/>
                  <a:gd name="connsiteY3" fmla="*/ 161 h 111449"/>
                  <a:gd name="connsiteX4" fmla="*/ 71277 w 71231"/>
                  <a:gd name="connsiteY4" fmla="*/ 56786 h 111449"/>
                  <a:gd name="connsiteX5" fmla="*/ 57471 w 71231"/>
                  <a:gd name="connsiteY5" fmla="*/ 55585 h 111449"/>
                  <a:gd name="connsiteX6" fmla="*/ 35661 w 71231"/>
                  <a:gd name="connsiteY6" fmla="*/ 12166 h 111449"/>
                  <a:gd name="connsiteX7" fmla="*/ 13852 w 71231"/>
                  <a:gd name="connsiteY7" fmla="*/ 55985 h 111449"/>
                  <a:gd name="connsiteX8" fmla="*/ 35461 w 71231"/>
                  <a:gd name="connsiteY8" fmla="*/ 100205 h 111449"/>
                  <a:gd name="connsiteX9" fmla="*/ 57471 w 71231"/>
                  <a:gd name="connsiteY9" fmla="*/ 55585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7" y="56786"/>
                    </a:moveTo>
                    <a:cubicBezTo>
                      <a:pt x="71277" y="92601"/>
                      <a:pt x="58672" y="111610"/>
                      <a:pt x="35661" y="111610"/>
                    </a:cubicBezTo>
                    <a:cubicBezTo>
                      <a:pt x="12251" y="111610"/>
                      <a:pt x="46" y="92601"/>
                      <a:pt x="46" y="55985"/>
                    </a:cubicBezTo>
                    <a:cubicBezTo>
                      <a:pt x="46" y="19369"/>
                      <a:pt x="12251" y="161"/>
                      <a:pt x="35661" y="161"/>
                    </a:cubicBezTo>
                    <a:cubicBezTo>
                      <a:pt x="59272" y="161"/>
                      <a:pt x="71277" y="18969"/>
                      <a:pt x="71277" y="56786"/>
                    </a:cubicBezTo>
                    <a:close/>
                    <a:moveTo>
                      <a:pt x="57471" y="55585"/>
                    </a:moveTo>
                    <a:cubicBezTo>
                      <a:pt x="57471" y="26372"/>
                      <a:pt x="50268" y="12166"/>
                      <a:pt x="35661" y="12166"/>
                    </a:cubicBezTo>
                    <a:cubicBezTo>
                      <a:pt x="21055" y="12166"/>
                      <a:pt x="13852" y="26172"/>
                      <a:pt x="13852" y="55985"/>
                    </a:cubicBezTo>
                    <a:cubicBezTo>
                      <a:pt x="13852" y="85799"/>
                      <a:pt x="21055" y="100205"/>
                      <a:pt x="35461" y="100205"/>
                    </a:cubicBezTo>
                    <a:cubicBezTo>
                      <a:pt x="50468" y="100205"/>
                      <a:pt x="57471" y="86399"/>
                      <a:pt x="57471" y="555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2" name="Vrije vorm 541">
                <a:extLst>
                  <a:ext uri="{FF2B5EF4-FFF2-40B4-BE49-F238E27FC236}">
                    <a16:creationId xmlns:a16="http://schemas.microsoft.com/office/drawing/2014/main" id="{0647ECE3-4958-8EA9-AF76-11B8626B4FD4}"/>
                  </a:ext>
                </a:extLst>
              </p:cNvPr>
              <p:cNvSpPr/>
              <p:nvPr/>
            </p:nvSpPr>
            <p:spPr>
              <a:xfrm>
                <a:off x="1221516" y="5100475"/>
                <a:ext cx="72832" cy="111449"/>
              </a:xfrm>
              <a:custGeom>
                <a:avLst/>
                <a:gdLst>
                  <a:gd name="connsiteX0" fmla="*/ 72865 w 72832"/>
                  <a:gd name="connsiteY0" fmla="*/ 77547 h 111449"/>
                  <a:gd name="connsiteX1" fmla="*/ 35848 w 72832"/>
                  <a:gd name="connsiteY1" fmla="*/ 111562 h 111449"/>
                  <a:gd name="connsiteX2" fmla="*/ 32 w 72832"/>
                  <a:gd name="connsiteY2" fmla="*/ 76346 h 111449"/>
                  <a:gd name="connsiteX3" fmla="*/ 13438 w 72832"/>
                  <a:gd name="connsiteY3" fmla="*/ 76346 h 111449"/>
                  <a:gd name="connsiteX4" fmla="*/ 36449 w 72832"/>
                  <a:gd name="connsiteY4" fmla="*/ 99556 h 111449"/>
                  <a:gd name="connsiteX5" fmla="*/ 58858 w 72832"/>
                  <a:gd name="connsiteY5" fmla="*/ 77747 h 111449"/>
                  <a:gd name="connsiteX6" fmla="*/ 36449 w 72832"/>
                  <a:gd name="connsiteY6" fmla="*/ 58538 h 111449"/>
                  <a:gd name="connsiteX7" fmla="*/ 29045 w 72832"/>
                  <a:gd name="connsiteY7" fmla="*/ 58538 h 111449"/>
                  <a:gd name="connsiteX8" fmla="*/ 29045 w 72832"/>
                  <a:gd name="connsiteY8" fmla="*/ 47133 h 111449"/>
                  <a:gd name="connsiteX9" fmla="*/ 55657 w 72832"/>
                  <a:gd name="connsiteY9" fmla="*/ 30726 h 111449"/>
                  <a:gd name="connsiteX10" fmla="*/ 36449 w 72832"/>
                  <a:gd name="connsiteY10" fmla="*/ 12118 h 111449"/>
                  <a:gd name="connsiteX11" fmla="*/ 15839 w 72832"/>
                  <a:gd name="connsiteY11" fmla="*/ 35328 h 111449"/>
                  <a:gd name="connsiteX12" fmla="*/ 2233 w 72832"/>
                  <a:gd name="connsiteY12" fmla="*/ 35328 h 111449"/>
                  <a:gd name="connsiteX13" fmla="*/ 36449 w 72832"/>
                  <a:gd name="connsiteY13" fmla="*/ 113 h 111449"/>
                  <a:gd name="connsiteX14" fmla="*/ 69463 w 72832"/>
                  <a:gd name="connsiteY14" fmla="*/ 30126 h 111449"/>
                  <a:gd name="connsiteX15" fmla="*/ 54256 w 72832"/>
                  <a:gd name="connsiteY15" fmla="*/ 52136 h 111449"/>
                  <a:gd name="connsiteX16" fmla="*/ 72865 w 72832"/>
                  <a:gd name="connsiteY16" fmla="*/ 77547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832" h="111449">
                    <a:moveTo>
                      <a:pt x="72865" y="77547"/>
                    </a:moveTo>
                    <a:cubicBezTo>
                      <a:pt x="72865" y="98156"/>
                      <a:pt x="58258" y="111562"/>
                      <a:pt x="35848" y="111562"/>
                    </a:cubicBezTo>
                    <a:cubicBezTo>
                      <a:pt x="13638" y="111562"/>
                      <a:pt x="1633" y="100557"/>
                      <a:pt x="32" y="76346"/>
                    </a:cubicBezTo>
                    <a:cubicBezTo>
                      <a:pt x="32" y="76346"/>
                      <a:pt x="13438" y="76346"/>
                      <a:pt x="13438" y="76346"/>
                    </a:cubicBezTo>
                    <a:cubicBezTo>
                      <a:pt x="14439" y="92153"/>
                      <a:pt x="21642" y="99556"/>
                      <a:pt x="36449" y="99556"/>
                    </a:cubicBezTo>
                    <a:cubicBezTo>
                      <a:pt x="50455" y="99556"/>
                      <a:pt x="58858" y="91353"/>
                      <a:pt x="58858" y="77747"/>
                    </a:cubicBezTo>
                    <a:cubicBezTo>
                      <a:pt x="58858" y="65541"/>
                      <a:pt x="51255" y="58538"/>
                      <a:pt x="36449" y="58538"/>
                    </a:cubicBezTo>
                    <a:cubicBezTo>
                      <a:pt x="36449" y="58538"/>
                      <a:pt x="29045" y="58538"/>
                      <a:pt x="29045" y="58538"/>
                    </a:cubicBezTo>
                    <a:cubicBezTo>
                      <a:pt x="29045" y="58538"/>
                      <a:pt x="29045" y="47133"/>
                      <a:pt x="29045" y="47133"/>
                    </a:cubicBezTo>
                    <a:cubicBezTo>
                      <a:pt x="50655" y="47133"/>
                      <a:pt x="55657" y="42331"/>
                      <a:pt x="55657" y="30726"/>
                    </a:cubicBezTo>
                    <a:cubicBezTo>
                      <a:pt x="55657" y="19121"/>
                      <a:pt x="48454" y="12118"/>
                      <a:pt x="36449" y="12118"/>
                    </a:cubicBezTo>
                    <a:cubicBezTo>
                      <a:pt x="22642" y="12118"/>
                      <a:pt x="16040" y="19321"/>
                      <a:pt x="15839" y="35328"/>
                    </a:cubicBezTo>
                    <a:cubicBezTo>
                      <a:pt x="15839" y="35328"/>
                      <a:pt x="2233" y="35328"/>
                      <a:pt x="2233" y="35328"/>
                    </a:cubicBezTo>
                    <a:cubicBezTo>
                      <a:pt x="2634" y="12118"/>
                      <a:pt x="14439" y="113"/>
                      <a:pt x="36449" y="113"/>
                    </a:cubicBezTo>
                    <a:cubicBezTo>
                      <a:pt x="57058" y="113"/>
                      <a:pt x="69463" y="11518"/>
                      <a:pt x="69463" y="30126"/>
                    </a:cubicBezTo>
                    <a:cubicBezTo>
                      <a:pt x="69463" y="41131"/>
                      <a:pt x="64461" y="48134"/>
                      <a:pt x="54256" y="52136"/>
                    </a:cubicBezTo>
                    <a:cubicBezTo>
                      <a:pt x="67462" y="56537"/>
                      <a:pt x="72865" y="64341"/>
                      <a:pt x="72865" y="775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3" name="Vrije vorm 542">
                <a:extLst>
                  <a:ext uri="{FF2B5EF4-FFF2-40B4-BE49-F238E27FC236}">
                    <a16:creationId xmlns:a16="http://schemas.microsoft.com/office/drawing/2014/main" id="{317A608E-1B56-E8F0-6AD9-D5093067FB8E}"/>
                  </a:ext>
                </a:extLst>
              </p:cNvPr>
              <p:cNvSpPr/>
              <p:nvPr/>
            </p:nvSpPr>
            <p:spPr>
              <a:xfrm>
                <a:off x="1308556" y="5100475"/>
                <a:ext cx="71231" cy="111449"/>
              </a:xfrm>
              <a:custGeom>
                <a:avLst/>
                <a:gdLst>
                  <a:gd name="connsiteX0" fmla="*/ 71270 w 71231"/>
                  <a:gd name="connsiteY0" fmla="*/ 56738 h 111449"/>
                  <a:gd name="connsiteX1" fmla="*/ 35655 w 71231"/>
                  <a:gd name="connsiteY1" fmla="*/ 111562 h 111449"/>
                  <a:gd name="connsiteX2" fmla="*/ 39 w 71231"/>
                  <a:gd name="connsiteY2" fmla="*/ 55937 h 111449"/>
                  <a:gd name="connsiteX3" fmla="*/ 35655 w 71231"/>
                  <a:gd name="connsiteY3" fmla="*/ 113 h 111449"/>
                  <a:gd name="connsiteX4" fmla="*/ 71270 w 71231"/>
                  <a:gd name="connsiteY4" fmla="*/ 56738 h 111449"/>
                  <a:gd name="connsiteX5" fmla="*/ 57464 w 71231"/>
                  <a:gd name="connsiteY5" fmla="*/ 55537 h 111449"/>
                  <a:gd name="connsiteX6" fmla="*/ 35655 w 71231"/>
                  <a:gd name="connsiteY6" fmla="*/ 12118 h 111449"/>
                  <a:gd name="connsiteX7" fmla="*/ 13845 w 71231"/>
                  <a:gd name="connsiteY7" fmla="*/ 55937 h 111449"/>
                  <a:gd name="connsiteX8" fmla="*/ 35455 w 71231"/>
                  <a:gd name="connsiteY8" fmla="*/ 100157 h 111449"/>
                  <a:gd name="connsiteX9" fmla="*/ 57464 w 71231"/>
                  <a:gd name="connsiteY9" fmla="*/ 55537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0" y="56738"/>
                    </a:moveTo>
                    <a:cubicBezTo>
                      <a:pt x="71270" y="92553"/>
                      <a:pt x="58665" y="111562"/>
                      <a:pt x="35655" y="111562"/>
                    </a:cubicBezTo>
                    <a:cubicBezTo>
                      <a:pt x="12245" y="111562"/>
                      <a:pt x="39" y="92553"/>
                      <a:pt x="39" y="55937"/>
                    </a:cubicBezTo>
                    <a:cubicBezTo>
                      <a:pt x="39" y="19321"/>
                      <a:pt x="12245" y="113"/>
                      <a:pt x="35655" y="113"/>
                    </a:cubicBezTo>
                    <a:cubicBezTo>
                      <a:pt x="59265" y="113"/>
                      <a:pt x="71270" y="18921"/>
                      <a:pt x="71270" y="56738"/>
                    </a:cubicBezTo>
                    <a:close/>
                    <a:moveTo>
                      <a:pt x="57464" y="55537"/>
                    </a:moveTo>
                    <a:cubicBezTo>
                      <a:pt x="57464" y="26324"/>
                      <a:pt x="50261" y="12118"/>
                      <a:pt x="35655" y="12118"/>
                    </a:cubicBezTo>
                    <a:cubicBezTo>
                      <a:pt x="21048" y="12118"/>
                      <a:pt x="13845" y="26124"/>
                      <a:pt x="13845" y="55937"/>
                    </a:cubicBezTo>
                    <a:cubicBezTo>
                      <a:pt x="13845" y="85750"/>
                      <a:pt x="21048" y="100157"/>
                      <a:pt x="35455" y="100157"/>
                    </a:cubicBezTo>
                    <a:cubicBezTo>
                      <a:pt x="50461" y="100157"/>
                      <a:pt x="57464" y="86351"/>
                      <a:pt x="57464" y="555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4" name="Vrije vorm 543">
                <a:extLst>
                  <a:ext uri="{FF2B5EF4-FFF2-40B4-BE49-F238E27FC236}">
                    <a16:creationId xmlns:a16="http://schemas.microsoft.com/office/drawing/2014/main" id="{2F645AA1-CFF5-C6AB-9462-3A5D59B066E5}"/>
                  </a:ext>
                </a:extLst>
              </p:cNvPr>
              <p:cNvSpPr/>
              <p:nvPr/>
            </p:nvSpPr>
            <p:spPr>
              <a:xfrm>
                <a:off x="1393995" y="5100475"/>
                <a:ext cx="71231" cy="111449"/>
              </a:xfrm>
              <a:custGeom>
                <a:avLst/>
                <a:gdLst>
                  <a:gd name="connsiteX0" fmla="*/ 71277 w 71231"/>
                  <a:gd name="connsiteY0" fmla="*/ 56738 h 111449"/>
                  <a:gd name="connsiteX1" fmla="*/ 35661 w 71231"/>
                  <a:gd name="connsiteY1" fmla="*/ 111562 h 111449"/>
                  <a:gd name="connsiteX2" fmla="*/ 46 w 71231"/>
                  <a:gd name="connsiteY2" fmla="*/ 55937 h 111449"/>
                  <a:gd name="connsiteX3" fmla="*/ 35661 w 71231"/>
                  <a:gd name="connsiteY3" fmla="*/ 113 h 111449"/>
                  <a:gd name="connsiteX4" fmla="*/ 71277 w 71231"/>
                  <a:gd name="connsiteY4" fmla="*/ 56738 h 111449"/>
                  <a:gd name="connsiteX5" fmla="*/ 57471 w 71231"/>
                  <a:gd name="connsiteY5" fmla="*/ 55537 h 111449"/>
                  <a:gd name="connsiteX6" fmla="*/ 35661 w 71231"/>
                  <a:gd name="connsiteY6" fmla="*/ 12118 h 111449"/>
                  <a:gd name="connsiteX7" fmla="*/ 13852 w 71231"/>
                  <a:gd name="connsiteY7" fmla="*/ 55937 h 111449"/>
                  <a:gd name="connsiteX8" fmla="*/ 35461 w 71231"/>
                  <a:gd name="connsiteY8" fmla="*/ 100157 h 111449"/>
                  <a:gd name="connsiteX9" fmla="*/ 57471 w 71231"/>
                  <a:gd name="connsiteY9" fmla="*/ 55537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7" y="56738"/>
                    </a:moveTo>
                    <a:cubicBezTo>
                      <a:pt x="71277" y="92553"/>
                      <a:pt x="58672" y="111562"/>
                      <a:pt x="35661" y="111562"/>
                    </a:cubicBezTo>
                    <a:cubicBezTo>
                      <a:pt x="12251" y="111562"/>
                      <a:pt x="46" y="92553"/>
                      <a:pt x="46" y="55937"/>
                    </a:cubicBezTo>
                    <a:cubicBezTo>
                      <a:pt x="46" y="19321"/>
                      <a:pt x="12251" y="113"/>
                      <a:pt x="35661" y="113"/>
                    </a:cubicBezTo>
                    <a:cubicBezTo>
                      <a:pt x="59272" y="113"/>
                      <a:pt x="71277" y="18921"/>
                      <a:pt x="71277" y="56738"/>
                    </a:cubicBezTo>
                    <a:close/>
                    <a:moveTo>
                      <a:pt x="57471" y="55537"/>
                    </a:moveTo>
                    <a:cubicBezTo>
                      <a:pt x="57471" y="26324"/>
                      <a:pt x="50268" y="12118"/>
                      <a:pt x="35661" y="12118"/>
                    </a:cubicBezTo>
                    <a:cubicBezTo>
                      <a:pt x="21055" y="12118"/>
                      <a:pt x="13852" y="26124"/>
                      <a:pt x="13852" y="55937"/>
                    </a:cubicBezTo>
                    <a:cubicBezTo>
                      <a:pt x="13852" y="85750"/>
                      <a:pt x="21055" y="100157"/>
                      <a:pt x="35461" y="100157"/>
                    </a:cubicBezTo>
                    <a:cubicBezTo>
                      <a:pt x="50468" y="100157"/>
                      <a:pt x="57471" y="86351"/>
                      <a:pt x="57471" y="555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5" name="Vrije vorm 544">
                <a:extLst>
                  <a:ext uri="{FF2B5EF4-FFF2-40B4-BE49-F238E27FC236}">
                    <a16:creationId xmlns:a16="http://schemas.microsoft.com/office/drawing/2014/main" id="{A760BBAD-5CBA-A9EC-70AF-5C3A69DB286D}"/>
                  </a:ext>
                </a:extLst>
              </p:cNvPr>
              <p:cNvSpPr/>
              <p:nvPr/>
            </p:nvSpPr>
            <p:spPr>
              <a:xfrm>
                <a:off x="1220916" y="4483883"/>
                <a:ext cx="75433" cy="109047"/>
              </a:xfrm>
              <a:custGeom>
                <a:avLst/>
                <a:gdLst>
                  <a:gd name="connsiteX0" fmla="*/ 75466 w 75433"/>
                  <a:gd name="connsiteY0" fmla="*/ 82901 h 109047"/>
                  <a:gd name="connsiteX1" fmla="*/ 59459 w 75433"/>
                  <a:gd name="connsiteY1" fmla="*/ 82901 h 109047"/>
                  <a:gd name="connsiteX2" fmla="*/ 59459 w 75433"/>
                  <a:gd name="connsiteY2" fmla="*/ 109112 h 109047"/>
                  <a:gd name="connsiteX3" fmla="*/ 45853 w 75433"/>
                  <a:gd name="connsiteY3" fmla="*/ 109112 h 109047"/>
                  <a:gd name="connsiteX4" fmla="*/ 45853 w 75433"/>
                  <a:gd name="connsiteY4" fmla="*/ 82901 h 109047"/>
                  <a:gd name="connsiteX5" fmla="*/ 32 w 75433"/>
                  <a:gd name="connsiteY5" fmla="*/ 82901 h 109047"/>
                  <a:gd name="connsiteX6" fmla="*/ 32 w 75433"/>
                  <a:gd name="connsiteY6" fmla="*/ 68695 h 109047"/>
                  <a:gd name="connsiteX7" fmla="*/ 49454 w 75433"/>
                  <a:gd name="connsiteY7" fmla="*/ 65 h 109047"/>
                  <a:gd name="connsiteX8" fmla="*/ 59459 w 75433"/>
                  <a:gd name="connsiteY8" fmla="*/ 65 h 109047"/>
                  <a:gd name="connsiteX9" fmla="*/ 59459 w 75433"/>
                  <a:gd name="connsiteY9" fmla="*/ 70896 h 109047"/>
                  <a:gd name="connsiteX10" fmla="*/ 75466 w 75433"/>
                  <a:gd name="connsiteY10" fmla="*/ 70896 h 109047"/>
                  <a:gd name="connsiteX11" fmla="*/ 75466 w 75433"/>
                  <a:gd name="connsiteY11" fmla="*/ 82901 h 109047"/>
                  <a:gd name="connsiteX12" fmla="*/ 45853 w 75433"/>
                  <a:gd name="connsiteY12" fmla="*/ 70896 h 109047"/>
                  <a:gd name="connsiteX13" fmla="*/ 45853 w 75433"/>
                  <a:gd name="connsiteY13" fmla="*/ 23275 h 109047"/>
                  <a:gd name="connsiteX14" fmla="*/ 11838 w 75433"/>
                  <a:gd name="connsiteY14" fmla="*/ 70896 h 109047"/>
                  <a:gd name="connsiteX15" fmla="*/ 45853 w 75433"/>
                  <a:gd name="connsiteY15" fmla="*/ 70896 h 10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5433" h="109047">
                    <a:moveTo>
                      <a:pt x="75466" y="82901"/>
                    </a:moveTo>
                    <a:cubicBezTo>
                      <a:pt x="75466" y="82901"/>
                      <a:pt x="59459" y="82901"/>
                      <a:pt x="59459" y="82901"/>
                    </a:cubicBezTo>
                    <a:cubicBezTo>
                      <a:pt x="59459" y="82901"/>
                      <a:pt x="59459" y="109112"/>
                      <a:pt x="59459" y="109112"/>
                    </a:cubicBezTo>
                    <a:cubicBezTo>
                      <a:pt x="59459" y="109112"/>
                      <a:pt x="45853" y="109112"/>
                      <a:pt x="45853" y="109112"/>
                    </a:cubicBezTo>
                    <a:cubicBezTo>
                      <a:pt x="45853" y="109112"/>
                      <a:pt x="45853" y="82901"/>
                      <a:pt x="45853" y="82901"/>
                    </a:cubicBezTo>
                    <a:cubicBezTo>
                      <a:pt x="45853" y="82901"/>
                      <a:pt x="32" y="82901"/>
                      <a:pt x="32" y="82901"/>
                    </a:cubicBezTo>
                    <a:cubicBezTo>
                      <a:pt x="32" y="82901"/>
                      <a:pt x="32" y="68695"/>
                      <a:pt x="32" y="68695"/>
                    </a:cubicBezTo>
                    <a:cubicBezTo>
                      <a:pt x="32" y="68695"/>
                      <a:pt x="49454" y="65"/>
                      <a:pt x="49454" y="65"/>
                    </a:cubicBezTo>
                    <a:cubicBezTo>
                      <a:pt x="49454" y="65"/>
                      <a:pt x="59459" y="65"/>
                      <a:pt x="59459" y="65"/>
                    </a:cubicBezTo>
                    <a:cubicBezTo>
                      <a:pt x="59459" y="65"/>
                      <a:pt x="59459" y="70896"/>
                      <a:pt x="59459" y="70896"/>
                    </a:cubicBezTo>
                    <a:cubicBezTo>
                      <a:pt x="59459" y="70896"/>
                      <a:pt x="75466" y="70896"/>
                      <a:pt x="75466" y="70896"/>
                    </a:cubicBezTo>
                    <a:cubicBezTo>
                      <a:pt x="75466" y="70896"/>
                      <a:pt x="75466" y="82901"/>
                      <a:pt x="75466" y="82901"/>
                    </a:cubicBezTo>
                    <a:close/>
                    <a:moveTo>
                      <a:pt x="45853" y="70896"/>
                    </a:moveTo>
                    <a:cubicBezTo>
                      <a:pt x="45853" y="70896"/>
                      <a:pt x="45853" y="23275"/>
                      <a:pt x="45853" y="23275"/>
                    </a:cubicBezTo>
                    <a:cubicBezTo>
                      <a:pt x="45853" y="23275"/>
                      <a:pt x="11838" y="70896"/>
                      <a:pt x="11838" y="70896"/>
                    </a:cubicBezTo>
                    <a:cubicBezTo>
                      <a:pt x="11838" y="70896"/>
                      <a:pt x="45853" y="70896"/>
                      <a:pt x="45853" y="708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6" name="Vrije vorm 545">
                <a:extLst>
                  <a:ext uri="{FF2B5EF4-FFF2-40B4-BE49-F238E27FC236}">
                    <a16:creationId xmlns:a16="http://schemas.microsoft.com/office/drawing/2014/main" id="{6DB01D52-79E6-E8A8-3F5B-03546A8508BB}"/>
                  </a:ext>
                </a:extLst>
              </p:cNvPr>
              <p:cNvSpPr/>
              <p:nvPr/>
            </p:nvSpPr>
            <p:spPr>
              <a:xfrm>
                <a:off x="1308556" y="4483883"/>
                <a:ext cx="71231" cy="111449"/>
              </a:xfrm>
              <a:custGeom>
                <a:avLst/>
                <a:gdLst>
                  <a:gd name="connsiteX0" fmla="*/ 71270 w 71231"/>
                  <a:gd name="connsiteY0" fmla="*/ 56689 h 111449"/>
                  <a:gd name="connsiteX1" fmla="*/ 35655 w 71231"/>
                  <a:gd name="connsiteY1" fmla="*/ 111514 h 111449"/>
                  <a:gd name="connsiteX2" fmla="*/ 39 w 71231"/>
                  <a:gd name="connsiteY2" fmla="*/ 55889 h 111449"/>
                  <a:gd name="connsiteX3" fmla="*/ 35655 w 71231"/>
                  <a:gd name="connsiteY3" fmla="*/ 65 h 111449"/>
                  <a:gd name="connsiteX4" fmla="*/ 71270 w 71231"/>
                  <a:gd name="connsiteY4" fmla="*/ 56689 h 111449"/>
                  <a:gd name="connsiteX5" fmla="*/ 57464 w 71231"/>
                  <a:gd name="connsiteY5" fmla="*/ 55489 h 111449"/>
                  <a:gd name="connsiteX6" fmla="*/ 35655 w 71231"/>
                  <a:gd name="connsiteY6" fmla="*/ 12070 h 111449"/>
                  <a:gd name="connsiteX7" fmla="*/ 13845 w 71231"/>
                  <a:gd name="connsiteY7" fmla="*/ 55889 h 111449"/>
                  <a:gd name="connsiteX8" fmla="*/ 35455 w 71231"/>
                  <a:gd name="connsiteY8" fmla="*/ 100109 h 111449"/>
                  <a:gd name="connsiteX9" fmla="*/ 57464 w 71231"/>
                  <a:gd name="connsiteY9" fmla="*/ 55489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0" y="56689"/>
                    </a:moveTo>
                    <a:cubicBezTo>
                      <a:pt x="71270" y="92505"/>
                      <a:pt x="58665" y="111514"/>
                      <a:pt x="35655" y="111514"/>
                    </a:cubicBezTo>
                    <a:cubicBezTo>
                      <a:pt x="12245" y="111514"/>
                      <a:pt x="39" y="92505"/>
                      <a:pt x="39" y="55889"/>
                    </a:cubicBezTo>
                    <a:cubicBezTo>
                      <a:pt x="39" y="19273"/>
                      <a:pt x="12245" y="65"/>
                      <a:pt x="35655" y="65"/>
                    </a:cubicBezTo>
                    <a:cubicBezTo>
                      <a:pt x="59265" y="65"/>
                      <a:pt x="71270" y="18873"/>
                      <a:pt x="71270" y="56689"/>
                    </a:cubicBezTo>
                    <a:close/>
                    <a:moveTo>
                      <a:pt x="57464" y="55489"/>
                    </a:moveTo>
                    <a:cubicBezTo>
                      <a:pt x="57464" y="26276"/>
                      <a:pt x="50261" y="12070"/>
                      <a:pt x="35655" y="12070"/>
                    </a:cubicBezTo>
                    <a:cubicBezTo>
                      <a:pt x="21048" y="12070"/>
                      <a:pt x="13845" y="26076"/>
                      <a:pt x="13845" y="55889"/>
                    </a:cubicBezTo>
                    <a:cubicBezTo>
                      <a:pt x="13845" y="85702"/>
                      <a:pt x="21048" y="100109"/>
                      <a:pt x="35455" y="100109"/>
                    </a:cubicBezTo>
                    <a:cubicBezTo>
                      <a:pt x="50461" y="100109"/>
                      <a:pt x="57464" y="86302"/>
                      <a:pt x="57464" y="55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7" name="Vrije vorm 546">
                <a:extLst>
                  <a:ext uri="{FF2B5EF4-FFF2-40B4-BE49-F238E27FC236}">
                    <a16:creationId xmlns:a16="http://schemas.microsoft.com/office/drawing/2014/main" id="{384C9CE2-94D5-EC39-8D6A-A1F64AD29596}"/>
                  </a:ext>
                </a:extLst>
              </p:cNvPr>
              <p:cNvSpPr/>
              <p:nvPr/>
            </p:nvSpPr>
            <p:spPr>
              <a:xfrm>
                <a:off x="1393995" y="4483883"/>
                <a:ext cx="71231" cy="111449"/>
              </a:xfrm>
              <a:custGeom>
                <a:avLst/>
                <a:gdLst>
                  <a:gd name="connsiteX0" fmla="*/ 71277 w 71231"/>
                  <a:gd name="connsiteY0" fmla="*/ 56689 h 111449"/>
                  <a:gd name="connsiteX1" fmla="*/ 35661 w 71231"/>
                  <a:gd name="connsiteY1" fmla="*/ 111514 h 111449"/>
                  <a:gd name="connsiteX2" fmla="*/ 46 w 71231"/>
                  <a:gd name="connsiteY2" fmla="*/ 55889 h 111449"/>
                  <a:gd name="connsiteX3" fmla="*/ 35661 w 71231"/>
                  <a:gd name="connsiteY3" fmla="*/ 65 h 111449"/>
                  <a:gd name="connsiteX4" fmla="*/ 71277 w 71231"/>
                  <a:gd name="connsiteY4" fmla="*/ 56689 h 111449"/>
                  <a:gd name="connsiteX5" fmla="*/ 57471 w 71231"/>
                  <a:gd name="connsiteY5" fmla="*/ 55489 h 111449"/>
                  <a:gd name="connsiteX6" fmla="*/ 35661 w 71231"/>
                  <a:gd name="connsiteY6" fmla="*/ 12070 h 111449"/>
                  <a:gd name="connsiteX7" fmla="*/ 13852 w 71231"/>
                  <a:gd name="connsiteY7" fmla="*/ 55889 h 111449"/>
                  <a:gd name="connsiteX8" fmla="*/ 35461 w 71231"/>
                  <a:gd name="connsiteY8" fmla="*/ 100109 h 111449"/>
                  <a:gd name="connsiteX9" fmla="*/ 57471 w 71231"/>
                  <a:gd name="connsiteY9" fmla="*/ 55489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7" y="56689"/>
                    </a:moveTo>
                    <a:cubicBezTo>
                      <a:pt x="71277" y="92505"/>
                      <a:pt x="58672" y="111514"/>
                      <a:pt x="35661" y="111514"/>
                    </a:cubicBezTo>
                    <a:cubicBezTo>
                      <a:pt x="12251" y="111514"/>
                      <a:pt x="46" y="92505"/>
                      <a:pt x="46" y="55889"/>
                    </a:cubicBezTo>
                    <a:cubicBezTo>
                      <a:pt x="46" y="19273"/>
                      <a:pt x="12251" y="65"/>
                      <a:pt x="35661" y="65"/>
                    </a:cubicBezTo>
                    <a:cubicBezTo>
                      <a:pt x="59272" y="65"/>
                      <a:pt x="71277" y="18873"/>
                      <a:pt x="71277" y="56689"/>
                    </a:cubicBezTo>
                    <a:close/>
                    <a:moveTo>
                      <a:pt x="57471" y="55489"/>
                    </a:moveTo>
                    <a:cubicBezTo>
                      <a:pt x="57471" y="26276"/>
                      <a:pt x="50268" y="12070"/>
                      <a:pt x="35661" y="12070"/>
                    </a:cubicBezTo>
                    <a:cubicBezTo>
                      <a:pt x="21055" y="12070"/>
                      <a:pt x="13852" y="26076"/>
                      <a:pt x="13852" y="55889"/>
                    </a:cubicBezTo>
                    <a:cubicBezTo>
                      <a:pt x="13852" y="85702"/>
                      <a:pt x="21055" y="100109"/>
                      <a:pt x="35461" y="100109"/>
                    </a:cubicBezTo>
                    <a:cubicBezTo>
                      <a:pt x="50468" y="100109"/>
                      <a:pt x="57471" y="86302"/>
                      <a:pt x="57471" y="554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8" name="Vrije vorm 547">
                <a:extLst>
                  <a:ext uri="{FF2B5EF4-FFF2-40B4-BE49-F238E27FC236}">
                    <a16:creationId xmlns:a16="http://schemas.microsoft.com/office/drawing/2014/main" id="{C94B9D2B-1F4F-5772-4DD7-22601356BC0A}"/>
                  </a:ext>
                </a:extLst>
              </p:cNvPr>
              <p:cNvSpPr/>
              <p:nvPr/>
            </p:nvSpPr>
            <p:spPr>
              <a:xfrm>
                <a:off x="1221916" y="3869693"/>
                <a:ext cx="73432" cy="109047"/>
              </a:xfrm>
              <a:custGeom>
                <a:avLst/>
                <a:gdLst>
                  <a:gd name="connsiteX0" fmla="*/ 73465 w 73432"/>
                  <a:gd name="connsiteY0" fmla="*/ 70647 h 109047"/>
                  <a:gd name="connsiteX1" fmla="*/ 36048 w 73432"/>
                  <a:gd name="connsiteY1" fmla="*/ 109064 h 109047"/>
                  <a:gd name="connsiteX2" fmla="*/ 32 w 73432"/>
                  <a:gd name="connsiteY2" fmla="*/ 78651 h 109047"/>
                  <a:gd name="connsiteX3" fmla="*/ 13438 w 73432"/>
                  <a:gd name="connsiteY3" fmla="*/ 78651 h 109047"/>
                  <a:gd name="connsiteX4" fmla="*/ 35848 w 73432"/>
                  <a:gd name="connsiteY4" fmla="*/ 97059 h 109047"/>
                  <a:gd name="connsiteX5" fmla="*/ 59659 w 73432"/>
                  <a:gd name="connsiteY5" fmla="*/ 72448 h 109047"/>
                  <a:gd name="connsiteX6" fmla="*/ 35848 w 73432"/>
                  <a:gd name="connsiteY6" fmla="*/ 46837 h 109047"/>
                  <a:gd name="connsiteX7" fmla="*/ 15839 w 73432"/>
                  <a:gd name="connsiteY7" fmla="*/ 57041 h 109047"/>
                  <a:gd name="connsiteX8" fmla="*/ 3434 w 73432"/>
                  <a:gd name="connsiteY8" fmla="*/ 57041 h 109047"/>
                  <a:gd name="connsiteX9" fmla="*/ 11438 w 73432"/>
                  <a:gd name="connsiteY9" fmla="*/ 16 h 109047"/>
                  <a:gd name="connsiteX10" fmla="*/ 67862 w 73432"/>
                  <a:gd name="connsiteY10" fmla="*/ 16 h 109047"/>
                  <a:gd name="connsiteX11" fmla="*/ 67862 w 73432"/>
                  <a:gd name="connsiteY11" fmla="*/ 13422 h 109047"/>
                  <a:gd name="connsiteX12" fmla="*/ 22442 w 73432"/>
                  <a:gd name="connsiteY12" fmla="*/ 13422 h 109047"/>
                  <a:gd name="connsiteX13" fmla="*/ 18240 w 73432"/>
                  <a:gd name="connsiteY13" fmla="*/ 41435 h 109047"/>
                  <a:gd name="connsiteX14" fmla="*/ 38249 w 73432"/>
                  <a:gd name="connsiteY14" fmla="*/ 34832 h 109047"/>
                  <a:gd name="connsiteX15" fmla="*/ 73465 w 73432"/>
                  <a:gd name="connsiteY15" fmla="*/ 70647 h 10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432" h="109047">
                    <a:moveTo>
                      <a:pt x="73465" y="70647"/>
                    </a:moveTo>
                    <a:cubicBezTo>
                      <a:pt x="73465" y="93658"/>
                      <a:pt x="58058" y="109064"/>
                      <a:pt x="36048" y="109064"/>
                    </a:cubicBezTo>
                    <a:cubicBezTo>
                      <a:pt x="16840" y="109064"/>
                      <a:pt x="4434" y="100461"/>
                      <a:pt x="32" y="78651"/>
                    </a:cubicBezTo>
                    <a:cubicBezTo>
                      <a:pt x="32" y="78651"/>
                      <a:pt x="13438" y="78651"/>
                      <a:pt x="13438" y="78651"/>
                    </a:cubicBezTo>
                    <a:cubicBezTo>
                      <a:pt x="16840" y="91056"/>
                      <a:pt x="24043" y="97059"/>
                      <a:pt x="35848" y="97059"/>
                    </a:cubicBezTo>
                    <a:cubicBezTo>
                      <a:pt x="50655" y="97059"/>
                      <a:pt x="59659" y="88055"/>
                      <a:pt x="59659" y="72448"/>
                    </a:cubicBezTo>
                    <a:cubicBezTo>
                      <a:pt x="59659" y="56241"/>
                      <a:pt x="50455" y="46837"/>
                      <a:pt x="35848" y="46837"/>
                    </a:cubicBezTo>
                    <a:cubicBezTo>
                      <a:pt x="27445" y="46837"/>
                      <a:pt x="22042" y="49438"/>
                      <a:pt x="15839" y="57041"/>
                    </a:cubicBezTo>
                    <a:cubicBezTo>
                      <a:pt x="15839" y="57041"/>
                      <a:pt x="3434" y="57041"/>
                      <a:pt x="3434" y="57041"/>
                    </a:cubicBezTo>
                    <a:cubicBezTo>
                      <a:pt x="3434" y="57041"/>
                      <a:pt x="11438" y="16"/>
                      <a:pt x="11438" y="16"/>
                    </a:cubicBezTo>
                    <a:cubicBezTo>
                      <a:pt x="11438" y="16"/>
                      <a:pt x="67862" y="16"/>
                      <a:pt x="67862" y="16"/>
                    </a:cubicBezTo>
                    <a:cubicBezTo>
                      <a:pt x="67862" y="16"/>
                      <a:pt x="67862" y="13422"/>
                      <a:pt x="67862" y="13422"/>
                    </a:cubicBezTo>
                    <a:cubicBezTo>
                      <a:pt x="67862" y="13422"/>
                      <a:pt x="22442" y="13422"/>
                      <a:pt x="22442" y="13422"/>
                    </a:cubicBezTo>
                    <a:cubicBezTo>
                      <a:pt x="22442" y="13422"/>
                      <a:pt x="18240" y="41435"/>
                      <a:pt x="18240" y="41435"/>
                    </a:cubicBezTo>
                    <a:cubicBezTo>
                      <a:pt x="24443" y="36833"/>
                      <a:pt x="30646" y="34832"/>
                      <a:pt x="38249" y="34832"/>
                    </a:cubicBezTo>
                    <a:cubicBezTo>
                      <a:pt x="59259" y="34832"/>
                      <a:pt x="73465" y="49038"/>
                      <a:pt x="73465" y="706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9" name="Vrije vorm 548">
                <a:extLst>
                  <a:ext uri="{FF2B5EF4-FFF2-40B4-BE49-F238E27FC236}">
                    <a16:creationId xmlns:a16="http://schemas.microsoft.com/office/drawing/2014/main" id="{2FD9EAB3-991E-54F0-E686-BF5445A285E9}"/>
                  </a:ext>
                </a:extLst>
              </p:cNvPr>
              <p:cNvSpPr/>
              <p:nvPr/>
            </p:nvSpPr>
            <p:spPr>
              <a:xfrm>
                <a:off x="1308556" y="3867292"/>
                <a:ext cx="71231" cy="111449"/>
              </a:xfrm>
              <a:custGeom>
                <a:avLst/>
                <a:gdLst>
                  <a:gd name="connsiteX0" fmla="*/ 71270 w 71231"/>
                  <a:gd name="connsiteY0" fmla="*/ 56641 h 111449"/>
                  <a:gd name="connsiteX1" fmla="*/ 35655 w 71231"/>
                  <a:gd name="connsiteY1" fmla="*/ 111465 h 111449"/>
                  <a:gd name="connsiteX2" fmla="*/ 39 w 71231"/>
                  <a:gd name="connsiteY2" fmla="*/ 55841 h 111449"/>
                  <a:gd name="connsiteX3" fmla="*/ 35655 w 71231"/>
                  <a:gd name="connsiteY3" fmla="*/ 16 h 111449"/>
                  <a:gd name="connsiteX4" fmla="*/ 71270 w 71231"/>
                  <a:gd name="connsiteY4" fmla="*/ 56641 h 111449"/>
                  <a:gd name="connsiteX5" fmla="*/ 57464 w 71231"/>
                  <a:gd name="connsiteY5" fmla="*/ 55441 h 111449"/>
                  <a:gd name="connsiteX6" fmla="*/ 35655 w 71231"/>
                  <a:gd name="connsiteY6" fmla="*/ 12022 h 111449"/>
                  <a:gd name="connsiteX7" fmla="*/ 13845 w 71231"/>
                  <a:gd name="connsiteY7" fmla="*/ 55841 h 111449"/>
                  <a:gd name="connsiteX8" fmla="*/ 35455 w 71231"/>
                  <a:gd name="connsiteY8" fmla="*/ 100060 h 111449"/>
                  <a:gd name="connsiteX9" fmla="*/ 57464 w 71231"/>
                  <a:gd name="connsiteY9" fmla="*/ 55441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0" y="56641"/>
                    </a:moveTo>
                    <a:cubicBezTo>
                      <a:pt x="71270" y="92457"/>
                      <a:pt x="58665" y="111465"/>
                      <a:pt x="35655" y="111465"/>
                    </a:cubicBezTo>
                    <a:cubicBezTo>
                      <a:pt x="12245" y="111465"/>
                      <a:pt x="39" y="92457"/>
                      <a:pt x="39" y="55841"/>
                    </a:cubicBezTo>
                    <a:cubicBezTo>
                      <a:pt x="39" y="19225"/>
                      <a:pt x="12245" y="16"/>
                      <a:pt x="35655" y="16"/>
                    </a:cubicBezTo>
                    <a:cubicBezTo>
                      <a:pt x="59265" y="16"/>
                      <a:pt x="71270" y="18825"/>
                      <a:pt x="71270" y="56641"/>
                    </a:cubicBezTo>
                    <a:close/>
                    <a:moveTo>
                      <a:pt x="57464" y="55441"/>
                    </a:moveTo>
                    <a:cubicBezTo>
                      <a:pt x="57464" y="26228"/>
                      <a:pt x="50261" y="12022"/>
                      <a:pt x="35655" y="12022"/>
                    </a:cubicBezTo>
                    <a:cubicBezTo>
                      <a:pt x="21048" y="12022"/>
                      <a:pt x="13845" y="26028"/>
                      <a:pt x="13845" y="55841"/>
                    </a:cubicBezTo>
                    <a:cubicBezTo>
                      <a:pt x="13845" y="85654"/>
                      <a:pt x="21048" y="100060"/>
                      <a:pt x="35455" y="100060"/>
                    </a:cubicBezTo>
                    <a:cubicBezTo>
                      <a:pt x="50461" y="100060"/>
                      <a:pt x="57464" y="86254"/>
                      <a:pt x="57464" y="554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0" name="Vrije vorm 549">
                <a:extLst>
                  <a:ext uri="{FF2B5EF4-FFF2-40B4-BE49-F238E27FC236}">
                    <a16:creationId xmlns:a16="http://schemas.microsoft.com/office/drawing/2014/main" id="{89E924D0-7D77-353E-4B76-84A992807D1C}"/>
                  </a:ext>
                </a:extLst>
              </p:cNvPr>
              <p:cNvSpPr/>
              <p:nvPr/>
            </p:nvSpPr>
            <p:spPr>
              <a:xfrm>
                <a:off x="1393995" y="3867292"/>
                <a:ext cx="71231" cy="111449"/>
              </a:xfrm>
              <a:custGeom>
                <a:avLst/>
                <a:gdLst>
                  <a:gd name="connsiteX0" fmla="*/ 71277 w 71231"/>
                  <a:gd name="connsiteY0" fmla="*/ 56641 h 111449"/>
                  <a:gd name="connsiteX1" fmla="*/ 35661 w 71231"/>
                  <a:gd name="connsiteY1" fmla="*/ 111465 h 111449"/>
                  <a:gd name="connsiteX2" fmla="*/ 46 w 71231"/>
                  <a:gd name="connsiteY2" fmla="*/ 55841 h 111449"/>
                  <a:gd name="connsiteX3" fmla="*/ 35661 w 71231"/>
                  <a:gd name="connsiteY3" fmla="*/ 16 h 111449"/>
                  <a:gd name="connsiteX4" fmla="*/ 71277 w 71231"/>
                  <a:gd name="connsiteY4" fmla="*/ 56641 h 111449"/>
                  <a:gd name="connsiteX5" fmla="*/ 57471 w 71231"/>
                  <a:gd name="connsiteY5" fmla="*/ 55441 h 111449"/>
                  <a:gd name="connsiteX6" fmla="*/ 35661 w 71231"/>
                  <a:gd name="connsiteY6" fmla="*/ 12022 h 111449"/>
                  <a:gd name="connsiteX7" fmla="*/ 13852 w 71231"/>
                  <a:gd name="connsiteY7" fmla="*/ 55841 h 111449"/>
                  <a:gd name="connsiteX8" fmla="*/ 35461 w 71231"/>
                  <a:gd name="connsiteY8" fmla="*/ 100060 h 111449"/>
                  <a:gd name="connsiteX9" fmla="*/ 57471 w 71231"/>
                  <a:gd name="connsiteY9" fmla="*/ 55441 h 11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231" h="111449">
                    <a:moveTo>
                      <a:pt x="71277" y="56641"/>
                    </a:moveTo>
                    <a:cubicBezTo>
                      <a:pt x="71277" y="92457"/>
                      <a:pt x="58672" y="111465"/>
                      <a:pt x="35661" y="111465"/>
                    </a:cubicBezTo>
                    <a:cubicBezTo>
                      <a:pt x="12251" y="111465"/>
                      <a:pt x="46" y="92457"/>
                      <a:pt x="46" y="55841"/>
                    </a:cubicBezTo>
                    <a:cubicBezTo>
                      <a:pt x="46" y="19225"/>
                      <a:pt x="12251" y="16"/>
                      <a:pt x="35661" y="16"/>
                    </a:cubicBezTo>
                    <a:cubicBezTo>
                      <a:pt x="59272" y="16"/>
                      <a:pt x="71277" y="18825"/>
                      <a:pt x="71277" y="56641"/>
                    </a:cubicBezTo>
                    <a:close/>
                    <a:moveTo>
                      <a:pt x="57471" y="55441"/>
                    </a:moveTo>
                    <a:cubicBezTo>
                      <a:pt x="57471" y="26228"/>
                      <a:pt x="50268" y="12022"/>
                      <a:pt x="35661" y="12022"/>
                    </a:cubicBezTo>
                    <a:cubicBezTo>
                      <a:pt x="21055" y="12022"/>
                      <a:pt x="13852" y="26028"/>
                      <a:pt x="13852" y="55841"/>
                    </a:cubicBezTo>
                    <a:cubicBezTo>
                      <a:pt x="13852" y="85654"/>
                      <a:pt x="21055" y="100060"/>
                      <a:pt x="35461" y="100060"/>
                    </a:cubicBezTo>
                    <a:cubicBezTo>
                      <a:pt x="50468" y="100060"/>
                      <a:pt x="57471" y="86254"/>
                      <a:pt x="57471" y="554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1" name="Vrije vorm 550">
                <a:extLst>
                  <a:ext uri="{FF2B5EF4-FFF2-40B4-BE49-F238E27FC236}">
                    <a16:creationId xmlns:a16="http://schemas.microsoft.com/office/drawing/2014/main" id="{E5EF2EA9-FCA0-D832-FA39-46D4EFC54E98}"/>
                  </a:ext>
                </a:extLst>
              </p:cNvPr>
              <p:cNvSpPr/>
              <p:nvPr/>
            </p:nvSpPr>
            <p:spPr>
              <a:xfrm>
                <a:off x="1480235" y="6792329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2" name="Vrije vorm 551">
                <a:extLst>
                  <a:ext uri="{FF2B5EF4-FFF2-40B4-BE49-F238E27FC236}">
                    <a16:creationId xmlns:a16="http://schemas.microsoft.com/office/drawing/2014/main" id="{D14EFB54-AFD5-5A82-C9DF-D971933F1277}"/>
                  </a:ext>
                </a:extLst>
              </p:cNvPr>
              <p:cNvSpPr/>
              <p:nvPr/>
            </p:nvSpPr>
            <p:spPr>
              <a:xfrm>
                <a:off x="1577978" y="6792429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3" name="Vrije vorm 552">
                <a:extLst>
                  <a:ext uri="{FF2B5EF4-FFF2-40B4-BE49-F238E27FC236}">
                    <a16:creationId xmlns:a16="http://schemas.microsoft.com/office/drawing/2014/main" id="{AE68CF84-0D90-B4DA-3E77-7253BBD43A10}"/>
                  </a:ext>
                </a:extLst>
              </p:cNvPr>
              <p:cNvSpPr/>
              <p:nvPr/>
            </p:nvSpPr>
            <p:spPr>
              <a:xfrm>
                <a:off x="1675771" y="6790178"/>
                <a:ext cx="81235" cy="81223"/>
              </a:xfrm>
              <a:custGeom>
                <a:avLst/>
                <a:gdLst>
                  <a:gd name="connsiteX0" fmla="*/ 81236 w 81235"/>
                  <a:gd name="connsiteY0" fmla="*/ 40630 h 81223"/>
                  <a:gd name="connsiteX1" fmla="*/ 0 w 81235"/>
                  <a:gd name="connsiteY1" fmla="*/ 40630 h 81223"/>
                  <a:gd name="connsiteX2" fmla="*/ 81236 w 81235"/>
                  <a:gd name="connsiteY2" fmla="*/ 40630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23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754"/>
                      <a:pt x="81236" y="9475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4" name="Vrije vorm 553">
                <a:extLst>
                  <a:ext uri="{FF2B5EF4-FFF2-40B4-BE49-F238E27FC236}">
                    <a16:creationId xmlns:a16="http://schemas.microsoft.com/office/drawing/2014/main" id="{CE3BAC09-8245-2C1D-E746-1916A50F872A}"/>
                  </a:ext>
                </a:extLst>
              </p:cNvPr>
              <p:cNvSpPr/>
              <p:nvPr/>
            </p:nvSpPr>
            <p:spPr>
              <a:xfrm>
                <a:off x="1773564" y="6775622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5" name="Vrije vorm 554">
                <a:extLst>
                  <a:ext uri="{FF2B5EF4-FFF2-40B4-BE49-F238E27FC236}">
                    <a16:creationId xmlns:a16="http://schemas.microsoft.com/office/drawing/2014/main" id="{D4F60CA8-3176-CBA9-3A1F-A08899553D4A}"/>
                  </a:ext>
                </a:extLst>
              </p:cNvPr>
              <p:cNvSpPr/>
              <p:nvPr/>
            </p:nvSpPr>
            <p:spPr>
              <a:xfrm>
                <a:off x="1871307" y="6766818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6" name="Vrije vorm 555">
                <a:extLst>
                  <a:ext uri="{FF2B5EF4-FFF2-40B4-BE49-F238E27FC236}">
                    <a16:creationId xmlns:a16="http://schemas.microsoft.com/office/drawing/2014/main" id="{58088BA4-1925-4E17-D7E3-CCDB14F01CE2}"/>
                  </a:ext>
                </a:extLst>
              </p:cNvPr>
              <p:cNvSpPr/>
              <p:nvPr/>
            </p:nvSpPr>
            <p:spPr>
              <a:xfrm>
                <a:off x="1969100" y="6711243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7" name="Vrije vorm 556">
                <a:extLst>
                  <a:ext uri="{FF2B5EF4-FFF2-40B4-BE49-F238E27FC236}">
                    <a16:creationId xmlns:a16="http://schemas.microsoft.com/office/drawing/2014/main" id="{3EA55BEC-C54E-E645-8277-B9766044A45C}"/>
                  </a:ext>
                </a:extLst>
              </p:cNvPr>
              <p:cNvSpPr/>
              <p:nvPr/>
            </p:nvSpPr>
            <p:spPr>
              <a:xfrm>
                <a:off x="2066843" y="6729201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8" name="Vrije vorm 557">
                <a:extLst>
                  <a:ext uri="{FF2B5EF4-FFF2-40B4-BE49-F238E27FC236}">
                    <a16:creationId xmlns:a16="http://schemas.microsoft.com/office/drawing/2014/main" id="{EC9F08C1-B252-2CC8-0BB6-0CA86204E322}"/>
                  </a:ext>
                </a:extLst>
              </p:cNvPr>
              <p:cNvSpPr/>
              <p:nvPr/>
            </p:nvSpPr>
            <p:spPr>
              <a:xfrm>
                <a:off x="2164636" y="6708092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9" name="Vrije vorm 558">
                <a:extLst>
                  <a:ext uri="{FF2B5EF4-FFF2-40B4-BE49-F238E27FC236}">
                    <a16:creationId xmlns:a16="http://schemas.microsoft.com/office/drawing/2014/main" id="{7031C35B-6341-4AD4-BC0B-B548D0598E91}"/>
                  </a:ext>
                </a:extLst>
              </p:cNvPr>
              <p:cNvSpPr/>
              <p:nvPr/>
            </p:nvSpPr>
            <p:spPr>
              <a:xfrm>
                <a:off x="2262379" y="6714945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0" name="Vrije vorm 559">
                <a:extLst>
                  <a:ext uri="{FF2B5EF4-FFF2-40B4-BE49-F238E27FC236}">
                    <a16:creationId xmlns:a16="http://schemas.microsoft.com/office/drawing/2014/main" id="{407C50D3-82F2-6E5D-FB62-E16F419F7845}"/>
                  </a:ext>
                </a:extLst>
              </p:cNvPr>
              <p:cNvSpPr/>
              <p:nvPr/>
            </p:nvSpPr>
            <p:spPr>
              <a:xfrm>
                <a:off x="2360172" y="6640362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1" name="Vrije vorm 560">
                <a:extLst>
                  <a:ext uri="{FF2B5EF4-FFF2-40B4-BE49-F238E27FC236}">
                    <a16:creationId xmlns:a16="http://schemas.microsoft.com/office/drawing/2014/main" id="{057F4DAD-7D24-3D92-318E-B1DD0BFF1415}"/>
                  </a:ext>
                </a:extLst>
              </p:cNvPr>
              <p:cNvSpPr/>
              <p:nvPr/>
            </p:nvSpPr>
            <p:spPr>
              <a:xfrm>
                <a:off x="2457915" y="6684532"/>
                <a:ext cx="81285" cy="81223"/>
              </a:xfrm>
              <a:custGeom>
                <a:avLst/>
                <a:gdLst>
                  <a:gd name="connsiteX0" fmla="*/ 81286 w 81285"/>
                  <a:gd name="connsiteY0" fmla="*/ 40630 h 81223"/>
                  <a:gd name="connsiteX1" fmla="*/ 0 w 81285"/>
                  <a:gd name="connsiteY1" fmla="*/ 40630 h 81223"/>
                  <a:gd name="connsiteX2" fmla="*/ 81286 w 81285"/>
                  <a:gd name="connsiteY2" fmla="*/ 40630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23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754"/>
                      <a:pt x="81286" y="9475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2" name="Vrije vorm 561">
                <a:extLst>
                  <a:ext uri="{FF2B5EF4-FFF2-40B4-BE49-F238E27FC236}">
                    <a16:creationId xmlns:a16="http://schemas.microsoft.com/office/drawing/2014/main" id="{3EF623A0-CD72-0F5C-7AAF-D5770160C1AE}"/>
                  </a:ext>
                </a:extLst>
              </p:cNvPr>
              <p:cNvSpPr/>
              <p:nvPr/>
            </p:nvSpPr>
            <p:spPr>
              <a:xfrm>
                <a:off x="2555708" y="6625856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3" name="Vrije vorm 562">
                <a:extLst>
                  <a:ext uri="{FF2B5EF4-FFF2-40B4-BE49-F238E27FC236}">
                    <a16:creationId xmlns:a16="http://schemas.microsoft.com/office/drawing/2014/main" id="{4AFABF1C-F291-BCD2-91A5-8B8F2F784E79}"/>
                  </a:ext>
                </a:extLst>
              </p:cNvPr>
              <p:cNvSpPr/>
              <p:nvPr/>
            </p:nvSpPr>
            <p:spPr>
              <a:xfrm>
                <a:off x="2653501" y="6592041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4" name="Vrije vorm 563">
                <a:extLst>
                  <a:ext uri="{FF2B5EF4-FFF2-40B4-BE49-F238E27FC236}">
                    <a16:creationId xmlns:a16="http://schemas.microsoft.com/office/drawing/2014/main" id="{9B1AA27B-2CB5-2A4E-D62C-699FB16E2C79}"/>
                  </a:ext>
                </a:extLst>
              </p:cNvPr>
              <p:cNvSpPr/>
              <p:nvPr/>
            </p:nvSpPr>
            <p:spPr>
              <a:xfrm>
                <a:off x="2751244" y="6596693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5" name="Vrije vorm 564">
                <a:extLst>
                  <a:ext uri="{FF2B5EF4-FFF2-40B4-BE49-F238E27FC236}">
                    <a16:creationId xmlns:a16="http://schemas.microsoft.com/office/drawing/2014/main" id="{58368B45-F9E0-21C2-708A-C1833843130D}"/>
                  </a:ext>
                </a:extLst>
              </p:cNvPr>
              <p:cNvSpPr/>
              <p:nvPr/>
            </p:nvSpPr>
            <p:spPr>
              <a:xfrm>
                <a:off x="2849037" y="6523911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6" name="Vrije vorm 565">
                <a:extLst>
                  <a:ext uri="{FF2B5EF4-FFF2-40B4-BE49-F238E27FC236}">
                    <a16:creationId xmlns:a16="http://schemas.microsoft.com/office/drawing/2014/main" id="{547FD36C-2D6B-BE68-FBBF-7743E6F20310}"/>
                  </a:ext>
                </a:extLst>
              </p:cNvPr>
              <p:cNvSpPr/>
              <p:nvPr/>
            </p:nvSpPr>
            <p:spPr>
              <a:xfrm>
                <a:off x="2946780" y="6553974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7" name="Vrije vorm 566">
                <a:extLst>
                  <a:ext uri="{FF2B5EF4-FFF2-40B4-BE49-F238E27FC236}">
                    <a16:creationId xmlns:a16="http://schemas.microsoft.com/office/drawing/2014/main" id="{9051A450-4ADC-AD60-B407-23BCC12D7F78}"/>
                  </a:ext>
                </a:extLst>
              </p:cNvPr>
              <p:cNvSpPr/>
              <p:nvPr/>
            </p:nvSpPr>
            <p:spPr>
              <a:xfrm>
                <a:off x="3044573" y="6467324"/>
                <a:ext cx="81235" cy="81223"/>
              </a:xfrm>
              <a:custGeom>
                <a:avLst/>
                <a:gdLst>
                  <a:gd name="connsiteX0" fmla="*/ 81236 w 81235"/>
                  <a:gd name="connsiteY0" fmla="*/ 40593 h 81223"/>
                  <a:gd name="connsiteX1" fmla="*/ 0 w 81235"/>
                  <a:gd name="connsiteY1" fmla="*/ 40593 h 81223"/>
                  <a:gd name="connsiteX2" fmla="*/ 81236 w 81235"/>
                  <a:gd name="connsiteY2" fmla="*/ 40593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23">
                    <a:moveTo>
                      <a:pt x="81236" y="40593"/>
                    </a:moveTo>
                    <a:cubicBezTo>
                      <a:pt x="81236" y="-13531"/>
                      <a:pt x="0" y="-13531"/>
                      <a:pt x="0" y="40593"/>
                    </a:cubicBezTo>
                    <a:cubicBezTo>
                      <a:pt x="0" y="94767"/>
                      <a:pt x="81236" y="94767"/>
                      <a:pt x="81236" y="40593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8" name="Vrije vorm 567">
                <a:extLst>
                  <a:ext uri="{FF2B5EF4-FFF2-40B4-BE49-F238E27FC236}">
                    <a16:creationId xmlns:a16="http://schemas.microsoft.com/office/drawing/2014/main" id="{FB035BDD-4CBF-E133-00E7-146A00CC59E2}"/>
                  </a:ext>
                </a:extLst>
              </p:cNvPr>
              <p:cNvSpPr/>
              <p:nvPr/>
            </p:nvSpPr>
            <p:spPr>
              <a:xfrm>
                <a:off x="3142316" y="6463334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9" name="Vrije vorm 568">
                <a:extLst>
                  <a:ext uri="{FF2B5EF4-FFF2-40B4-BE49-F238E27FC236}">
                    <a16:creationId xmlns:a16="http://schemas.microsoft.com/office/drawing/2014/main" id="{64F1D989-16E9-E40D-B877-D87B1318FE95}"/>
                  </a:ext>
                </a:extLst>
              </p:cNvPr>
              <p:cNvSpPr/>
              <p:nvPr/>
            </p:nvSpPr>
            <p:spPr>
              <a:xfrm>
                <a:off x="3240109" y="6440762"/>
                <a:ext cx="81235" cy="81223"/>
              </a:xfrm>
              <a:custGeom>
                <a:avLst/>
                <a:gdLst>
                  <a:gd name="connsiteX0" fmla="*/ 81236 w 81235"/>
                  <a:gd name="connsiteY0" fmla="*/ 40593 h 81223"/>
                  <a:gd name="connsiteX1" fmla="*/ 0 w 81235"/>
                  <a:gd name="connsiteY1" fmla="*/ 40593 h 81223"/>
                  <a:gd name="connsiteX2" fmla="*/ 81236 w 81235"/>
                  <a:gd name="connsiteY2" fmla="*/ 40593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23">
                    <a:moveTo>
                      <a:pt x="81236" y="40593"/>
                    </a:moveTo>
                    <a:cubicBezTo>
                      <a:pt x="81236" y="-13531"/>
                      <a:pt x="0" y="-13531"/>
                      <a:pt x="0" y="40593"/>
                    </a:cubicBezTo>
                    <a:cubicBezTo>
                      <a:pt x="0" y="94767"/>
                      <a:pt x="81236" y="94767"/>
                      <a:pt x="81236" y="40593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0" name="Vrije vorm 569">
                <a:extLst>
                  <a:ext uri="{FF2B5EF4-FFF2-40B4-BE49-F238E27FC236}">
                    <a16:creationId xmlns:a16="http://schemas.microsoft.com/office/drawing/2014/main" id="{3E0EB420-6F7B-1DCE-F174-0437C528D871}"/>
                  </a:ext>
                </a:extLst>
              </p:cNvPr>
              <p:cNvSpPr/>
              <p:nvPr/>
            </p:nvSpPr>
            <p:spPr>
              <a:xfrm>
                <a:off x="3337852" y="6443476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1" name="Vrije vorm 570">
                <a:extLst>
                  <a:ext uri="{FF2B5EF4-FFF2-40B4-BE49-F238E27FC236}">
                    <a16:creationId xmlns:a16="http://schemas.microsoft.com/office/drawing/2014/main" id="{892E9046-7555-23A3-8EF1-1DEE3A62E14A}"/>
                  </a:ext>
                </a:extLst>
              </p:cNvPr>
              <p:cNvSpPr/>
              <p:nvPr/>
            </p:nvSpPr>
            <p:spPr>
              <a:xfrm>
                <a:off x="3435645" y="6397906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2" name="Vrije vorm 571">
                <a:extLst>
                  <a:ext uri="{FF2B5EF4-FFF2-40B4-BE49-F238E27FC236}">
                    <a16:creationId xmlns:a16="http://schemas.microsoft.com/office/drawing/2014/main" id="{4F6C2C13-2787-EF49-27E6-5EE24F626557}"/>
                  </a:ext>
                </a:extLst>
              </p:cNvPr>
              <p:cNvSpPr/>
              <p:nvPr/>
            </p:nvSpPr>
            <p:spPr>
              <a:xfrm>
                <a:off x="3533438" y="6410511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3" name="Vrije vorm 572">
                <a:extLst>
                  <a:ext uri="{FF2B5EF4-FFF2-40B4-BE49-F238E27FC236}">
                    <a16:creationId xmlns:a16="http://schemas.microsoft.com/office/drawing/2014/main" id="{22F9A24C-A212-A4E0-F56F-A3AFDB7504DE}"/>
                  </a:ext>
                </a:extLst>
              </p:cNvPr>
              <p:cNvSpPr/>
              <p:nvPr/>
            </p:nvSpPr>
            <p:spPr>
              <a:xfrm>
                <a:off x="3631181" y="6377346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4" name="Vrije vorm 573">
                <a:extLst>
                  <a:ext uri="{FF2B5EF4-FFF2-40B4-BE49-F238E27FC236}">
                    <a16:creationId xmlns:a16="http://schemas.microsoft.com/office/drawing/2014/main" id="{DAFF565D-4369-A863-C073-4C305143936E}"/>
                  </a:ext>
                </a:extLst>
              </p:cNvPr>
              <p:cNvSpPr/>
              <p:nvPr/>
            </p:nvSpPr>
            <p:spPr>
              <a:xfrm>
                <a:off x="3728974" y="6292859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5" name="Vrije vorm 574">
                <a:extLst>
                  <a:ext uri="{FF2B5EF4-FFF2-40B4-BE49-F238E27FC236}">
                    <a16:creationId xmlns:a16="http://schemas.microsoft.com/office/drawing/2014/main" id="{30371F68-C391-E780-4965-CE52E5348462}"/>
                  </a:ext>
                </a:extLst>
              </p:cNvPr>
              <p:cNvSpPr/>
              <p:nvPr/>
            </p:nvSpPr>
            <p:spPr>
              <a:xfrm>
                <a:off x="3826717" y="6250441"/>
                <a:ext cx="81285" cy="81223"/>
              </a:xfrm>
              <a:custGeom>
                <a:avLst/>
                <a:gdLst>
                  <a:gd name="connsiteX0" fmla="*/ 81286 w 81285"/>
                  <a:gd name="connsiteY0" fmla="*/ 40630 h 81223"/>
                  <a:gd name="connsiteX1" fmla="*/ 0 w 81285"/>
                  <a:gd name="connsiteY1" fmla="*/ 40630 h 81223"/>
                  <a:gd name="connsiteX2" fmla="*/ 81286 w 81285"/>
                  <a:gd name="connsiteY2" fmla="*/ 40630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23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754"/>
                      <a:pt x="81286" y="9475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6" name="Vrije vorm 575">
                <a:extLst>
                  <a:ext uri="{FF2B5EF4-FFF2-40B4-BE49-F238E27FC236}">
                    <a16:creationId xmlns:a16="http://schemas.microsoft.com/office/drawing/2014/main" id="{B62F28EC-32E3-4E59-C6FD-AED5D11A8706}"/>
                  </a:ext>
                </a:extLst>
              </p:cNvPr>
              <p:cNvSpPr/>
              <p:nvPr/>
            </p:nvSpPr>
            <p:spPr>
              <a:xfrm>
                <a:off x="3924510" y="6241637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7" name="Vrije vorm 576">
                <a:extLst>
                  <a:ext uri="{FF2B5EF4-FFF2-40B4-BE49-F238E27FC236}">
                    <a16:creationId xmlns:a16="http://schemas.microsoft.com/office/drawing/2014/main" id="{799B2BA3-4403-011D-28BE-FA6D2596AC28}"/>
                  </a:ext>
                </a:extLst>
              </p:cNvPr>
              <p:cNvSpPr/>
              <p:nvPr/>
            </p:nvSpPr>
            <p:spPr>
              <a:xfrm>
                <a:off x="4022253" y="6107028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8" name="Vrije vorm 577">
                <a:extLst>
                  <a:ext uri="{FF2B5EF4-FFF2-40B4-BE49-F238E27FC236}">
                    <a16:creationId xmlns:a16="http://schemas.microsoft.com/office/drawing/2014/main" id="{84D0034F-7ECB-C7EA-A84D-E041F0E5C259}"/>
                  </a:ext>
                </a:extLst>
              </p:cNvPr>
              <p:cNvSpPr/>
              <p:nvPr/>
            </p:nvSpPr>
            <p:spPr>
              <a:xfrm>
                <a:off x="4120046" y="6203157"/>
                <a:ext cx="81235" cy="81223"/>
              </a:xfrm>
              <a:custGeom>
                <a:avLst/>
                <a:gdLst>
                  <a:gd name="connsiteX0" fmla="*/ 81236 w 81235"/>
                  <a:gd name="connsiteY0" fmla="*/ 40593 h 81223"/>
                  <a:gd name="connsiteX1" fmla="*/ 0 w 81235"/>
                  <a:gd name="connsiteY1" fmla="*/ 40593 h 81223"/>
                  <a:gd name="connsiteX2" fmla="*/ 81236 w 81235"/>
                  <a:gd name="connsiteY2" fmla="*/ 40593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23">
                    <a:moveTo>
                      <a:pt x="81236" y="40593"/>
                    </a:moveTo>
                    <a:cubicBezTo>
                      <a:pt x="81236" y="-13531"/>
                      <a:pt x="0" y="-13531"/>
                      <a:pt x="0" y="40593"/>
                    </a:cubicBezTo>
                    <a:cubicBezTo>
                      <a:pt x="0" y="94767"/>
                      <a:pt x="81236" y="94767"/>
                      <a:pt x="81236" y="40593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9" name="Vrije vorm 578">
                <a:extLst>
                  <a:ext uri="{FF2B5EF4-FFF2-40B4-BE49-F238E27FC236}">
                    <a16:creationId xmlns:a16="http://schemas.microsoft.com/office/drawing/2014/main" id="{C18F3666-DFF7-40F7-9D95-E7BB030BA0EE}"/>
                  </a:ext>
                </a:extLst>
              </p:cNvPr>
              <p:cNvSpPr/>
              <p:nvPr/>
            </p:nvSpPr>
            <p:spPr>
              <a:xfrm>
                <a:off x="4217839" y="6109028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0" name="Vrije vorm 579">
                <a:extLst>
                  <a:ext uri="{FF2B5EF4-FFF2-40B4-BE49-F238E27FC236}">
                    <a16:creationId xmlns:a16="http://schemas.microsoft.com/office/drawing/2014/main" id="{6296D96D-CFCD-2ABA-3A46-536D784105C3}"/>
                  </a:ext>
                </a:extLst>
              </p:cNvPr>
              <p:cNvSpPr/>
              <p:nvPr/>
            </p:nvSpPr>
            <p:spPr>
              <a:xfrm>
                <a:off x="4315582" y="5961213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1" name="Vrije vorm 580">
                <a:extLst>
                  <a:ext uri="{FF2B5EF4-FFF2-40B4-BE49-F238E27FC236}">
                    <a16:creationId xmlns:a16="http://schemas.microsoft.com/office/drawing/2014/main" id="{19456A7D-0CAE-C838-ABCB-717C4D6D09D5}"/>
                  </a:ext>
                </a:extLst>
              </p:cNvPr>
              <p:cNvSpPr/>
              <p:nvPr/>
            </p:nvSpPr>
            <p:spPr>
              <a:xfrm>
                <a:off x="4413375" y="5998480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2" name="Vrije vorm 581">
                <a:extLst>
                  <a:ext uri="{FF2B5EF4-FFF2-40B4-BE49-F238E27FC236}">
                    <a16:creationId xmlns:a16="http://schemas.microsoft.com/office/drawing/2014/main" id="{AAFE1850-3F88-0349-2244-6D935FDB5F7B}"/>
                  </a:ext>
                </a:extLst>
              </p:cNvPr>
              <p:cNvSpPr/>
              <p:nvPr/>
            </p:nvSpPr>
            <p:spPr>
              <a:xfrm>
                <a:off x="4511118" y="5861057"/>
                <a:ext cx="81285" cy="81223"/>
              </a:xfrm>
              <a:custGeom>
                <a:avLst/>
                <a:gdLst>
                  <a:gd name="connsiteX0" fmla="*/ 81286 w 81285"/>
                  <a:gd name="connsiteY0" fmla="*/ 40593 h 81223"/>
                  <a:gd name="connsiteX1" fmla="*/ 0 w 81285"/>
                  <a:gd name="connsiteY1" fmla="*/ 40593 h 81223"/>
                  <a:gd name="connsiteX2" fmla="*/ 81286 w 81285"/>
                  <a:gd name="connsiteY2" fmla="*/ 40593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23">
                    <a:moveTo>
                      <a:pt x="81286" y="40593"/>
                    </a:moveTo>
                    <a:cubicBezTo>
                      <a:pt x="81286" y="-13531"/>
                      <a:pt x="0" y="-13531"/>
                      <a:pt x="0" y="40593"/>
                    </a:cubicBezTo>
                    <a:cubicBezTo>
                      <a:pt x="0" y="94767"/>
                      <a:pt x="81286" y="94767"/>
                      <a:pt x="81286" y="40593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3" name="Vrije vorm 582">
                <a:extLst>
                  <a:ext uri="{FF2B5EF4-FFF2-40B4-BE49-F238E27FC236}">
                    <a16:creationId xmlns:a16="http://schemas.microsoft.com/office/drawing/2014/main" id="{F7094009-7272-2AAB-8239-D0DE6D49F379}"/>
                  </a:ext>
                </a:extLst>
              </p:cNvPr>
              <p:cNvSpPr/>
              <p:nvPr/>
            </p:nvSpPr>
            <p:spPr>
              <a:xfrm>
                <a:off x="4608911" y="5880978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4" name="Vrije vorm 583">
                <a:extLst>
                  <a:ext uri="{FF2B5EF4-FFF2-40B4-BE49-F238E27FC236}">
                    <a16:creationId xmlns:a16="http://schemas.microsoft.com/office/drawing/2014/main" id="{2639D76D-B295-BAA4-0830-C619E996781F}"/>
                  </a:ext>
                </a:extLst>
              </p:cNvPr>
              <p:cNvSpPr/>
              <p:nvPr/>
            </p:nvSpPr>
            <p:spPr>
              <a:xfrm>
                <a:off x="4706654" y="5861420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5" name="Vrije vorm 584">
                <a:extLst>
                  <a:ext uri="{FF2B5EF4-FFF2-40B4-BE49-F238E27FC236}">
                    <a16:creationId xmlns:a16="http://schemas.microsoft.com/office/drawing/2014/main" id="{22CBBB26-AFDC-8DCA-4A57-28B640E1CBD7}"/>
                  </a:ext>
                </a:extLst>
              </p:cNvPr>
              <p:cNvSpPr/>
              <p:nvPr/>
            </p:nvSpPr>
            <p:spPr>
              <a:xfrm>
                <a:off x="4804447" y="5618513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6" name="Vrije vorm 585">
                <a:extLst>
                  <a:ext uri="{FF2B5EF4-FFF2-40B4-BE49-F238E27FC236}">
                    <a16:creationId xmlns:a16="http://schemas.microsoft.com/office/drawing/2014/main" id="{5BAD027B-2819-4DC5-C7FF-C41443D33F92}"/>
                  </a:ext>
                </a:extLst>
              </p:cNvPr>
              <p:cNvSpPr/>
              <p:nvPr/>
            </p:nvSpPr>
            <p:spPr>
              <a:xfrm>
                <a:off x="4902190" y="5752972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7" name="Vrije vorm 586">
                <a:extLst>
                  <a:ext uri="{FF2B5EF4-FFF2-40B4-BE49-F238E27FC236}">
                    <a16:creationId xmlns:a16="http://schemas.microsoft.com/office/drawing/2014/main" id="{8AE4D375-360C-1138-8955-200666655413}"/>
                  </a:ext>
                </a:extLst>
              </p:cNvPr>
              <p:cNvSpPr/>
              <p:nvPr/>
            </p:nvSpPr>
            <p:spPr>
              <a:xfrm>
                <a:off x="4999983" y="5373155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8" name="Vrije vorm 587">
                <a:extLst>
                  <a:ext uri="{FF2B5EF4-FFF2-40B4-BE49-F238E27FC236}">
                    <a16:creationId xmlns:a16="http://schemas.microsoft.com/office/drawing/2014/main" id="{2EE7B538-64DD-DA5B-4DAB-19A5436454F0}"/>
                  </a:ext>
                </a:extLst>
              </p:cNvPr>
              <p:cNvSpPr/>
              <p:nvPr/>
            </p:nvSpPr>
            <p:spPr>
              <a:xfrm>
                <a:off x="5097776" y="5378957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9" name="Vrije vorm 588">
                <a:extLst>
                  <a:ext uri="{FF2B5EF4-FFF2-40B4-BE49-F238E27FC236}">
                    <a16:creationId xmlns:a16="http://schemas.microsoft.com/office/drawing/2014/main" id="{1EF9CC1D-56D0-241C-E6DC-F0705A2F4C34}"/>
                  </a:ext>
                </a:extLst>
              </p:cNvPr>
              <p:cNvSpPr/>
              <p:nvPr/>
            </p:nvSpPr>
            <p:spPr>
              <a:xfrm>
                <a:off x="5195519" y="5232030"/>
                <a:ext cx="81235" cy="81223"/>
              </a:xfrm>
              <a:custGeom>
                <a:avLst/>
                <a:gdLst>
                  <a:gd name="connsiteX0" fmla="*/ 81236 w 81235"/>
                  <a:gd name="connsiteY0" fmla="*/ 40593 h 81223"/>
                  <a:gd name="connsiteX1" fmla="*/ 0 w 81235"/>
                  <a:gd name="connsiteY1" fmla="*/ 40593 h 81223"/>
                  <a:gd name="connsiteX2" fmla="*/ 81236 w 81235"/>
                  <a:gd name="connsiteY2" fmla="*/ 40593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23">
                    <a:moveTo>
                      <a:pt x="81236" y="40593"/>
                    </a:moveTo>
                    <a:cubicBezTo>
                      <a:pt x="81236" y="-13531"/>
                      <a:pt x="0" y="-13531"/>
                      <a:pt x="0" y="40593"/>
                    </a:cubicBezTo>
                    <a:cubicBezTo>
                      <a:pt x="0" y="94767"/>
                      <a:pt x="81236" y="94767"/>
                      <a:pt x="81236" y="40593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0" name="Vrije vorm 589">
                <a:extLst>
                  <a:ext uri="{FF2B5EF4-FFF2-40B4-BE49-F238E27FC236}">
                    <a16:creationId xmlns:a16="http://schemas.microsoft.com/office/drawing/2014/main" id="{9F381A2A-2E88-8CB0-14A6-2D61058DC0D9}"/>
                  </a:ext>
                </a:extLst>
              </p:cNvPr>
              <p:cNvSpPr/>
              <p:nvPr/>
            </p:nvSpPr>
            <p:spPr>
              <a:xfrm>
                <a:off x="5293312" y="5242647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1" name="Vrije vorm 590">
                <a:extLst>
                  <a:ext uri="{FF2B5EF4-FFF2-40B4-BE49-F238E27FC236}">
                    <a16:creationId xmlns:a16="http://schemas.microsoft.com/office/drawing/2014/main" id="{D82406F0-4E18-9A77-F0DA-4B5D997398A7}"/>
                  </a:ext>
                </a:extLst>
              </p:cNvPr>
              <p:cNvSpPr/>
              <p:nvPr/>
            </p:nvSpPr>
            <p:spPr>
              <a:xfrm>
                <a:off x="5391055" y="5217124"/>
                <a:ext cx="81285" cy="81223"/>
              </a:xfrm>
              <a:custGeom>
                <a:avLst/>
                <a:gdLst>
                  <a:gd name="connsiteX0" fmla="*/ 81286 w 81285"/>
                  <a:gd name="connsiteY0" fmla="*/ 40593 h 81223"/>
                  <a:gd name="connsiteX1" fmla="*/ 0 w 81285"/>
                  <a:gd name="connsiteY1" fmla="*/ 40593 h 81223"/>
                  <a:gd name="connsiteX2" fmla="*/ 81286 w 81285"/>
                  <a:gd name="connsiteY2" fmla="*/ 40593 h 81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23">
                    <a:moveTo>
                      <a:pt x="81286" y="40593"/>
                    </a:moveTo>
                    <a:cubicBezTo>
                      <a:pt x="81286" y="-13531"/>
                      <a:pt x="0" y="-13531"/>
                      <a:pt x="0" y="40593"/>
                    </a:cubicBezTo>
                    <a:cubicBezTo>
                      <a:pt x="0" y="94767"/>
                      <a:pt x="81286" y="94767"/>
                      <a:pt x="81286" y="40593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2" name="Vrije vorm 591">
                <a:extLst>
                  <a:ext uri="{FF2B5EF4-FFF2-40B4-BE49-F238E27FC236}">
                    <a16:creationId xmlns:a16="http://schemas.microsoft.com/office/drawing/2014/main" id="{7186C700-0EFA-A062-2851-A9EE460726B7}"/>
                  </a:ext>
                </a:extLst>
              </p:cNvPr>
              <p:cNvSpPr/>
              <p:nvPr/>
            </p:nvSpPr>
            <p:spPr>
              <a:xfrm>
                <a:off x="5488848" y="4854927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3" name="Vrije vorm 592">
                <a:extLst>
                  <a:ext uri="{FF2B5EF4-FFF2-40B4-BE49-F238E27FC236}">
                    <a16:creationId xmlns:a16="http://schemas.microsoft.com/office/drawing/2014/main" id="{D844981E-88B3-2754-0DD3-3C01CF3D383A}"/>
                  </a:ext>
                </a:extLst>
              </p:cNvPr>
              <p:cNvSpPr/>
              <p:nvPr/>
            </p:nvSpPr>
            <p:spPr>
              <a:xfrm>
                <a:off x="5586591" y="4648286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4" name="Vrije vorm 593">
                <a:extLst>
                  <a:ext uri="{FF2B5EF4-FFF2-40B4-BE49-F238E27FC236}">
                    <a16:creationId xmlns:a16="http://schemas.microsoft.com/office/drawing/2014/main" id="{D27F7181-7AFE-2AE7-377E-4C32510D299F}"/>
                  </a:ext>
                </a:extLst>
              </p:cNvPr>
              <p:cNvSpPr/>
              <p:nvPr/>
            </p:nvSpPr>
            <p:spPr>
              <a:xfrm>
                <a:off x="5684384" y="4566100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5" name="Vrije vorm 594">
                <a:extLst>
                  <a:ext uri="{FF2B5EF4-FFF2-40B4-BE49-F238E27FC236}">
                    <a16:creationId xmlns:a16="http://schemas.microsoft.com/office/drawing/2014/main" id="{A5A9A0A4-16EF-7FF8-6505-2A142F264E65}"/>
                  </a:ext>
                </a:extLst>
              </p:cNvPr>
              <p:cNvSpPr/>
              <p:nvPr/>
            </p:nvSpPr>
            <p:spPr>
              <a:xfrm>
                <a:off x="5782127" y="4368113"/>
                <a:ext cx="81285" cy="81260"/>
              </a:xfrm>
              <a:custGeom>
                <a:avLst/>
                <a:gdLst>
                  <a:gd name="connsiteX0" fmla="*/ 81286 w 81285"/>
                  <a:gd name="connsiteY0" fmla="*/ 40630 h 81260"/>
                  <a:gd name="connsiteX1" fmla="*/ 0 w 81285"/>
                  <a:gd name="connsiteY1" fmla="*/ 40630 h 81260"/>
                  <a:gd name="connsiteX2" fmla="*/ 81286 w 8128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85" h="81260">
                    <a:moveTo>
                      <a:pt x="81286" y="40630"/>
                    </a:moveTo>
                    <a:cubicBezTo>
                      <a:pt x="81286" y="-13543"/>
                      <a:pt x="0" y="-13543"/>
                      <a:pt x="0" y="40630"/>
                    </a:cubicBezTo>
                    <a:cubicBezTo>
                      <a:pt x="0" y="94804"/>
                      <a:pt x="81286" y="94804"/>
                      <a:pt x="8128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6" name="Vrije vorm 595">
                <a:extLst>
                  <a:ext uri="{FF2B5EF4-FFF2-40B4-BE49-F238E27FC236}">
                    <a16:creationId xmlns:a16="http://schemas.microsoft.com/office/drawing/2014/main" id="{2DF47E98-7802-BCF2-313C-C3FE8C202F38}"/>
                  </a:ext>
                </a:extLst>
              </p:cNvPr>
              <p:cNvSpPr/>
              <p:nvPr/>
            </p:nvSpPr>
            <p:spPr>
              <a:xfrm>
                <a:off x="5879920" y="4634630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7" name="Vrije vorm 596">
                <a:extLst>
                  <a:ext uri="{FF2B5EF4-FFF2-40B4-BE49-F238E27FC236}">
                    <a16:creationId xmlns:a16="http://schemas.microsoft.com/office/drawing/2014/main" id="{16C0FC04-7BB4-B2F5-70B8-D96631B9CA6D}"/>
                  </a:ext>
                </a:extLst>
              </p:cNvPr>
              <p:cNvSpPr/>
              <p:nvPr/>
            </p:nvSpPr>
            <p:spPr>
              <a:xfrm>
                <a:off x="5977713" y="4523031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8" name="Vrije vorm 597">
                <a:extLst>
                  <a:ext uri="{FF2B5EF4-FFF2-40B4-BE49-F238E27FC236}">
                    <a16:creationId xmlns:a16="http://schemas.microsoft.com/office/drawing/2014/main" id="{4E62ED42-4FC2-E827-DDD7-50E27482AF5D}"/>
                  </a:ext>
                </a:extLst>
              </p:cNvPr>
              <p:cNvSpPr/>
              <p:nvPr/>
            </p:nvSpPr>
            <p:spPr>
              <a:xfrm>
                <a:off x="6075456" y="4096543"/>
                <a:ext cx="81235" cy="81260"/>
              </a:xfrm>
              <a:custGeom>
                <a:avLst/>
                <a:gdLst>
                  <a:gd name="connsiteX0" fmla="*/ 81236 w 81235"/>
                  <a:gd name="connsiteY0" fmla="*/ 40630 h 81260"/>
                  <a:gd name="connsiteX1" fmla="*/ 0 w 81235"/>
                  <a:gd name="connsiteY1" fmla="*/ 40630 h 81260"/>
                  <a:gd name="connsiteX2" fmla="*/ 81236 w 81235"/>
                  <a:gd name="connsiteY2" fmla="*/ 40630 h 8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235" h="81260">
                    <a:moveTo>
                      <a:pt x="81236" y="40630"/>
                    </a:moveTo>
                    <a:cubicBezTo>
                      <a:pt x="81236" y="-13543"/>
                      <a:pt x="0" y="-13543"/>
                      <a:pt x="0" y="40630"/>
                    </a:cubicBezTo>
                    <a:cubicBezTo>
                      <a:pt x="0" y="94804"/>
                      <a:pt x="81236" y="94804"/>
                      <a:pt x="81236" y="40630"/>
                    </a:cubicBezTo>
                    <a:close/>
                  </a:path>
                </a:pathLst>
              </a:custGeom>
              <a:solidFill>
                <a:srgbClr val="0072B2"/>
              </a:solidFill>
              <a:ln w="12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0" name="Vrije vorm 599">
                <a:extLst>
                  <a:ext uri="{FF2B5EF4-FFF2-40B4-BE49-F238E27FC236}">
                    <a16:creationId xmlns:a16="http://schemas.microsoft.com/office/drawing/2014/main" id="{8305F451-7679-A5B6-EB93-BBD25D063C9B}"/>
                  </a:ext>
                </a:extLst>
              </p:cNvPr>
              <p:cNvSpPr/>
              <p:nvPr/>
            </p:nvSpPr>
            <p:spPr>
              <a:xfrm>
                <a:off x="1520852" y="3910819"/>
                <a:ext cx="4652446" cy="2944500"/>
              </a:xfrm>
              <a:custGeom>
                <a:avLst/>
                <a:gdLst>
                  <a:gd name="connsiteX0" fmla="*/ -82 w 4888550"/>
                  <a:gd name="connsiteY0" fmla="*/ 3410464 h 3410500"/>
                  <a:gd name="connsiteX1" fmla="*/ 97711 w 4888550"/>
                  <a:gd name="connsiteY1" fmla="*/ 3400710 h 3410500"/>
                  <a:gd name="connsiteX2" fmla="*/ 195454 w 4888550"/>
                  <a:gd name="connsiteY2" fmla="*/ 3390356 h 3410500"/>
                  <a:gd name="connsiteX3" fmla="*/ 293247 w 4888550"/>
                  <a:gd name="connsiteY3" fmla="*/ 3379351 h 3410500"/>
                  <a:gd name="connsiteX4" fmla="*/ 390990 w 4888550"/>
                  <a:gd name="connsiteY4" fmla="*/ 3367596 h 3410500"/>
                  <a:gd name="connsiteX5" fmla="*/ 488783 w 4888550"/>
                  <a:gd name="connsiteY5" fmla="*/ 3355040 h 3410500"/>
                  <a:gd name="connsiteX6" fmla="*/ 586526 w 4888550"/>
                  <a:gd name="connsiteY6" fmla="*/ 3341684 h 3410500"/>
                  <a:gd name="connsiteX7" fmla="*/ 684319 w 4888550"/>
                  <a:gd name="connsiteY7" fmla="*/ 3327478 h 3410500"/>
                  <a:gd name="connsiteX8" fmla="*/ 782062 w 4888550"/>
                  <a:gd name="connsiteY8" fmla="*/ 3312271 h 3410500"/>
                  <a:gd name="connsiteX9" fmla="*/ 879855 w 4888550"/>
                  <a:gd name="connsiteY9" fmla="*/ 3296114 h 3410500"/>
                  <a:gd name="connsiteX10" fmla="*/ 977648 w 4888550"/>
                  <a:gd name="connsiteY10" fmla="*/ 3278907 h 3410500"/>
                  <a:gd name="connsiteX11" fmla="*/ 1075391 w 4888550"/>
                  <a:gd name="connsiteY11" fmla="*/ 3260548 h 3410500"/>
                  <a:gd name="connsiteX12" fmla="*/ 1173184 w 4888550"/>
                  <a:gd name="connsiteY12" fmla="*/ 3240990 h 3410500"/>
                  <a:gd name="connsiteX13" fmla="*/ 1270927 w 4888550"/>
                  <a:gd name="connsiteY13" fmla="*/ 3220131 h 3410500"/>
                  <a:gd name="connsiteX14" fmla="*/ 1368720 w 4888550"/>
                  <a:gd name="connsiteY14" fmla="*/ 3197921 h 3410500"/>
                  <a:gd name="connsiteX15" fmla="*/ 1466463 w 4888550"/>
                  <a:gd name="connsiteY15" fmla="*/ 3174261 h 3410500"/>
                  <a:gd name="connsiteX16" fmla="*/ 1564256 w 4888550"/>
                  <a:gd name="connsiteY16" fmla="*/ 3149049 h 3410500"/>
                  <a:gd name="connsiteX17" fmla="*/ 1662049 w 4888550"/>
                  <a:gd name="connsiteY17" fmla="*/ 3122138 h 3410500"/>
                  <a:gd name="connsiteX18" fmla="*/ 1759792 w 4888550"/>
                  <a:gd name="connsiteY18" fmla="*/ 3093475 h 3410500"/>
                  <a:gd name="connsiteX19" fmla="*/ 1857585 w 4888550"/>
                  <a:gd name="connsiteY19" fmla="*/ 3062962 h 3410500"/>
                  <a:gd name="connsiteX20" fmla="*/ 1955328 w 4888550"/>
                  <a:gd name="connsiteY20" fmla="*/ 3030447 h 3410500"/>
                  <a:gd name="connsiteX21" fmla="*/ 2053121 w 4888550"/>
                  <a:gd name="connsiteY21" fmla="*/ 2995782 h 3410500"/>
                  <a:gd name="connsiteX22" fmla="*/ 2150864 w 4888550"/>
                  <a:gd name="connsiteY22" fmla="*/ 2958816 h 3410500"/>
                  <a:gd name="connsiteX23" fmla="*/ 2248657 w 4888550"/>
                  <a:gd name="connsiteY23" fmla="*/ 2919448 h 3410500"/>
                  <a:gd name="connsiteX24" fmla="*/ 2346400 w 4888550"/>
                  <a:gd name="connsiteY24" fmla="*/ 2877480 h 3410500"/>
                  <a:gd name="connsiteX25" fmla="*/ 2444193 w 4888550"/>
                  <a:gd name="connsiteY25" fmla="*/ 2832760 h 3410500"/>
                  <a:gd name="connsiteX26" fmla="*/ 2541986 w 4888550"/>
                  <a:gd name="connsiteY26" fmla="*/ 2785089 h 3410500"/>
                  <a:gd name="connsiteX27" fmla="*/ 2639729 w 4888550"/>
                  <a:gd name="connsiteY27" fmla="*/ 2734317 h 3410500"/>
                  <a:gd name="connsiteX28" fmla="*/ 2737522 w 4888550"/>
                  <a:gd name="connsiteY28" fmla="*/ 2680193 h 3410500"/>
                  <a:gd name="connsiteX29" fmla="*/ 2835265 w 4888550"/>
                  <a:gd name="connsiteY29" fmla="*/ 2622568 h 3410500"/>
                  <a:gd name="connsiteX30" fmla="*/ 2933058 w 4888550"/>
                  <a:gd name="connsiteY30" fmla="*/ 2561091 h 3410500"/>
                  <a:gd name="connsiteX31" fmla="*/ 3030801 w 4888550"/>
                  <a:gd name="connsiteY31" fmla="*/ 2495612 h 3410500"/>
                  <a:gd name="connsiteX32" fmla="*/ 3128594 w 4888550"/>
                  <a:gd name="connsiteY32" fmla="*/ 2425831 h 3410500"/>
                  <a:gd name="connsiteX33" fmla="*/ 3226337 w 4888550"/>
                  <a:gd name="connsiteY33" fmla="*/ 2351449 h 3410500"/>
                  <a:gd name="connsiteX34" fmla="*/ 3324130 w 4888550"/>
                  <a:gd name="connsiteY34" fmla="*/ 2272164 h 3410500"/>
                  <a:gd name="connsiteX35" fmla="*/ 3421923 w 4888550"/>
                  <a:gd name="connsiteY35" fmla="*/ 2187727 h 3410500"/>
                  <a:gd name="connsiteX36" fmla="*/ 3519666 w 4888550"/>
                  <a:gd name="connsiteY36" fmla="*/ 2097687 h 3410500"/>
                  <a:gd name="connsiteX37" fmla="*/ 3617459 w 4888550"/>
                  <a:gd name="connsiteY37" fmla="*/ 2001795 h 3410500"/>
                  <a:gd name="connsiteX38" fmla="*/ 3715202 w 4888550"/>
                  <a:gd name="connsiteY38" fmla="*/ 1899550 h 3410500"/>
                  <a:gd name="connsiteX39" fmla="*/ 3812995 w 4888550"/>
                  <a:gd name="connsiteY39" fmla="*/ 1790652 h 3410500"/>
                  <a:gd name="connsiteX40" fmla="*/ 3910738 w 4888550"/>
                  <a:gd name="connsiteY40" fmla="*/ 1674551 h 3410500"/>
                  <a:gd name="connsiteX41" fmla="*/ 4008531 w 4888550"/>
                  <a:gd name="connsiteY41" fmla="*/ 1550846 h 3410500"/>
                  <a:gd name="connsiteX42" fmla="*/ 4106324 w 4888550"/>
                  <a:gd name="connsiteY42" fmla="*/ 1418988 h 3410500"/>
                  <a:gd name="connsiteX43" fmla="*/ 4204067 w 4888550"/>
                  <a:gd name="connsiteY43" fmla="*/ 1278527 h 3410500"/>
                  <a:gd name="connsiteX44" fmla="*/ 4301860 w 4888550"/>
                  <a:gd name="connsiteY44" fmla="*/ 1128811 h 3410500"/>
                  <a:gd name="connsiteX45" fmla="*/ 4399603 w 4888550"/>
                  <a:gd name="connsiteY45" fmla="*/ 969290 h 3410500"/>
                  <a:gd name="connsiteX46" fmla="*/ 4497396 w 4888550"/>
                  <a:gd name="connsiteY46" fmla="*/ 799266 h 3410500"/>
                  <a:gd name="connsiteX47" fmla="*/ 4595139 w 4888550"/>
                  <a:gd name="connsiteY47" fmla="*/ 618086 h 3410500"/>
                  <a:gd name="connsiteX48" fmla="*/ 4692932 w 4888550"/>
                  <a:gd name="connsiteY48" fmla="*/ 425001 h 3410500"/>
                  <a:gd name="connsiteX49" fmla="*/ 4790675 w 4888550"/>
                  <a:gd name="connsiteY49" fmla="*/ 219210 h 3410500"/>
                  <a:gd name="connsiteX50" fmla="*/ 4888468 w 4888550"/>
                  <a:gd name="connsiteY50" fmla="*/ -36 h 341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4888550" h="3410500">
                    <a:moveTo>
                      <a:pt x="-82" y="3410464"/>
                    </a:moveTo>
                    <a:lnTo>
                      <a:pt x="97711" y="3400710"/>
                    </a:lnTo>
                    <a:lnTo>
                      <a:pt x="195454" y="3390356"/>
                    </a:lnTo>
                    <a:lnTo>
                      <a:pt x="293247" y="3379351"/>
                    </a:lnTo>
                    <a:lnTo>
                      <a:pt x="390990" y="3367596"/>
                    </a:lnTo>
                    <a:lnTo>
                      <a:pt x="488783" y="3355040"/>
                    </a:lnTo>
                    <a:lnTo>
                      <a:pt x="586526" y="3341684"/>
                    </a:lnTo>
                    <a:lnTo>
                      <a:pt x="684319" y="3327478"/>
                    </a:lnTo>
                    <a:lnTo>
                      <a:pt x="782062" y="3312271"/>
                    </a:lnTo>
                    <a:lnTo>
                      <a:pt x="879855" y="3296114"/>
                    </a:lnTo>
                    <a:lnTo>
                      <a:pt x="977648" y="3278907"/>
                    </a:lnTo>
                    <a:lnTo>
                      <a:pt x="1075391" y="3260548"/>
                    </a:lnTo>
                    <a:lnTo>
                      <a:pt x="1173184" y="3240990"/>
                    </a:lnTo>
                    <a:lnTo>
                      <a:pt x="1270927" y="3220131"/>
                    </a:lnTo>
                    <a:lnTo>
                      <a:pt x="1368720" y="3197921"/>
                    </a:lnTo>
                    <a:lnTo>
                      <a:pt x="1466463" y="3174261"/>
                    </a:lnTo>
                    <a:lnTo>
                      <a:pt x="1564256" y="3149049"/>
                    </a:lnTo>
                    <a:lnTo>
                      <a:pt x="1662049" y="3122138"/>
                    </a:lnTo>
                    <a:lnTo>
                      <a:pt x="1759792" y="3093475"/>
                    </a:lnTo>
                    <a:lnTo>
                      <a:pt x="1857585" y="3062962"/>
                    </a:lnTo>
                    <a:lnTo>
                      <a:pt x="1955328" y="3030447"/>
                    </a:lnTo>
                    <a:lnTo>
                      <a:pt x="2053121" y="2995782"/>
                    </a:lnTo>
                    <a:lnTo>
                      <a:pt x="2150864" y="2958816"/>
                    </a:lnTo>
                    <a:lnTo>
                      <a:pt x="2248657" y="2919448"/>
                    </a:lnTo>
                    <a:lnTo>
                      <a:pt x="2346400" y="2877480"/>
                    </a:lnTo>
                    <a:lnTo>
                      <a:pt x="2444193" y="2832760"/>
                    </a:lnTo>
                    <a:lnTo>
                      <a:pt x="2541986" y="2785089"/>
                    </a:lnTo>
                    <a:lnTo>
                      <a:pt x="2639729" y="2734317"/>
                    </a:lnTo>
                    <a:lnTo>
                      <a:pt x="2737522" y="2680193"/>
                    </a:lnTo>
                    <a:lnTo>
                      <a:pt x="2835265" y="2622568"/>
                    </a:lnTo>
                    <a:lnTo>
                      <a:pt x="2933058" y="2561091"/>
                    </a:lnTo>
                    <a:lnTo>
                      <a:pt x="3030801" y="2495612"/>
                    </a:lnTo>
                    <a:lnTo>
                      <a:pt x="3128594" y="2425831"/>
                    </a:lnTo>
                    <a:lnTo>
                      <a:pt x="3226337" y="2351449"/>
                    </a:lnTo>
                    <a:lnTo>
                      <a:pt x="3324130" y="2272164"/>
                    </a:lnTo>
                    <a:lnTo>
                      <a:pt x="3421923" y="2187727"/>
                    </a:lnTo>
                    <a:lnTo>
                      <a:pt x="3519666" y="2097687"/>
                    </a:lnTo>
                    <a:lnTo>
                      <a:pt x="3617459" y="2001795"/>
                    </a:lnTo>
                    <a:lnTo>
                      <a:pt x="3715202" y="1899550"/>
                    </a:lnTo>
                    <a:lnTo>
                      <a:pt x="3812995" y="1790652"/>
                    </a:lnTo>
                    <a:lnTo>
                      <a:pt x="3910738" y="1674551"/>
                    </a:lnTo>
                    <a:lnTo>
                      <a:pt x="4008531" y="1550846"/>
                    </a:lnTo>
                    <a:lnTo>
                      <a:pt x="4106324" y="1418988"/>
                    </a:lnTo>
                    <a:lnTo>
                      <a:pt x="4204067" y="1278527"/>
                    </a:lnTo>
                    <a:lnTo>
                      <a:pt x="4301860" y="1128811"/>
                    </a:lnTo>
                    <a:lnTo>
                      <a:pt x="4399603" y="969290"/>
                    </a:lnTo>
                    <a:lnTo>
                      <a:pt x="4497396" y="799266"/>
                    </a:lnTo>
                    <a:lnTo>
                      <a:pt x="4595139" y="618086"/>
                    </a:lnTo>
                    <a:lnTo>
                      <a:pt x="4692932" y="425001"/>
                    </a:lnTo>
                    <a:lnTo>
                      <a:pt x="4790675" y="219210"/>
                    </a:lnTo>
                    <a:lnTo>
                      <a:pt x="4888468" y="-36"/>
                    </a:lnTo>
                  </a:path>
                </a:pathLst>
              </a:custGeom>
              <a:noFill/>
              <a:ln w="1917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601" name="Vrije vorm 600">
                <a:extLst>
                  <a:ext uri="{FF2B5EF4-FFF2-40B4-BE49-F238E27FC236}">
                    <a16:creationId xmlns:a16="http://schemas.microsoft.com/office/drawing/2014/main" id="{3B352104-1D97-C784-344A-30A63663677E}"/>
                  </a:ext>
                </a:extLst>
              </p:cNvPr>
              <p:cNvSpPr/>
              <p:nvPr/>
            </p:nvSpPr>
            <p:spPr>
              <a:xfrm>
                <a:off x="1520852" y="6950461"/>
                <a:ext cx="12805" cy="57625"/>
              </a:xfrm>
              <a:custGeom>
                <a:avLst/>
                <a:gdLst>
                  <a:gd name="connsiteX0" fmla="*/ -19 w 12805"/>
                  <a:gd name="connsiteY0" fmla="*/ -84 h 57625"/>
                  <a:gd name="connsiteX1" fmla="*/ -19 w 12805"/>
                  <a:gd name="connsiteY1" fmla="*/ 57542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19" y="-84"/>
                    </a:moveTo>
                    <a:lnTo>
                      <a:pt x="-19" y="57542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2" name="Vrije vorm 601">
                <a:extLst>
                  <a:ext uri="{FF2B5EF4-FFF2-40B4-BE49-F238E27FC236}">
                    <a16:creationId xmlns:a16="http://schemas.microsoft.com/office/drawing/2014/main" id="{0FCB5FDA-75AC-A27F-DCF0-A9D60CED3D71}"/>
                  </a:ext>
                </a:extLst>
              </p:cNvPr>
              <p:cNvSpPr/>
              <p:nvPr/>
            </p:nvSpPr>
            <p:spPr>
              <a:xfrm>
                <a:off x="3150369" y="6950461"/>
                <a:ext cx="12805" cy="57625"/>
              </a:xfrm>
              <a:custGeom>
                <a:avLst/>
                <a:gdLst>
                  <a:gd name="connsiteX0" fmla="*/ -61 w 12805"/>
                  <a:gd name="connsiteY0" fmla="*/ -84 h 57625"/>
                  <a:gd name="connsiteX1" fmla="*/ -61 w 12805"/>
                  <a:gd name="connsiteY1" fmla="*/ 57542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61" y="-84"/>
                    </a:moveTo>
                    <a:lnTo>
                      <a:pt x="-61" y="57542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3" name="Vrije vorm 602">
                <a:extLst>
                  <a:ext uri="{FF2B5EF4-FFF2-40B4-BE49-F238E27FC236}">
                    <a16:creationId xmlns:a16="http://schemas.microsoft.com/office/drawing/2014/main" id="{0422180E-EF73-CB26-1B1A-1EEE5F32EF4F}"/>
                  </a:ext>
                </a:extLst>
              </p:cNvPr>
              <p:cNvSpPr/>
              <p:nvPr/>
            </p:nvSpPr>
            <p:spPr>
              <a:xfrm>
                <a:off x="4779886" y="6950461"/>
                <a:ext cx="12805" cy="57625"/>
              </a:xfrm>
              <a:custGeom>
                <a:avLst/>
                <a:gdLst>
                  <a:gd name="connsiteX0" fmla="*/ -104 w 12805"/>
                  <a:gd name="connsiteY0" fmla="*/ -84 h 57625"/>
                  <a:gd name="connsiteX1" fmla="*/ -104 w 12805"/>
                  <a:gd name="connsiteY1" fmla="*/ 57542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104" y="-84"/>
                    </a:moveTo>
                    <a:lnTo>
                      <a:pt x="-104" y="57542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4" name="Vrije vorm 603">
                <a:extLst>
                  <a:ext uri="{FF2B5EF4-FFF2-40B4-BE49-F238E27FC236}">
                    <a16:creationId xmlns:a16="http://schemas.microsoft.com/office/drawing/2014/main" id="{EE49C5F5-6449-20ED-5F18-C7EC4A87E8F3}"/>
                  </a:ext>
                </a:extLst>
              </p:cNvPr>
              <p:cNvSpPr/>
              <p:nvPr/>
            </p:nvSpPr>
            <p:spPr>
              <a:xfrm>
                <a:off x="6409403" y="6950461"/>
                <a:ext cx="12805" cy="57625"/>
              </a:xfrm>
              <a:custGeom>
                <a:avLst/>
                <a:gdLst>
                  <a:gd name="connsiteX0" fmla="*/ -146 w 12805"/>
                  <a:gd name="connsiteY0" fmla="*/ -84 h 57625"/>
                  <a:gd name="connsiteX1" fmla="*/ -146 w 12805"/>
                  <a:gd name="connsiteY1" fmla="*/ 57542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146" y="-84"/>
                    </a:moveTo>
                    <a:lnTo>
                      <a:pt x="-146" y="57542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5" name="Vrije vorm 604">
                <a:extLst>
                  <a:ext uri="{FF2B5EF4-FFF2-40B4-BE49-F238E27FC236}">
                    <a16:creationId xmlns:a16="http://schemas.microsoft.com/office/drawing/2014/main" id="{90607A6C-12C1-AC2C-70A2-44C5DBD302AD}"/>
                  </a:ext>
                </a:extLst>
              </p:cNvPr>
              <p:cNvSpPr/>
              <p:nvPr/>
            </p:nvSpPr>
            <p:spPr>
              <a:xfrm>
                <a:off x="1516050" y="7003284"/>
                <a:ext cx="57625" cy="12805"/>
              </a:xfrm>
              <a:custGeom>
                <a:avLst/>
                <a:gdLst>
                  <a:gd name="connsiteX0" fmla="*/ 57606 w 57625"/>
                  <a:gd name="connsiteY0" fmla="*/ -84 h 12805"/>
                  <a:gd name="connsiteX1" fmla="*/ -19 w 57625"/>
                  <a:gd name="connsiteY1" fmla="*/ -8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57606" y="-84"/>
                    </a:moveTo>
                    <a:lnTo>
                      <a:pt x="-19" y="-8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6" name="Vrije vorm 605">
                <a:extLst>
                  <a:ext uri="{FF2B5EF4-FFF2-40B4-BE49-F238E27FC236}">
                    <a16:creationId xmlns:a16="http://schemas.microsoft.com/office/drawing/2014/main" id="{D2D8C1E3-F465-E7F8-B328-D6720ED4C073}"/>
                  </a:ext>
                </a:extLst>
              </p:cNvPr>
              <p:cNvSpPr/>
              <p:nvPr/>
            </p:nvSpPr>
            <p:spPr>
              <a:xfrm>
                <a:off x="1516050" y="6386713"/>
                <a:ext cx="57625" cy="12805"/>
              </a:xfrm>
              <a:custGeom>
                <a:avLst/>
                <a:gdLst>
                  <a:gd name="connsiteX0" fmla="*/ 57606 w 57625"/>
                  <a:gd name="connsiteY0" fmla="*/ -68 h 12805"/>
                  <a:gd name="connsiteX1" fmla="*/ -19 w 57625"/>
                  <a:gd name="connsiteY1" fmla="*/ -68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57606" y="-68"/>
                    </a:moveTo>
                    <a:lnTo>
                      <a:pt x="-19" y="-68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7" name="Vrije vorm 606">
                <a:extLst>
                  <a:ext uri="{FF2B5EF4-FFF2-40B4-BE49-F238E27FC236}">
                    <a16:creationId xmlns:a16="http://schemas.microsoft.com/office/drawing/2014/main" id="{F8317FB1-89F0-9E3F-99F1-DCDFCB33376F}"/>
                  </a:ext>
                </a:extLst>
              </p:cNvPr>
              <p:cNvSpPr/>
              <p:nvPr/>
            </p:nvSpPr>
            <p:spPr>
              <a:xfrm>
                <a:off x="1516050" y="5770092"/>
                <a:ext cx="57625" cy="12805"/>
              </a:xfrm>
              <a:custGeom>
                <a:avLst/>
                <a:gdLst>
                  <a:gd name="connsiteX0" fmla="*/ 57606 w 57625"/>
                  <a:gd name="connsiteY0" fmla="*/ -52 h 12805"/>
                  <a:gd name="connsiteX1" fmla="*/ -19 w 57625"/>
                  <a:gd name="connsiteY1" fmla="*/ -52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57606" y="-52"/>
                    </a:moveTo>
                    <a:lnTo>
                      <a:pt x="-19" y="-52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8" name="Vrije vorm 607">
                <a:extLst>
                  <a:ext uri="{FF2B5EF4-FFF2-40B4-BE49-F238E27FC236}">
                    <a16:creationId xmlns:a16="http://schemas.microsoft.com/office/drawing/2014/main" id="{25D0E5FF-454B-B463-3A60-B1768076CB7B}"/>
                  </a:ext>
                </a:extLst>
              </p:cNvPr>
              <p:cNvSpPr/>
              <p:nvPr/>
            </p:nvSpPr>
            <p:spPr>
              <a:xfrm>
                <a:off x="1516050" y="5153521"/>
                <a:ext cx="57625" cy="12805"/>
              </a:xfrm>
              <a:custGeom>
                <a:avLst/>
                <a:gdLst>
                  <a:gd name="connsiteX0" fmla="*/ 57606 w 57625"/>
                  <a:gd name="connsiteY0" fmla="*/ -36 h 12805"/>
                  <a:gd name="connsiteX1" fmla="*/ -19 w 57625"/>
                  <a:gd name="connsiteY1" fmla="*/ -36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57606" y="-36"/>
                    </a:moveTo>
                    <a:lnTo>
                      <a:pt x="-19" y="-36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9" name="Vrije vorm 608">
                <a:extLst>
                  <a:ext uri="{FF2B5EF4-FFF2-40B4-BE49-F238E27FC236}">
                    <a16:creationId xmlns:a16="http://schemas.microsoft.com/office/drawing/2014/main" id="{5DFD73A2-646E-7C4B-E202-7C9EB55A3A5C}"/>
                  </a:ext>
                </a:extLst>
              </p:cNvPr>
              <p:cNvSpPr/>
              <p:nvPr/>
            </p:nvSpPr>
            <p:spPr>
              <a:xfrm>
                <a:off x="1516050" y="4536899"/>
                <a:ext cx="57625" cy="12805"/>
              </a:xfrm>
              <a:custGeom>
                <a:avLst/>
                <a:gdLst>
                  <a:gd name="connsiteX0" fmla="*/ 57606 w 57625"/>
                  <a:gd name="connsiteY0" fmla="*/ -20 h 12805"/>
                  <a:gd name="connsiteX1" fmla="*/ -19 w 57625"/>
                  <a:gd name="connsiteY1" fmla="*/ -20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57606" y="-20"/>
                    </a:moveTo>
                    <a:lnTo>
                      <a:pt x="-19" y="-20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0" name="Vrije vorm 609">
                <a:extLst>
                  <a:ext uri="{FF2B5EF4-FFF2-40B4-BE49-F238E27FC236}">
                    <a16:creationId xmlns:a16="http://schemas.microsoft.com/office/drawing/2014/main" id="{0BFD5DF3-B56B-CF1D-CAA5-7B963F1E2122}"/>
                  </a:ext>
                </a:extLst>
              </p:cNvPr>
              <p:cNvSpPr/>
              <p:nvPr/>
            </p:nvSpPr>
            <p:spPr>
              <a:xfrm>
                <a:off x="1516050" y="3920328"/>
                <a:ext cx="57625" cy="12805"/>
              </a:xfrm>
              <a:custGeom>
                <a:avLst/>
                <a:gdLst>
                  <a:gd name="connsiteX0" fmla="*/ 57606 w 57625"/>
                  <a:gd name="connsiteY0" fmla="*/ -4 h 12805"/>
                  <a:gd name="connsiteX1" fmla="*/ -19 w 57625"/>
                  <a:gd name="connsiteY1" fmla="*/ -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57606" y="-4"/>
                    </a:moveTo>
                    <a:lnTo>
                      <a:pt x="-19" y="-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1" name="Vrije vorm 610">
                <a:extLst>
                  <a:ext uri="{FF2B5EF4-FFF2-40B4-BE49-F238E27FC236}">
                    <a16:creationId xmlns:a16="http://schemas.microsoft.com/office/drawing/2014/main" id="{85B35C45-E843-5A50-4EB0-55835FBC1AFC}"/>
                  </a:ext>
                </a:extLst>
              </p:cNvPr>
              <p:cNvSpPr/>
              <p:nvPr/>
            </p:nvSpPr>
            <p:spPr>
              <a:xfrm>
                <a:off x="1520852" y="3920328"/>
                <a:ext cx="12805" cy="57625"/>
              </a:xfrm>
              <a:custGeom>
                <a:avLst/>
                <a:gdLst>
                  <a:gd name="connsiteX0" fmla="*/ -19 w 12805"/>
                  <a:gd name="connsiteY0" fmla="*/ 57621 h 57625"/>
                  <a:gd name="connsiteX1" fmla="*/ -19 w 12805"/>
                  <a:gd name="connsiteY1" fmla="*/ -5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19" y="57621"/>
                    </a:moveTo>
                    <a:lnTo>
                      <a:pt x="-19" y="-5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2" name="Vrije vorm 611">
                <a:extLst>
                  <a:ext uri="{FF2B5EF4-FFF2-40B4-BE49-F238E27FC236}">
                    <a16:creationId xmlns:a16="http://schemas.microsoft.com/office/drawing/2014/main" id="{BCBBE960-5579-1038-ED57-D5D6B68EB0A3}"/>
                  </a:ext>
                </a:extLst>
              </p:cNvPr>
              <p:cNvSpPr/>
              <p:nvPr/>
            </p:nvSpPr>
            <p:spPr>
              <a:xfrm>
                <a:off x="3150369" y="3920328"/>
                <a:ext cx="12805" cy="57625"/>
              </a:xfrm>
              <a:custGeom>
                <a:avLst/>
                <a:gdLst>
                  <a:gd name="connsiteX0" fmla="*/ -61 w 12805"/>
                  <a:gd name="connsiteY0" fmla="*/ 57621 h 57625"/>
                  <a:gd name="connsiteX1" fmla="*/ -61 w 12805"/>
                  <a:gd name="connsiteY1" fmla="*/ -5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61" y="57621"/>
                    </a:moveTo>
                    <a:lnTo>
                      <a:pt x="-61" y="-5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3" name="Vrije vorm 612">
                <a:extLst>
                  <a:ext uri="{FF2B5EF4-FFF2-40B4-BE49-F238E27FC236}">
                    <a16:creationId xmlns:a16="http://schemas.microsoft.com/office/drawing/2014/main" id="{93B0CE0F-40A4-E06A-2FF3-A421F9B3DF2C}"/>
                  </a:ext>
                </a:extLst>
              </p:cNvPr>
              <p:cNvSpPr/>
              <p:nvPr/>
            </p:nvSpPr>
            <p:spPr>
              <a:xfrm>
                <a:off x="4779886" y="3920328"/>
                <a:ext cx="12805" cy="57625"/>
              </a:xfrm>
              <a:custGeom>
                <a:avLst/>
                <a:gdLst>
                  <a:gd name="connsiteX0" fmla="*/ -104 w 12805"/>
                  <a:gd name="connsiteY0" fmla="*/ 57621 h 57625"/>
                  <a:gd name="connsiteX1" fmla="*/ -104 w 12805"/>
                  <a:gd name="connsiteY1" fmla="*/ -5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104" y="57621"/>
                    </a:moveTo>
                    <a:lnTo>
                      <a:pt x="-104" y="-5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4" name="Vrije vorm 613">
                <a:extLst>
                  <a:ext uri="{FF2B5EF4-FFF2-40B4-BE49-F238E27FC236}">
                    <a16:creationId xmlns:a16="http://schemas.microsoft.com/office/drawing/2014/main" id="{703E462F-B6B6-D1F0-B605-F1106D690E4A}"/>
                  </a:ext>
                </a:extLst>
              </p:cNvPr>
              <p:cNvSpPr/>
              <p:nvPr/>
            </p:nvSpPr>
            <p:spPr>
              <a:xfrm>
                <a:off x="6409403" y="3920328"/>
                <a:ext cx="12805" cy="57625"/>
              </a:xfrm>
              <a:custGeom>
                <a:avLst/>
                <a:gdLst>
                  <a:gd name="connsiteX0" fmla="*/ -146 w 12805"/>
                  <a:gd name="connsiteY0" fmla="*/ 57621 h 57625"/>
                  <a:gd name="connsiteX1" fmla="*/ -146 w 12805"/>
                  <a:gd name="connsiteY1" fmla="*/ -5 h 5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57625">
                    <a:moveTo>
                      <a:pt x="-146" y="57621"/>
                    </a:moveTo>
                    <a:lnTo>
                      <a:pt x="-146" y="-5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5" name="Vrije vorm 614">
                <a:extLst>
                  <a:ext uri="{FF2B5EF4-FFF2-40B4-BE49-F238E27FC236}">
                    <a16:creationId xmlns:a16="http://schemas.microsoft.com/office/drawing/2014/main" id="{BA7586C1-C22F-5B2A-55F5-9C68DDEF26CF}"/>
                  </a:ext>
                </a:extLst>
              </p:cNvPr>
              <p:cNvSpPr/>
              <p:nvPr/>
            </p:nvSpPr>
            <p:spPr>
              <a:xfrm>
                <a:off x="6351778" y="7003284"/>
                <a:ext cx="57625" cy="12805"/>
              </a:xfrm>
              <a:custGeom>
                <a:avLst/>
                <a:gdLst>
                  <a:gd name="connsiteX0" fmla="*/ -145 w 57625"/>
                  <a:gd name="connsiteY0" fmla="*/ -84 h 12805"/>
                  <a:gd name="connsiteX1" fmla="*/ 57480 w 57625"/>
                  <a:gd name="connsiteY1" fmla="*/ -8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-145" y="-84"/>
                    </a:moveTo>
                    <a:lnTo>
                      <a:pt x="57480" y="-8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6" name="Vrije vorm 615">
                <a:extLst>
                  <a:ext uri="{FF2B5EF4-FFF2-40B4-BE49-F238E27FC236}">
                    <a16:creationId xmlns:a16="http://schemas.microsoft.com/office/drawing/2014/main" id="{16713F01-0396-9080-4F1D-078DDFB56A88}"/>
                  </a:ext>
                </a:extLst>
              </p:cNvPr>
              <p:cNvSpPr/>
              <p:nvPr/>
            </p:nvSpPr>
            <p:spPr>
              <a:xfrm>
                <a:off x="6351778" y="6386713"/>
                <a:ext cx="57625" cy="12805"/>
              </a:xfrm>
              <a:custGeom>
                <a:avLst/>
                <a:gdLst>
                  <a:gd name="connsiteX0" fmla="*/ -145 w 57625"/>
                  <a:gd name="connsiteY0" fmla="*/ -68 h 12805"/>
                  <a:gd name="connsiteX1" fmla="*/ 57480 w 57625"/>
                  <a:gd name="connsiteY1" fmla="*/ -68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-145" y="-68"/>
                    </a:moveTo>
                    <a:lnTo>
                      <a:pt x="57480" y="-68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7" name="Vrije vorm 616">
                <a:extLst>
                  <a:ext uri="{FF2B5EF4-FFF2-40B4-BE49-F238E27FC236}">
                    <a16:creationId xmlns:a16="http://schemas.microsoft.com/office/drawing/2014/main" id="{48AB34A9-CF97-CD36-43D3-1BBF6D3D9084}"/>
                  </a:ext>
                </a:extLst>
              </p:cNvPr>
              <p:cNvSpPr/>
              <p:nvPr/>
            </p:nvSpPr>
            <p:spPr>
              <a:xfrm>
                <a:off x="6351778" y="5770092"/>
                <a:ext cx="57625" cy="12805"/>
              </a:xfrm>
              <a:custGeom>
                <a:avLst/>
                <a:gdLst>
                  <a:gd name="connsiteX0" fmla="*/ -145 w 57625"/>
                  <a:gd name="connsiteY0" fmla="*/ -52 h 12805"/>
                  <a:gd name="connsiteX1" fmla="*/ 57480 w 57625"/>
                  <a:gd name="connsiteY1" fmla="*/ -52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-145" y="-52"/>
                    </a:moveTo>
                    <a:lnTo>
                      <a:pt x="57480" y="-52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8" name="Vrije vorm 617">
                <a:extLst>
                  <a:ext uri="{FF2B5EF4-FFF2-40B4-BE49-F238E27FC236}">
                    <a16:creationId xmlns:a16="http://schemas.microsoft.com/office/drawing/2014/main" id="{696C5BFA-99C2-CB53-3E1C-72D39CDEAE3F}"/>
                  </a:ext>
                </a:extLst>
              </p:cNvPr>
              <p:cNvSpPr/>
              <p:nvPr/>
            </p:nvSpPr>
            <p:spPr>
              <a:xfrm>
                <a:off x="6351778" y="5153521"/>
                <a:ext cx="57625" cy="12805"/>
              </a:xfrm>
              <a:custGeom>
                <a:avLst/>
                <a:gdLst>
                  <a:gd name="connsiteX0" fmla="*/ -145 w 57625"/>
                  <a:gd name="connsiteY0" fmla="*/ -36 h 12805"/>
                  <a:gd name="connsiteX1" fmla="*/ 57480 w 57625"/>
                  <a:gd name="connsiteY1" fmla="*/ -36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-145" y="-36"/>
                    </a:moveTo>
                    <a:lnTo>
                      <a:pt x="57480" y="-36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9" name="Vrije vorm 618">
                <a:extLst>
                  <a:ext uri="{FF2B5EF4-FFF2-40B4-BE49-F238E27FC236}">
                    <a16:creationId xmlns:a16="http://schemas.microsoft.com/office/drawing/2014/main" id="{C6B7704C-0FB0-9285-EF5C-EDBCF2C7B9A5}"/>
                  </a:ext>
                </a:extLst>
              </p:cNvPr>
              <p:cNvSpPr/>
              <p:nvPr/>
            </p:nvSpPr>
            <p:spPr>
              <a:xfrm>
                <a:off x="6351778" y="4536899"/>
                <a:ext cx="57625" cy="12805"/>
              </a:xfrm>
              <a:custGeom>
                <a:avLst/>
                <a:gdLst>
                  <a:gd name="connsiteX0" fmla="*/ -145 w 57625"/>
                  <a:gd name="connsiteY0" fmla="*/ -20 h 12805"/>
                  <a:gd name="connsiteX1" fmla="*/ 57480 w 57625"/>
                  <a:gd name="connsiteY1" fmla="*/ -20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-145" y="-20"/>
                    </a:moveTo>
                    <a:lnTo>
                      <a:pt x="57480" y="-20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20" name="Vrije vorm 619">
                <a:extLst>
                  <a:ext uri="{FF2B5EF4-FFF2-40B4-BE49-F238E27FC236}">
                    <a16:creationId xmlns:a16="http://schemas.microsoft.com/office/drawing/2014/main" id="{E92B1D6B-AB7C-6B64-EEDB-3A98CF66A843}"/>
                  </a:ext>
                </a:extLst>
              </p:cNvPr>
              <p:cNvSpPr/>
              <p:nvPr/>
            </p:nvSpPr>
            <p:spPr>
              <a:xfrm>
                <a:off x="6351778" y="3920328"/>
                <a:ext cx="57625" cy="12805"/>
              </a:xfrm>
              <a:custGeom>
                <a:avLst/>
                <a:gdLst>
                  <a:gd name="connsiteX0" fmla="*/ -145 w 57625"/>
                  <a:gd name="connsiteY0" fmla="*/ -4 h 12805"/>
                  <a:gd name="connsiteX1" fmla="*/ 57480 w 57625"/>
                  <a:gd name="connsiteY1" fmla="*/ -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625" h="12805">
                    <a:moveTo>
                      <a:pt x="-145" y="-4"/>
                    </a:moveTo>
                    <a:lnTo>
                      <a:pt x="57480" y="-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21" name="Vrije vorm 620">
                <a:extLst>
                  <a:ext uri="{FF2B5EF4-FFF2-40B4-BE49-F238E27FC236}">
                    <a16:creationId xmlns:a16="http://schemas.microsoft.com/office/drawing/2014/main" id="{E51B025D-04D6-A383-B63D-CBC63EB3CF2C}"/>
                  </a:ext>
                </a:extLst>
              </p:cNvPr>
              <p:cNvSpPr/>
              <p:nvPr/>
            </p:nvSpPr>
            <p:spPr>
              <a:xfrm>
                <a:off x="1516050" y="7003284"/>
                <a:ext cx="4898154" cy="12805"/>
              </a:xfrm>
              <a:custGeom>
                <a:avLst/>
                <a:gdLst>
                  <a:gd name="connsiteX0" fmla="*/ -82 w 4898154"/>
                  <a:gd name="connsiteY0" fmla="*/ -84 h 12805"/>
                  <a:gd name="connsiteX1" fmla="*/ 4898073 w 4898154"/>
                  <a:gd name="connsiteY1" fmla="*/ -8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98154" h="12805">
                    <a:moveTo>
                      <a:pt x="-82" y="-84"/>
                    </a:moveTo>
                    <a:lnTo>
                      <a:pt x="4898073" y="-8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22" name="Vrije vorm 621">
                <a:extLst>
                  <a:ext uri="{FF2B5EF4-FFF2-40B4-BE49-F238E27FC236}">
                    <a16:creationId xmlns:a16="http://schemas.microsoft.com/office/drawing/2014/main" id="{14F3D3CB-8925-92CD-DDF8-3BBA7B83DC25}"/>
                  </a:ext>
                </a:extLst>
              </p:cNvPr>
              <p:cNvSpPr/>
              <p:nvPr/>
            </p:nvSpPr>
            <p:spPr>
              <a:xfrm>
                <a:off x="1520852" y="3915526"/>
                <a:ext cx="12805" cy="3092560"/>
              </a:xfrm>
              <a:custGeom>
                <a:avLst/>
                <a:gdLst>
                  <a:gd name="connsiteX0" fmla="*/ -19 w 12805"/>
                  <a:gd name="connsiteY0" fmla="*/ 3092516 h 3092560"/>
                  <a:gd name="connsiteX1" fmla="*/ -19 w 12805"/>
                  <a:gd name="connsiteY1" fmla="*/ -44 h 309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3092560">
                    <a:moveTo>
                      <a:pt x="-19" y="3092516"/>
                    </a:moveTo>
                    <a:lnTo>
                      <a:pt x="-19" y="-4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23" name="Vrije vorm 622">
                <a:extLst>
                  <a:ext uri="{FF2B5EF4-FFF2-40B4-BE49-F238E27FC236}">
                    <a16:creationId xmlns:a16="http://schemas.microsoft.com/office/drawing/2014/main" id="{F348850A-415C-597D-14D1-6474613BE466}"/>
                  </a:ext>
                </a:extLst>
              </p:cNvPr>
              <p:cNvSpPr/>
              <p:nvPr/>
            </p:nvSpPr>
            <p:spPr>
              <a:xfrm>
                <a:off x="1516050" y="3920328"/>
                <a:ext cx="4898154" cy="12805"/>
              </a:xfrm>
              <a:custGeom>
                <a:avLst/>
                <a:gdLst>
                  <a:gd name="connsiteX0" fmla="*/ -82 w 4898154"/>
                  <a:gd name="connsiteY0" fmla="*/ -4 h 12805"/>
                  <a:gd name="connsiteX1" fmla="*/ 4898073 w 4898154"/>
                  <a:gd name="connsiteY1" fmla="*/ -4 h 12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98154" h="12805">
                    <a:moveTo>
                      <a:pt x="-82" y="-4"/>
                    </a:moveTo>
                    <a:lnTo>
                      <a:pt x="4898073" y="-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24" name="Vrije vorm 623">
                <a:extLst>
                  <a:ext uri="{FF2B5EF4-FFF2-40B4-BE49-F238E27FC236}">
                    <a16:creationId xmlns:a16="http://schemas.microsoft.com/office/drawing/2014/main" id="{A4A2F043-0C44-EE73-C103-B09A24487773}"/>
                  </a:ext>
                </a:extLst>
              </p:cNvPr>
              <p:cNvSpPr/>
              <p:nvPr/>
            </p:nvSpPr>
            <p:spPr>
              <a:xfrm>
                <a:off x="6409403" y="3915526"/>
                <a:ext cx="12805" cy="3092560"/>
              </a:xfrm>
              <a:custGeom>
                <a:avLst/>
                <a:gdLst>
                  <a:gd name="connsiteX0" fmla="*/ -146 w 12805"/>
                  <a:gd name="connsiteY0" fmla="*/ 3092516 h 3092560"/>
                  <a:gd name="connsiteX1" fmla="*/ -146 w 12805"/>
                  <a:gd name="connsiteY1" fmla="*/ -44 h 309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05" h="3092560">
                    <a:moveTo>
                      <a:pt x="-146" y="3092516"/>
                    </a:moveTo>
                    <a:lnTo>
                      <a:pt x="-146" y="-44"/>
                    </a:lnTo>
                  </a:path>
                </a:pathLst>
              </a:custGeom>
              <a:noFill/>
              <a:ln w="95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5" name="Tekstvak 624">
                  <a:extLst>
                    <a:ext uri="{FF2B5EF4-FFF2-40B4-BE49-F238E27FC236}">
                      <a16:creationId xmlns:a16="http://schemas.microsoft.com/office/drawing/2014/main" id="{CCFC52B8-EF41-57B9-CFFD-DD9CDB5BD849}"/>
                    </a:ext>
                  </a:extLst>
                </p:cNvPr>
                <p:cNvSpPr txBox="1"/>
                <p:nvPr/>
              </p:nvSpPr>
              <p:spPr>
                <a:xfrm rot="16200000">
                  <a:off x="738760" y="5093393"/>
                  <a:ext cx="2461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nl-NL" sz="14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nl-NL" sz="1400" dirty="0">
                    <a:solidFill>
                      <a:srgbClr val="7F7F7F"/>
                    </a:solidFill>
                  </a:endParaRPr>
                </a:p>
              </p:txBody>
            </p:sp>
          </mc:Choice>
          <mc:Fallback>
            <p:sp>
              <p:nvSpPr>
                <p:cNvPr id="625" name="Tekstvak 624">
                  <a:extLst>
                    <a:ext uri="{FF2B5EF4-FFF2-40B4-BE49-F238E27FC236}">
                      <a16:creationId xmlns:a16="http://schemas.microsoft.com/office/drawing/2014/main" id="{CCFC52B8-EF41-57B9-CFFD-DD9CDB5B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8760" y="5093393"/>
                  <a:ext cx="246157" cy="215444"/>
                </a:xfrm>
                <a:prstGeom prst="rect">
                  <a:avLst/>
                </a:prstGeom>
                <a:blipFill>
                  <a:blip r:embed="rId10"/>
                  <a:stretch>
                    <a:fillRect t="-15000" r="-5556" b="-2000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392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ep 357">
            <a:extLst>
              <a:ext uri="{FF2B5EF4-FFF2-40B4-BE49-F238E27FC236}">
                <a16:creationId xmlns:a16="http://schemas.microsoft.com/office/drawing/2014/main" id="{62A1C8B7-B591-5134-675E-981C73F5DA5C}"/>
              </a:ext>
            </a:extLst>
          </p:cNvPr>
          <p:cNvGrpSpPr/>
          <p:nvPr/>
        </p:nvGrpSpPr>
        <p:grpSpPr>
          <a:xfrm>
            <a:off x="391207" y="110597"/>
            <a:ext cx="9044327" cy="6428725"/>
            <a:chOff x="391207" y="110597"/>
            <a:chExt cx="9044327" cy="6428725"/>
          </a:xfrm>
        </p:grpSpPr>
        <p:grpSp>
          <p:nvGrpSpPr>
            <p:cNvPr id="4" name="Graphic 143">
              <a:extLst>
                <a:ext uri="{FF2B5EF4-FFF2-40B4-BE49-F238E27FC236}">
                  <a16:creationId xmlns:a16="http://schemas.microsoft.com/office/drawing/2014/main" id="{3C627346-B6D1-E20A-D0CB-78D776E47C6A}"/>
                </a:ext>
              </a:extLst>
            </p:cNvPr>
            <p:cNvGrpSpPr/>
            <p:nvPr/>
          </p:nvGrpSpPr>
          <p:grpSpPr>
            <a:xfrm>
              <a:off x="3818666" y="322681"/>
              <a:ext cx="5616868" cy="6216641"/>
              <a:chOff x="3932027" y="897249"/>
              <a:chExt cx="5488861" cy="5422871"/>
            </a:xfrm>
          </p:grpSpPr>
          <p:sp>
            <p:nvSpPr>
              <p:cNvPr id="6" name="Vrije vorm 5">
                <a:extLst>
                  <a:ext uri="{FF2B5EF4-FFF2-40B4-BE49-F238E27FC236}">
                    <a16:creationId xmlns:a16="http://schemas.microsoft.com/office/drawing/2014/main" id="{AFFF2AB8-5D4C-96B3-55EE-FC3C47C844B5}"/>
                  </a:ext>
                </a:extLst>
              </p:cNvPr>
              <p:cNvSpPr/>
              <p:nvPr/>
            </p:nvSpPr>
            <p:spPr>
              <a:xfrm>
                <a:off x="4447847" y="902012"/>
                <a:ext cx="2076450" cy="4962525"/>
              </a:xfrm>
              <a:custGeom>
                <a:avLst/>
                <a:gdLst>
                  <a:gd name="connsiteX0" fmla="*/ 0 w 2076450"/>
                  <a:gd name="connsiteY0" fmla="*/ 4962525 h 4962525"/>
                  <a:gd name="connsiteX1" fmla="*/ 2076450 w 2076450"/>
                  <a:gd name="connsiteY1" fmla="*/ 4962525 h 4962525"/>
                  <a:gd name="connsiteX2" fmla="*/ 2076450 w 2076450"/>
                  <a:gd name="connsiteY2" fmla="*/ 0 h 4962525"/>
                  <a:gd name="connsiteX3" fmla="*/ 0 w 2076450"/>
                  <a:gd name="connsiteY3" fmla="*/ 0 h 496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50" h="4962525">
                    <a:moveTo>
                      <a:pt x="0" y="4962525"/>
                    </a:moveTo>
                    <a:lnTo>
                      <a:pt x="2076450" y="4962525"/>
                    </a:lnTo>
                    <a:lnTo>
                      <a:pt x="20764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" name="Vrije vorm 6">
                <a:extLst>
                  <a:ext uri="{FF2B5EF4-FFF2-40B4-BE49-F238E27FC236}">
                    <a16:creationId xmlns:a16="http://schemas.microsoft.com/office/drawing/2014/main" id="{44B2F026-7ECE-490E-D9D1-F29BE3C59B15}"/>
                  </a:ext>
                </a:extLst>
              </p:cNvPr>
              <p:cNvSpPr/>
              <p:nvPr/>
            </p:nvSpPr>
            <p:spPr>
              <a:xfrm>
                <a:off x="7267247" y="3721412"/>
                <a:ext cx="2076450" cy="2143125"/>
              </a:xfrm>
              <a:custGeom>
                <a:avLst/>
                <a:gdLst>
                  <a:gd name="connsiteX0" fmla="*/ 0 w 2076450"/>
                  <a:gd name="connsiteY0" fmla="*/ 2143125 h 2143125"/>
                  <a:gd name="connsiteX1" fmla="*/ 2076450 w 2076450"/>
                  <a:gd name="connsiteY1" fmla="*/ 2143125 h 2143125"/>
                  <a:gd name="connsiteX2" fmla="*/ 2076450 w 2076450"/>
                  <a:gd name="connsiteY2" fmla="*/ 0 h 2143125"/>
                  <a:gd name="connsiteX3" fmla="*/ 0 w 2076450"/>
                  <a:gd name="connsiteY3" fmla="*/ 0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450" h="2143125">
                    <a:moveTo>
                      <a:pt x="0" y="2143125"/>
                    </a:moveTo>
                    <a:lnTo>
                      <a:pt x="2076450" y="2143125"/>
                    </a:lnTo>
                    <a:lnTo>
                      <a:pt x="20764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" name="Vrije vorm 8">
                <a:extLst>
                  <a:ext uri="{FF2B5EF4-FFF2-40B4-BE49-F238E27FC236}">
                    <a16:creationId xmlns:a16="http://schemas.microsoft.com/office/drawing/2014/main" id="{EB75FE03-9790-B5FF-0FA5-AE95E261773B}"/>
                  </a:ext>
                </a:extLst>
              </p:cNvPr>
              <p:cNvSpPr/>
              <p:nvPr/>
            </p:nvSpPr>
            <p:spPr>
              <a:xfrm>
                <a:off x="4540368" y="902012"/>
                <a:ext cx="12700" cy="4962525"/>
              </a:xfrm>
              <a:custGeom>
                <a:avLst/>
                <a:gdLst>
                  <a:gd name="connsiteX0" fmla="*/ -20 w 12700"/>
                  <a:gd name="connsiteY0" fmla="*/ 4962456 h 4962525"/>
                  <a:gd name="connsiteX1" fmla="*/ -20 w 12700"/>
                  <a:gd name="connsiteY1" fmla="*/ -69 h 496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962525">
                    <a:moveTo>
                      <a:pt x="-20" y="4962456"/>
                    </a:moveTo>
                    <a:lnTo>
                      <a:pt x="-20" y="-69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" name="Vrije vorm 9">
                <a:extLst>
                  <a:ext uri="{FF2B5EF4-FFF2-40B4-BE49-F238E27FC236}">
                    <a16:creationId xmlns:a16="http://schemas.microsoft.com/office/drawing/2014/main" id="{E7603037-7A09-2CBE-7B45-7FA2BD904523}"/>
                  </a:ext>
                </a:extLst>
              </p:cNvPr>
              <p:cNvSpPr/>
              <p:nvPr/>
            </p:nvSpPr>
            <p:spPr>
              <a:xfrm>
                <a:off x="5342899" y="902012"/>
                <a:ext cx="12700" cy="4962525"/>
              </a:xfrm>
              <a:custGeom>
                <a:avLst/>
                <a:gdLst>
                  <a:gd name="connsiteX0" fmla="*/ -41 w 12700"/>
                  <a:gd name="connsiteY0" fmla="*/ 4962456 h 4962525"/>
                  <a:gd name="connsiteX1" fmla="*/ -41 w 12700"/>
                  <a:gd name="connsiteY1" fmla="*/ -69 h 496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962525">
                    <a:moveTo>
                      <a:pt x="-41" y="4962456"/>
                    </a:moveTo>
                    <a:lnTo>
                      <a:pt x="-41" y="-69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" name="Vrije vorm 10">
                <a:extLst>
                  <a:ext uri="{FF2B5EF4-FFF2-40B4-BE49-F238E27FC236}">
                    <a16:creationId xmlns:a16="http://schemas.microsoft.com/office/drawing/2014/main" id="{1A3A0A3E-FC81-D14C-F74C-53CC254396CB}"/>
                  </a:ext>
                </a:extLst>
              </p:cNvPr>
              <p:cNvSpPr/>
              <p:nvPr/>
            </p:nvSpPr>
            <p:spPr>
              <a:xfrm>
                <a:off x="6145430" y="902012"/>
                <a:ext cx="12700" cy="4962525"/>
              </a:xfrm>
              <a:custGeom>
                <a:avLst/>
                <a:gdLst>
                  <a:gd name="connsiteX0" fmla="*/ -62 w 12700"/>
                  <a:gd name="connsiteY0" fmla="*/ 4962456 h 4962525"/>
                  <a:gd name="connsiteX1" fmla="*/ -62 w 12700"/>
                  <a:gd name="connsiteY1" fmla="*/ -69 h 496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962525">
                    <a:moveTo>
                      <a:pt x="-62" y="4962456"/>
                    </a:moveTo>
                    <a:lnTo>
                      <a:pt x="-62" y="-69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" name="Vrije vorm 11">
                <a:extLst>
                  <a:ext uri="{FF2B5EF4-FFF2-40B4-BE49-F238E27FC236}">
                    <a16:creationId xmlns:a16="http://schemas.microsoft.com/office/drawing/2014/main" id="{ECDDCD17-B619-11C1-4CC2-0C2F0EDF207A}"/>
                  </a:ext>
                </a:extLst>
              </p:cNvPr>
              <p:cNvSpPr/>
              <p:nvPr/>
            </p:nvSpPr>
            <p:spPr>
              <a:xfrm>
                <a:off x="4447847" y="4808452"/>
                <a:ext cx="2076450" cy="12700"/>
              </a:xfrm>
              <a:custGeom>
                <a:avLst/>
                <a:gdLst>
                  <a:gd name="connsiteX0" fmla="*/ -45 w 2076450"/>
                  <a:gd name="connsiteY0" fmla="*/ -107 h 12700"/>
                  <a:gd name="connsiteX1" fmla="*/ 2076405 w 2076450"/>
                  <a:gd name="connsiteY1" fmla="*/ -10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45" y="-107"/>
                    </a:moveTo>
                    <a:lnTo>
                      <a:pt x="2076405" y="-107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" name="Vrije vorm 12">
                <a:extLst>
                  <a:ext uri="{FF2B5EF4-FFF2-40B4-BE49-F238E27FC236}">
                    <a16:creationId xmlns:a16="http://schemas.microsoft.com/office/drawing/2014/main" id="{37D47CD8-1B1E-40F1-5D6A-35C9FFA5506C}"/>
                  </a:ext>
                </a:extLst>
              </p:cNvPr>
              <p:cNvSpPr/>
              <p:nvPr/>
            </p:nvSpPr>
            <p:spPr>
              <a:xfrm>
                <a:off x="4447847" y="3177246"/>
                <a:ext cx="2076450" cy="12700"/>
              </a:xfrm>
              <a:custGeom>
                <a:avLst/>
                <a:gdLst>
                  <a:gd name="connsiteX0" fmla="*/ -45 w 2076450"/>
                  <a:gd name="connsiteY0" fmla="*/ -64 h 12700"/>
                  <a:gd name="connsiteX1" fmla="*/ 2076405 w 2076450"/>
                  <a:gd name="connsiteY1" fmla="*/ -6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45" y="-64"/>
                    </a:moveTo>
                    <a:lnTo>
                      <a:pt x="2076405" y="-6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" name="Vrije vorm 13">
                <a:extLst>
                  <a:ext uri="{FF2B5EF4-FFF2-40B4-BE49-F238E27FC236}">
                    <a16:creationId xmlns:a16="http://schemas.microsoft.com/office/drawing/2014/main" id="{15D1D773-3982-D660-7E55-7FB73B9799BD}"/>
                  </a:ext>
                </a:extLst>
              </p:cNvPr>
              <p:cNvSpPr/>
              <p:nvPr/>
            </p:nvSpPr>
            <p:spPr>
              <a:xfrm>
                <a:off x="4447847" y="1546040"/>
                <a:ext cx="2076450" cy="12700"/>
              </a:xfrm>
              <a:custGeom>
                <a:avLst/>
                <a:gdLst>
                  <a:gd name="connsiteX0" fmla="*/ -45 w 2076450"/>
                  <a:gd name="connsiteY0" fmla="*/ -21 h 12700"/>
                  <a:gd name="connsiteX1" fmla="*/ 2076405 w 2076450"/>
                  <a:gd name="connsiteY1" fmla="*/ -2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45" y="-21"/>
                    </a:moveTo>
                    <a:lnTo>
                      <a:pt x="2076405" y="-21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" name="Vrije vorm 14">
                <a:extLst>
                  <a:ext uri="{FF2B5EF4-FFF2-40B4-BE49-F238E27FC236}">
                    <a16:creationId xmlns:a16="http://schemas.microsoft.com/office/drawing/2014/main" id="{32AA7307-9C19-E875-526B-8D1F34E45E8B}"/>
                  </a:ext>
                </a:extLst>
              </p:cNvPr>
              <p:cNvSpPr/>
              <p:nvPr/>
            </p:nvSpPr>
            <p:spPr>
              <a:xfrm>
                <a:off x="7267247" y="3721412"/>
                <a:ext cx="12700" cy="2143125"/>
              </a:xfrm>
              <a:custGeom>
                <a:avLst/>
                <a:gdLst>
                  <a:gd name="connsiteX0" fmla="*/ -92 w 12700"/>
                  <a:gd name="connsiteY0" fmla="*/ 2143019 h 2143125"/>
                  <a:gd name="connsiteX1" fmla="*/ -92 w 12700"/>
                  <a:gd name="connsiteY1" fmla="*/ -106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43125">
                    <a:moveTo>
                      <a:pt x="-92" y="2143019"/>
                    </a:moveTo>
                    <a:lnTo>
                      <a:pt x="-92" y="-106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" name="Vrije vorm 15">
                <a:extLst>
                  <a:ext uri="{FF2B5EF4-FFF2-40B4-BE49-F238E27FC236}">
                    <a16:creationId xmlns:a16="http://schemas.microsoft.com/office/drawing/2014/main" id="{0A8A641A-0F43-1DCA-88AE-C19EAA141A92}"/>
                  </a:ext>
                </a:extLst>
              </p:cNvPr>
              <p:cNvSpPr/>
              <p:nvPr/>
            </p:nvSpPr>
            <p:spPr>
              <a:xfrm>
                <a:off x="8305472" y="3721412"/>
                <a:ext cx="12700" cy="2143125"/>
              </a:xfrm>
              <a:custGeom>
                <a:avLst/>
                <a:gdLst>
                  <a:gd name="connsiteX0" fmla="*/ -119 w 12700"/>
                  <a:gd name="connsiteY0" fmla="*/ 2143019 h 2143125"/>
                  <a:gd name="connsiteX1" fmla="*/ -119 w 12700"/>
                  <a:gd name="connsiteY1" fmla="*/ -106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43125">
                    <a:moveTo>
                      <a:pt x="-119" y="2143019"/>
                    </a:moveTo>
                    <a:lnTo>
                      <a:pt x="-119" y="-106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" name="Vrije vorm 16">
                <a:extLst>
                  <a:ext uri="{FF2B5EF4-FFF2-40B4-BE49-F238E27FC236}">
                    <a16:creationId xmlns:a16="http://schemas.microsoft.com/office/drawing/2014/main" id="{EF2DBF97-E158-608D-21D1-5B6035F6895E}"/>
                  </a:ext>
                </a:extLst>
              </p:cNvPr>
              <p:cNvSpPr/>
              <p:nvPr/>
            </p:nvSpPr>
            <p:spPr>
              <a:xfrm>
                <a:off x="9343697" y="3721412"/>
                <a:ext cx="12700" cy="2143125"/>
              </a:xfrm>
              <a:custGeom>
                <a:avLst/>
                <a:gdLst>
                  <a:gd name="connsiteX0" fmla="*/ -146 w 12700"/>
                  <a:gd name="connsiteY0" fmla="*/ 2143019 h 2143125"/>
                  <a:gd name="connsiteX1" fmla="*/ -146 w 12700"/>
                  <a:gd name="connsiteY1" fmla="*/ -106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43125">
                    <a:moveTo>
                      <a:pt x="-146" y="2143019"/>
                    </a:moveTo>
                    <a:lnTo>
                      <a:pt x="-146" y="-106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" name="Vrije vorm 17">
                <a:extLst>
                  <a:ext uri="{FF2B5EF4-FFF2-40B4-BE49-F238E27FC236}">
                    <a16:creationId xmlns:a16="http://schemas.microsoft.com/office/drawing/2014/main" id="{483074FD-BD9D-F376-81C0-71661D043949}"/>
                  </a:ext>
                </a:extLst>
              </p:cNvPr>
              <p:cNvSpPr/>
              <p:nvPr/>
            </p:nvSpPr>
            <p:spPr>
              <a:xfrm>
                <a:off x="7267247" y="5864537"/>
                <a:ext cx="2076450" cy="12700"/>
              </a:xfrm>
              <a:custGeom>
                <a:avLst/>
                <a:gdLst>
                  <a:gd name="connsiteX0" fmla="*/ -119 w 2076450"/>
                  <a:gd name="connsiteY0" fmla="*/ -134 h 12700"/>
                  <a:gd name="connsiteX1" fmla="*/ 2076331 w 2076450"/>
                  <a:gd name="connsiteY1" fmla="*/ -13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119" y="-134"/>
                    </a:moveTo>
                    <a:lnTo>
                      <a:pt x="2076331" y="-13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" name="Vrije vorm 18">
                <a:extLst>
                  <a:ext uri="{FF2B5EF4-FFF2-40B4-BE49-F238E27FC236}">
                    <a16:creationId xmlns:a16="http://schemas.microsoft.com/office/drawing/2014/main" id="{F7F3242D-F1E0-B805-27FB-9ED6848CB509}"/>
                  </a:ext>
                </a:extLst>
              </p:cNvPr>
              <p:cNvSpPr/>
              <p:nvPr/>
            </p:nvSpPr>
            <p:spPr>
              <a:xfrm>
                <a:off x="7267247" y="5150162"/>
                <a:ext cx="2076450" cy="12700"/>
              </a:xfrm>
              <a:custGeom>
                <a:avLst/>
                <a:gdLst>
                  <a:gd name="connsiteX0" fmla="*/ -119 w 2076450"/>
                  <a:gd name="connsiteY0" fmla="*/ -116 h 12700"/>
                  <a:gd name="connsiteX1" fmla="*/ 2076331 w 2076450"/>
                  <a:gd name="connsiteY1" fmla="*/ -11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119" y="-116"/>
                    </a:moveTo>
                    <a:lnTo>
                      <a:pt x="2076331" y="-116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" name="Vrije vorm 19">
                <a:extLst>
                  <a:ext uri="{FF2B5EF4-FFF2-40B4-BE49-F238E27FC236}">
                    <a16:creationId xmlns:a16="http://schemas.microsoft.com/office/drawing/2014/main" id="{8FEE0493-B290-1D01-6E83-F04E9C1009CE}"/>
                  </a:ext>
                </a:extLst>
              </p:cNvPr>
              <p:cNvSpPr/>
              <p:nvPr/>
            </p:nvSpPr>
            <p:spPr>
              <a:xfrm>
                <a:off x="7267247" y="4435787"/>
                <a:ext cx="2076450" cy="12700"/>
              </a:xfrm>
              <a:custGeom>
                <a:avLst/>
                <a:gdLst>
                  <a:gd name="connsiteX0" fmla="*/ -119 w 2076450"/>
                  <a:gd name="connsiteY0" fmla="*/ -97 h 12700"/>
                  <a:gd name="connsiteX1" fmla="*/ 2076331 w 2076450"/>
                  <a:gd name="connsiteY1" fmla="*/ -9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119" y="-97"/>
                    </a:moveTo>
                    <a:lnTo>
                      <a:pt x="2076331" y="-97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" name="Vrije vorm 20">
                <a:extLst>
                  <a:ext uri="{FF2B5EF4-FFF2-40B4-BE49-F238E27FC236}">
                    <a16:creationId xmlns:a16="http://schemas.microsoft.com/office/drawing/2014/main" id="{F8081A1F-C8DB-CC9D-FC44-B2297E11E491}"/>
                  </a:ext>
                </a:extLst>
              </p:cNvPr>
              <p:cNvSpPr/>
              <p:nvPr/>
            </p:nvSpPr>
            <p:spPr>
              <a:xfrm>
                <a:off x="7267247" y="3721412"/>
                <a:ext cx="2076450" cy="12700"/>
              </a:xfrm>
              <a:custGeom>
                <a:avLst/>
                <a:gdLst>
                  <a:gd name="connsiteX0" fmla="*/ -119 w 2076450"/>
                  <a:gd name="connsiteY0" fmla="*/ -78 h 12700"/>
                  <a:gd name="connsiteX1" fmla="*/ 2076331 w 2076450"/>
                  <a:gd name="connsiteY1" fmla="*/ -7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119" y="-78"/>
                    </a:moveTo>
                    <a:lnTo>
                      <a:pt x="2076331" y="-78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" name="Vrije vorm 21">
                <a:extLst>
                  <a:ext uri="{FF2B5EF4-FFF2-40B4-BE49-F238E27FC236}">
                    <a16:creationId xmlns:a16="http://schemas.microsoft.com/office/drawing/2014/main" id="{42A2A429-5197-350B-1CED-48E060FC00C1}"/>
                  </a:ext>
                </a:extLst>
              </p:cNvPr>
              <p:cNvSpPr/>
              <p:nvPr/>
            </p:nvSpPr>
            <p:spPr>
              <a:xfrm>
                <a:off x="7709117" y="902012"/>
                <a:ext cx="12700" cy="2143125"/>
              </a:xfrm>
              <a:custGeom>
                <a:avLst/>
                <a:gdLst>
                  <a:gd name="connsiteX0" fmla="*/ -103 w 12700"/>
                  <a:gd name="connsiteY0" fmla="*/ 2143093 h 2143125"/>
                  <a:gd name="connsiteX1" fmla="*/ -103 w 12700"/>
                  <a:gd name="connsiteY1" fmla="*/ -32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43125">
                    <a:moveTo>
                      <a:pt x="-103" y="2143093"/>
                    </a:moveTo>
                    <a:lnTo>
                      <a:pt x="-103" y="-32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" name="Vrije vorm 22">
                <a:extLst>
                  <a:ext uri="{FF2B5EF4-FFF2-40B4-BE49-F238E27FC236}">
                    <a16:creationId xmlns:a16="http://schemas.microsoft.com/office/drawing/2014/main" id="{21E0873F-0B51-B9E4-6688-F1DFC79D2C91}"/>
                  </a:ext>
                </a:extLst>
              </p:cNvPr>
              <p:cNvSpPr/>
              <p:nvPr/>
            </p:nvSpPr>
            <p:spPr>
              <a:xfrm>
                <a:off x="8391693" y="902012"/>
                <a:ext cx="12700" cy="2143125"/>
              </a:xfrm>
              <a:custGeom>
                <a:avLst/>
                <a:gdLst>
                  <a:gd name="connsiteX0" fmla="*/ -121 w 12700"/>
                  <a:gd name="connsiteY0" fmla="*/ 2143093 h 2143125"/>
                  <a:gd name="connsiteX1" fmla="*/ -121 w 12700"/>
                  <a:gd name="connsiteY1" fmla="*/ -32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43125">
                    <a:moveTo>
                      <a:pt x="-121" y="2143093"/>
                    </a:moveTo>
                    <a:lnTo>
                      <a:pt x="-121" y="-32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" name="Vrije vorm 23">
                <a:extLst>
                  <a:ext uri="{FF2B5EF4-FFF2-40B4-BE49-F238E27FC236}">
                    <a16:creationId xmlns:a16="http://schemas.microsoft.com/office/drawing/2014/main" id="{42A2FDED-4DE2-1F3B-0ADA-1F6BCB4589A3}"/>
                  </a:ext>
                </a:extLst>
              </p:cNvPr>
              <p:cNvSpPr/>
              <p:nvPr/>
            </p:nvSpPr>
            <p:spPr>
              <a:xfrm>
                <a:off x="9074218" y="902012"/>
                <a:ext cx="12700" cy="2143125"/>
              </a:xfrm>
              <a:custGeom>
                <a:avLst/>
                <a:gdLst>
                  <a:gd name="connsiteX0" fmla="*/ -139 w 12700"/>
                  <a:gd name="connsiteY0" fmla="*/ 2143093 h 2143125"/>
                  <a:gd name="connsiteX1" fmla="*/ -139 w 12700"/>
                  <a:gd name="connsiteY1" fmla="*/ -32 h 2143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43125">
                    <a:moveTo>
                      <a:pt x="-139" y="2143093"/>
                    </a:moveTo>
                    <a:lnTo>
                      <a:pt x="-139" y="-32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" name="Vrije vorm 24">
                <a:extLst>
                  <a:ext uri="{FF2B5EF4-FFF2-40B4-BE49-F238E27FC236}">
                    <a16:creationId xmlns:a16="http://schemas.microsoft.com/office/drawing/2014/main" id="{31EFBAC6-E0F4-B9CC-7D68-3D64C07F97F7}"/>
                  </a:ext>
                </a:extLst>
              </p:cNvPr>
              <p:cNvSpPr/>
              <p:nvPr/>
            </p:nvSpPr>
            <p:spPr>
              <a:xfrm>
                <a:off x="7267247" y="2375757"/>
                <a:ext cx="2076450" cy="12700"/>
              </a:xfrm>
              <a:custGeom>
                <a:avLst/>
                <a:gdLst>
                  <a:gd name="connsiteX0" fmla="*/ -119 w 2076450"/>
                  <a:gd name="connsiteY0" fmla="*/ -43 h 12700"/>
                  <a:gd name="connsiteX1" fmla="*/ 2076331 w 2076450"/>
                  <a:gd name="connsiteY1" fmla="*/ -4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119" y="-43"/>
                    </a:moveTo>
                    <a:lnTo>
                      <a:pt x="2076331" y="-43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" name="Vrije vorm 25">
                <a:extLst>
                  <a:ext uri="{FF2B5EF4-FFF2-40B4-BE49-F238E27FC236}">
                    <a16:creationId xmlns:a16="http://schemas.microsoft.com/office/drawing/2014/main" id="{48A3B2FF-0945-2DF1-85E1-AC12D4982EF0}"/>
                  </a:ext>
                </a:extLst>
              </p:cNvPr>
              <p:cNvSpPr/>
              <p:nvPr/>
            </p:nvSpPr>
            <p:spPr>
              <a:xfrm>
                <a:off x="7267247" y="1673487"/>
                <a:ext cx="2076450" cy="12700"/>
              </a:xfrm>
              <a:custGeom>
                <a:avLst/>
                <a:gdLst>
                  <a:gd name="connsiteX0" fmla="*/ -119 w 2076450"/>
                  <a:gd name="connsiteY0" fmla="*/ -24 h 12700"/>
                  <a:gd name="connsiteX1" fmla="*/ 2076331 w 2076450"/>
                  <a:gd name="connsiteY1" fmla="*/ -2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119" y="-24"/>
                    </a:moveTo>
                    <a:lnTo>
                      <a:pt x="2076331" y="-24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" name="Vrije vorm 26">
                <a:extLst>
                  <a:ext uri="{FF2B5EF4-FFF2-40B4-BE49-F238E27FC236}">
                    <a16:creationId xmlns:a16="http://schemas.microsoft.com/office/drawing/2014/main" id="{86B45930-9D19-F498-3030-45E4BFB408A1}"/>
                  </a:ext>
                </a:extLst>
              </p:cNvPr>
              <p:cNvSpPr/>
              <p:nvPr/>
            </p:nvSpPr>
            <p:spPr>
              <a:xfrm>
                <a:off x="7267247" y="971217"/>
                <a:ext cx="2076450" cy="12700"/>
              </a:xfrm>
              <a:custGeom>
                <a:avLst/>
                <a:gdLst>
                  <a:gd name="connsiteX0" fmla="*/ -119 w 2076450"/>
                  <a:gd name="connsiteY0" fmla="*/ -6 h 12700"/>
                  <a:gd name="connsiteX1" fmla="*/ 2076331 w 2076450"/>
                  <a:gd name="connsiteY1" fmla="*/ -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450" h="12700">
                    <a:moveTo>
                      <a:pt x="-119" y="-6"/>
                    </a:moveTo>
                    <a:lnTo>
                      <a:pt x="2076331" y="-6"/>
                    </a:lnTo>
                  </a:path>
                </a:pathLst>
              </a:custGeom>
              <a:noFill/>
              <a:ln w="142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" name="Vrije vorm 27">
                <a:extLst>
                  <a:ext uri="{FF2B5EF4-FFF2-40B4-BE49-F238E27FC236}">
                    <a16:creationId xmlns:a16="http://schemas.microsoft.com/office/drawing/2014/main" id="{FB77865B-C2CB-6170-163E-A9F13B1B67DF}"/>
                  </a:ext>
                </a:extLst>
              </p:cNvPr>
              <p:cNvSpPr/>
              <p:nvPr/>
            </p:nvSpPr>
            <p:spPr>
              <a:xfrm>
                <a:off x="5345968" y="6136963"/>
                <a:ext cx="59134" cy="133548"/>
              </a:xfrm>
              <a:custGeom>
                <a:avLst/>
                <a:gdLst>
                  <a:gd name="connsiteX0" fmla="*/ 55684 w 59134"/>
                  <a:gd name="connsiteY0" fmla="*/ 101638 h 133548"/>
                  <a:gd name="connsiteX1" fmla="*/ 52509 w 59134"/>
                  <a:gd name="connsiteY1" fmla="*/ 99455 h 133548"/>
                  <a:gd name="connsiteX2" fmla="*/ 48342 w 59134"/>
                  <a:gd name="connsiteY2" fmla="*/ 103424 h 133548"/>
                  <a:gd name="connsiteX3" fmla="*/ 24331 w 59134"/>
                  <a:gd name="connsiteY3" fmla="*/ 129220 h 133548"/>
                  <a:gd name="connsiteX4" fmla="*/ 18576 w 59134"/>
                  <a:gd name="connsiteY4" fmla="*/ 120688 h 133548"/>
                  <a:gd name="connsiteX5" fmla="*/ 19965 w 59134"/>
                  <a:gd name="connsiteY5" fmla="*/ 109972 h 133548"/>
                  <a:gd name="connsiteX6" fmla="*/ 35642 w 59134"/>
                  <a:gd name="connsiteY6" fmla="*/ 47861 h 133548"/>
                  <a:gd name="connsiteX7" fmla="*/ 53303 w 59134"/>
                  <a:gd name="connsiteY7" fmla="*/ 47861 h 133548"/>
                  <a:gd name="connsiteX8" fmla="*/ 59256 w 59134"/>
                  <a:gd name="connsiteY8" fmla="*/ 43892 h 133548"/>
                  <a:gd name="connsiteX9" fmla="*/ 53898 w 59134"/>
                  <a:gd name="connsiteY9" fmla="*/ 41313 h 133548"/>
                  <a:gd name="connsiteX10" fmla="*/ 37230 w 59134"/>
                  <a:gd name="connsiteY10" fmla="*/ 41313 h 133548"/>
                  <a:gd name="connsiteX11" fmla="*/ 44969 w 59134"/>
                  <a:gd name="connsiteY11" fmla="*/ 10356 h 133548"/>
                  <a:gd name="connsiteX12" fmla="*/ 45762 w 59134"/>
                  <a:gd name="connsiteY12" fmla="*/ 5792 h 133548"/>
                  <a:gd name="connsiteX13" fmla="*/ 40206 w 59134"/>
                  <a:gd name="connsiteY13" fmla="*/ 435 h 133548"/>
                  <a:gd name="connsiteX14" fmla="*/ 32070 w 59134"/>
                  <a:gd name="connsiteY14" fmla="*/ 7975 h 133548"/>
                  <a:gd name="connsiteX15" fmla="*/ 23736 w 59134"/>
                  <a:gd name="connsiteY15" fmla="*/ 41313 h 133548"/>
                  <a:gd name="connsiteX16" fmla="*/ 6075 w 59134"/>
                  <a:gd name="connsiteY16" fmla="*/ 41313 h 133548"/>
                  <a:gd name="connsiteX17" fmla="*/ 122 w 59134"/>
                  <a:gd name="connsiteY17" fmla="*/ 45281 h 133548"/>
                  <a:gd name="connsiteX18" fmla="*/ 5281 w 59134"/>
                  <a:gd name="connsiteY18" fmla="*/ 47861 h 133548"/>
                  <a:gd name="connsiteX19" fmla="*/ 22148 w 59134"/>
                  <a:gd name="connsiteY19" fmla="*/ 47861 h 133548"/>
                  <a:gd name="connsiteX20" fmla="*/ 7067 w 59134"/>
                  <a:gd name="connsiteY20" fmla="*/ 107988 h 133548"/>
                  <a:gd name="connsiteX21" fmla="*/ 6075 w 59134"/>
                  <a:gd name="connsiteY21" fmla="*/ 115131 h 133548"/>
                  <a:gd name="connsiteX22" fmla="*/ 23736 w 59134"/>
                  <a:gd name="connsiteY22" fmla="*/ 133983 h 133548"/>
                  <a:gd name="connsiteX23" fmla="*/ 55684 w 59134"/>
                  <a:gd name="connsiteY23" fmla="*/ 101638 h 133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134" h="133548">
                    <a:moveTo>
                      <a:pt x="55684" y="101638"/>
                    </a:moveTo>
                    <a:cubicBezTo>
                      <a:pt x="55684" y="99455"/>
                      <a:pt x="53898" y="99455"/>
                      <a:pt x="52509" y="99455"/>
                    </a:cubicBezTo>
                    <a:cubicBezTo>
                      <a:pt x="49930" y="99455"/>
                      <a:pt x="49930" y="99653"/>
                      <a:pt x="48342" y="103424"/>
                    </a:cubicBezTo>
                    <a:cubicBezTo>
                      <a:pt x="44572" y="113544"/>
                      <a:pt x="36237" y="129220"/>
                      <a:pt x="24331" y="129220"/>
                    </a:cubicBezTo>
                    <a:cubicBezTo>
                      <a:pt x="18576" y="129220"/>
                      <a:pt x="18576" y="124061"/>
                      <a:pt x="18576" y="120688"/>
                    </a:cubicBezTo>
                    <a:cubicBezTo>
                      <a:pt x="18576" y="119299"/>
                      <a:pt x="18576" y="115925"/>
                      <a:pt x="19965" y="109972"/>
                    </a:cubicBezTo>
                    <a:lnTo>
                      <a:pt x="35642" y="47861"/>
                    </a:lnTo>
                    <a:lnTo>
                      <a:pt x="53303" y="47861"/>
                    </a:lnTo>
                    <a:cubicBezTo>
                      <a:pt x="56875" y="47861"/>
                      <a:pt x="59256" y="47861"/>
                      <a:pt x="59256" y="43892"/>
                    </a:cubicBezTo>
                    <a:cubicBezTo>
                      <a:pt x="59256" y="41313"/>
                      <a:pt x="57272" y="41313"/>
                      <a:pt x="53898" y="41313"/>
                    </a:cubicBezTo>
                    <a:lnTo>
                      <a:pt x="37230" y="41313"/>
                    </a:lnTo>
                    <a:lnTo>
                      <a:pt x="44969" y="10356"/>
                    </a:lnTo>
                    <a:cubicBezTo>
                      <a:pt x="45762" y="7380"/>
                      <a:pt x="45762" y="6983"/>
                      <a:pt x="45762" y="5792"/>
                    </a:cubicBezTo>
                    <a:cubicBezTo>
                      <a:pt x="45762" y="1427"/>
                      <a:pt x="42190" y="435"/>
                      <a:pt x="40206" y="435"/>
                    </a:cubicBezTo>
                    <a:cubicBezTo>
                      <a:pt x="34848" y="435"/>
                      <a:pt x="32864" y="4800"/>
                      <a:pt x="32070" y="7975"/>
                    </a:cubicBezTo>
                    <a:lnTo>
                      <a:pt x="23736" y="41313"/>
                    </a:lnTo>
                    <a:lnTo>
                      <a:pt x="6075" y="41313"/>
                    </a:lnTo>
                    <a:cubicBezTo>
                      <a:pt x="2503" y="41313"/>
                      <a:pt x="122" y="41313"/>
                      <a:pt x="122" y="45281"/>
                    </a:cubicBezTo>
                    <a:cubicBezTo>
                      <a:pt x="122" y="47861"/>
                      <a:pt x="2106" y="47861"/>
                      <a:pt x="5281" y="47861"/>
                    </a:cubicBezTo>
                    <a:lnTo>
                      <a:pt x="22148" y="47861"/>
                    </a:lnTo>
                    <a:lnTo>
                      <a:pt x="7067" y="107988"/>
                    </a:lnTo>
                    <a:cubicBezTo>
                      <a:pt x="6869" y="108781"/>
                      <a:pt x="6075" y="112155"/>
                      <a:pt x="6075" y="115131"/>
                    </a:cubicBezTo>
                    <a:cubicBezTo>
                      <a:pt x="6075" y="125450"/>
                      <a:pt x="13020" y="133983"/>
                      <a:pt x="23736" y="133983"/>
                    </a:cubicBezTo>
                    <a:cubicBezTo>
                      <a:pt x="44969" y="133983"/>
                      <a:pt x="55684" y="102630"/>
                      <a:pt x="55684" y="10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" name="Vrije vorm 28">
                <a:extLst>
                  <a:ext uri="{FF2B5EF4-FFF2-40B4-BE49-F238E27FC236}">
                    <a16:creationId xmlns:a16="http://schemas.microsoft.com/office/drawing/2014/main" id="{BC2EC4B9-4F69-C794-EE8B-FA71BEF71B94}"/>
                  </a:ext>
                </a:extLst>
              </p:cNvPr>
              <p:cNvSpPr/>
              <p:nvPr/>
            </p:nvSpPr>
            <p:spPr>
              <a:xfrm>
                <a:off x="5417722" y="6111364"/>
                <a:ext cx="48418" cy="208756"/>
              </a:xfrm>
              <a:custGeom>
                <a:avLst/>
                <a:gdLst>
                  <a:gd name="connsiteX0" fmla="*/ 48546 w 48418"/>
                  <a:gd name="connsiteY0" fmla="*/ 207008 h 208756"/>
                  <a:gd name="connsiteX1" fmla="*/ 47554 w 48418"/>
                  <a:gd name="connsiteY1" fmla="*/ 205420 h 208756"/>
                  <a:gd name="connsiteX2" fmla="*/ 11438 w 48418"/>
                  <a:gd name="connsiteY2" fmla="*/ 113544 h 208756"/>
                  <a:gd name="connsiteX3" fmla="*/ 11438 w 48418"/>
                  <a:gd name="connsiteY3" fmla="*/ 96081 h 208756"/>
                  <a:gd name="connsiteX4" fmla="*/ 47554 w 48418"/>
                  <a:gd name="connsiteY4" fmla="*/ 4205 h 208756"/>
                  <a:gd name="connsiteX5" fmla="*/ 48546 w 48418"/>
                  <a:gd name="connsiteY5" fmla="*/ 2617 h 208756"/>
                  <a:gd name="connsiteX6" fmla="*/ 46363 w 48418"/>
                  <a:gd name="connsiteY6" fmla="*/ 435 h 208756"/>
                  <a:gd name="connsiteX7" fmla="*/ 45173 w 48418"/>
                  <a:gd name="connsiteY7" fmla="*/ 831 h 208756"/>
                  <a:gd name="connsiteX8" fmla="*/ 127 w 48418"/>
                  <a:gd name="connsiteY8" fmla="*/ 96081 h 208756"/>
                  <a:gd name="connsiteX9" fmla="*/ 127 w 48418"/>
                  <a:gd name="connsiteY9" fmla="*/ 113544 h 208756"/>
                  <a:gd name="connsiteX10" fmla="*/ 45173 w 48418"/>
                  <a:gd name="connsiteY10" fmla="*/ 208794 h 208756"/>
                  <a:gd name="connsiteX11" fmla="*/ 46363 w 48418"/>
                  <a:gd name="connsiteY11" fmla="*/ 209191 h 208756"/>
                  <a:gd name="connsiteX12" fmla="*/ 48546 w 48418"/>
                  <a:gd name="connsiteY12" fmla="*/ 207008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546" y="207008"/>
                    </a:moveTo>
                    <a:cubicBezTo>
                      <a:pt x="48546" y="206413"/>
                      <a:pt x="47951" y="205817"/>
                      <a:pt x="47554" y="205420"/>
                    </a:cubicBezTo>
                    <a:cubicBezTo>
                      <a:pt x="25924" y="189149"/>
                      <a:pt x="11438" y="147080"/>
                      <a:pt x="11438" y="113544"/>
                    </a:cubicBezTo>
                    <a:lnTo>
                      <a:pt x="11438" y="96081"/>
                    </a:lnTo>
                    <a:cubicBezTo>
                      <a:pt x="11438" y="62545"/>
                      <a:pt x="25924" y="20477"/>
                      <a:pt x="47554" y="4205"/>
                    </a:cubicBezTo>
                    <a:cubicBezTo>
                      <a:pt x="47951" y="3808"/>
                      <a:pt x="48546" y="3213"/>
                      <a:pt x="48546" y="2617"/>
                    </a:cubicBezTo>
                    <a:cubicBezTo>
                      <a:pt x="48546" y="1427"/>
                      <a:pt x="47355" y="435"/>
                      <a:pt x="46363" y="435"/>
                    </a:cubicBezTo>
                    <a:cubicBezTo>
                      <a:pt x="45966" y="435"/>
                      <a:pt x="45569" y="633"/>
                      <a:pt x="45173" y="831"/>
                    </a:cubicBezTo>
                    <a:cubicBezTo>
                      <a:pt x="22154" y="18294"/>
                      <a:pt x="127" y="60164"/>
                      <a:pt x="127" y="96081"/>
                    </a:cubicBezTo>
                    <a:lnTo>
                      <a:pt x="127" y="113544"/>
                    </a:lnTo>
                    <a:cubicBezTo>
                      <a:pt x="127" y="149461"/>
                      <a:pt x="22154" y="191331"/>
                      <a:pt x="45173" y="208794"/>
                    </a:cubicBezTo>
                    <a:cubicBezTo>
                      <a:pt x="45569" y="208992"/>
                      <a:pt x="45966" y="209191"/>
                      <a:pt x="46363" y="209191"/>
                    </a:cubicBezTo>
                    <a:cubicBezTo>
                      <a:pt x="47355" y="209191"/>
                      <a:pt x="48546" y="208199"/>
                      <a:pt x="48546" y="2070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" name="Vrije vorm 29">
                <a:extLst>
                  <a:ext uri="{FF2B5EF4-FFF2-40B4-BE49-F238E27FC236}">
                    <a16:creationId xmlns:a16="http://schemas.microsoft.com/office/drawing/2014/main" id="{9BE18A38-C584-E942-4797-97942AD4E28C}"/>
                  </a:ext>
                </a:extLst>
              </p:cNvPr>
              <p:cNvSpPr/>
              <p:nvPr/>
            </p:nvSpPr>
            <p:spPr>
              <a:xfrm>
                <a:off x="5493879" y="6175460"/>
                <a:ext cx="71834" cy="95051"/>
              </a:xfrm>
              <a:custGeom>
                <a:avLst/>
                <a:gdLst>
                  <a:gd name="connsiteX0" fmla="*/ 66610 w 71834"/>
                  <a:gd name="connsiteY0" fmla="*/ 60164 h 95051"/>
                  <a:gd name="connsiteX1" fmla="*/ 41607 w 71834"/>
                  <a:gd name="connsiteY1" fmla="*/ 36352 h 95051"/>
                  <a:gd name="connsiteX2" fmla="*/ 28312 w 71834"/>
                  <a:gd name="connsiteY2" fmla="*/ 24445 h 95051"/>
                  <a:gd name="connsiteX3" fmla="*/ 49346 w 71834"/>
                  <a:gd name="connsiteY3" fmla="*/ 4999 h 95051"/>
                  <a:gd name="connsiteX4" fmla="*/ 65221 w 71834"/>
                  <a:gd name="connsiteY4" fmla="*/ 15317 h 95051"/>
                  <a:gd name="connsiteX5" fmla="*/ 56688 w 71834"/>
                  <a:gd name="connsiteY5" fmla="*/ 24049 h 95051"/>
                  <a:gd name="connsiteX6" fmla="*/ 63038 w 71834"/>
                  <a:gd name="connsiteY6" fmla="*/ 29803 h 95051"/>
                  <a:gd name="connsiteX7" fmla="*/ 71968 w 71834"/>
                  <a:gd name="connsiteY7" fmla="*/ 18294 h 95051"/>
                  <a:gd name="connsiteX8" fmla="*/ 49545 w 71834"/>
                  <a:gd name="connsiteY8" fmla="*/ 435 h 95051"/>
                  <a:gd name="connsiteX9" fmla="*/ 16604 w 71834"/>
                  <a:gd name="connsiteY9" fmla="*/ 31589 h 95051"/>
                  <a:gd name="connsiteX10" fmla="*/ 36051 w 71834"/>
                  <a:gd name="connsiteY10" fmla="*/ 51830 h 95051"/>
                  <a:gd name="connsiteX11" fmla="*/ 54704 w 71834"/>
                  <a:gd name="connsiteY11" fmla="*/ 67308 h 95051"/>
                  <a:gd name="connsiteX12" fmla="*/ 27518 w 71834"/>
                  <a:gd name="connsiteY12" fmla="*/ 90724 h 95051"/>
                  <a:gd name="connsiteX13" fmla="*/ 7277 w 71834"/>
                  <a:gd name="connsiteY13" fmla="*/ 79016 h 95051"/>
                  <a:gd name="connsiteX14" fmla="*/ 17993 w 71834"/>
                  <a:gd name="connsiteY14" fmla="*/ 68895 h 95051"/>
                  <a:gd name="connsiteX15" fmla="*/ 10849 w 71834"/>
                  <a:gd name="connsiteY15" fmla="*/ 62149 h 95051"/>
                  <a:gd name="connsiteX16" fmla="*/ 134 w 71834"/>
                  <a:gd name="connsiteY16" fmla="*/ 75047 h 95051"/>
                  <a:gd name="connsiteX17" fmla="*/ 27121 w 71834"/>
                  <a:gd name="connsiteY17" fmla="*/ 95486 h 95051"/>
                  <a:gd name="connsiteX18" fmla="*/ 66610 w 71834"/>
                  <a:gd name="connsiteY18" fmla="*/ 60164 h 9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1834" h="95051">
                    <a:moveTo>
                      <a:pt x="66610" y="60164"/>
                    </a:moveTo>
                    <a:cubicBezTo>
                      <a:pt x="66610" y="41908"/>
                      <a:pt x="50338" y="38138"/>
                      <a:pt x="41607" y="36352"/>
                    </a:cubicBezTo>
                    <a:cubicBezTo>
                      <a:pt x="35852" y="34963"/>
                      <a:pt x="28312" y="33375"/>
                      <a:pt x="28312" y="24445"/>
                    </a:cubicBezTo>
                    <a:cubicBezTo>
                      <a:pt x="28312" y="19286"/>
                      <a:pt x="32677" y="4999"/>
                      <a:pt x="49346" y="4999"/>
                    </a:cubicBezTo>
                    <a:cubicBezTo>
                      <a:pt x="55101" y="4999"/>
                      <a:pt x="62840" y="7181"/>
                      <a:pt x="65221" y="15317"/>
                    </a:cubicBezTo>
                    <a:cubicBezTo>
                      <a:pt x="58474" y="16111"/>
                      <a:pt x="56688" y="21866"/>
                      <a:pt x="56688" y="24049"/>
                    </a:cubicBezTo>
                    <a:cubicBezTo>
                      <a:pt x="56688" y="26231"/>
                      <a:pt x="58077" y="29803"/>
                      <a:pt x="63038" y="29803"/>
                    </a:cubicBezTo>
                    <a:cubicBezTo>
                      <a:pt x="66610" y="29803"/>
                      <a:pt x="71968" y="27224"/>
                      <a:pt x="71968" y="18294"/>
                    </a:cubicBezTo>
                    <a:cubicBezTo>
                      <a:pt x="71968" y="8570"/>
                      <a:pt x="63435" y="435"/>
                      <a:pt x="49545" y="435"/>
                    </a:cubicBezTo>
                    <a:cubicBezTo>
                      <a:pt x="25137" y="435"/>
                      <a:pt x="16604" y="20675"/>
                      <a:pt x="16604" y="31589"/>
                    </a:cubicBezTo>
                    <a:cubicBezTo>
                      <a:pt x="16604" y="47663"/>
                      <a:pt x="30098" y="50639"/>
                      <a:pt x="36051" y="51830"/>
                    </a:cubicBezTo>
                    <a:cubicBezTo>
                      <a:pt x="45179" y="54013"/>
                      <a:pt x="54704" y="55997"/>
                      <a:pt x="54704" y="67308"/>
                    </a:cubicBezTo>
                    <a:cubicBezTo>
                      <a:pt x="54704" y="74055"/>
                      <a:pt x="48949" y="90724"/>
                      <a:pt x="27518" y="90724"/>
                    </a:cubicBezTo>
                    <a:cubicBezTo>
                      <a:pt x="22755" y="90724"/>
                      <a:pt x="10651" y="89731"/>
                      <a:pt x="7277" y="79016"/>
                    </a:cubicBezTo>
                    <a:cubicBezTo>
                      <a:pt x="17993" y="78024"/>
                      <a:pt x="17993" y="68895"/>
                      <a:pt x="17993" y="68895"/>
                    </a:cubicBezTo>
                    <a:cubicBezTo>
                      <a:pt x="17993" y="64728"/>
                      <a:pt x="15215" y="62149"/>
                      <a:pt x="10849" y="62149"/>
                    </a:cubicBezTo>
                    <a:cubicBezTo>
                      <a:pt x="6087" y="62149"/>
                      <a:pt x="134" y="65720"/>
                      <a:pt x="134" y="75047"/>
                    </a:cubicBezTo>
                    <a:cubicBezTo>
                      <a:pt x="134" y="87945"/>
                      <a:pt x="12437" y="95486"/>
                      <a:pt x="27121" y="95486"/>
                    </a:cubicBezTo>
                    <a:cubicBezTo>
                      <a:pt x="58673" y="95486"/>
                      <a:pt x="66610" y="69888"/>
                      <a:pt x="66610" y="60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" name="Vrije vorm 30">
                <a:extLst>
                  <a:ext uri="{FF2B5EF4-FFF2-40B4-BE49-F238E27FC236}">
                    <a16:creationId xmlns:a16="http://schemas.microsoft.com/office/drawing/2014/main" id="{2A798615-B2CF-5D50-678D-02CBBB60C7C2}"/>
                  </a:ext>
                </a:extLst>
              </p:cNvPr>
              <p:cNvSpPr/>
              <p:nvPr/>
            </p:nvSpPr>
            <p:spPr>
              <a:xfrm>
                <a:off x="5575616" y="6111364"/>
                <a:ext cx="48418" cy="208756"/>
              </a:xfrm>
              <a:custGeom>
                <a:avLst/>
                <a:gdLst>
                  <a:gd name="connsiteX0" fmla="*/ 48559 w 48418"/>
                  <a:gd name="connsiteY0" fmla="*/ 113544 h 208756"/>
                  <a:gd name="connsiteX1" fmla="*/ 48559 w 48418"/>
                  <a:gd name="connsiteY1" fmla="*/ 96081 h 208756"/>
                  <a:gd name="connsiteX2" fmla="*/ 3514 w 48418"/>
                  <a:gd name="connsiteY2" fmla="*/ 831 h 208756"/>
                  <a:gd name="connsiteX3" fmla="*/ 2323 w 48418"/>
                  <a:gd name="connsiteY3" fmla="*/ 435 h 208756"/>
                  <a:gd name="connsiteX4" fmla="*/ 140 w 48418"/>
                  <a:gd name="connsiteY4" fmla="*/ 2617 h 208756"/>
                  <a:gd name="connsiteX5" fmla="*/ 934 w 48418"/>
                  <a:gd name="connsiteY5" fmla="*/ 4205 h 208756"/>
                  <a:gd name="connsiteX6" fmla="*/ 37248 w 48418"/>
                  <a:gd name="connsiteY6" fmla="*/ 96081 h 208756"/>
                  <a:gd name="connsiteX7" fmla="*/ 37248 w 48418"/>
                  <a:gd name="connsiteY7" fmla="*/ 113544 h 208756"/>
                  <a:gd name="connsiteX8" fmla="*/ 934 w 48418"/>
                  <a:gd name="connsiteY8" fmla="*/ 205420 h 208756"/>
                  <a:gd name="connsiteX9" fmla="*/ 140 w 48418"/>
                  <a:gd name="connsiteY9" fmla="*/ 207008 h 208756"/>
                  <a:gd name="connsiteX10" fmla="*/ 2323 w 48418"/>
                  <a:gd name="connsiteY10" fmla="*/ 209191 h 208756"/>
                  <a:gd name="connsiteX11" fmla="*/ 3514 w 48418"/>
                  <a:gd name="connsiteY11" fmla="*/ 208794 h 208756"/>
                  <a:gd name="connsiteX12" fmla="*/ 48559 w 48418"/>
                  <a:gd name="connsiteY12" fmla="*/ 113544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559" y="113544"/>
                    </a:moveTo>
                    <a:lnTo>
                      <a:pt x="48559" y="96081"/>
                    </a:lnTo>
                    <a:cubicBezTo>
                      <a:pt x="48559" y="60164"/>
                      <a:pt x="26533" y="18294"/>
                      <a:pt x="3514" y="831"/>
                    </a:cubicBezTo>
                    <a:cubicBezTo>
                      <a:pt x="3117" y="633"/>
                      <a:pt x="2720" y="435"/>
                      <a:pt x="2323" y="435"/>
                    </a:cubicBezTo>
                    <a:cubicBezTo>
                      <a:pt x="1133" y="435"/>
                      <a:pt x="140" y="1427"/>
                      <a:pt x="140" y="2617"/>
                    </a:cubicBezTo>
                    <a:cubicBezTo>
                      <a:pt x="140" y="3213"/>
                      <a:pt x="537" y="3808"/>
                      <a:pt x="934" y="4205"/>
                    </a:cubicBezTo>
                    <a:cubicBezTo>
                      <a:pt x="22762" y="20477"/>
                      <a:pt x="37248" y="62545"/>
                      <a:pt x="37248" y="96081"/>
                    </a:cubicBezTo>
                    <a:lnTo>
                      <a:pt x="37248" y="113544"/>
                    </a:lnTo>
                    <a:cubicBezTo>
                      <a:pt x="37248" y="147080"/>
                      <a:pt x="22762" y="189149"/>
                      <a:pt x="934" y="205420"/>
                    </a:cubicBezTo>
                    <a:cubicBezTo>
                      <a:pt x="537" y="205817"/>
                      <a:pt x="140" y="206413"/>
                      <a:pt x="140" y="207008"/>
                    </a:cubicBezTo>
                    <a:cubicBezTo>
                      <a:pt x="140" y="208199"/>
                      <a:pt x="1133" y="209191"/>
                      <a:pt x="2323" y="209191"/>
                    </a:cubicBezTo>
                    <a:cubicBezTo>
                      <a:pt x="2720" y="209191"/>
                      <a:pt x="3117" y="208992"/>
                      <a:pt x="3514" y="208794"/>
                    </a:cubicBezTo>
                    <a:cubicBezTo>
                      <a:pt x="26533" y="191331"/>
                      <a:pt x="48559" y="149461"/>
                      <a:pt x="48559" y="113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" name="Vrije vorm 31">
                <a:extLst>
                  <a:ext uri="{FF2B5EF4-FFF2-40B4-BE49-F238E27FC236}">
                    <a16:creationId xmlns:a16="http://schemas.microsoft.com/office/drawing/2014/main" id="{C34E7163-A432-2A50-386F-0B37C371C5A5}"/>
                  </a:ext>
                </a:extLst>
              </p:cNvPr>
              <p:cNvSpPr/>
              <p:nvPr/>
            </p:nvSpPr>
            <p:spPr>
              <a:xfrm>
                <a:off x="4504553" y="5929286"/>
                <a:ext cx="70643" cy="110529"/>
              </a:xfrm>
              <a:custGeom>
                <a:avLst/>
                <a:gdLst>
                  <a:gd name="connsiteX0" fmla="*/ 70700 w 70643"/>
                  <a:gd name="connsiteY0" fmla="*/ 56574 h 110529"/>
                  <a:gd name="connsiteX1" fmla="*/ 35378 w 70643"/>
                  <a:gd name="connsiteY1" fmla="*/ 110946 h 110529"/>
                  <a:gd name="connsiteX2" fmla="*/ 56 w 70643"/>
                  <a:gd name="connsiteY2" fmla="*/ 55780 h 110529"/>
                  <a:gd name="connsiteX3" fmla="*/ 35378 w 70643"/>
                  <a:gd name="connsiteY3" fmla="*/ 416 h 110529"/>
                  <a:gd name="connsiteX4" fmla="*/ 70700 w 70643"/>
                  <a:gd name="connsiteY4" fmla="*/ 56574 h 110529"/>
                  <a:gd name="connsiteX5" fmla="*/ 57008 w 70643"/>
                  <a:gd name="connsiteY5" fmla="*/ 55384 h 110529"/>
                  <a:gd name="connsiteX6" fmla="*/ 35378 w 70643"/>
                  <a:gd name="connsiteY6" fmla="*/ 12323 h 110529"/>
                  <a:gd name="connsiteX7" fmla="*/ 13749 w 70643"/>
                  <a:gd name="connsiteY7" fmla="*/ 55780 h 110529"/>
                  <a:gd name="connsiteX8" fmla="*/ 35180 w 70643"/>
                  <a:gd name="connsiteY8" fmla="*/ 99635 h 110529"/>
                  <a:gd name="connsiteX9" fmla="*/ 57008 w 70643"/>
                  <a:gd name="connsiteY9" fmla="*/ 553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700" y="56574"/>
                    </a:moveTo>
                    <a:cubicBezTo>
                      <a:pt x="70700" y="92094"/>
                      <a:pt x="58199" y="110946"/>
                      <a:pt x="35378" y="110946"/>
                    </a:cubicBezTo>
                    <a:cubicBezTo>
                      <a:pt x="12161" y="110946"/>
                      <a:pt x="56" y="92094"/>
                      <a:pt x="56" y="55780"/>
                    </a:cubicBezTo>
                    <a:cubicBezTo>
                      <a:pt x="56" y="19466"/>
                      <a:pt x="12161" y="416"/>
                      <a:pt x="35378" y="416"/>
                    </a:cubicBezTo>
                    <a:cubicBezTo>
                      <a:pt x="58794" y="416"/>
                      <a:pt x="70700" y="19069"/>
                      <a:pt x="70700" y="56574"/>
                    </a:cubicBezTo>
                    <a:close/>
                    <a:moveTo>
                      <a:pt x="57008" y="55384"/>
                    </a:moveTo>
                    <a:cubicBezTo>
                      <a:pt x="57008" y="26412"/>
                      <a:pt x="49864" y="12323"/>
                      <a:pt x="35378" y="12323"/>
                    </a:cubicBezTo>
                    <a:cubicBezTo>
                      <a:pt x="20892" y="12323"/>
                      <a:pt x="13749" y="26213"/>
                      <a:pt x="13749" y="55780"/>
                    </a:cubicBezTo>
                    <a:cubicBezTo>
                      <a:pt x="13749" y="85348"/>
                      <a:pt x="20892" y="99635"/>
                      <a:pt x="35180" y="99635"/>
                    </a:cubicBezTo>
                    <a:cubicBezTo>
                      <a:pt x="50063" y="99635"/>
                      <a:pt x="57008" y="85943"/>
                      <a:pt x="57008" y="55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" name="Vrije vorm 32">
                <a:extLst>
                  <a:ext uri="{FF2B5EF4-FFF2-40B4-BE49-F238E27FC236}">
                    <a16:creationId xmlns:a16="http://schemas.microsoft.com/office/drawing/2014/main" id="{2F4D2E79-A319-71EA-D17A-5D2A970A19AF}"/>
                  </a:ext>
                </a:extLst>
              </p:cNvPr>
              <p:cNvSpPr/>
              <p:nvPr/>
            </p:nvSpPr>
            <p:spPr>
              <a:xfrm>
                <a:off x="5305884" y="5931667"/>
                <a:ext cx="72826" cy="108148"/>
              </a:xfrm>
              <a:custGeom>
                <a:avLst/>
                <a:gdLst>
                  <a:gd name="connsiteX0" fmla="*/ 72946 w 72826"/>
                  <a:gd name="connsiteY0" fmla="*/ 70465 h 108148"/>
                  <a:gd name="connsiteX1" fmla="*/ 35838 w 72826"/>
                  <a:gd name="connsiteY1" fmla="*/ 108565 h 108148"/>
                  <a:gd name="connsiteX2" fmla="*/ 120 w 72826"/>
                  <a:gd name="connsiteY2" fmla="*/ 78402 h 108148"/>
                  <a:gd name="connsiteX3" fmla="*/ 13415 w 72826"/>
                  <a:gd name="connsiteY3" fmla="*/ 78402 h 108148"/>
                  <a:gd name="connsiteX4" fmla="*/ 35640 w 72826"/>
                  <a:gd name="connsiteY4" fmla="*/ 96659 h 108148"/>
                  <a:gd name="connsiteX5" fmla="*/ 59254 w 72826"/>
                  <a:gd name="connsiteY5" fmla="*/ 72251 h 108148"/>
                  <a:gd name="connsiteX6" fmla="*/ 35640 w 72826"/>
                  <a:gd name="connsiteY6" fmla="*/ 46851 h 108148"/>
                  <a:gd name="connsiteX7" fmla="*/ 15796 w 72826"/>
                  <a:gd name="connsiteY7" fmla="*/ 56971 h 108148"/>
                  <a:gd name="connsiteX8" fmla="*/ 3493 w 72826"/>
                  <a:gd name="connsiteY8" fmla="*/ 56971 h 108148"/>
                  <a:gd name="connsiteX9" fmla="*/ 11431 w 72826"/>
                  <a:gd name="connsiteY9" fmla="*/ 416 h 108148"/>
                  <a:gd name="connsiteX10" fmla="*/ 67390 w 72826"/>
                  <a:gd name="connsiteY10" fmla="*/ 416 h 108148"/>
                  <a:gd name="connsiteX11" fmla="*/ 67390 w 72826"/>
                  <a:gd name="connsiteY11" fmla="*/ 13712 h 108148"/>
                  <a:gd name="connsiteX12" fmla="*/ 22345 w 72826"/>
                  <a:gd name="connsiteY12" fmla="*/ 13712 h 108148"/>
                  <a:gd name="connsiteX13" fmla="*/ 18177 w 72826"/>
                  <a:gd name="connsiteY13" fmla="*/ 41493 h 108148"/>
                  <a:gd name="connsiteX14" fmla="*/ 38021 w 72826"/>
                  <a:gd name="connsiteY14" fmla="*/ 34944 h 108148"/>
                  <a:gd name="connsiteX15" fmla="*/ 72946 w 72826"/>
                  <a:gd name="connsiteY15" fmla="*/ 7046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2946" y="70465"/>
                    </a:moveTo>
                    <a:cubicBezTo>
                      <a:pt x="72946" y="93285"/>
                      <a:pt x="57667" y="108565"/>
                      <a:pt x="35838" y="108565"/>
                    </a:cubicBezTo>
                    <a:cubicBezTo>
                      <a:pt x="16788" y="108565"/>
                      <a:pt x="4485" y="100032"/>
                      <a:pt x="120" y="78402"/>
                    </a:cubicBezTo>
                    <a:cubicBezTo>
                      <a:pt x="120" y="78402"/>
                      <a:pt x="13415" y="78402"/>
                      <a:pt x="13415" y="78402"/>
                    </a:cubicBezTo>
                    <a:cubicBezTo>
                      <a:pt x="16788" y="90705"/>
                      <a:pt x="23932" y="96659"/>
                      <a:pt x="35640" y="96659"/>
                    </a:cubicBezTo>
                    <a:cubicBezTo>
                      <a:pt x="50324" y="96659"/>
                      <a:pt x="59254" y="87729"/>
                      <a:pt x="59254" y="72251"/>
                    </a:cubicBezTo>
                    <a:cubicBezTo>
                      <a:pt x="59254" y="56177"/>
                      <a:pt x="50126" y="46851"/>
                      <a:pt x="35640" y="46851"/>
                    </a:cubicBezTo>
                    <a:cubicBezTo>
                      <a:pt x="27306" y="46851"/>
                      <a:pt x="21948" y="49430"/>
                      <a:pt x="15796" y="56971"/>
                    </a:cubicBezTo>
                    <a:cubicBezTo>
                      <a:pt x="15796" y="56971"/>
                      <a:pt x="3493" y="56971"/>
                      <a:pt x="3493" y="56971"/>
                    </a:cubicBezTo>
                    <a:cubicBezTo>
                      <a:pt x="3493" y="56971"/>
                      <a:pt x="11431" y="416"/>
                      <a:pt x="11431" y="416"/>
                    </a:cubicBezTo>
                    <a:cubicBezTo>
                      <a:pt x="11431" y="416"/>
                      <a:pt x="67390" y="416"/>
                      <a:pt x="67390" y="416"/>
                    </a:cubicBezTo>
                    <a:cubicBezTo>
                      <a:pt x="67390" y="416"/>
                      <a:pt x="67390" y="13712"/>
                      <a:pt x="67390" y="13712"/>
                    </a:cubicBezTo>
                    <a:cubicBezTo>
                      <a:pt x="67390" y="13712"/>
                      <a:pt x="22345" y="13712"/>
                      <a:pt x="22345" y="13712"/>
                    </a:cubicBezTo>
                    <a:cubicBezTo>
                      <a:pt x="22345" y="13712"/>
                      <a:pt x="18177" y="41493"/>
                      <a:pt x="18177" y="41493"/>
                    </a:cubicBezTo>
                    <a:cubicBezTo>
                      <a:pt x="24329" y="36929"/>
                      <a:pt x="30481" y="34944"/>
                      <a:pt x="38021" y="34944"/>
                    </a:cubicBezTo>
                    <a:cubicBezTo>
                      <a:pt x="58857" y="34944"/>
                      <a:pt x="72946" y="49034"/>
                      <a:pt x="72946" y="704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" name="Vrije vorm 33">
                <a:extLst>
                  <a:ext uri="{FF2B5EF4-FFF2-40B4-BE49-F238E27FC236}">
                    <a16:creationId xmlns:a16="http://schemas.microsoft.com/office/drawing/2014/main" id="{C52BC4DB-B657-7AD4-8EA8-F6273433DB5E}"/>
                  </a:ext>
                </a:extLst>
              </p:cNvPr>
              <p:cNvSpPr/>
              <p:nvPr/>
            </p:nvSpPr>
            <p:spPr>
              <a:xfrm>
                <a:off x="6076159" y="5929286"/>
                <a:ext cx="37306" cy="108148"/>
              </a:xfrm>
              <a:custGeom>
                <a:avLst/>
                <a:gdLst>
                  <a:gd name="connsiteX0" fmla="*/ 37486 w 37306"/>
                  <a:gd name="connsiteY0" fmla="*/ 108565 h 108148"/>
                  <a:gd name="connsiteX1" fmla="*/ 24190 w 37306"/>
                  <a:gd name="connsiteY1" fmla="*/ 108565 h 108148"/>
                  <a:gd name="connsiteX2" fmla="*/ 24190 w 37306"/>
                  <a:gd name="connsiteY2" fmla="*/ 31571 h 108148"/>
                  <a:gd name="connsiteX3" fmla="*/ 179 w 37306"/>
                  <a:gd name="connsiteY3" fmla="*/ 31571 h 108148"/>
                  <a:gd name="connsiteX4" fmla="*/ 179 w 37306"/>
                  <a:gd name="connsiteY4" fmla="*/ 22046 h 108148"/>
                  <a:gd name="connsiteX5" fmla="*/ 28754 w 37306"/>
                  <a:gd name="connsiteY5" fmla="*/ 416 h 108148"/>
                  <a:gd name="connsiteX6" fmla="*/ 37486 w 37306"/>
                  <a:gd name="connsiteY6" fmla="*/ 416 h 108148"/>
                  <a:gd name="connsiteX7" fmla="*/ 37486 w 37306"/>
                  <a:gd name="connsiteY7" fmla="*/ 10856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486" y="108565"/>
                    </a:moveTo>
                    <a:cubicBezTo>
                      <a:pt x="37486" y="108565"/>
                      <a:pt x="24190" y="108565"/>
                      <a:pt x="24190" y="108565"/>
                    </a:cubicBezTo>
                    <a:cubicBezTo>
                      <a:pt x="24190" y="108565"/>
                      <a:pt x="24190" y="31571"/>
                      <a:pt x="24190" y="31571"/>
                    </a:cubicBezTo>
                    <a:cubicBezTo>
                      <a:pt x="24190" y="31571"/>
                      <a:pt x="179" y="31571"/>
                      <a:pt x="179" y="31571"/>
                    </a:cubicBezTo>
                    <a:cubicBezTo>
                      <a:pt x="179" y="31571"/>
                      <a:pt x="179" y="22046"/>
                      <a:pt x="179" y="22046"/>
                    </a:cubicBezTo>
                    <a:cubicBezTo>
                      <a:pt x="21015" y="19466"/>
                      <a:pt x="23992" y="17085"/>
                      <a:pt x="28754" y="416"/>
                    </a:cubicBezTo>
                    <a:cubicBezTo>
                      <a:pt x="28754" y="416"/>
                      <a:pt x="37486" y="416"/>
                      <a:pt x="37486" y="416"/>
                    </a:cubicBezTo>
                    <a:cubicBezTo>
                      <a:pt x="37486" y="416"/>
                      <a:pt x="37486" y="108565"/>
                      <a:pt x="37486" y="1085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" name="Vrije vorm 34">
                <a:extLst>
                  <a:ext uri="{FF2B5EF4-FFF2-40B4-BE49-F238E27FC236}">
                    <a16:creationId xmlns:a16="http://schemas.microsoft.com/office/drawing/2014/main" id="{E8B31593-51DA-AF9C-299A-EB1ADA7CFE3F}"/>
                  </a:ext>
                </a:extLst>
              </p:cNvPr>
              <p:cNvSpPr/>
              <p:nvPr/>
            </p:nvSpPr>
            <p:spPr>
              <a:xfrm>
                <a:off x="6151964" y="5929286"/>
                <a:ext cx="70643" cy="110529"/>
              </a:xfrm>
              <a:custGeom>
                <a:avLst/>
                <a:gdLst>
                  <a:gd name="connsiteX0" fmla="*/ 70830 w 70643"/>
                  <a:gd name="connsiteY0" fmla="*/ 56574 h 110529"/>
                  <a:gd name="connsiteX1" fmla="*/ 35508 w 70643"/>
                  <a:gd name="connsiteY1" fmla="*/ 110946 h 110529"/>
                  <a:gd name="connsiteX2" fmla="*/ 186 w 70643"/>
                  <a:gd name="connsiteY2" fmla="*/ 55780 h 110529"/>
                  <a:gd name="connsiteX3" fmla="*/ 35508 w 70643"/>
                  <a:gd name="connsiteY3" fmla="*/ 416 h 110529"/>
                  <a:gd name="connsiteX4" fmla="*/ 70830 w 70643"/>
                  <a:gd name="connsiteY4" fmla="*/ 56574 h 110529"/>
                  <a:gd name="connsiteX5" fmla="*/ 57138 w 70643"/>
                  <a:gd name="connsiteY5" fmla="*/ 55384 h 110529"/>
                  <a:gd name="connsiteX6" fmla="*/ 35508 w 70643"/>
                  <a:gd name="connsiteY6" fmla="*/ 12323 h 110529"/>
                  <a:gd name="connsiteX7" fmla="*/ 13878 w 70643"/>
                  <a:gd name="connsiteY7" fmla="*/ 55780 h 110529"/>
                  <a:gd name="connsiteX8" fmla="*/ 35310 w 70643"/>
                  <a:gd name="connsiteY8" fmla="*/ 99635 h 110529"/>
                  <a:gd name="connsiteX9" fmla="*/ 57138 w 70643"/>
                  <a:gd name="connsiteY9" fmla="*/ 553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30" y="56574"/>
                    </a:moveTo>
                    <a:cubicBezTo>
                      <a:pt x="70830" y="92094"/>
                      <a:pt x="58328" y="110946"/>
                      <a:pt x="35508" y="110946"/>
                    </a:cubicBezTo>
                    <a:cubicBezTo>
                      <a:pt x="12291" y="110946"/>
                      <a:pt x="186" y="92094"/>
                      <a:pt x="186" y="55780"/>
                    </a:cubicBezTo>
                    <a:cubicBezTo>
                      <a:pt x="186" y="19466"/>
                      <a:pt x="12291" y="416"/>
                      <a:pt x="35508" y="416"/>
                    </a:cubicBezTo>
                    <a:cubicBezTo>
                      <a:pt x="58924" y="416"/>
                      <a:pt x="70830" y="19069"/>
                      <a:pt x="70830" y="56574"/>
                    </a:cubicBezTo>
                    <a:close/>
                    <a:moveTo>
                      <a:pt x="57138" y="55384"/>
                    </a:moveTo>
                    <a:cubicBezTo>
                      <a:pt x="57138" y="26412"/>
                      <a:pt x="49994" y="12323"/>
                      <a:pt x="35508" y="12323"/>
                    </a:cubicBezTo>
                    <a:cubicBezTo>
                      <a:pt x="21022" y="12323"/>
                      <a:pt x="13878" y="26213"/>
                      <a:pt x="13878" y="55780"/>
                    </a:cubicBezTo>
                    <a:cubicBezTo>
                      <a:pt x="13878" y="85348"/>
                      <a:pt x="21022" y="99635"/>
                      <a:pt x="35310" y="99635"/>
                    </a:cubicBezTo>
                    <a:cubicBezTo>
                      <a:pt x="50192" y="99635"/>
                      <a:pt x="57138" y="85943"/>
                      <a:pt x="57138" y="55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" name="Vrije vorm 35">
                <a:extLst>
                  <a:ext uri="{FF2B5EF4-FFF2-40B4-BE49-F238E27FC236}">
                    <a16:creationId xmlns:a16="http://schemas.microsoft.com/office/drawing/2014/main" id="{BF0B8CB5-2C42-318B-7B15-BB2EC8497170}"/>
                  </a:ext>
                </a:extLst>
              </p:cNvPr>
              <p:cNvSpPr/>
              <p:nvPr/>
            </p:nvSpPr>
            <p:spPr>
              <a:xfrm>
                <a:off x="3996122" y="3614199"/>
                <a:ext cx="95051" cy="97432"/>
              </a:xfrm>
              <a:custGeom>
                <a:avLst/>
                <a:gdLst>
                  <a:gd name="connsiteX0" fmla="*/ 62730 w 95051"/>
                  <a:gd name="connsiteY0" fmla="*/ 6584 h 97432"/>
                  <a:gd name="connsiteX1" fmla="*/ 60548 w 95051"/>
                  <a:gd name="connsiteY1" fmla="*/ 9759 h 97432"/>
                  <a:gd name="connsiteX2" fmla="*/ 64120 w 95051"/>
                  <a:gd name="connsiteY2" fmla="*/ 13529 h 97432"/>
                  <a:gd name="connsiteX3" fmla="*/ 90313 w 95051"/>
                  <a:gd name="connsiteY3" fmla="*/ 38334 h 97432"/>
                  <a:gd name="connsiteX4" fmla="*/ 77018 w 95051"/>
                  <a:gd name="connsiteY4" fmla="*/ 48256 h 97432"/>
                  <a:gd name="connsiteX5" fmla="*/ 55785 w 95051"/>
                  <a:gd name="connsiteY5" fmla="*/ 44287 h 97432"/>
                  <a:gd name="connsiteX6" fmla="*/ 27012 w 95051"/>
                  <a:gd name="connsiteY6" fmla="*/ 37143 h 97432"/>
                  <a:gd name="connsiteX7" fmla="*/ 4588 w 95051"/>
                  <a:gd name="connsiteY7" fmla="*/ 18689 h 97432"/>
                  <a:gd name="connsiteX8" fmla="*/ 7565 w 95051"/>
                  <a:gd name="connsiteY8" fmla="*/ 9362 h 97432"/>
                  <a:gd name="connsiteX9" fmla="*/ 17685 w 95051"/>
                  <a:gd name="connsiteY9" fmla="*/ 17895 h 97432"/>
                  <a:gd name="connsiteX10" fmla="*/ 24432 w 95051"/>
                  <a:gd name="connsiteY10" fmla="*/ 10553 h 97432"/>
                  <a:gd name="connsiteX11" fmla="*/ 13320 w 95051"/>
                  <a:gd name="connsiteY11" fmla="*/ 234 h 97432"/>
                  <a:gd name="connsiteX12" fmla="*/ 24 w 95051"/>
                  <a:gd name="connsiteY12" fmla="*/ 18490 h 97432"/>
                  <a:gd name="connsiteX13" fmla="*/ 14312 w 95051"/>
                  <a:gd name="connsiteY13" fmla="*/ 38929 h 97432"/>
                  <a:gd name="connsiteX14" fmla="*/ 24 w 95051"/>
                  <a:gd name="connsiteY14" fmla="*/ 59170 h 97432"/>
                  <a:gd name="connsiteX15" fmla="*/ 32370 w 95051"/>
                  <a:gd name="connsiteY15" fmla="*/ 91317 h 97432"/>
                  <a:gd name="connsiteX16" fmla="*/ 34354 w 95051"/>
                  <a:gd name="connsiteY16" fmla="*/ 88340 h 97432"/>
                  <a:gd name="connsiteX17" fmla="*/ 30782 w 95051"/>
                  <a:gd name="connsiteY17" fmla="*/ 84570 h 97432"/>
                  <a:gd name="connsiteX18" fmla="*/ 4588 w 95051"/>
                  <a:gd name="connsiteY18" fmla="*/ 59567 h 97432"/>
                  <a:gd name="connsiteX19" fmla="*/ 17884 w 95051"/>
                  <a:gd name="connsiteY19" fmla="*/ 49447 h 97432"/>
                  <a:gd name="connsiteX20" fmla="*/ 40902 w 95051"/>
                  <a:gd name="connsiteY20" fmla="*/ 53812 h 97432"/>
                  <a:gd name="connsiteX21" fmla="*/ 59952 w 95051"/>
                  <a:gd name="connsiteY21" fmla="*/ 58773 h 97432"/>
                  <a:gd name="connsiteX22" fmla="*/ 90313 w 95051"/>
                  <a:gd name="connsiteY22" fmla="*/ 79014 h 97432"/>
                  <a:gd name="connsiteX23" fmla="*/ 87535 w 95051"/>
                  <a:gd name="connsiteY23" fmla="*/ 88340 h 97432"/>
                  <a:gd name="connsiteX24" fmla="*/ 77415 w 95051"/>
                  <a:gd name="connsiteY24" fmla="*/ 80006 h 97432"/>
                  <a:gd name="connsiteX25" fmla="*/ 70668 w 95051"/>
                  <a:gd name="connsiteY25" fmla="*/ 87150 h 97432"/>
                  <a:gd name="connsiteX26" fmla="*/ 81979 w 95051"/>
                  <a:gd name="connsiteY26" fmla="*/ 97667 h 97432"/>
                  <a:gd name="connsiteX27" fmla="*/ 95076 w 95051"/>
                  <a:gd name="connsiteY27" fmla="*/ 79212 h 97432"/>
                  <a:gd name="connsiteX28" fmla="*/ 80788 w 95051"/>
                  <a:gd name="connsiteY28" fmla="*/ 58773 h 97432"/>
                  <a:gd name="connsiteX29" fmla="*/ 95076 w 95051"/>
                  <a:gd name="connsiteY29" fmla="*/ 38731 h 97432"/>
                  <a:gd name="connsiteX30" fmla="*/ 62730 w 95051"/>
                  <a:gd name="connsiteY30" fmla="*/ 6584 h 9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051" h="97432">
                    <a:moveTo>
                      <a:pt x="62730" y="6584"/>
                    </a:moveTo>
                    <a:cubicBezTo>
                      <a:pt x="60548" y="6584"/>
                      <a:pt x="60548" y="8172"/>
                      <a:pt x="60548" y="9759"/>
                    </a:cubicBezTo>
                    <a:cubicBezTo>
                      <a:pt x="60548" y="12140"/>
                      <a:pt x="60746" y="12339"/>
                      <a:pt x="64120" y="13529"/>
                    </a:cubicBezTo>
                    <a:cubicBezTo>
                      <a:pt x="82177" y="19086"/>
                      <a:pt x="90313" y="29603"/>
                      <a:pt x="90313" y="38334"/>
                    </a:cubicBezTo>
                    <a:cubicBezTo>
                      <a:pt x="90313" y="42501"/>
                      <a:pt x="87932" y="48256"/>
                      <a:pt x="77018" y="48256"/>
                    </a:cubicBezTo>
                    <a:cubicBezTo>
                      <a:pt x="71859" y="48256"/>
                      <a:pt x="62929" y="45875"/>
                      <a:pt x="55785" y="44287"/>
                    </a:cubicBezTo>
                    <a:lnTo>
                      <a:pt x="27012" y="37143"/>
                    </a:lnTo>
                    <a:cubicBezTo>
                      <a:pt x="16296" y="34167"/>
                      <a:pt x="4588" y="28611"/>
                      <a:pt x="4588" y="18689"/>
                    </a:cubicBezTo>
                    <a:cubicBezTo>
                      <a:pt x="4588" y="18093"/>
                      <a:pt x="4588" y="12736"/>
                      <a:pt x="7565" y="9362"/>
                    </a:cubicBezTo>
                    <a:cubicBezTo>
                      <a:pt x="9748" y="17895"/>
                      <a:pt x="17685" y="17895"/>
                      <a:pt x="17685" y="17895"/>
                    </a:cubicBezTo>
                    <a:cubicBezTo>
                      <a:pt x="20463" y="17895"/>
                      <a:pt x="24432" y="15911"/>
                      <a:pt x="24432" y="10553"/>
                    </a:cubicBezTo>
                    <a:cubicBezTo>
                      <a:pt x="24432" y="6783"/>
                      <a:pt x="21455" y="234"/>
                      <a:pt x="13320" y="234"/>
                    </a:cubicBezTo>
                    <a:cubicBezTo>
                      <a:pt x="2604" y="234"/>
                      <a:pt x="24" y="12339"/>
                      <a:pt x="24" y="18490"/>
                    </a:cubicBezTo>
                    <a:cubicBezTo>
                      <a:pt x="24" y="30000"/>
                      <a:pt x="10343" y="36945"/>
                      <a:pt x="14312" y="38929"/>
                    </a:cubicBezTo>
                    <a:cubicBezTo>
                      <a:pt x="1810" y="43692"/>
                      <a:pt x="24" y="53812"/>
                      <a:pt x="24" y="59170"/>
                    </a:cubicBezTo>
                    <a:cubicBezTo>
                      <a:pt x="24" y="80006"/>
                      <a:pt x="27607" y="91317"/>
                      <a:pt x="32370" y="91317"/>
                    </a:cubicBezTo>
                    <a:cubicBezTo>
                      <a:pt x="34354" y="91317"/>
                      <a:pt x="34354" y="89333"/>
                      <a:pt x="34354" y="88340"/>
                    </a:cubicBezTo>
                    <a:cubicBezTo>
                      <a:pt x="34354" y="85562"/>
                      <a:pt x="34155" y="85562"/>
                      <a:pt x="30782" y="84570"/>
                    </a:cubicBezTo>
                    <a:cubicBezTo>
                      <a:pt x="12923" y="78815"/>
                      <a:pt x="4588" y="67901"/>
                      <a:pt x="4588" y="59567"/>
                    </a:cubicBezTo>
                    <a:cubicBezTo>
                      <a:pt x="4588" y="53415"/>
                      <a:pt x="9549" y="49447"/>
                      <a:pt x="17884" y="49447"/>
                    </a:cubicBezTo>
                    <a:cubicBezTo>
                      <a:pt x="22845" y="49447"/>
                      <a:pt x="33163" y="52026"/>
                      <a:pt x="40902" y="53812"/>
                    </a:cubicBezTo>
                    <a:lnTo>
                      <a:pt x="59952" y="58773"/>
                    </a:lnTo>
                    <a:cubicBezTo>
                      <a:pt x="73645" y="62147"/>
                      <a:pt x="90313" y="66512"/>
                      <a:pt x="90313" y="79014"/>
                    </a:cubicBezTo>
                    <a:cubicBezTo>
                      <a:pt x="90313" y="79609"/>
                      <a:pt x="90313" y="84768"/>
                      <a:pt x="87535" y="88340"/>
                    </a:cubicBezTo>
                    <a:cubicBezTo>
                      <a:pt x="85749" y="81990"/>
                      <a:pt x="80590" y="80006"/>
                      <a:pt x="77415" y="80006"/>
                    </a:cubicBezTo>
                    <a:cubicBezTo>
                      <a:pt x="71859" y="80006"/>
                      <a:pt x="70668" y="84570"/>
                      <a:pt x="70668" y="87150"/>
                    </a:cubicBezTo>
                    <a:cubicBezTo>
                      <a:pt x="70668" y="92508"/>
                      <a:pt x="75034" y="97667"/>
                      <a:pt x="81979" y="97667"/>
                    </a:cubicBezTo>
                    <a:cubicBezTo>
                      <a:pt x="90115" y="97667"/>
                      <a:pt x="95076" y="88936"/>
                      <a:pt x="95076" y="79212"/>
                    </a:cubicBezTo>
                    <a:cubicBezTo>
                      <a:pt x="95076" y="69092"/>
                      <a:pt x="86940" y="62345"/>
                      <a:pt x="80788" y="58773"/>
                    </a:cubicBezTo>
                    <a:cubicBezTo>
                      <a:pt x="92695" y="54408"/>
                      <a:pt x="95076" y="44287"/>
                      <a:pt x="95076" y="38731"/>
                    </a:cubicBezTo>
                    <a:cubicBezTo>
                      <a:pt x="95076" y="17300"/>
                      <a:pt x="66898" y="6584"/>
                      <a:pt x="62730" y="65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" name="Vrije vorm 36">
                <a:extLst>
                  <a:ext uri="{FF2B5EF4-FFF2-40B4-BE49-F238E27FC236}">
                    <a16:creationId xmlns:a16="http://schemas.microsoft.com/office/drawing/2014/main" id="{1AD5FE02-387F-2A39-332D-A9A8A1E59932}"/>
                  </a:ext>
                </a:extLst>
              </p:cNvPr>
              <p:cNvSpPr/>
              <p:nvPr/>
            </p:nvSpPr>
            <p:spPr>
              <a:xfrm>
                <a:off x="3932027" y="3555862"/>
                <a:ext cx="208756" cy="48418"/>
              </a:xfrm>
              <a:custGeom>
                <a:avLst/>
                <a:gdLst>
                  <a:gd name="connsiteX0" fmla="*/ 206598 w 208756"/>
                  <a:gd name="connsiteY0" fmla="*/ 226 h 48418"/>
                  <a:gd name="connsiteX1" fmla="*/ 205010 w 208756"/>
                  <a:gd name="connsiteY1" fmla="*/ 1219 h 48418"/>
                  <a:gd name="connsiteX2" fmla="*/ 113134 w 208756"/>
                  <a:gd name="connsiteY2" fmla="*/ 37334 h 48418"/>
                  <a:gd name="connsiteX3" fmla="*/ 95671 w 208756"/>
                  <a:gd name="connsiteY3" fmla="*/ 37334 h 48418"/>
                  <a:gd name="connsiteX4" fmla="*/ 3795 w 208756"/>
                  <a:gd name="connsiteY4" fmla="*/ 1219 h 48418"/>
                  <a:gd name="connsiteX5" fmla="*/ 2207 w 208756"/>
                  <a:gd name="connsiteY5" fmla="*/ 226 h 48418"/>
                  <a:gd name="connsiteX6" fmla="*/ 24 w 208756"/>
                  <a:gd name="connsiteY6" fmla="*/ 2409 h 48418"/>
                  <a:gd name="connsiteX7" fmla="*/ 421 w 208756"/>
                  <a:gd name="connsiteY7" fmla="*/ 3600 h 48418"/>
                  <a:gd name="connsiteX8" fmla="*/ 95671 w 208756"/>
                  <a:gd name="connsiteY8" fmla="*/ 48645 h 48418"/>
                  <a:gd name="connsiteX9" fmla="*/ 113134 w 208756"/>
                  <a:gd name="connsiteY9" fmla="*/ 48645 h 48418"/>
                  <a:gd name="connsiteX10" fmla="*/ 208384 w 208756"/>
                  <a:gd name="connsiteY10" fmla="*/ 3600 h 48418"/>
                  <a:gd name="connsiteX11" fmla="*/ 208780 w 208756"/>
                  <a:gd name="connsiteY11" fmla="*/ 2409 h 48418"/>
                  <a:gd name="connsiteX12" fmla="*/ 206598 w 208756"/>
                  <a:gd name="connsiteY12" fmla="*/ 226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206598" y="226"/>
                    </a:moveTo>
                    <a:cubicBezTo>
                      <a:pt x="206002" y="226"/>
                      <a:pt x="205407" y="822"/>
                      <a:pt x="205010" y="1219"/>
                    </a:cubicBezTo>
                    <a:cubicBezTo>
                      <a:pt x="188738" y="22848"/>
                      <a:pt x="146670" y="37334"/>
                      <a:pt x="113134" y="37334"/>
                    </a:cubicBezTo>
                    <a:lnTo>
                      <a:pt x="95671" y="37334"/>
                    </a:lnTo>
                    <a:cubicBezTo>
                      <a:pt x="62135" y="37334"/>
                      <a:pt x="20066" y="22848"/>
                      <a:pt x="3795" y="1219"/>
                    </a:cubicBezTo>
                    <a:cubicBezTo>
                      <a:pt x="3398" y="822"/>
                      <a:pt x="2802" y="226"/>
                      <a:pt x="2207" y="226"/>
                    </a:cubicBezTo>
                    <a:cubicBezTo>
                      <a:pt x="1016" y="226"/>
                      <a:pt x="24" y="1417"/>
                      <a:pt x="24" y="2409"/>
                    </a:cubicBezTo>
                    <a:cubicBezTo>
                      <a:pt x="24" y="2806"/>
                      <a:pt x="223" y="3203"/>
                      <a:pt x="421" y="3600"/>
                    </a:cubicBezTo>
                    <a:cubicBezTo>
                      <a:pt x="17884" y="26619"/>
                      <a:pt x="59754" y="48645"/>
                      <a:pt x="95671" y="48645"/>
                    </a:cubicBezTo>
                    <a:lnTo>
                      <a:pt x="113134" y="48645"/>
                    </a:lnTo>
                    <a:cubicBezTo>
                      <a:pt x="149051" y="48645"/>
                      <a:pt x="190921" y="26619"/>
                      <a:pt x="208384" y="3600"/>
                    </a:cubicBezTo>
                    <a:cubicBezTo>
                      <a:pt x="208582" y="3203"/>
                      <a:pt x="208780" y="2806"/>
                      <a:pt x="208780" y="2409"/>
                    </a:cubicBezTo>
                    <a:cubicBezTo>
                      <a:pt x="208780" y="1417"/>
                      <a:pt x="207788" y="226"/>
                      <a:pt x="206598" y="2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" name="Vrije vorm 37">
                <a:extLst>
                  <a:ext uri="{FF2B5EF4-FFF2-40B4-BE49-F238E27FC236}">
                    <a16:creationId xmlns:a16="http://schemas.microsoft.com/office/drawing/2014/main" id="{5FABD27E-C081-E45D-5AC0-AA5423DA0CC5}"/>
                  </a:ext>
                </a:extLst>
              </p:cNvPr>
              <p:cNvSpPr/>
              <p:nvPr/>
            </p:nvSpPr>
            <p:spPr>
              <a:xfrm>
                <a:off x="3996122" y="3437041"/>
                <a:ext cx="133350" cy="103981"/>
              </a:xfrm>
              <a:custGeom>
                <a:avLst/>
                <a:gdLst>
                  <a:gd name="connsiteX0" fmla="*/ 32766 w 133350"/>
                  <a:gd name="connsiteY0" fmla="*/ 220 h 103981"/>
                  <a:gd name="connsiteX1" fmla="*/ 24 w 133350"/>
                  <a:gd name="connsiteY1" fmla="*/ 25422 h 103981"/>
                  <a:gd name="connsiteX2" fmla="*/ 14709 w 133350"/>
                  <a:gd name="connsiteY2" fmla="*/ 50822 h 103981"/>
                  <a:gd name="connsiteX3" fmla="*/ 24 w 133350"/>
                  <a:gd name="connsiteY3" fmla="*/ 68086 h 103981"/>
                  <a:gd name="connsiteX4" fmla="*/ 11137 w 133350"/>
                  <a:gd name="connsiteY4" fmla="*/ 83167 h 103981"/>
                  <a:gd name="connsiteX5" fmla="*/ 32370 w 133350"/>
                  <a:gd name="connsiteY5" fmla="*/ 89715 h 103981"/>
                  <a:gd name="connsiteX6" fmla="*/ 34354 w 133350"/>
                  <a:gd name="connsiteY6" fmla="*/ 86739 h 103981"/>
                  <a:gd name="connsiteX7" fmla="*/ 29591 w 133350"/>
                  <a:gd name="connsiteY7" fmla="*/ 82572 h 103981"/>
                  <a:gd name="connsiteX8" fmla="*/ 4588 w 133350"/>
                  <a:gd name="connsiteY8" fmla="*/ 68483 h 103981"/>
                  <a:gd name="connsiteX9" fmla="*/ 13121 w 133350"/>
                  <a:gd name="connsiteY9" fmla="*/ 62926 h 103981"/>
                  <a:gd name="connsiteX10" fmla="*/ 23638 w 133350"/>
                  <a:gd name="connsiteY10" fmla="*/ 64514 h 103981"/>
                  <a:gd name="connsiteX11" fmla="*/ 119484 w 133350"/>
                  <a:gd name="connsiteY11" fmla="*/ 88326 h 103981"/>
                  <a:gd name="connsiteX12" fmla="*/ 126826 w 133350"/>
                  <a:gd name="connsiteY12" fmla="*/ 99836 h 103981"/>
                  <a:gd name="connsiteX13" fmla="*/ 130795 w 133350"/>
                  <a:gd name="connsiteY13" fmla="*/ 104201 h 103981"/>
                  <a:gd name="connsiteX14" fmla="*/ 133374 w 133350"/>
                  <a:gd name="connsiteY14" fmla="*/ 101820 h 103981"/>
                  <a:gd name="connsiteX15" fmla="*/ 132779 w 133350"/>
                  <a:gd name="connsiteY15" fmla="*/ 84159 h 103981"/>
                  <a:gd name="connsiteX16" fmla="*/ 133374 w 133350"/>
                  <a:gd name="connsiteY16" fmla="*/ 63720 h 103981"/>
                  <a:gd name="connsiteX17" fmla="*/ 129405 w 133350"/>
                  <a:gd name="connsiteY17" fmla="*/ 59751 h 103981"/>
                  <a:gd name="connsiteX18" fmla="*/ 126826 w 133350"/>
                  <a:gd name="connsiteY18" fmla="*/ 64911 h 103981"/>
                  <a:gd name="connsiteX19" fmla="*/ 123452 w 133350"/>
                  <a:gd name="connsiteY19" fmla="*/ 75626 h 103981"/>
                  <a:gd name="connsiteX20" fmla="*/ 113530 w 133350"/>
                  <a:gd name="connsiteY20" fmla="*/ 73245 h 103981"/>
                  <a:gd name="connsiteX21" fmla="*/ 82773 w 133350"/>
                  <a:gd name="connsiteY21" fmla="*/ 65704 h 103981"/>
                  <a:gd name="connsiteX22" fmla="*/ 95076 w 133350"/>
                  <a:gd name="connsiteY22" fmla="*/ 48043 h 103981"/>
                  <a:gd name="connsiteX23" fmla="*/ 32766 w 133350"/>
                  <a:gd name="connsiteY23" fmla="*/ 220 h 103981"/>
                  <a:gd name="connsiteX24" fmla="*/ 70470 w 133350"/>
                  <a:gd name="connsiteY24" fmla="*/ 26017 h 103981"/>
                  <a:gd name="connsiteX25" fmla="*/ 90313 w 133350"/>
                  <a:gd name="connsiteY25" fmla="*/ 48242 h 103981"/>
                  <a:gd name="connsiteX26" fmla="*/ 70866 w 133350"/>
                  <a:gd name="connsiteY26" fmla="*/ 62529 h 103981"/>
                  <a:gd name="connsiteX27" fmla="*/ 67890 w 133350"/>
                  <a:gd name="connsiteY27" fmla="*/ 61934 h 103981"/>
                  <a:gd name="connsiteX28" fmla="*/ 28401 w 133350"/>
                  <a:gd name="connsiteY28" fmla="*/ 52012 h 103981"/>
                  <a:gd name="connsiteX29" fmla="*/ 4588 w 133350"/>
                  <a:gd name="connsiteY29" fmla="*/ 25818 h 103981"/>
                  <a:gd name="connsiteX30" fmla="*/ 23241 w 133350"/>
                  <a:gd name="connsiteY30" fmla="*/ 14309 h 103981"/>
                  <a:gd name="connsiteX31" fmla="*/ 70470 w 133350"/>
                  <a:gd name="connsiteY31" fmla="*/ 26017 h 10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3350" h="103981">
                    <a:moveTo>
                      <a:pt x="32766" y="220"/>
                    </a:moveTo>
                    <a:cubicBezTo>
                      <a:pt x="10343" y="220"/>
                      <a:pt x="24" y="12920"/>
                      <a:pt x="24" y="25422"/>
                    </a:cubicBezTo>
                    <a:cubicBezTo>
                      <a:pt x="24" y="35740"/>
                      <a:pt x="7565" y="44670"/>
                      <a:pt x="14709" y="50822"/>
                    </a:cubicBezTo>
                    <a:cubicBezTo>
                      <a:pt x="2604" y="53401"/>
                      <a:pt x="24" y="62728"/>
                      <a:pt x="24" y="68086"/>
                    </a:cubicBezTo>
                    <a:cubicBezTo>
                      <a:pt x="24" y="75626"/>
                      <a:pt x="4985" y="79793"/>
                      <a:pt x="11137" y="83167"/>
                    </a:cubicBezTo>
                    <a:cubicBezTo>
                      <a:pt x="19471" y="87136"/>
                      <a:pt x="32370" y="89715"/>
                      <a:pt x="32370" y="89715"/>
                    </a:cubicBezTo>
                    <a:cubicBezTo>
                      <a:pt x="34354" y="89715"/>
                      <a:pt x="34354" y="87731"/>
                      <a:pt x="34354" y="86739"/>
                    </a:cubicBezTo>
                    <a:cubicBezTo>
                      <a:pt x="34354" y="83961"/>
                      <a:pt x="34155" y="83762"/>
                      <a:pt x="29591" y="82572"/>
                    </a:cubicBezTo>
                    <a:cubicBezTo>
                      <a:pt x="14907" y="78801"/>
                      <a:pt x="4588" y="74833"/>
                      <a:pt x="4588" y="68483"/>
                    </a:cubicBezTo>
                    <a:cubicBezTo>
                      <a:pt x="4588" y="62926"/>
                      <a:pt x="10740" y="62926"/>
                      <a:pt x="13121" y="62926"/>
                    </a:cubicBezTo>
                    <a:cubicBezTo>
                      <a:pt x="14312" y="62926"/>
                      <a:pt x="17685" y="62926"/>
                      <a:pt x="23638" y="64514"/>
                    </a:cubicBezTo>
                    <a:lnTo>
                      <a:pt x="119484" y="88326"/>
                    </a:lnTo>
                    <a:cubicBezTo>
                      <a:pt x="126032" y="89914"/>
                      <a:pt x="126627" y="91700"/>
                      <a:pt x="126826" y="99836"/>
                    </a:cubicBezTo>
                    <a:cubicBezTo>
                      <a:pt x="126826" y="101820"/>
                      <a:pt x="126826" y="104201"/>
                      <a:pt x="130795" y="104201"/>
                    </a:cubicBezTo>
                    <a:cubicBezTo>
                      <a:pt x="132382" y="104201"/>
                      <a:pt x="133374" y="103209"/>
                      <a:pt x="133374" y="101820"/>
                    </a:cubicBezTo>
                    <a:cubicBezTo>
                      <a:pt x="133374" y="96065"/>
                      <a:pt x="132779" y="89914"/>
                      <a:pt x="132779" y="84159"/>
                    </a:cubicBezTo>
                    <a:cubicBezTo>
                      <a:pt x="132779" y="77412"/>
                      <a:pt x="133374" y="70268"/>
                      <a:pt x="133374" y="63720"/>
                    </a:cubicBezTo>
                    <a:cubicBezTo>
                      <a:pt x="133374" y="62529"/>
                      <a:pt x="133374" y="59751"/>
                      <a:pt x="129405" y="59751"/>
                    </a:cubicBezTo>
                    <a:cubicBezTo>
                      <a:pt x="126826" y="59751"/>
                      <a:pt x="126826" y="61934"/>
                      <a:pt x="126826" y="64911"/>
                    </a:cubicBezTo>
                    <a:cubicBezTo>
                      <a:pt x="126826" y="75626"/>
                      <a:pt x="125635" y="75626"/>
                      <a:pt x="123452" y="75626"/>
                    </a:cubicBezTo>
                    <a:cubicBezTo>
                      <a:pt x="122262" y="75626"/>
                      <a:pt x="116705" y="74039"/>
                      <a:pt x="113530" y="73245"/>
                    </a:cubicBezTo>
                    <a:lnTo>
                      <a:pt x="82773" y="65704"/>
                    </a:lnTo>
                    <a:cubicBezTo>
                      <a:pt x="86345" y="64315"/>
                      <a:pt x="95076" y="58958"/>
                      <a:pt x="95076" y="48043"/>
                    </a:cubicBezTo>
                    <a:cubicBezTo>
                      <a:pt x="95076" y="25223"/>
                      <a:pt x="63921" y="220"/>
                      <a:pt x="32766" y="220"/>
                    </a:cubicBezTo>
                    <a:close/>
                    <a:moveTo>
                      <a:pt x="70470" y="26017"/>
                    </a:moveTo>
                    <a:cubicBezTo>
                      <a:pt x="75629" y="28597"/>
                      <a:pt x="90313" y="37526"/>
                      <a:pt x="90313" y="48242"/>
                    </a:cubicBezTo>
                    <a:cubicBezTo>
                      <a:pt x="90313" y="60545"/>
                      <a:pt x="72652" y="62529"/>
                      <a:pt x="70866" y="62529"/>
                    </a:cubicBezTo>
                    <a:cubicBezTo>
                      <a:pt x="70271" y="62529"/>
                      <a:pt x="69676" y="62331"/>
                      <a:pt x="67890" y="61934"/>
                    </a:cubicBezTo>
                    <a:lnTo>
                      <a:pt x="28401" y="52012"/>
                    </a:lnTo>
                    <a:cubicBezTo>
                      <a:pt x="21257" y="50425"/>
                      <a:pt x="4588" y="37328"/>
                      <a:pt x="4588" y="25818"/>
                    </a:cubicBezTo>
                    <a:cubicBezTo>
                      <a:pt x="4588" y="16492"/>
                      <a:pt x="16693" y="14309"/>
                      <a:pt x="23241" y="14309"/>
                    </a:cubicBezTo>
                    <a:cubicBezTo>
                      <a:pt x="32171" y="14309"/>
                      <a:pt x="56976" y="20064"/>
                      <a:pt x="70470" y="260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" name="Vrije vorm 38">
                <a:extLst>
                  <a:ext uri="{FF2B5EF4-FFF2-40B4-BE49-F238E27FC236}">
                    <a16:creationId xmlns:a16="http://schemas.microsoft.com/office/drawing/2014/main" id="{7860EDE2-512F-56EA-25FE-76257CCA6E6B}"/>
                  </a:ext>
                </a:extLst>
              </p:cNvPr>
              <p:cNvSpPr/>
              <p:nvPr/>
            </p:nvSpPr>
            <p:spPr>
              <a:xfrm>
                <a:off x="3951672" y="3361909"/>
                <a:ext cx="139501" cy="57546"/>
              </a:xfrm>
              <a:custGeom>
                <a:avLst/>
                <a:gdLst>
                  <a:gd name="connsiteX0" fmla="*/ 107180 w 139501"/>
                  <a:gd name="connsiteY0" fmla="*/ 5768 h 57546"/>
                  <a:gd name="connsiteX1" fmla="*/ 104998 w 139501"/>
                  <a:gd name="connsiteY1" fmla="*/ 8943 h 57546"/>
                  <a:gd name="connsiteX2" fmla="*/ 108570 w 139501"/>
                  <a:gd name="connsiteY2" fmla="*/ 12515 h 57546"/>
                  <a:gd name="connsiteX3" fmla="*/ 134763 w 139501"/>
                  <a:gd name="connsiteY3" fmla="*/ 31962 h 57546"/>
                  <a:gd name="connsiteX4" fmla="*/ 129009 w 139501"/>
                  <a:gd name="connsiteY4" fmla="*/ 36724 h 57546"/>
                  <a:gd name="connsiteX5" fmla="*/ 108768 w 139501"/>
                  <a:gd name="connsiteY5" fmla="*/ 31168 h 57546"/>
                  <a:gd name="connsiteX6" fmla="*/ 73049 w 139501"/>
                  <a:gd name="connsiteY6" fmla="*/ 17873 h 57546"/>
                  <a:gd name="connsiteX7" fmla="*/ 61341 w 139501"/>
                  <a:gd name="connsiteY7" fmla="*/ 15293 h 57546"/>
                  <a:gd name="connsiteX8" fmla="*/ 44474 w 139501"/>
                  <a:gd name="connsiteY8" fmla="*/ 30969 h 57546"/>
                  <a:gd name="connsiteX9" fmla="*/ 76820 w 139501"/>
                  <a:gd name="connsiteY9" fmla="*/ 57758 h 57546"/>
                  <a:gd name="connsiteX10" fmla="*/ 78804 w 139501"/>
                  <a:gd name="connsiteY10" fmla="*/ 54782 h 57546"/>
                  <a:gd name="connsiteX11" fmla="*/ 75629 w 139501"/>
                  <a:gd name="connsiteY11" fmla="*/ 51012 h 57546"/>
                  <a:gd name="connsiteX12" fmla="*/ 49038 w 139501"/>
                  <a:gd name="connsiteY12" fmla="*/ 31366 h 57546"/>
                  <a:gd name="connsiteX13" fmla="*/ 54991 w 139501"/>
                  <a:gd name="connsiteY13" fmla="*/ 26802 h 57546"/>
                  <a:gd name="connsiteX14" fmla="*/ 70073 w 139501"/>
                  <a:gd name="connsiteY14" fmla="*/ 30573 h 57546"/>
                  <a:gd name="connsiteX15" fmla="*/ 87535 w 139501"/>
                  <a:gd name="connsiteY15" fmla="*/ 36923 h 57546"/>
                  <a:gd name="connsiteX16" fmla="*/ 108173 w 139501"/>
                  <a:gd name="connsiteY16" fmla="*/ 44662 h 57546"/>
                  <a:gd name="connsiteX17" fmla="*/ 122659 w 139501"/>
                  <a:gd name="connsiteY17" fmla="*/ 48432 h 57546"/>
                  <a:gd name="connsiteX18" fmla="*/ 139526 w 139501"/>
                  <a:gd name="connsiteY18" fmla="*/ 32557 h 57546"/>
                  <a:gd name="connsiteX19" fmla="*/ 107180 w 139501"/>
                  <a:gd name="connsiteY19" fmla="*/ 5768 h 57546"/>
                  <a:gd name="connsiteX20" fmla="*/ 9152 w 139501"/>
                  <a:gd name="connsiteY20" fmla="*/ 212 h 57546"/>
                  <a:gd name="connsiteX21" fmla="*/ 24 w 139501"/>
                  <a:gd name="connsiteY21" fmla="*/ 9538 h 57546"/>
                  <a:gd name="connsiteX22" fmla="*/ 13320 w 139501"/>
                  <a:gd name="connsiteY22" fmla="*/ 23032 h 57546"/>
                  <a:gd name="connsiteX23" fmla="*/ 22249 w 139501"/>
                  <a:gd name="connsiteY23" fmla="*/ 13705 h 57546"/>
                  <a:gd name="connsiteX24" fmla="*/ 9152 w 139501"/>
                  <a:gd name="connsiteY24" fmla="*/ 212 h 5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501" h="57546">
                    <a:moveTo>
                      <a:pt x="107180" y="5768"/>
                    </a:moveTo>
                    <a:cubicBezTo>
                      <a:pt x="104998" y="5768"/>
                      <a:pt x="104998" y="7554"/>
                      <a:pt x="104998" y="8943"/>
                    </a:cubicBezTo>
                    <a:cubicBezTo>
                      <a:pt x="104998" y="11721"/>
                      <a:pt x="105593" y="11721"/>
                      <a:pt x="108570" y="12515"/>
                    </a:cubicBezTo>
                    <a:cubicBezTo>
                      <a:pt x="114721" y="14301"/>
                      <a:pt x="134763" y="19857"/>
                      <a:pt x="134763" y="31962"/>
                    </a:cubicBezTo>
                    <a:cubicBezTo>
                      <a:pt x="134763" y="33748"/>
                      <a:pt x="134565" y="36724"/>
                      <a:pt x="129009" y="36724"/>
                    </a:cubicBezTo>
                    <a:cubicBezTo>
                      <a:pt x="123452" y="36724"/>
                      <a:pt x="116705" y="33946"/>
                      <a:pt x="108768" y="31168"/>
                    </a:cubicBezTo>
                    <a:lnTo>
                      <a:pt x="73049" y="17873"/>
                    </a:lnTo>
                    <a:cubicBezTo>
                      <a:pt x="66898" y="15690"/>
                      <a:pt x="65310" y="15293"/>
                      <a:pt x="61341" y="15293"/>
                    </a:cubicBezTo>
                    <a:cubicBezTo>
                      <a:pt x="49832" y="15293"/>
                      <a:pt x="44474" y="23230"/>
                      <a:pt x="44474" y="30969"/>
                    </a:cubicBezTo>
                    <a:cubicBezTo>
                      <a:pt x="44474" y="50615"/>
                      <a:pt x="75827" y="57758"/>
                      <a:pt x="76820" y="57758"/>
                    </a:cubicBezTo>
                    <a:cubicBezTo>
                      <a:pt x="78804" y="57758"/>
                      <a:pt x="78804" y="55774"/>
                      <a:pt x="78804" y="54782"/>
                    </a:cubicBezTo>
                    <a:cubicBezTo>
                      <a:pt x="78804" y="52004"/>
                      <a:pt x="78407" y="51805"/>
                      <a:pt x="75629" y="51012"/>
                    </a:cubicBezTo>
                    <a:cubicBezTo>
                      <a:pt x="68684" y="49027"/>
                      <a:pt x="49038" y="43669"/>
                      <a:pt x="49038" y="31366"/>
                    </a:cubicBezTo>
                    <a:cubicBezTo>
                      <a:pt x="49038" y="29183"/>
                      <a:pt x="50229" y="26802"/>
                      <a:pt x="54991" y="26802"/>
                    </a:cubicBezTo>
                    <a:cubicBezTo>
                      <a:pt x="59952" y="26802"/>
                      <a:pt x="66104" y="29183"/>
                      <a:pt x="70073" y="30573"/>
                    </a:cubicBezTo>
                    <a:lnTo>
                      <a:pt x="87535" y="36923"/>
                    </a:lnTo>
                    <a:lnTo>
                      <a:pt x="108173" y="44662"/>
                    </a:lnTo>
                    <a:cubicBezTo>
                      <a:pt x="116110" y="47638"/>
                      <a:pt x="118491" y="48432"/>
                      <a:pt x="122659" y="48432"/>
                    </a:cubicBezTo>
                    <a:cubicBezTo>
                      <a:pt x="130795" y="48432"/>
                      <a:pt x="139526" y="43273"/>
                      <a:pt x="139526" y="32557"/>
                    </a:cubicBezTo>
                    <a:cubicBezTo>
                      <a:pt x="139526" y="12713"/>
                      <a:pt x="107974" y="5768"/>
                      <a:pt x="107180" y="5768"/>
                    </a:cubicBezTo>
                    <a:close/>
                    <a:moveTo>
                      <a:pt x="9152" y="212"/>
                    </a:moveTo>
                    <a:cubicBezTo>
                      <a:pt x="4787" y="212"/>
                      <a:pt x="24" y="3387"/>
                      <a:pt x="24" y="9538"/>
                    </a:cubicBezTo>
                    <a:cubicBezTo>
                      <a:pt x="24" y="16285"/>
                      <a:pt x="6573" y="23032"/>
                      <a:pt x="13320" y="23032"/>
                    </a:cubicBezTo>
                    <a:cubicBezTo>
                      <a:pt x="17884" y="23032"/>
                      <a:pt x="22249" y="19658"/>
                      <a:pt x="22249" y="13705"/>
                    </a:cubicBezTo>
                    <a:cubicBezTo>
                      <a:pt x="22249" y="6958"/>
                      <a:pt x="15899" y="212"/>
                      <a:pt x="9152" y="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" name="Vrije vorm 39">
                <a:extLst>
                  <a:ext uri="{FF2B5EF4-FFF2-40B4-BE49-F238E27FC236}">
                    <a16:creationId xmlns:a16="http://schemas.microsoft.com/office/drawing/2014/main" id="{F7014389-D59F-B000-037B-E3E0B0FA8F36}"/>
                  </a:ext>
                </a:extLst>
              </p:cNvPr>
              <p:cNvSpPr/>
              <p:nvPr/>
            </p:nvSpPr>
            <p:spPr>
              <a:xfrm>
                <a:off x="3996122" y="3264042"/>
                <a:ext cx="95051" cy="97432"/>
              </a:xfrm>
              <a:custGeom>
                <a:avLst/>
                <a:gdLst>
                  <a:gd name="connsiteX0" fmla="*/ 62730 w 95051"/>
                  <a:gd name="connsiteY0" fmla="*/ 6557 h 97432"/>
                  <a:gd name="connsiteX1" fmla="*/ 60548 w 95051"/>
                  <a:gd name="connsiteY1" fmla="*/ 9732 h 97432"/>
                  <a:gd name="connsiteX2" fmla="*/ 64120 w 95051"/>
                  <a:gd name="connsiteY2" fmla="*/ 13502 h 97432"/>
                  <a:gd name="connsiteX3" fmla="*/ 90313 w 95051"/>
                  <a:gd name="connsiteY3" fmla="*/ 38307 h 97432"/>
                  <a:gd name="connsiteX4" fmla="*/ 77018 w 95051"/>
                  <a:gd name="connsiteY4" fmla="*/ 48228 h 97432"/>
                  <a:gd name="connsiteX5" fmla="*/ 55785 w 95051"/>
                  <a:gd name="connsiteY5" fmla="*/ 44260 h 97432"/>
                  <a:gd name="connsiteX6" fmla="*/ 27012 w 95051"/>
                  <a:gd name="connsiteY6" fmla="*/ 37116 h 97432"/>
                  <a:gd name="connsiteX7" fmla="*/ 4588 w 95051"/>
                  <a:gd name="connsiteY7" fmla="*/ 18661 h 97432"/>
                  <a:gd name="connsiteX8" fmla="*/ 7565 w 95051"/>
                  <a:gd name="connsiteY8" fmla="*/ 9335 h 97432"/>
                  <a:gd name="connsiteX9" fmla="*/ 17685 w 95051"/>
                  <a:gd name="connsiteY9" fmla="*/ 17867 h 97432"/>
                  <a:gd name="connsiteX10" fmla="*/ 24432 w 95051"/>
                  <a:gd name="connsiteY10" fmla="*/ 10525 h 97432"/>
                  <a:gd name="connsiteX11" fmla="*/ 13320 w 95051"/>
                  <a:gd name="connsiteY11" fmla="*/ 207 h 97432"/>
                  <a:gd name="connsiteX12" fmla="*/ 24 w 95051"/>
                  <a:gd name="connsiteY12" fmla="*/ 18463 h 97432"/>
                  <a:gd name="connsiteX13" fmla="*/ 14312 w 95051"/>
                  <a:gd name="connsiteY13" fmla="*/ 38902 h 97432"/>
                  <a:gd name="connsiteX14" fmla="*/ 24 w 95051"/>
                  <a:gd name="connsiteY14" fmla="*/ 59142 h 97432"/>
                  <a:gd name="connsiteX15" fmla="*/ 32370 w 95051"/>
                  <a:gd name="connsiteY15" fmla="*/ 91289 h 97432"/>
                  <a:gd name="connsiteX16" fmla="*/ 34354 w 95051"/>
                  <a:gd name="connsiteY16" fmla="*/ 88313 h 97432"/>
                  <a:gd name="connsiteX17" fmla="*/ 30782 w 95051"/>
                  <a:gd name="connsiteY17" fmla="*/ 84542 h 97432"/>
                  <a:gd name="connsiteX18" fmla="*/ 4588 w 95051"/>
                  <a:gd name="connsiteY18" fmla="*/ 59539 h 97432"/>
                  <a:gd name="connsiteX19" fmla="*/ 17884 w 95051"/>
                  <a:gd name="connsiteY19" fmla="*/ 49419 h 97432"/>
                  <a:gd name="connsiteX20" fmla="*/ 40902 w 95051"/>
                  <a:gd name="connsiteY20" fmla="*/ 53785 h 97432"/>
                  <a:gd name="connsiteX21" fmla="*/ 59952 w 95051"/>
                  <a:gd name="connsiteY21" fmla="*/ 58746 h 97432"/>
                  <a:gd name="connsiteX22" fmla="*/ 90313 w 95051"/>
                  <a:gd name="connsiteY22" fmla="*/ 78986 h 97432"/>
                  <a:gd name="connsiteX23" fmla="*/ 87535 w 95051"/>
                  <a:gd name="connsiteY23" fmla="*/ 88313 h 97432"/>
                  <a:gd name="connsiteX24" fmla="*/ 77415 w 95051"/>
                  <a:gd name="connsiteY24" fmla="*/ 79978 h 97432"/>
                  <a:gd name="connsiteX25" fmla="*/ 70668 w 95051"/>
                  <a:gd name="connsiteY25" fmla="*/ 87122 h 97432"/>
                  <a:gd name="connsiteX26" fmla="*/ 81979 w 95051"/>
                  <a:gd name="connsiteY26" fmla="*/ 97639 h 97432"/>
                  <a:gd name="connsiteX27" fmla="*/ 95076 w 95051"/>
                  <a:gd name="connsiteY27" fmla="*/ 79185 h 97432"/>
                  <a:gd name="connsiteX28" fmla="*/ 80788 w 95051"/>
                  <a:gd name="connsiteY28" fmla="*/ 58746 h 97432"/>
                  <a:gd name="connsiteX29" fmla="*/ 95076 w 95051"/>
                  <a:gd name="connsiteY29" fmla="*/ 38703 h 97432"/>
                  <a:gd name="connsiteX30" fmla="*/ 62730 w 95051"/>
                  <a:gd name="connsiteY30" fmla="*/ 6557 h 9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051" h="97432">
                    <a:moveTo>
                      <a:pt x="62730" y="6557"/>
                    </a:moveTo>
                    <a:cubicBezTo>
                      <a:pt x="60548" y="6557"/>
                      <a:pt x="60548" y="8144"/>
                      <a:pt x="60548" y="9732"/>
                    </a:cubicBezTo>
                    <a:cubicBezTo>
                      <a:pt x="60548" y="12113"/>
                      <a:pt x="60746" y="12311"/>
                      <a:pt x="64120" y="13502"/>
                    </a:cubicBezTo>
                    <a:cubicBezTo>
                      <a:pt x="82177" y="19058"/>
                      <a:pt x="90313" y="29575"/>
                      <a:pt x="90313" y="38307"/>
                    </a:cubicBezTo>
                    <a:cubicBezTo>
                      <a:pt x="90313" y="42474"/>
                      <a:pt x="87932" y="48228"/>
                      <a:pt x="77018" y="48228"/>
                    </a:cubicBezTo>
                    <a:cubicBezTo>
                      <a:pt x="71859" y="48228"/>
                      <a:pt x="62929" y="45847"/>
                      <a:pt x="55785" y="44260"/>
                    </a:cubicBezTo>
                    <a:lnTo>
                      <a:pt x="27012" y="37116"/>
                    </a:lnTo>
                    <a:cubicBezTo>
                      <a:pt x="16296" y="34139"/>
                      <a:pt x="4588" y="28583"/>
                      <a:pt x="4588" y="18661"/>
                    </a:cubicBezTo>
                    <a:cubicBezTo>
                      <a:pt x="4588" y="18066"/>
                      <a:pt x="4588" y="12708"/>
                      <a:pt x="7565" y="9335"/>
                    </a:cubicBezTo>
                    <a:cubicBezTo>
                      <a:pt x="9748" y="17867"/>
                      <a:pt x="17685" y="17867"/>
                      <a:pt x="17685" y="17867"/>
                    </a:cubicBezTo>
                    <a:cubicBezTo>
                      <a:pt x="20463" y="17867"/>
                      <a:pt x="24432" y="15883"/>
                      <a:pt x="24432" y="10525"/>
                    </a:cubicBezTo>
                    <a:cubicBezTo>
                      <a:pt x="24432" y="6755"/>
                      <a:pt x="21455" y="207"/>
                      <a:pt x="13320" y="207"/>
                    </a:cubicBezTo>
                    <a:cubicBezTo>
                      <a:pt x="2604" y="207"/>
                      <a:pt x="24" y="12311"/>
                      <a:pt x="24" y="18463"/>
                    </a:cubicBezTo>
                    <a:cubicBezTo>
                      <a:pt x="24" y="29972"/>
                      <a:pt x="10343" y="36917"/>
                      <a:pt x="14312" y="38902"/>
                    </a:cubicBezTo>
                    <a:cubicBezTo>
                      <a:pt x="1810" y="43664"/>
                      <a:pt x="24" y="53785"/>
                      <a:pt x="24" y="59142"/>
                    </a:cubicBezTo>
                    <a:cubicBezTo>
                      <a:pt x="24" y="79978"/>
                      <a:pt x="27607" y="91289"/>
                      <a:pt x="32370" y="91289"/>
                    </a:cubicBezTo>
                    <a:cubicBezTo>
                      <a:pt x="34354" y="91289"/>
                      <a:pt x="34354" y="89305"/>
                      <a:pt x="34354" y="88313"/>
                    </a:cubicBezTo>
                    <a:cubicBezTo>
                      <a:pt x="34354" y="85535"/>
                      <a:pt x="34155" y="85535"/>
                      <a:pt x="30782" y="84542"/>
                    </a:cubicBezTo>
                    <a:cubicBezTo>
                      <a:pt x="12923" y="78788"/>
                      <a:pt x="4588" y="67874"/>
                      <a:pt x="4588" y="59539"/>
                    </a:cubicBezTo>
                    <a:cubicBezTo>
                      <a:pt x="4588" y="53388"/>
                      <a:pt x="9549" y="49419"/>
                      <a:pt x="17884" y="49419"/>
                    </a:cubicBezTo>
                    <a:cubicBezTo>
                      <a:pt x="22845" y="49419"/>
                      <a:pt x="33163" y="51999"/>
                      <a:pt x="40902" y="53785"/>
                    </a:cubicBezTo>
                    <a:lnTo>
                      <a:pt x="59952" y="58746"/>
                    </a:lnTo>
                    <a:cubicBezTo>
                      <a:pt x="73645" y="62119"/>
                      <a:pt x="90313" y="66485"/>
                      <a:pt x="90313" y="78986"/>
                    </a:cubicBezTo>
                    <a:cubicBezTo>
                      <a:pt x="90313" y="79582"/>
                      <a:pt x="90313" y="84741"/>
                      <a:pt x="87535" y="88313"/>
                    </a:cubicBezTo>
                    <a:cubicBezTo>
                      <a:pt x="85749" y="81963"/>
                      <a:pt x="80590" y="79978"/>
                      <a:pt x="77415" y="79978"/>
                    </a:cubicBezTo>
                    <a:cubicBezTo>
                      <a:pt x="71859" y="79978"/>
                      <a:pt x="70668" y="84542"/>
                      <a:pt x="70668" y="87122"/>
                    </a:cubicBezTo>
                    <a:cubicBezTo>
                      <a:pt x="70668" y="92480"/>
                      <a:pt x="75034" y="97639"/>
                      <a:pt x="81979" y="97639"/>
                    </a:cubicBezTo>
                    <a:cubicBezTo>
                      <a:pt x="90115" y="97639"/>
                      <a:pt x="95076" y="88908"/>
                      <a:pt x="95076" y="79185"/>
                    </a:cubicBezTo>
                    <a:cubicBezTo>
                      <a:pt x="95076" y="69064"/>
                      <a:pt x="86940" y="62317"/>
                      <a:pt x="80788" y="58746"/>
                    </a:cubicBezTo>
                    <a:cubicBezTo>
                      <a:pt x="92695" y="54380"/>
                      <a:pt x="95076" y="44260"/>
                      <a:pt x="95076" y="38703"/>
                    </a:cubicBezTo>
                    <a:cubicBezTo>
                      <a:pt x="95076" y="17272"/>
                      <a:pt x="66898" y="6557"/>
                      <a:pt x="62730" y="6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" name="Vrije vorm 40">
                <a:extLst>
                  <a:ext uri="{FF2B5EF4-FFF2-40B4-BE49-F238E27FC236}">
                    <a16:creationId xmlns:a16="http://schemas.microsoft.com/office/drawing/2014/main" id="{C4600EED-D1A9-F26F-BF5A-FC4D8D67705C}"/>
                  </a:ext>
                </a:extLst>
              </p:cNvPr>
              <p:cNvSpPr/>
              <p:nvPr/>
            </p:nvSpPr>
            <p:spPr>
              <a:xfrm>
                <a:off x="3996122" y="3177328"/>
                <a:ext cx="95051" cy="74215"/>
              </a:xfrm>
              <a:custGeom>
                <a:avLst/>
                <a:gdLst>
                  <a:gd name="connsiteX0" fmla="*/ 70866 w 95051"/>
                  <a:gd name="connsiteY0" fmla="*/ 199 h 74215"/>
                  <a:gd name="connsiteX1" fmla="*/ 67493 w 95051"/>
                  <a:gd name="connsiteY1" fmla="*/ 3572 h 74215"/>
                  <a:gd name="connsiteX2" fmla="*/ 69874 w 95051"/>
                  <a:gd name="connsiteY2" fmla="*/ 6152 h 74215"/>
                  <a:gd name="connsiteX3" fmla="*/ 90313 w 95051"/>
                  <a:gd name="connsiteY3" fmla="*/ 43855 h 74215"/>
                  <a:gd name="connsiteX4" fmla="*/ 67295 w 95051"/>
                  <a:gd name="connsiteY4" fmla="*/ 59929 h 74215"/>
                  <a:gd name="connsiteX5" fmla="*/ 44276 w 95051"/>
                  <a:gd name="connsiteY5" fmla="*/ 56357 h 74215"/>
                  <a:gd name="connsiteX6" fmla="*/ 44276 w 95051"/>
                  <a:gd name="connsiteY6" fmla="*/ 48221 h 74215"/>
                  <a:gd name="connsiteX7" fmla="*/ 39712 w 95051"/>
                  <a:gd name="connsiteY7" fmla="*/ 17661 h 74215"/>
                  <a:gd name="connsiteX8" fmla="*/ 17884 w 95051"/>
                  <a:gd name="connsiteY8" fmla="*/ 1191 h 74215"/>
                  <a:gd name="connsiteX9" fmla="*/ 24 w 95051"/>
                  <a:gd name="connsiteY9" fmla="*/ 22424 h 74215"/>
                  <a:gd name="connsiteX10" fmla="*/ 58365 w 95051"/>
                  <a:gd name="connsiteY10" fmla="*/ 74415 h 74215"/>
                  <a:gd name="connsiteX11" fmla="*/ 95076 w 95051"/>
                  <a:gd name="connsiteY11" fmla="*/ 44450 h 74215"/>
                  <a:gd name="connsiteX12" fmla="*/ 70866 w 95051"/>
                  <a:gd name="connsiteY12" fmla="*/ 199 h 74215"/>
                  <a:gd name="connsiteX13" fmla="*/ 17487 w 95051"/>
                  <a:gd name="connsiteY13" fmla="*/ 9129 h 74215"/>
                  <a:gd name="connsiteX14" fmla="*/ 39712 w 95051"/>
                  <a:gd name="connsiteY14" fmla="*/ 50602 h 74215"/>
                  <a:gd name="connsiteX15" fmla="*/ 39712 w 95051"/>
                  <a:gd name="connsiteY15" fmla="*/ 54968 h 74215"/>
                  <a:gd name="connsiteX16" fmla="*/ 4588 w 95051"/>
                  <a:gd name="connsiteY16" fmla="*/ 22424 h 74215"/>
                  <a:gd name="connsiteX17" fmla="*/ 17487 w 95051"/>
                  <a:gd name="connsiteY17" fmla="*/ 9129 h 7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051" h="74215">
                    <a:moveTo>
                      <a:pt x="70866" y="199"/>
                    </a:moveTo>
                    <a:cubicBezTo>
                      <a:pt x="69874" y="199"/>
                      <a:pt x="67493" y="1786"/>
                      <a:pt x="67493" y="3572"/>
                    </a:cubicBezTo>
                    <a:cubicBezTo>
                      <a:pt x="67493" y="4366"/>
                      <a:pt x="67691" y="4565"/>
                      <a:pt x="69874" y="6152"/>
                    </a:cubicBezTo>
                    <a:cubicBezTo>
                      <a:pt x="89520" y="21829"/>
                      <a:pt x="90313" y="40482"/>
                      <a:pt x="90313" y="43855"/>
                    </a:cubicBezTo>
                    <a:cubicBezTo>
                      <a:pt x="90313" y="57547"/>
                      <a:pt x="75430" y="59929"/>
                      <a:pt x="67295" y="59929"/>
                    </a:cubicBezTo>
                    <a:cubicBezTo>
                      <a:pt x="59357" y="59929"/>
                      <a:pt x="50030" y="57746"/>
                      <a:pt x="44276" y="56357"/>
                    </a:cubicBezTo>
                    <a:lnTo>
                      <a:pt x="44276" y="48221"/>
                    </a:lnTo>
                    <a:cubicBezTo>
                      <a:pt x="44276" y="41871"/>
                      <a:pt x="43680" y="27782"/>
                      <a:pt x="39712" y="17661"/>
                    </a:cubicBezTo>
                    <a:cubicBezTo>
                      <a:pt x="32965" y="1191"/>
                      <a:pt x="19273" y="1191"/>
                      <a:pt x="17884" y="1191"/>
                    </a:cubicBezTo>
                    <a:cubicBezTo>
                      <a:pt x="8160" y="1191"/>
                      <a:pt x="24" y="8930"/>
                      <a:pt x="24" y="22424"/>
                    </a:cubicBezTo>
                    <a:cubicBezTo>
                      <a:pt x="24" y="44450"/>
                      <a:pt x="21257" y="74415"/>
                      <a:pt x="58365" y="74415"/>
                    </a:cubicBezTo>
                    <a:cubicBezTo>
                      <a:pt x="77216" y="74415"/>
                      <a:pt x="95076" y="64294"/>
                      <a:pt x="95076" y="44450"/>
                    </a:cubicBezTo>
                    <a:cubicBezTo>
                      <a:pt x="95076" y="17463"/>
                      <a:pt x="74041" y="199"/>
                      <a:pt x="70866" y="199"/>
                    </a:cubicBezTo>
                    <a:close/>
                    <a:moveTo>
                      <a:pt x="17487" y="9129"/>
                    </a:moveTo>
                    <a:cubicBezTo>
                      <a:pt x="39712" y="9129"/>
                      <a:pt x="39712" y="43657"/>
                      <a:pt x="39712" y="50602"/>
                    </a:cubicBezTo>
                    <a:lnTo>
                      <a:pt x="39712" y="54968"/>
                    </a:lnTo>
                    <a:cubicBezTo>
                      <a:pt x="5382" y="46038"/>
                      <a:pt x="4588" y="24408"/>
                      <a:pt x="4588" y="22424"/>
                    </a:cubicBezTo>
                    <a:cubicBezTo>
                      <a:pt x="4588" y="13891"/>
                      <a:pt x="10343" y="9129"/>
                      <a:pt x="17487" y="91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2" name="Vrije vorm 41">
                <a:extLst>
                  <a:ext uri="{FF2B5EF4-FFF2-40B4-BE49-F238E27FC236}">
                    <a16:creationId xmlns:a16="http://schemas.microsoft.com/office/drawing/2014/main" id="{3E86EB03-A36A-ABF4-9513-60F52FEF1021}"/>
                  </a:ext>
                </a:extLst>
              </p:cNvPr>
              <p:cNvSpPr/>
              <p:nvPr/>
            </p:nvSpPr>
            <p:spPr>
              <a:xfrm>
                <a:off x="3943337" y="3114867"/>
                <a:ext cx="147835" cy="44450"/>
              </a:xfrm>
              <a:custGeom>
                <a:avLst/>
                <a:gdLst>
                  <a:gd name="connsiteX0" fmla="*/ 115515 w 147835"/>
                  <a:gd name="connsiteY0" fmla="*/ 5549 h 44450"/>
                  <a:gd name="connsiteX1" fmla="*/ 113332 w 147835"/>
                  <a:gd name="connsiteY1" fmla="*/ 8724 h 44450"/>
                  <a:gd name="connsiteX2" fmla="*/ 114523 w 147835"/>
                  <a:gd name="connsiteY2" fmla="*/ 11701 h 44450"/>
                  <a:gd name="connsiteX3" fmla="*/ 119682 w 147835"/>
                  <a:gd name="connsiteY3" fmla="*/ 13090 h 44450"/>
                  <a:gd name="connsiteX4" fmla="*/ 143098 w 147835"/>
                  <a:gd name="connsiteY4" fmla="*/ 26583 h 44450"/>
                  <a:gd name="connsiteX5" fmla="*/ 134565 w 147835"/>
                  <a:gd name="connsiteY5" fmla="*/ 31941 h 44450"/>
                  <a:gd name="connsiteX6" fmla="*/ 125040 w 147835"/>
                  <a:gd name="connsiteY6" fmla="*/ 30751 h 44450"/>
                  <a:gd name="connsiteX7" fmla="*/ 5382 w 147835"/>
                  <a:gd name="connsiteY7" fmla="*/ 787 h 44450"/>
                  <a:gd name="connsiteX8" fmla="*/ 2604 w 147835"/>
                  <a:gd name="connsiteY8" fmla="*/ 191 h 44450"/>
                  <a:gd name="connsiteX9" fmla="*/ 24 w 147835"/>
                  <a:gd name="connsiteY9" fmla="*/ 3168 h 44450"/>
                  <a:gd name="connsiteX10" fmla="*/ 421 w 147835"/>
                  <a:gd name="connsiteY10" fmla="*/ 6541 h 44450"/>
                  <a:gd name="connsiteX11" fmla="*/ 2207 w 147835"/>
                  <a:gd name="connsiteY11" fmla="*/ 27179 h 44450"/>
                  <a:gd name="connsiteX12" fmla="*/ 6573 w 147835"/>
                  <a:gd name="connsiteY12" fmla="*/ 31941 h 44450"/>
                  <a:gd name="connsiteX13" fmla="*/ 8755 w 147835"/>
                  <a:gd name="connsiteY13" fmla="*/ 26980 h 44450"/>
                  <a:gd name="connsiteX14" fmla="*/ 12327 w 147835"/>
                  <a:gd name="connsiteY14" fmla="*/ 16463 h 44450"/>
                  <a:gd name="connsiteX15" fmla="*/ 15899 w 147835"/>
                  <a:gd name="connsiteY15" fmla="*/ 17058 h 44450"/>
                  <a:gd name="connsiteX16" fmla="*/ 120674 w 147835"/>
                  <a:gd name="connsiteY16" fmla="*/ 43252 h 44450"/>
                  <a:gd name="connsiteX17" fmla="*/ 129009 w 147835"/>
                  <a:gd name="connsiteY17" fmla="*/ 44641 h 44450"/>
                  <a:gd name="connsiteX18" fmla="*/ 147860 w 147835"/>
                  <a:gd name="connsiteY18" fmla="*/ 26980 h 44450"/>
                  <a:gd name="connsiteX19" fmla="*/ 136946 w 147835"/>
                  <a:gd name="connsiteY19" fmla="*/ 12098 h 44450"/>
                  <a:gd name="connsiteX20" fmla="*/ 115515 w 147835"/>
                  <a:gd name="connsiteY20" fmla="*/ 5549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7835" h="44450">
                    <a:moveTo>
                      <a:pt x="115515" y="5549"/>
                    </a:moveTo>
                    <a:cubicBezTo>
                      <a:pt x="113332" y="5549"/>
                      <a:pt x="113332" y="7335"/>
                      <a:pt x="113332" y="8724"/>
                    </a:cubicBezTo>
                    <a:cubicBezTo>
                      <a:pt x="113332" y="9716"/>
                      <a:pt x="113332" y="11105"/>
                      <a:pt x="114523" y="11701"/>
                    </a:cubicBezTo>
                    <a:lnTo>
                      <a:pt x="119682" y="13090"/>
                    </a:lnTo>
                    <a:cubicBezTo>
                      <a:pt x="134366" y="16662"/>
                      <a:pt x="143098" y="20630"/>
                      <a:pt x="143098" y="26583"/>
                    </a:cubicBezTo>
                    <a:cubicBezTo>
                      <a:pt x="143098" y="31941"/>
                      <a:pt x="137541" y="31941"/>
                      <a:pt x="134565" y="31941"/>
                    </a:cubicBezTo>
                    <a:cubicBezTo>
                      <a:pt x="133176" y="31941"/>
                      <a:pt x="130001" y="31941"/>
                      <a:pt x="125040" y="30751"/>
                    </a:cubicBezTo>
                    <a:lnTo>
                      <a:pt x="5382" y="787"/>
                    </a:lnTo>
                    <a:cubicBezTo>
                      <a:pt x="4588" y="588"/>
                      <a:pt x="2604" y="191"/>
                      <a:pt x="2604" y="191"/>
                    </a:cubicBezTo>
                    <a:cubicBezTo>
                      <a:pt x="620" y="191"/>
                      <a:pt x="24" y="1382"/>
                      <a:pt x="24" y="3168"/>
                    </a:cubicBezTo>
                    <a:cubicBezTo>
                      <a:pt x="24" y="3763"/>
                      <a:pt x="223" y="5748"/>
                      <a:pt x="421" y="6541"/>
                    </a:cubicBezTo>
                    <a:lnTo>
                      <a:pt x="2207" y="27179"/>
                    </a:lnTo>
                    <a:cubicBezTo>
                      <a:pt x="2405" y="29758"/>
                      <a:pt x="2604" y="31941"/>
                      <a:pt x="6573" y="31941"/>
                    </a:cubicBezTo>
                    <a:cubicBezTo>
                      <a:pt x="8755" y="31941"/>
                      <a:pt x="8755" y="29957"/>
                      <a:pt x="8755" y="26980"/>
                    </a:cubicBezTo>
                    <a:cubicBezTo>
                      <a:pt x="8755" y="16860"/>
                      <a:pt x="10343" y="16463"/>
                      <a:pt x="12327" y="16463"/>
                    </a:cubicBezTo>
                    <a:cubicBezTo>
                      <a:pt x="13121" y="16463"/>
                      <a:pt x="15899" y="17058"/>
                      <a:pt x="15899" y="17058"/>
                    </a:cubicBezTo>
                    <a:lnTo>
                      <a:pt x="120674" y="43252"/>
                    </a:lnTo>
                    <a:cubicBezTo>
                      <a:pt x="121666" y="43451"/>
                      <a:pt x="125834" y="44641"/>
                      <a:pt x="129009" y="44641"/>
                    </a:cubicBezTo>
                    <a:cubicBezTo>
                      <a:pt x="140121" y="44641"/>
                      <a:pt x="147860" y="37101"/>
                      <a:pt x="147860" y="26980"/>
                    </a:cubicBezTo>
                    <a:cubicBezTo>
                      <a:pt x="147860" y="19043"/>
                      <a:pt x="142105" y="14876"/>
                      <a:pt x="136946" y="12098"/>
                    </a:cubicBezTo>
                    <a:cubicBezTo>
                      <a:pt x="129604" y="8526"/>
                      <a:pt x="116110" y="5549"/>
                      <a:pt x="115515" y="55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3" name="Vrije vorm 42">
                <a:extLst>
                  <a:ext uri="{FF2B5EF4-FFF2-40B4-BE49-F238E27FC236}">
                    <a16:creationId xmlns:a16="http://schemas.microsoft.com/office/drawing/2014/main" id="{EDD8FC70-9F1B-E6B0-CF92-5CC890DD9832}"/>
                  </a:ext>
                </a:extLst>
              </p:cNvPr>
              <p:cNvSpPr/>
              <p:nvPr/>
            </p:nvSpPr>
            <p:spPr>
              <a:xfrm>
                <a:off x="3932027" y="3064993"/>
                <a:ext cx="208756" cy="48418"/>
              </a:xfrm>
              <a:custGeom>
                <a:avLst/>
                <a:gdLst>
                  <a:gd name="connsiteX0" fmla="*/ 113134 w 208756"/>
                  <a:gd name="connsiteY0" fmla="*/ 187 h 48418"/>
                  <a:gd name="connsiteX1" fmla="*/ 95671 w 208756"/>
                  <a:gd name="connsiteY1" fmla="*/ 187 h 48418"/>
                  <a:gd name="connsiteX2" fmla="*/ 421 w 208756"/>
                  <a:gd name="connsiteY2" fmla="*/ 45232 h 48418"/>
                  <a:gd name="connsiteX3" fmla="*/ 24 w 208756"/>
                  <a:gd name="connsiteY3" fmla="*/ 46423 h 48418"/>
                  <a:gd name="connsiteX4" fmla="*/ 2207 w 208756"/>
                  <a:gd name="connsiteY4" fmla="*/ 48606 h 48418"/>
                  <a:gd name="connsiteX5" fmla="*/ 3795 w 208756"/>
                  <a:gd name="connsiteY5" fmla="*/ 47812 h 48418"/>
                  <a:gd name="connsiteX6" fmla="*/ 95671 w 208756"/>
                  <a:gd name="connsiteY6" fmla="*/ 11498 h 48418"/>
                  <a:gd name="connsiteX7" fmla="*/ 113134 w 208756"/>
                  <a:gd name="connsiteY7" fmla="*/ 11498 h 48418"/>
                  <a:gd name="connsiteX8" fmla="*/ 205010 w 208756"/>
                  <a:gd name="connsiteY8" fmla="*/ 47812 h 48418"/>
                  <a:gd name="connsiteX9" fmla="*/ 206598 w 208756"/>
                  <a:gd name="connsiteY9" fmla="*/ 48606 h 48418"/>
                  <a:gd name="connsiteX10" fmla="*/ 208780 w 208756"/>
                  <a:gd name="connsiteY10" fmla="*/ 46423 h 48418"/>
                  <a:gd name="connsiteX11" fmla="*/ 208384 w 208756"/>
                  <a:gd name="connsiteY11" fmla="*/ 45232 h 48418"/>
                  <a:gd name="connsiteX12" fmla="*/ 113134 w 208756"/>
                  <a:gd name="connsiteY12" fmla="*/ 187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113134" y="187"/>
                    </a:moveTo>
                    <a:lnTo>
                      <a:pt x="95671" y="187"/>
                    </a:lnTo>
                    <a:cubicBezTo>
                      <a:pt x="59754" y="187"/>
                      <a:pt x="17884" y="22214"/>
                      <a:pt x="421" y="45232"/>
                    </a:cubicBezTo>
                    <a:cubicBezTo>
                      <a:pt x="223" y="45629"/>
                      <a:pt x="24" y="46026"/>
                      <a:pt x="24" y="46423"/>
                    </a:cubicBezTo>
                    <a:cubicBezTo>
                      <a:pt x="24" y="47614"/>
                      <a:pt x="1016" y="48606"/>
                      <a:pt x="2207" y="48606"/>
                    </a:cubicBezTo>
                    <a:cubicBezTo>
                      <a:pt x="2802" y="48606"/>
                      <a:pt x="3398" y="48209"/>
                      <a:pt x="3795" y="47812"/>
                    </a:cubicBezTo>
                    <a:cubicBezTo>
                      <a:pt x="20066" y="25984"/>
                      <a:pt x="62135" y="11498"/>
                      <a:pt x="95671" y="11498"/>
                    </a:cubicBezTo>
                    <a:lnTo>
                      <a:pt x="113134" y="11498"/>
                    </a:lnTo>
                    <a:cubicBezTo>
                      <a:pt x="146670" y="11498"/>
                      <a:pt x="188738" y="25984"/>
                      <a:pt x="205010" y="47812"/>
                    </a:cubicBezTo>
                    <a:cubicBezTo>
                      <a:pt x="205407" y="48209"/>
                      <a:pt x="206002" y="48606"/>
                      <a:pt x="206598" y="48606"/>
                    </a:cubicBezTo>
                    <a:cubicBezTo>
                      <a:pt x="207788" y="48606"/>
                      <a:pt x="208780" y="47614"/>
                      <a:pt x="208780" y="46423"/>
                    </a:cubicBezTo>
                    <a:cubicBezTo>
                      <a:pt x="208780" y="46026"/>
                      <a:pt x="208582" y="45629"/>
                      <a:pt x="208384" y="45232"/>
                    </a:cubicBezTo>
                    <a:cubicBezTo>
                      <a:pt x="190921" y="22214"/>
                      <a:pt x="149051" y="187"/>
                      <a:pt x="113134" y="1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4" name="Vrije vorm 43">
                <a:extLst>
                  <a:ext uri="{FF2B5EF4-FFF2-40B4-BE49-F238E27FC236}">
                    <a16:creationId xmlns:a16="http://schemas.microsoft.com/office/drawing/2014/main" id="{675FA9DF-1B02-BC10-2C38-8410A836AF22}"/>
                  </a:ext>
                </a:extLst>
              </p:cNvPr>
              <p:cNvSpPr/>
              <p:nvPr/>
            </p:nvSpPr>
            <p:spPr>
              <a:xfrm>
                <a:off x="4194934" y="4755857"/>
                <a:ext cx="70643" cy="110529"/>
              </a:xfrm>
              <a:custGeom>
                <a:avLst/>
                <a:gdLst>
                  <a:gd name="connsiteX0" fmla="*/ 70676 w 70643"/>
                  <a:gd name="connsiteY0" fmla="*/ 56482 h 110529"/>
                  <a:gd name="connsiteX1" fmla="*/ 35354 w 70643"/>
                  <a:gd name="connsiteY1" fmla="*/ 110854 h 110529"/>
                  <a:gd name="connsiteX2" fmla="*/ 32 w 70643"/>
                  <a:gd name="connsiteY2" fmla="*/ 55688 h 110529"/>
                  <a:gd name="connsiteX3" fmla="*/ 35354 w 70643"/>
                  <a:gd name="connsiteY3" fmla="*/ 324 h 110529"/>
                  <a:gd name="connsiteX4" fmla="*/ 70676 w 70643"/>
                  <a:gd name="connsiteY4" fmla="*/ 56482 h 110529"/>
                  <a:gd name="connsiteX5" fmla="*/ 56984 w 70643"/>
                  <a:gd name="connsiteY5" fmla="*/ 55291 h 110529"/>
                  <a:gd name="connsiteX6" fmla="*/ 35354 w 70643"/>
                  <a:gd name="connsiteY6" fmla="*/ 12230 h 110529"/>
                  <a:gd name="connsiteX7" fmla="*/ 13724 w 70643"/>
                  <a:gd name="connsiteY7" fmla="*/ 55688 h 110529"/>
                  <a:gd name="connsiteX8" fmla="*/ 35156 w 70643"/>
                  <a:gd name="connsiteY8" fmla="*/ 99543 h 110529"/>
                  <a:gd name="connsiteX9" fmla="*/ 56984 w 70643"/>
                  <a:gd name="connsiteY9" fmla="*/ 55291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6" y="56482"/>
                    </a:moveTo>
                    <a:cubicBezTo>
                      <a:pt x="70676" y="92002"/>
                      <a:pt x="58174" y="110854"/>
                      <a:pt x="35354" y="110854"/>
                    </a:cubicBezTo>
                    <a:cubicBezTo>
                      <a:pt x="12137" y="110854"/>
                      <a:pt x="32" y="92002"/>
                      <a:pt x="32" y="55688"/>
                    </a:cubicBezTo>
                    <a:cubicBezTo>
                      <a:pt x="32" y="19374"/>
                      <a:pt x="12137" y="324"/>
                      <a:pt x="35354" y="324"/>
                    </a:cubicBezTo>
                    <a:cubicBezTo>
                      <a:pt x="58770" y="324"/>
                      <a:pt x="70676" y="18977"/>
                      <a:pt x="70676" y="56482"/>
                    </a:cubicBezTo>
                    <a:close/>
                    <a:moveTo>
                      <a:pt x="56984" y="55291"/>
                    </a:moveTo>
                    <a:cubicBezTo>
                      <a:pt x="56984" y="26319"/>
                      <a:pt x="49840" y="12230"/>
                      <a:pt x="35354" y="12230"/>
                    </a:cubicBezTo>
                    <a:cubicBezTo>
                      <a:pt x="20868" y="12230"/>
                      <a:pt x="13724" y="26121"/>
                      <a:pt x="13724" y="55688"/>
                    </a:cubicBezTo>
                    <a:cubicBezTo>
                      <a:pt x="13724" y="85255"/>
                      <a:pt x="20868" y="99543"/>
                      <a:pt x="35156" y="99543"/>
                    </a:cubicBezTo>
                    <a:cubicBezTo>
                      <a:pt x="50038" y="99543"/>
                      <a:pt x="56984" y="85851"/>
                      <a:pt x="56984" y="552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5" name="Vrije vorm 44">
                <a:extLst>
                  <a:ext uri="{FF2B5EF4-FFF2-40B4-BE49-F238E27FC236}">
                    <a16:creationId xmlns:a16="http://schemas.microsoft.com/office/drawing/2014/main" id="{E45F072A-0F01-11CB-9BCF-69682377394A}"/>
                  </a:ext>
                </a:extLst>
              </p:cNvPr>
              <p:cNvSpPr/>
              <p:nvPr/>
            </p:nvSpPr>
            <p:spPr>
              <a:xfrm>
                <a:off x="4286415" y="4848130"/>
                <a:ext cx="15875" cy="15875"/>
              </a:xfrm>
              <a:custGeom>
                <a:avLst/>
                <a:gdLst>
                  <a:gd name="connsiteX0" fmla="*/ 15914 w 15875"/>
                  <a:gd name="connsiteY0" fmla="*/ 16199 h 15875"/>
                  <a:gd name="connsiteX1" fmla="*/ 39 w 15875"/>
                  <a:gd name="connsiteY1" fmla="*/ 16199 h 15875"/>
                  <a:gd name="connsiteX2" fmla="*/ 39 w 15875"/>
                  <a:gd name="connsiteY2" fmla="*/ 324 h 15875"/>
                  <a:gd name="connsiteX3" fmla="*/ 15914 w 15875"/>
                  <a:gd name="connsiteY3" fmla="*/ 324 h 15875"/>
                  <a:gd name="connsiteX4" fmla="*/ 15914 w 15875"/>
                  <a:gd name="connsiteY4" fmla="*/ 16199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14" y="16199"/>
                    </a:moveTo>
                    <a:cubicBezTo>
                      <a:pt x="15914" y="16199"/>
                      <a:pt x="39" y="16199"/>
                      <a:pt x="39" y="16199"/>
                    </a:cubicBezTo>
                    <a:cubicBezTo>
                      <a:pt x="39" y="16199"/>
                      <a:pt x="39" y="324"/>
                      <a:pt x="39" y="324"/>
                    </a:cubicBezTo>
                    <a:cubicBezTo>
                      <a:pt x="39" y="324"/>
                      <a:pt x="15914" y="324"/>
                      <a:pt x="15914" y="324"/>
                    </a:cubicBezTo>
                    <a:cubicBezTo>
                      <a:pt x="15914" y="324"/>
                      <a:pt x="15914" y="16199"/>
                      <a:pt x="15914" y="161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6" name="Vrije vorm 45">
                <a:extLst>
                  <a:ext uri="{FF2B5EF4-FFF2-40B4-BE49-F238E27FC236}">
                    <a16:creationId xmlns:a16="http://schemas.microsoft.com/office/drawing/2014/main" id="{B592DC04-AA37-D9FD-6C1A-CD28C7212508}"/>
                  </a:ext>
                </a:extLst>
              </p:cNvPr>
              <p:cNvSpPr/>
              <p:nvPr/>
            </p:nvSpPr>
            <p:spPr>
              <a:xfrm>
                <a:off x="4330965" y="4755857"/>
                <a:ext cx="37306" cy="108148"/>
              </a:xfrm>
              <a:custGeom>
                <a:avLst/>
                <a:gdLst>
                  <a:gd name="connsiteX0" fmla="*/ 37348 w 37306"/>
                  <a:gd name="connsiteY0" fmla="*/ 108472 h 108148"/>
                  <a:gd name="connsiteX1" fmla="*/ 24053 w 37306"/>
                  <a:gd name="connsiteY1" fmla="*/ 108472 h 108148"/>
                  <a:gd name="connsiteX2" fmla="*/ 24053 w 37306"/>
                  <a:gd name="connsiteY2" fmla="*/ 31479 h 108148"/>
                  <a:gd name="connsiteX3" fmla="*/ 42 w 37306"/>
                  <a:gd name="connsiteY3" fmla="*/ 31479 h 108148"/>
                  <a:gd name="connsiteX4" fmla="*/ 42 w 37306"/>
                  <a:gd name="connsiteY4" fmla="*/ 21954 h 108148"/>
                  <a:gd name="connsiteX5" fmla="*/ 28617 w 37306"/>
                  <a:gd name="connsiteY5" fmla="*/ 324 h 108148"/>
                  <a:gd name="connsiteX6" fmla="*/ 37348 w 37306"/>
                  <a:gd name="connsiteY6" fmla="*/ 324 h 108148"/>
                  <a:gd name="connsiteX7" fmla="*/ 37348 w 37306"/>
                  <a:gd name="connsiteY7" fmla="*/ 108472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348" y="108472"/>
                    </a:moveTo>
                    <a:cubicBezTo>
                      <a:pt x="37348" y="108472"/>
                      <a:pt x="24053" y="108472"/>
                      <a:pt x="24053" y="108472"/>
                    </a:cubicBezTo>
                    <a:cubicBezTo>
                      <a:pt x="24053" y="108472"/>
                      <a:pt x="24053" y="31479"/>
                      <a:pt x="24053" y="31479"/>
                    </a:cubicBezTo>
                    <a:cubicBezTo>
                      <a:pt x="24053" y="31479"/>
                      <a:pt x="42" y="31479"/>
                      <a:pt x="42" y="31479"/>
                    </a:cubicBezTo>
                    <a:cubicBezTo>
                      <a:pt x="42" y="31479"/>
                      <a:pt x="42" y="21954"/>
                      <a:pt x="42" y="21954"/>
                    </a:cubicBezTo>
                    <a:cubicBezTo>
                      <a:pt x="20878" y="19374"/>
                      <a:pt x="23855" y="16993"/>
                      <a:pt x="28617" y="324"/>
                    </a:cubicBezTo>
                    <a:cubicBezTo>
                      <a:pt x="28617" y="324"/>
                      <a:pt x="37348" y="324"/>
                      <a:pt x="37348" y="324"/>
                    </a:cubicBezTo>
                    <a:cubicBezTo>
                      <a:pt x="37348" y="324"/>
                      <a:pt x="37348" y="108472"/>
                      <a:pt x="37348" y="1084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7" name="Vrije vorm 46">
                <a:extLst>
                  <a:ext uri="{FF2B5EF4-FFF2-40B4-BE49-F238E27FC236}">
                    <a16:creationId xmlns:a16="http://schemas.microsoft.com/office/drawing/2014/main" id="{5CBC203A-A4F4-2596-4FDE-F549BF3BC145}"/>
                  </a:ext>
                </a:extLst>
              </p:cNvPr>
              <p:cNvSpPr/>
              <p:nvPr/>
            </p:nvSpPr>
            <p:spPr>
              <a:xfrm>
                <a:off x="4194934" y="3124648"/>
                <a:ext cx="70643" cy="110529"/>
              </a:xfrm>
              <a:custGeom>
                <a:avLst/>
                <a:gdLst>
                  <a:gd name="connsiteX0" fmla="*/ 70676 w 70643"/>
                  <a:gd name="connsiteY0" fmla="*/ 56353 h 110529"/>
                  <a:gd name="connsiteX1" fmla="*/ 35354 w 70643"/>
                  <a:gd name="connsiteY1" fmla="*/ 110725 h 110529"/>
                  <a:gd name="connsiteX2" fmla="*/ 32 w 70643"/>
                  <a:gd name="connsiteY2" fmla="*/ 55560 h 110529"/>
                  <a:gd name="connsiteX3" fmla="*/ 35354 w 70643"/>
                  <a:gd name="connsiteY3" fmla="*/ 196 h 110529"/>
                  <a:gd name="connsiteX4" fmla="*/ 70676 w 70643"/>
                  <a:gd name="connsiteY4" fmla="*/ 56353 h 110529"/>
                  <a:gd name="connsiteX5" fmla="*/ 56984 w 70643"/>
                  <a:gd name="connsiteY5" fmla="*/ 55163 h 110529"/>
                  <a:gd name="connsiteX6" fmla="*/ 35354 w 70643"/>
                  <a:gd name="connsiteY6" fmla="*/ 12102 h 110529"/>
                  <a:gd name="connsiteX7" fmla="*/ 13724 w 70643"/>
                  <a:gd name="connsiteY7" fmla="*/ 55560 h 110529"/>
                  <a:gd name="connsiteX8" fmla="*/ 35156 w 70643"/>
                  <a:gd name="connsiteY8" fmla="*/ 99414 h 110529"/>
                  <a:gd name="connsiteX9" fmla="*/ 56984 w 70643"/>
                  <a:gd name="connsiteY9" fmla="*/ 55163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6" y="56353"/>
                    </a:moveTo>
                    <a:cubicBezTo>
                      <a:pt x="70676" y="91874"/>
                      <a:pt x="58174" y="110725"/>
                      <a:pt x="35354" y="110725"/>
                    </a:cubicBezTo>
                    <a:cubicBezTo>
                      <a:pt x="12137" y="110725"/>
                      <a:pt x="32" y="91874"/>
                      <a:pt x="32" y="55560"/>
                    </a:cubicBezTo>
                    <a:cubicBezTo>
                      <a:pt x="32" y="19246"/>
                      <a:pt x="12137" y="196"/>
                      <a:pt x="35354" y="196"/>
                    </a:cubicBezTo>
                    <a:cubicBezTo>
                      <a:pt x="58770" y="196"/>
                      <a:pt x="70676" y="18849"/>
                      <a:pt x="70676" y="56353"/>
                    </a:cubicBezTo>
                    <a:close/>
                    <a:moveTo>
                      <a:pt x="56984" y="55163"/>
                    </a:moveTo>
                    <a:cubicBezTo>
                      <a:pt x="56984" y="26191"/>
                      <a:pt x="49840" y="12102"/>
                      <a:pt x="35354" y="12102"/>
                    </a:cubicBezTo>
                    <a:cubicBezTo>
                      <a:pt x="20868" y="12102"/>
                      <a:pt x="13724" y="25992"/>
                      <a:pt x="13724" y="55560"/>
                    </a:cubicBezTo>
                    <a:cubicBezTo>
                      <a:pt x="13724" y="85127"/>
                      <a:pt x="20868" y="99414"/>
                      <a:pt x="35156" y="99414"/>
                    </a:cubicBezTo>
                    <a:cubicBezTo>
                      <a:pt x="50038" y="99414"/>
                      <a:pt x="56984" y="85722"/>
                      <a:pt x="56984" y="551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8" name="Vrije vorm 47">
                <a:extLst>
                  <a:ext uri="{FF2B5EF4-FFF2-40B4-BE49-F238E27FC236}">
                    <a16:creationId xmlns:a16="http://schemas.microsoft.com/office/drawing/2014/main" id="{F1D7FE5B-6453-907B-FAA2-89DF48EABBFF}"/>
                  </a:ext>
                </a:extLst>
              </p:cNvPr>
              <p:cNvSpPr/>
              <p:nvPr/>
            </p:nvSpPr>
            <p:spPr>
              <a:xfrm>
                <a:off x="4286415" y="3216922"/>
                <a:ext cx="15875" cy="15875"/>
              </a:xfrm>
              <a:custGeom>
                <a:avLst/>
                <a:gdLst>
                  <a:gd name="connsiteX0" fmla="*/ 15914 w 15875"/>
                  <a:gd name="connsiteY0" fmla="*/ 16071 h 15875"/>
                  <a:gd name="connsiteX1" fmla="*/ 39 w 15875"/>
                  <a:gd name="connsiteY1" fmla="*/ 16071 h 15875"/>
                  <a:gd name="connsiteX2" fmla="*/ 39 w 15875"/>
                  <a:gd name="connsiteY2" fmla="*/ 196 h 15875"/>
                  <a:gd name="connsiteX3" fmla="*/ 15914 w 15875"/>
                  <a:gd name="connsiteY3" fmla="*/ 196 h 15875"/>
                  <a:gd name="connsiteX4" fmla="*/ 15914 w 15875"/>
                  <a:gd name="connsiteY4" fmla="*/ 16071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14" y="16071"/>
                    </a:moveTo>
                    <a:cubicBezTo>
                      <a:pt x="15914" y="16071"/>
                      <a:pt x="39" y="16071"/>
                      <a:pt x="39" y="16071"/>
                    </a:cubicBezTo>
                    <a:cubicBezTo>
                      <a:pt x="39" y="16071"/>
                      <a:pt x="39" y="196"/>
                      <a:pt x="39" y="196"/>
                    </a:cubicBezTo>
                    <a:cubicBezTo>
                      <a:pt x="39" y="196"/>
                      <a:pt x="15914" y="196"/>
                      <a:pt x="15914" y="196"/>
                    </a:cubicBezTo>
                    <a:cubicBezTo>
                      <a:pt x="15914" y="196"/>
                      <a:pt x="15914" y="16071"/>
                      <a:pt x="15914" y="160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9" name="Vrije vorm 48">
                <a:extLst>
                  <a:ext uri="{FF2B5EF4-FFF2-40B4-BE49-F238E27FC236}">
                    <a16:creationId xmlns:a16="http://schemas.microsoft.com/office/drawing/2014/main" id="{44D8409A-BF3D-2592-816B-AC7791246042}"/>
                  </a:ext>
                </a:extLst>
              </p:cNvPr>
              <p:cNvSpPr/>
              <p:nvPr/>
            </p:nvSpPr>
            <p:spPr>
              <a:xfrm>
                <a:off x="4320647" y="3124648"/>
                <a:ext cx="72628" cy="108148"/>
              </a:xfrm>
              <a:custGeom>
                <a:avLst/>
                <a:gdLst>
                  <a:gd name="connsiteX0" fmla="*/ 72670 w 72628"/>
                  <a:gd name="connsiteY0" fmla="*/ 31946 h 108148"/>
                  <a:gd name="connsiteX1" fmla="*/ 49850 w 72628"/>
                  <a:gd name="connsiteY1" fmla="*/ 64688 h 108148"/>
                  <a:gd name="connsiteX2" fmla="*/ 34570 w 72628"/>
                  <a:gd name="connsiteY2" fmla="*/ 72824 h 108148"/>
                  <a:gd name="connsiteX3" fmla="*/ 15123 w 72628"/>
                  <a:gd name="connsiteY3" fmla="*/ 95049 h 108148"/>
                  <a:gd name="connsiteX4" fmla="*/ 72075 w 72628"/>
                  <a:gd name="connsiteY4" fmla="*/ 95049 h 108148"/>
                  <a:gd name="connsiteX5" fmla="*/ 72075 w 72628"/>
                  <a:gd name="connsiteY5" fmla="*/ 108344 h 108148"/>
                  <a:gd name="connsiteX6" fmla="*/ 42 w 72628"/>
                  <a:gd name="connsiteY6" fmla="*/ 108344 h 108148"/>
                  <a:gd name="connsiteX7" fmla="*/ 30403 w 72628"/>
                  <a:gd name="connsiteY7" fmla="*/ 61513 h 108148"/>
                  <a:gd name="connsiteX8" fmla="*/ 44492 w 72628"/>
                  <a:gd name="connsiteY8" fmla="*/ 53575 h 108148"/>
                  <a:gd name="connsiteX9" fmla="*/ 58978 w 72628"/>
                  <a:gd name="connsiteY9" fmla="*/ 32342 h 108148"/>
                  <a:gd name="connsiteX10" fmla="*/ 37745 w 72628"/>
                  <a:gd name="connsiteY10" fmla="*/ 12102 h 108148"/>
                  <a:gd name="connsiteX11" fmla="*/ 15917 w 72628"/>
                  <a:gd name="connsiteY11" fmla="*/ 37700 h 108148"/>
                  <a:gd name="connsiteX12" fmla="*/ 2423 w 72628"/>
                  <a:gd name="connsiteY12" fmla="*/ 37700 h 108148"/>
                  <a:gd name="connsiteX13" fmla="*/ 38142 w 72628"/>
                  <a:gd name="connsiteY13" fmla="*/ 196 h 108148"/>
                  <a:gd name="connsiteX14" fmla="*/ 72670 w 72628"/>
                  <a:gd name="connsiteY14" fmla="*/ 31946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670" y="31946"/>
                    </a:moveTo>
                    <a:cubicBezTo>
                      <a:pt x="72670" y="45241"/>
                      <a:pt x="64931" y="56552"/>
                      <a:pt x="49850" y="64688"/>
                    </a:cubicBezTo>
                    <a:cubicBezTo>
                      <a:pt x="49850" y="64688"/>
                      <a:pt x="34570" y="72824"/>
                      <a:pt x="34570" y="72824"/>
                    </a:cubicBezTo>
                    <a:cubicBezTo>
                      <a:pt x="21473" y="80563"/>
                      <a:pt x="16512" y="86317"/>
                      <a:pt x="15123" y="95049"/>
                    </a:cubicBezTo>
                    <a:cubicBezTo>
                      <a:pt x="15123" y="95049"/>
                      <a:pt x="72075" y="95049"/>
                      <a:pt x="72075" y="95049"/>
                    </a:cubicBezTo>
                    <a:cubicBezTo>
                      <a:pt x="72075" y="95049"/>
                      <a:pt x="72075" y="108344"/>
                      <a:pt x="72075" y="108344"/>
                    </a:cubicBezTo>
                    <a:cubicBezTo>
                      <a:pt x="72075" y="108344"/>
                      <a:pt x="42" y="108344"/>
                      <a:pt x="42" y="108344"/>
                    </a:cubicBezTo>
                    <a:cubicBezTo>
                      <a:pt x="1233" y="84531"/>
                      <a:pt x="7781" y="74411"/>
                      <a:pt x="30403" y="61513"/>
                    </a:cubicBezTo>
                    <a:cubicBezTo>
                      <a:pt x="30403" y="61513"/>
                      <a:pt x="44492" y="53575"/>
                      <a:pt x="44492" y="53575"/>
                    </a:cubicBezTo>
                    <a:cubicBezTo>
                      <a:pt x="54017" y="48217"/>
                      <a:pt x="58978" y="40875"/>
                      <a:pt x="58978" y="32342"/>
                    </a:cubicBezTo>
                    <a:cubicBezTo>
                      <a:pt x="58978" y="20635"/>
                      <a:pt x="49850" y="12102"/>
                      <a:pt x="37745" y="12102"/>
                    </a:cubicBezTo>
                    <a:cubicBezTo>
                      <a:pt x="24450" y="12102"/>
                      <a:pt x="16909" y="19642"/>
                      <a:pt x="15917" y="37700"/>
                    </a:cubicBezTo>
                    <a:cubicBezTo>
                      <a:pt x="15917" y="37700"/>
                      <a:pt x="2423" y="37700"/>
                      <a:pt x="2423" y="37700"/>
                    </a:cubicBezTo>
                    <a:cubicBezTo>
                      <a:pt x="3217" y="11506"/>
                      <a:pt x="16116" y="196"/>
                      <a:pt x="38142" y="196"/>
                    </a:cubicBezTo>
                    <a:cubicBezTo>
                      <a:pt x="58581" y="196"/>
                      <a:pt x="72670" y="13689"/>
                      <a:pt x="72670" y="319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0" name="Vrije vorm 49">
                <a:extLst>
                  <a:ext uri="{FF2B5EF4-FFF2-40B4-BE49-F238E27FC236}">
                    <a16:creationId xmlns:a16="http://schemas.microsoft.com/office/drawing/2014/main" id="{2902003A-1056-0BC2-E32E-73D049AA3AF8}"/>
                  </a:ext>
                </a:extLst>
              </p:cNvPr>
              <p:cNvSpPr/>
              <p:nvPr/>
            </p:nvSpPr>
            <p:spPr>
              <a:xfrm>
                <a:off x="4194934" y="1493440"/>
                <a:ext cx="70643" cy="110529"/>
              </a:xfrm>
              <a:custGeom>
                <a:avLst/>
                <a:gdLst>
                  <a:gd name="connsiteX0" fmla="*/ 70676 w 70643"/>
                  <a:gd name="connsiteY0" fmla="*/ 56225 h 110529"/>
                  <a:gd name="connsiteX1" fmla="*/ 35354 w 70643"/>
                  <a:gd name="connsiteY1" fmla="*/ 110597 h 110529"/>
                  <a:gd name="connsiteX2" fmla="*/ 32 w 70643"/>
                  <a:gd name="connsiteY2" fmla="*/ 55431 h 110529"/>
                  <a:gd name="connsiteX3" fmla="*/ 35354 w 70643"/>
                  <a:gd name="connsiteY3" fmla="*/ 67 h 110529"/>
                  <a:gd name="connsiteX4" fmla="*/ 70676 w 70643"/>
                  <a:gd name="connsiteY4" fmla="*/ 56225 h 110529"/>
                  <a:gd name="connsiteX5" fmla="*/ 56984 w 70643"/>
                  <a:gd name="connsiteY5" fmla="*/ 55034 h 110529"/>
                  <a:gd name="connsiteX6" fmla="*/ 35354 w 70643"/>
                  <a:gd name="connsiteY6" fmla="*/ 11973 h 110529"/>
                  <a:gd name="connsiteX7" fmla="*/ 13724 w 70643"/>
                  <a:gd name="connsiteY7" fmla="*/ 55431 h 110529"/>
                  <a:gd name="connsiteX8" fmla="*/ 35156 w 70643"/>
                  <a:gd name="connsiteY8" fmla="*/ 99286 h 110529"/>
                  <a:gd name="connsiteX9" fmla="*/ 56984 w 70643"/>
                  <a:gd name="connsiteY9" fmla="*/ 5503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676" y="56225"/>
                    </a:moveTo>
                    <a:cubicBezTo>
                      <a:pt x="70676" y="91745"/>
                      <a:pt x="58174" y="110597"/>
                      <a:pt x="35354" y="110597"/>
                    </a:cubicBezTo>
                    <a:cubicBezTo>
                      <a:pt x="12137" y="110597"/>
                      <a:pt x="32" y="91745"/>
                      <a:pt x="32" y="55431"/>
                    </a:cubicBezTo>
                    <a:cubicBezTo>
                      <a:pt x="32" y="19117"/>
                      <a:pt x="12137" y="67"/>
                      <a:pt x="35354" y="67"/>
                    </a:cubicBezTo>
                    <a:cubicBezTo>
                      <a:pt x="58770" y="67"/>
                      <a:pt x="70676" y="18720"/>
                      <a:pt x="70676" y="56225"/>
                    </a:cubicBezTo>
                    <a:close/>
                    <a:moveTo>
                      <a:pt x="56984" y="55034"/>
                    </a:moveTo>
                    <a:cubicBezTo>
                      <a:pt x="56984" y="26062"/>
                      <a:pt x="49840" y="11973"/>
                      <a:pt x="35354" y="11973"/>
                    </a:cubicBezTo>
                    <a:cubicBezTo>
                      <a:pt x="20868" y="11973"/>
                      <a:pt x="13724" y="25864"/>
                      <a:pt x="13724" y="55431"/>
                    </a:cubicBezTo>
                    <a:cubicBezTo>
                      <a:pt x="13724" y="84998"/>
                      <a:pt x="20868" y="99286"/>
                      <a:pt x="35156" y="99286"/>
                    </a:cubicBezTo>
                    <a:cubicBezTo>
                      <a:pt x="50038" y="99286"/>
                      <a:pt x="56984" y="85594"/>
                      <a:pt x="56984" y="55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1" name="Vrije vorm 50">
                <a:extLst>
                  <a:ext uri="{FF2B5EF4-FFF2-40B4-BE49-F238E27FC236}">
                    <a16:creationId xmlns:a16="http://schemas.microsoft.com/office/drawing/2014/main" id="{1D3EFFB2-3E5E-5F23-3E18-3A5B90EB0103}"/>
                  </a:ext>
                </a:extLst>
              </p:cNvPr>
              <p:cNvSpPr/>
              <p:nvPr/>
            </p:nvSpPr>
            <p:spPr>
              <a:xfrm>
                <a:off x="4286415" y="1585714"/>
                <a:ext cx="15875" cy="15875"/>
              </a:xfrm>
              <a:custGeom>
                <a:avLst/>
                <a:gdLst>
                  <a:gd name="connsiteX0" fmla="*/ 15914 w 15875"/>
                  <a:gd name="connsiteY0" fmla="*/ 15942 h 15875"/>
                  <a:gd name="connsiteX1" fmla="*/ 39 w 15875"/>
                  <a:gd name="connsiteY1" fmla="*/ 15942 h 15875"/>
                  <a:gd name="connsiteX2" fmla="*/ 39 w 15875"/>
                  <a:gd name="connsiteY2" fmla="*/ 67 h 15875"/>
                  <a:gd name="connsiteX3" fmla="*/ 15914 w 15875"/>
                  <a:gd name="connsiteY3" fmla="*/ 67 h 15875"/>
                  <a:gd name="connsiteX4" fmla="*/ 15914 w 15875"/>
                  <a:gd name="connsiteY4" fmla="*/ 15942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5914" y="15942"/>
                    </a:moveTo>
                    <a:cubicBezTo>
                      <a:pt x="15914" y="15942"/>
                      <a:pt x="39" y="15942"/>
                      <a:pt x="39" y="15942"/>
                    </a:cubicBezTo>
                    <a:cubicBezTo>
                      <a:pt x="39" y="15942"/>
                      <a:pt x="39" y="67"/>
                      <a:pt x="39" y="67"/>
                    </a:cubicBezTo>
                    <a:cubicBezTo>
                      <a:pt x="39" y="67"/>
                      <a:pt x="15914" y="67"/>
                      <a:pt x="15914" y="67"/>
                    </a:cubicBezTo>
                    <a:cubicBezTo>
                      <a:pt x="15914" y="67"/>
                      <a:pt x="15914" y="15942"/>
                      <a:pt x="15914" y="159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2" name="Vrije vorm 51">
                <a:extLst>
                  <a:ext uri="{FF2B5EF4-FFF2-40B4-BE49-F238E27FC236}">
                    <a16:creationId xmlns:a16="http://schemas.microsoft.com/office/drawing/2014/main" id="{B67318B9-B1F2-70A2-BC26-8D4F0E484995}"/>
                  </a:ext>
                </a:extLst>
              </p:cNvPr>
              <p:cNvSpPr/>
              <p:nvPr/>
            </p:nvSpPr>
            <p:spPr>
              <a:xfrm>
                <a:off x="4320448" y="1493440"/>
                <a:ext cx="72231" cy="110529"/>
              </a:xfrm>
              <a:custGeom>
                <a:avLst/>
                <a:gdLst>
                  <a:gd name="connsiteX0" fmla="*/ 72273 w 72231"/>
                  <a:gd name="connsiteY0" fmla="*/ 76862 h 110529"/>
                  <a:gd name="connsiteX1" fmla="*/ 35562 w 72231"/>
                  <a:gd name="connsiteY1" fmla="*/ 110597 h 110529"/>
                  <a:gd name="connsiteX2" fmla="*/ 42 w 72231"/>
                  <a:gd name="connsiteY2" fmla="*/ 75672 h 110529"/>
                  <a:gd name="connsiteX3" fmla="*/ 13337 w 72231"/>
                  <a:gd name="connsiteY3" fmla="*/ 75672 h 110529"/>
                  <a:gd name="connsiteX4" fmla="*/ 36158 w 72231"/>
                  <a:gd name="connsiteY4" fmla="*/ 98691 h 110529"/>
                  <a:gd name="connsiteX5" fmla="*/ 58383 w 72231"/>
                  <a:gd name="connsiteY5" fmla="*/ 77061 h 110529"/>
                  <a:gd name="connsiteX6" fmla="*/ 36158 w 72231"/>
                  <a:gd name="connsiteY6" fmla="*/ 58011 h 110529"/>
                  <a:gd name="connsiteX7" fmla="*/ 28816 w 72231"/>
                  <a:gd name="connsiteY7" fmla="*/ 58011 h 110529"/>
                  <a:gd name="connsiteX8" fmla="*/ 28816 w 72231"/>
                  <a:gd name="connsiteY8" fmla="*/ 46700 h 110529"/>
                  <a:gd name="connsiteX9" fmla="*/ 55208 w 72231"/>
                  <a:gd name="connsiteY9" fmla="*/ 30428 h 110529"/>
                  <a:gd name="connsiteX10" fmla="*/ 36158 w 72231"/>
                  <a:gd name="connsiteY10" fmla="*/ 11973 h 110529"/>
                  <a:gd name="connsiteX11" fmla="*/ 15719 w 72231"/>
                  <a:gd name="connsiteY11" fmla="*/ 34992 h 110529"/>
                  <a:gd name="connsiteX12" fmla="*/ 2225 w 72231"/>
                  <a:gd name="connsiteY12" fmla="*/ 34992 h 110529"/>
                  <a:gd name="connsiteX13" fmla="*/ 36158 w 72231"/>
                  <a:gd name="connsiteY13" fmla="*/ 67 h 110529"/>
                  <a:gd name="connsiteX14" fmla="*/ 68900 w 72231"/>
                  <a:gd name="connsiteY14" fmla="*/ 29833 h 110529"/>
                  <a:gd name="connsiteX15" fmla="*/ 53819 w 72231"/>
                  <a:gd name="connsiteY15" fmla="*/ 51661 h 110529"/>
                  <a:gd name="connsiteX16" fmla="*/ 72273 w 72231"/>
                  <a:gd name="connsiteY16" fmla="*/ 76862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231" h="110529">
                    <a:moveTo>
                      <a:pt x="72273" y="76862"/>
                    </a:moveTo>
                    <a:cubicBezTo>
                      <a:pt x="72273" y="97301"/>
                      <a:pt x="57787" y="110597"/>
                      <a:pt x="35562" y="110597"/>
                    </a:cubicBezTo>
                    <a:cubicBezTo>
                      <a:pt x="13536" y="110597"/>
                      <a:pt x="1630" y="99683"/>
                      <a:pt x="42" y="75672"/>
                    </a:cubicBezTo>
                    <a:cubicBezTo>
                      <a:pt x="42" y="75672"/>
                      <a:pt x="13337" y="75672"/>
                      <a:pt x="13337" y="75672"/>
                    </a:cubicBezTo>
                    <a:cubicBezTo>
                      <a:pt x="14330" y="91348"/>
                      <a:pt x="21473" y="98691"/>
                      <a:pt x="36158" y="98691"/>
                    </a:cubicBezTo>
                    <a:cubicBezTo>
                      <a:pt x="50048" y="98691"/>
                      <a:pt x="58383" y="90555"/>
                      <a:pt x="58383" y="77061"/>
                    </a:cubicBezTo>
                    <a:cubicBezTo>
                      <a:pt x="58383" y="64956"/>
                      <a:pt x="50842" y="58011"/>
                      <a:pt x="36158" y="58011"/>
                    </a:cubicBezTo>
                    <a:cubicBezTo>
                      <a:pt x="36158" y="58011"/>
                      <a:pt x="28816" y="58011"/>
                      <a:pt x="28816" y="58011"/>
                    </a:cubicBezTo>
                    <a:cubicBezTo>
                      <a:pt x="28816" y="58011"/>
                      <a:pt x="28816" y="46700"/>
                      <a:pt x="28816" y="46700"/>
                    </a:cubicBezTo>
                    <a:cubicBezTo>
                      <a:pt x="50247" y="46700"/>
                      <a:pt x="55208" y="41937"/>
                      <a:pt x="55208" y="30428"/>
                    </a:cubicBezTo>
                    <a:cubicBezTo>
                      <a:pt x="55208" y="18919"/>
                      <a:pt x="48064" y="11973"/>
                      <a:pt x="36158" y="11973"/>
                    </a:cubicBezTo>
                    <a:cubicBezTo>
                      <a:pt x="22466" y="11973"/>
                      <a:pt x="15917" y="19117"/>
                      <a:pt x="15719" y="34992"/>
                    </a:cubicBezTo>
                    <a:cubicBezTo>
                      <a:pt x="15719" y="34992"/>
                      <a:pt x="2225" y="34992"/>
                      <a:pt x="2225" y="34992"/>
                    </a:cubicBezTo>
                    <a:cubicBezTo>
                      <a:pt x="2622" y="11973"/>
                      <a:pt x="14330" y="67"/>
                      <a:pt x="36158" y="67"/>
                    </a:cubicBezTo>
                    <a:cubicBezTo>
                      <a:pt x="56597" y="67"/>
                      <a:pt x="68900" y="11378"/>
                      <a:pt x="68900" y="29833"/>
                    </a:cubicBezTo>
                    <a:cubicBezTo>
                      <a:pt x="68900" y="40747"/>
                      <a:pt x="63939" y="47692"/>
                      <a:pt x="53819" y="51661"/>
                    </a:cubicBezTo>
                    <a:cubicBezTo>
                      <a:pt x="66916" y="56026"/>
                      <a:pt x="72273" y="63766"/>
                      <a:pt x="72273" y="768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3" name="Vrije vorm 52">
                <a:extLst>
                  <a:ext uri="{FF2B5EF4-FFF2-40B4-BE49-F238E27FC236}">
                    <a16:creationId xmlns:a16="http://schemas.microsoft.com/office/drawing/2014/main" id="{5D3B5DF8-045F-B79B-17C5-697C82178B7E}"/>
                  </a:ext>
                </a:extLst>
              </p:cNvPr>
              <p:cNvSpPr/>
              <p:nvPr/>
            </p:nvSpPr>
            <p:spPr>
              <a:xfrm>
                <a:off x="4542253" y="1127585"/>
                <a:ext cx="1887636" cy="4511377"/>
              </a:xfrm>
              <a:custGeom>
                <a:avLst/>
                <a:gdLst>
                  <a:gd name="connsiteX0" fmla="*/ -45 w 1887636"/>
                  <a:gd name="connsiteY0" fmla="*/ 3718600 h 4511377"/>
                  <a:gd name="connsiteX1" fmla="*/ 551 w 1887636"/>
                  <a:gd name="connsiteY1" fmla="*/ 3850908 h 4511377"/>
                  <a:gd name="connsiteX2" fmla="*/ 1195 w 1887636"/>
                  <a:gd name="connsiteY2" fmla="*/ 3978156 h 4511377"/>
                  <a:gd name="connsiteX3" fmla="*/ 1791 w 1887636"/>
                  <a:gd name="connsiteY3" fmla="*/ 4097467 h 4511377"/>
                  <a:gd name="connsiteX4" fmla="*/ 2436 w 1887636"/>
                  <a:gd name="connsiteY4" fmla="*/ 4209187 h 4511377"/>
                  <a:gd name="connsiteX5" fmla="*/ 3031 w 1887636"/>
                  <a:gd name="connsiteY5" fmla="*/ 4300369 h 4511377"/>
                  <a:gd name="connsiteX6" fmla="*/ 3626 w 1887636"/>
                  <a:gd name="connsiteY6" fmla="*/ 4373593 h 4511377"/>
                  <a:gd name="connsiteX7" fmla="*/ 4271 w 1887636"/>
                  <a:gd name="connsiteY7" fmla="*/ 4427419 h 4511377"/>
                  <a:gd name="connsiteX8" fmla="*/ 4867 w 1887636"/>
                  <a:gd name="connsiteY8" fmla="*/ 4462890 h 4511377"/>
                  <a:gd name="connsiteX9" fmla="*/ 5511 w 1887636"/>
                  <a:gd name="connsiteY9" fmla="*/ 4474002 h 4511377"/>
                  <a:gd name="connsiteX10" fmla="*/ 6107 w 1887636"/>
                  <a:gd name="connsiteY10" fmla="*/ 4455101 h 4511377"/>
                  <a:gd name="connsiteX11" fmla="*/ 6752 w 1887636"/>
                  <a:gd name="connsiteY11" fmla="*/ 4406037 h 4511377"/>
                  <a:gd name="connsiteX12" fmla="*/ 7347 w 1887636"/>
                  <a:gd name="connsiteY12" fmla="*/ 4328944 h 4511377"/>
                  <a:gd name="connsiteX13" fmla="*/ 7992 w 1887636"/>
                  <a:gd name="connsiteY13" fmla="*/ 4221391 h 4511377"/>
                  <a:gd name="connsiteX14" fmla="*/ 8587 w 1887636"/>
                  <a:gd name="connsiteY14" fmla="*/ 4090373 h 4511377"/>
                  <a:gd name="connsiteX15" fmla="*/ 9232 w 1887636"/>
                  <a:gd name="connsiteY15" fmla="*/ 3929936 h 4511377"/>
                  <a:gd name="connsiteX16" fmla="*/ 9827 w 1887636"/>
                  <a:gd name="connsiteY16" fmla="*/ 3748217 h 4511377"/>
                  <a:gd name="connsiteX17" fmla="*/ 10472 w 1887636"/>
                  <a:gd name="connsiteY17" fmla="*/ 3545067 h 4511377"/>
                  <a:gd name="connsiteX18" fmla="*/ 11068 w 1887636"/>
                  <a:gd name="connsiteY18" fmla="*/ 3325595 h 4511377"/>
                  <a:gd name="connsiteX19" fmla="*/ 11713 w 1887636"/>
                  <a:gd name="connsiteY19" fmla="*/ 3091538 h 4511377"/>
                  <a:gd name="connsiteX20" fmla="*/ 12308 w 1887636"/>
                  <a:gd name="connsiteY20" fmla="*/ 2847906 h 4511377"/>
                  <a:gd name="connsiteX21" fmla="*/ 14788 w 1887636"/>
                  <a:gd name="connsiteY21" fmla="*/ 1822430 h 4511377"/>
                  <a:gd name="connsiteX22" fmla="*/ 15433 w 1887636"/>
                  <a:gd name="connsiteY22" fmla="*/ 1575872 h 4511377"/>
                  <a:gd name="connsiteX23" fmla="*/ 16029 w 1887636"/>
                  <a:gd name="connsiteY23" fmla="*/ 1335763 h 4511377"/>
                  <a:gd name="connsiteX24" fmla="*/ 16674 w 1887636"/>
                  <a:gd name="connsiteY24" fmla="*/ 1104484 h 4511377"/>
                  <a:gd name="connsiteX25" fmla="*/ 17269 w 1887636"/>
                  <a:gd name="connsiteY25" fmla="*/ 889824 h 4511377"/>
                  <a:gd name="connsiteX26" fmla="*/ 17914 w 1887636"/>
                  <a:gd name="connsiteY26" fmla="*/ 692825 h 4511377"/>
                  <a:gd name="connsiteX27" fmla="*/ 18509 w 1887636"/>
                  <a:gd name="connsiteY27" fmla="*/ 518002 h 4511377"/>
                  <a:gd name="connsiteX28" fmla="*/ 19154 w 1887636"/>
                  <a:gd name="connsiteY28" fmla="*/ 365750 h 4511377"/>
                  <a:gd name="connsiteX29" fmla="*/ 19749 w 1887636"/>
                  <a:gd name="connsiteY29" fmla="*/ 238006 h 4511377"/>
                  <a:gd name="connsiteX30" fmla="*/ 20394 w 1887636"/>
                  <a:gd name="connsiteY30" fmla="*/ 137547 h 4511377"/>
                  <a:gd name="connsiteX31" fmla="*/ 20990 w 1887636"/>
                  <a:gd name="connsiteY31" fmla="*/ 64820 h 4511377"/>
                  <a:gd name="connsiteX32" fmla="*/ 21635 w 1887636"/>
                  <a:gd name="connsiteY32" fmla="*/ 21610 h 4511377"/>
                  <a:gd name="connsiteX33" fmla="*/ 22230 w 1887636"/>
                  <a:gd name="connsiteY33" fmla="*/ 8414 h 4511377"/>
                  <a:gd name="connsiteX34" fmla="*/ 22875 w 1887636"/>
                  <a:gd name="connsiteY34" fmla="*/ 25182 h 4511377"/>
                  <a:gd name="connsiteX35" fmla="*/ 23470 w 1887636"/>
                  <a:gd name="connsiteY35" fmla="*/ 69632 h 4511377"/>
                  <a:gd name="connsiteX36" fmla="*/ 24115 w 1887636"/>
                  <a:gd name="connsiteY36" fmla="*/ 144344 h 4511377"/>
                  <a:gd name="connsiteX37" fmla="*/ 24710 w 1887636"/>
                  <a:gd name="connsiteY37" fmla="*/ 246291 h 4511377"/>
                  <a:gd name="connsiteX38" fmla="*/ 25355 w 1887636"/>
                  <a:gd name="connsiteY38" fmla="*/ 375573 h 4511377"/>
                  <a:gd name="connsiteX39" fmla="*/ 25951 w 1887636"/>
                  <a:gd name="connsiteY39" fmla="*/ 527179 h 4511377"/>
                  <a:gd name="connsiteX40" fmla="*/ 26595 w 1887636"/>
                  <a:gd name="connsiteY40" fmla="*/ 699622 h 4511377"/>
                  <a:gd name="connsiteX41" fmla="*/ 27191 w 1887636"/>
                  <a:gd name="connsiteY41" fmla="*/ 897414 h 4511377"/>
                  <a:gd name="connsiteX42" fmla="*/ 27836 w 1887636"/>
                  <a:gd name="connsiteY42" fmla="*/ 1113562 h 4511377"/>
                  <a:gd name="connsiteX43" fmla="*/ 28431 w 1887636"/>
                  <a:gd name="connsiteY43" fmla="*/ 1342013 h 4511377"/>
                  <a:gd name="connsiteX44" fmla="*/ 29076 w 1887636"/>
                  <a:gd name="connsiteY44" fmla="*/ 1578997 h 4511377"/>
                  <a:gd name="connsiteX45" fmla="*/ 29671 w 1887636"/>
                  <a:gd name="connsiteY45" fmla="*/ 1828185 h 4511377"/>
                  <a:gd name="connsiteX46" fmla="*/ 30316 w 1887636"/>
                  <a:gd name="connsiteY46" fmla="*/ 2082731 h 4511377"/>
                  <a:gd name="connsiteX47" fmla="*/ 30912 w 1887636"/>
                  <a:gd name="connsiteY47" fmla="*/ 2340055 h 4511377"/>
                  <a:gd name="connsiteX48" fmla="*/ 31556 w 1887636"/>
                  <a:gd name="connsiteY48" fmla="*/ 2591872 h 4511377"/>
                  <a:gd name="connsiteX49" fmla="*/ 32152 w 1887636"/>
                  <a:gd name="connsiteY49" fmla="*/ 2840316 h 4511377"/>
                  <a:gd name="connsiteX50" fmla="*/ 32797 w 1887636"/>
                  <a:gd name="connsiteY50" fmla="*/ 3084146 h 4511377"/>
                  <a:gd name="connsiteX51" fmla="*/ 33392 w 1887636"/>
                  <a:gd name="connsiteY51" fmla="*/ 3313291 h 4511377"/>
                  <a:gd name="connsiteX52" fmla="*/ 34037 w 1887636"/>
                  <a:gd name="connsiteY52" fmla="*/ 3531573 h 4511377"/>
                  <a:gd name="connsiteX53" fmla="*/ 34632 w 1887636"/>
                  <a:gd name="connsiteY53" fmla="*/ 3731350 h 4511377"/>
                  <a:gd name="connsiteX54" fmla="*/ 35277 w 1887636"/>
                  <a:gd name="connsiteY54" fmla="*/ 3913366 h 4511377"/>
                  <a:gd name="connsiteX55" fmla="*/ 35872 w 1887636"/>
                  <a:gd name="connsiteY55" fmla="*/ 4075490 h 4511377"/>
                  <a:gd name="connsiteX56" fmla="*/ 36517 w 1887636"/>
                  <a:gd name="connsiteY56" fmla="*/ 4212164 h 4511377"/>
                  <a:gd name="connsiteX57" fmla="*/ 37113 w 1887636"/>
                  <a:gd name="connsiteY57" fmla="*/ 4323884 h 4511377"/>
                  <a:gd name="connsiteX58" fmla="*/ 37758 w 1887636"/>
                  <a:gd name="connsiteY58" fmla="*/ 4408319 h 4511377"/>
                  <a:gd name="connsiteX59" fmla="*/ 38353 w 1887636"/>
                  <a:gd name="connsiteY59" fmla="*/ 4465420 h 4511377"/>
                  <a:gd name="connsiteX60" fmla="*/ 38998 w 1887636"/>
                  <a:gd name="connsiteY60" fmla="*/ 4496426 h 4511377"/>
                  <a:gd name="connsiteX61" fmla="*/ 39593 w 1887636"/>
                  <a:gd name="connsiteY61" fmla="*/ 4494392 h 4511377"/>
                  <a:gd name="connsiteX62" fmla="*/ 40238 w 1887636"/>
                  <a:gd name="connsiteY62" fmla="*/ 4467305 h 4511377"/>
                  <a:gd name="connsiteX63" fmla="*/ 40833 w 1887636"/>
                  <a:gd name="connsiteY63" fmla="*/ 4406682 h 4511377"/>
                  <a:gd name="connsiteX64" fmla="*/ 41429 w 1887636"/>
                  <a:gd name="connsiteY64" fmla="*/ 4322842 h 4511377"/>
                  <a:gd name="connsiteX65" fmla="*/ 42074 w 1887636"/>
                  <a:gd name="connsiteY65" fmla="*/ 4209832 h 4511377"/>
                  <a:gd name="connsiteX66" fmla="*/ 42669 w 1887636"/>
                  <a:gd name="connsiteY66" fmla="*/ 4071918 h 4511377"/>
                  <a:gd name="connsiteX67" fmla="*/ 43314 w 1887636"/>
                  <a:gd name="connsiteY67" fmla="*/ 3910241 h 4511377"/>
                  <a:gd name="connsiteX68" fmla="*/ 43909 w 1887636"/>
                  <a:gd name="connsiteY68" fmla="*/ 3729217 h 4511377"/>
                  <a:gd name="connsiteX69" fmla="*/ 44554 w 1887636"/>
                  <a:gd name="connsiteY69" fmla="*/ 3527802 h 4511377"/>
                  <a:gd name="connsiteX70" fmla="*/ 45149 w 1887636"/>
                  <a:gd name="connsiteY70" fmla="*/ 3310265 h 4511377"/>
                  <a:gd name="connsiteX71" fmla="*/ 45794 w 1887636"/>
                  <a:gd name="connsiteY71" fmla="*/ 3079880 h 4511377"/>
                  <a:gd name="connsiteX72" fmla="*/ 46390 w 1887636"/>
                  <a:gd name="connsiteY72" fmla="*/ 2837290 h 4511377"/>
                  <a:gd name="connsiteX73" fmla="*/ 48870 w 1887636"/>
                  <a:gd name="connsiteY73" fmla="*/ 1846293 h 4511377"/>
                  <a:gd name="connsiteX74" fmla="*/ 49515 w 1887636"/>
                  <a:gd name="connsiteY74" fmla="*/ 1586042 h 4511377"/>
                  <a:gd name="connsiteX75" fmla="*/ 50110 w 1887636"/>
                  <a:gd name="connsiteY75" fmla="*/ 1347718 h 4511377"/>
                  <a:gd name="connsiteX76" fmla="*/ 50755 w 1887636"/>
                  <a:gd name="connsiteY76" fmla="*/ 1123385 h 4511377"/>
                  <a:gd name="connsiteX77" fmla="*/ 51351 w 1887636"/>
                  <a:gd name="connsiteY77" fmla="*/ 913289 h 4511377"/>
                  <a:gd name="connsiteX78" fmla="*/ 51995 w 1887636"/>
                  <a:gd name="connsiteY78" fmla="*/ 719614 h 4511377"/>
                  <a:gd name="connsiteX79" fmla="*/ 52591 w 1887636"/>
                  <a:gd name="connsiteY79" fmla="*/ 545386 h 4511377"/>
                  <a:gd name="connsiteX80" fmla="*/ 53236 w 1887636"/>
                  <a:gd name="connsiteY80" fmla="*/ 393284 h 4511377"/>
                  <a:gd name="connsiteX81" fmla="*/ 53831 w 1887636"/>
                  <a:gd name="connsiteY81" fmla="*/ 264398 h 4511377"/>
                  <a:gd name="connsiteX82" fmla="*/ 54476 w 1887636"/>
                  <a:gd name="connsiteY82" fmla="*/ 161905 h 4511377"/>
                  <a:gd name="connsiteX83" fmla="*/ 55071 w 1887636"/>
                  <a:gd name="connsiteY83" fmla="*/ 84118 h 4511377"/>
                  <a:gd name="connsiteX84" fmla="*/ 55716 w 1887636"/>
                  <a:gd name="connsiteY84" fmla="*/ 35997 h 4511377"/>
                  <a:gd name="connsiteX85" fmla="*/ 56311 w 1887636"/>
                  <a:gd name="connsiteY85" fmla="*/ 13871 h 4511377"/>
                  <a:gd name="connsiteX86" fmla="*/ 56956 w 1887636"/>
                  <a:gd name="connsiteY86" fmla="*/ 18832 h 4511377"/>
                  <a:gd name="connsiteX87" fmla="*/ 57552 w 1887636"/>
                  <a:gd name="connsiteY87" fmla="*/ 52517 h 4511377"/>
                  <a:gd name="connsiteX88" fmla="*/ 58197 w 1887636"/>
                  <a:gd name="connsiteY88" fmla="*/ 112643 h 4511377"/>
                  <a:gd name="connsiteX89" fmla="*/ 58792 w 1887636"/>
                  <a:gd name="connsiteY89" fmla="*/ 201295 h 4511377"/>
                  <a:gd name="connsiteX90" fmla="*/ 59437 w 1887636"/>
                  <a:gd name="connsiteY90" fmla="*/ 312619 h 4511377"/>
                  <a:gd name="connsiteX91" fmla="*/ 60032 w 1887636"/>
                  <a:gd name="connsiteY91" fmla="*/ 447507 h 4511377"/>
                  <a:gd name="connsiteX92" fmla="*/ 60677 w 1887636"/>
                  <a:gd name="connsiteY92" fmla="*/ 604223 h 4511377"/>
                  <a:gd name="connsiteX93" fmla="*/ 61272 w 1887636"/>
                  <a:gd name="connsiteY93" fmla="*/ 783709 h 4511377"/>
                  <a:gd name="connsiteX94" fmla="*/ 61917 w 1887636"/>
                  <a:gd name="connsiteY94" fmla="*/ 979270 h 4511377"/>
                  <a:gd name="connsiteX95" fmla="*/ 62513 w 1887636"/>
                  <a:gd name="connsiteY95" fmla="*/ 1192143 h 4511377"/>
                  <a:gd name="connsiteX96" fmla="*/ 63158 w 1887636"/>
                  <a:gd name="connsiteY96" fmla="*/ 1417469 h 4511377"/>
                  <a:gd name="connsiteX97" fmla="*/ 63753 w 1887636"/>
                  <a:gd name="connsiteY97" fmla="*/ 1654304 h 4511377"/>
                  <a:gd name="connsiteX98" fmla="*/ 64398 w 1887636"/>
                  <a:gd name="connsiteY98" fmla="*/ 1898085 h 4511377"/>
                  <a:gd name="connsiteX99" fmla="*/ 64993 w 1887636"/>
                  <a:gd name="connsiteY99" fmla="*/ 2146132 h 4511377"/>
                  <a:gd name="connsiteX100" fmla="*/ 65638 w 1887636"/>
                  <a:gd name="connsiteY100" fmla="*/ 2398346 h 4511377"/>
                  <a:gd name="connsiteX101" fmla="*/ 66233 w 1887636"/>
                  <a:gd name="connsiteY101" fmla="*/ 2644904 h 4511377"/>
                  <a:gd name="connsiteX102" fmla="*/ 66878 w 1887636"/>
                  <a:gd name="connsiteY102" fmla="*/ 2888338 h 4511377"/>
                  <a:gd name="connsiteX103" fmla="*/ 67474 w 1887636"/>
                  <a:gd name="connsiteY103" fmla="*/ 3123784 h 4511377"/>
                  <a:gd name="connsiteX104" fmla="*/ 68119 w 1887636"/>
                  <a:gd name="connsiteY104" fmla="*/ 3349556 h 4511377"/>
                  <a:gd name="connsiteX105" fmla="*/ 68714 w 1887636"/>
                  <a:gd name="connsiteY105" fmla="*/ 3561735 h 4511377"/>
                  <a:gd name="connsiteX106" fmla="*/ 69359 w 1887636"/>
                  <a:gd name="connsiteY106" fmla="*/ 3758833 h 4511377"/>
                  <a:gd name="connsiteX107" fmla="*/ 69954 w 1887636"/>
                  <a:gd name="connsiteY107" fmla="*/ 3937278 h 4511377"/>
                  <a:gd name="connsiteX108" fmla="*/ 70599 w 1887636"/>
                  <a:gd name="connsiteY108" fmla="*/ 4093647 h 4511377"/>
                  <a:gd name="connsiteX109" fmla="*/ 71194 w 1887636"/>
                  <a:gd name="connsiteY109" fmla="*/ 4227295 h 4511377"/>
                  <a:gd name="connsiteX110" fmla="*/ 71839 w 1887636"/>
                  <a:gd name="connsiteY110" fmla="*/ 4337080 h 4511377"/>
                  <a:gd name="connsiteX111" fmla="*/ 72435 w 1887636"/>
                  <a:gd name="connsiteY111" fmla="*/ 4419482 h 4511377"/>
                  <a:gd name="connsiteX112" fmla="*/ 73079 w 1887636"/>
                  <a:gd name="connsiteY112" fmla="*/ 4475689 h 4511377"/>
                  <a:gd name="connsiteX113" fmla="*/ 73675 w 1887636"/>
                  <a:gd name="connsiteY113" fmla="*/ 4504165 h 4511377"/>
                  <a:gd name="connsiteX114" fmla="*/ 74320 w 1887636"/>
                  <a:gd name="connsiteY114" fmla="*/ 4505950 h 4511377"/>
                  <a:gd name="connsiteX115" fmla="*/ 74915 w 1887636"/>
                  <a:gd name="connsiteY115" fmla="*/ 4478864 h 4511377"/>
                  <a:gd name="connsiteX116" fmla="*/ 75560 w 1887636"/>
                  <a:gd name="connsiteY116" fmla="*/ 4424740 h 4511377"/>
                  <a:gd name="connsiteX117" fmla="*/ 76155 w 1887636"/>
                  <a:gd name="connsiteY117" fmla="*/ 4344026 h 4511377"/>
                  <a:gd name="connsiteX118" fmla="*/ 76800 w 1887636"/>
                  <a:gd name="connsiteY118" fmla="*/ 4234984 h 4511377"/>
                  <a:gd name="connsiteX119" fmla="*/ 77395 w 1887636"/>
                  <a:gd name="connsiteY119" fmla="*/ 4107091 h 4511377"/>
                  <a:gd name="connsiteX120" fmla="*/ 78040 w 1887636"/>
                  <a:gd name="connsiteY120" fmla="*/ 3951516 h 4511377"/>
                  <a:gd name="connsiteX121" fmla="*/ 78636 w 1887636"/>
                  <a:gd name="connsiteY121" fmla="*/ 3777536 h 4511377"/>
                  <a:gd name="connsiteX122" fmla="*/ 79231 w 1887636"/>
                  <a:gd name="connsiteY122" fmla="*/ 3586689 h 4511377"/>
                  <a:gd name="connsiteX123" fmla="*/ 79876 w 1887636"/>
                  <a:gd name="connsiteY123" fmla="*/ 3379073 h 4511377"/>
                  <a:gd name="connsiteX124" fmla="*/ 80471 w 1887636"/>
                  <a:gd name="connsiteY124" fmla="*/ 3159354 h 4511377"/>
                  <a:gd name="connsiteX125" fmla="*/ 81116 w 1887636"/>
                  <a:gd name="connsiteY125" fmla="*/ 2927231 h 4511377"/>
                  <a:gd name="connsiteX126" fmla="*/ 81711 w 1887636"/>
                  <a:gd name="connsiteY126" fmla="*/ 2699475 h 4511377"/>
                  <a:gd name="connsiteX127" fmla="*/ 83597 w 1887636"/>
                  <a:gd name="connsiteY127" fmla="*/ 1910041 h 4511377"/>
                  <a:gd name="connsiteX128" fmla="*/ 84192 w 1887636"/>
                  <a:gd name="connsiteY128" fmla="*/ 1715522 h 4511377"/>
                  <a:gd name="connsiteX129" fmla="*/ 84837 w 1887636"/>
                  <a:gd name="connsiteY129" fmla="*/ 1482755 h 4511377"/>
                  <a:gd name="connsiteX130" fmla="*/ 85432 w 1887636"/>
                  <a:gd name="connsiteY130" fmla="*/ 1257777 h 4511377"/>
                  <a:gd name="connsiteX131" fmla="*/ 86077 w 1887636"/>
                  <a:gd name="connsiteY131" fmla="*/ 1044258 h 4511377"/>
                  <a:gd name="connsiteX132" fmla="*/ 86672 w 1887636"/>
                  <a:gd name="connsiteY132" fmla="*/ 848648 h 4511377"/>
                  <a:gd name="connsiteX133" fmla="*/ 87317 w 1887636"/>
                  <a:gd name="connsiteY133" fmla="*/ 667375 h 4511377"/>
                  <a:gd name="connsiteX134" fmla="*/ 87913 w 1887636"/>
                  <a:gd name="connsiteY134" fmla="*/ 505054 h 4511377"/>
                  <a:gd name="connsiteX135" fmla="*/ 88558 w 1887636"/>
                  <a:gd name="connsiteY135" fmla="*/ 362526 h 4511377"/>
                  <a:gd name="connsiteX136" fmla="*/ 89153 w 1887636"/>
                  <a:gd name="connsiteY136" fmla="*/ 243860 h 4511377"/>
                  <a:gd name="connsiteX137" fmla="*/ 89798 w 1887636"/>
                  <a:gd name="connsiteY137" fmla="*/ 148908 h 4511377"/>
                  <a:gd name="connsiteX138" fmla="*/ 90393 w 1887636"/>
                  <a:gd name="connsiteY138" fmla="*/ 77818 h 4511377"/>
                  <a:gd name="connsiteX139" fmla="*/ 91038 w 1887636"/>
                  <a:gd name="connsiteY139" fmla="*/ 31135 h 4511377"/>
                  <a:gd name="connsiteX140" fmla="*/ 91633 w 1887636"/>
                  <a:gd name="connsiteY140" fmla="*/ 11986 h 4511377"/>
                  <a:gd name="connsiteX141" fmla="*/ 92278 w 1887636"/>
                  <a:gd name="connsiteY141" fmla="*/ 18435 h 4511377"/>
                  <a:gd name="connsiteX142" fmla="*/ 92874 w 1887636"/>
                  <a:gd name="connsiteY142" fmla="*/ 51723 h 4511377"/>
                  <a:gd name="connsiteX143" fmla="*/ 93519 w 1887636"/>
                  <a:gd name="connsiteY143" fmla="*/ 110262 h 4511377"/>
                  <a:gd name="connsiteX144" fmla="*/ 94114 w 1887636"/>
                  <a:gd name="connsiteY144" fmla="*/ 193110 h 4511377"/>
                  <a:gd name="connsiteX145" fmla="*/ 94759 w 1887636"/>
                  <a:gd name="connsiteY145" fmla="*/ 301705 h 4511377"/>
                  <a:gd name="connsiteX146" fmla="*/ 95354 w 1887636"/>
                  <a:gd name="connsiteY146" fmla="*/ 432326 h 4511377"/>
                  <a:gd name="connsiteX147" fmla="*/ 95999 w 1887636"/>
                  <a:gd name="connsiteY147" fmla="*/ 584478 h 4511377"/>
                  <a:gd name="connsiteX148" fmla="*/ 96594 w 1887636"/>
                  <a:gd name="connsiteY148" fmla="*/ 755829 h 4511377"/>
                  <a:gd name="connsiteX149" fmla="*/ 97239 w 1887636"/>
                  <a:gd name="connsiteY149" fmla="*/ 945833 h 4511377"/>
                  <a:gd name="connsiteX150" fmla="*/ 97835 w 1887636"/>
                  <a:gd name="connsiteY150" fmla="*/ 1150571 h 4511377"/>
                  <a:gd name="connsiteX151" fmla="*/ 98479 w 1887636"/>
                  <a:gd name="connsiteY151" fmla="*/ 1368505 h 4511377"/>
                  <a:gd name="connsiteX152" fmla="*/ 99075 w 1887636"/>
                  <a:gd name="connsiteY152" fmla="*/ 1599337 h 4511377"/>
                  <a:gd name="connsiteX153" fmla="*/ 99720 w 1887636"/>
                  <a:gd name="connsiteY153" fmla="*/ 1837710 h 4511377"/>
                  <a:gd name="connsiteX154" fmla="*/ 100315 w 1887636"/>
                  <a:gd name="connsiteY154" fmla="*/ 2080300 h 4511377"/>
                  <a:gd name="connsiteX155" fmla="*/ 100960 w 1887636"/>
                  <a:gd name="connsiteY155" fmla="*/ 2325619 h 4511377"/>
                  <a:gd name="connsiteX156" fmla="*/ 101555 w 1887636"/>
                  <a:gd name="connsiteY156" fmla="*/ 2569201 h 4511377"/>
                  <a:gd name="connsiteX157" fmla="*/ 102200 w 1887636"/>
                  <a:gd name="connsiteY157" fmla="*/ 2809260 h 4511377"/>
                  <a:gd name="connsiteX158" fmla="*/ 102795 w 1887636"/>
                  <a:gd name="connsiteY158" fmla="*/ 3041780 h 4511377"/>
                  <a:gd name="connsiteX159" fmla="*/ 103440 w 1887636"/>
                  <a:gd name="connsiteY159" fmla="*/ 3265666 h 4511377"/>
                  <a:gd name="connsiteX160" fmla="*/ 104036 w 1887636"/>
                  <a:gd name="connsiteY160" fmla="*/ 3477895 h 4511377"/>
                  <a:gd name="connsiteX161" fmla="*/ 104681 w 1887636"/>
                  <a:gd name="connsiteY161" fmla="*/ 3674150 h 4511377"/>
                  <a:gd name="connsiteX162" fmla="*/ 105276 w 1887636"/>
                  <a:gd name="connsiteY162" fmla="*/ 3855621 h 4511377"/>
                  <a:gd name="connsiteX163" fmla="*/ 105921 w 1887636"/>
                  <a:gd name="connsiteY163" fmla="*/ 4016554 h 4511377"/>
                  <a:gd name="connsiteX164" fmla="*/ 106516 w 1887636"/>
                  <a:gd name="connsiteY164" fmla="*/ 4157395 h 4511377"/>
                  <a:gd name="connsiteX165" fmla="*/ 107161 w 1887636"/>
                  <a:gd name="connsiteY165" fmla="*/ 4275465 h 4511377"/>
                  <a:gd name="connsiteX166" fmla="*/ 107756 w 1887636"/>
                  <a:gd name="connsiteY166" fmla="*/ 4371509 h 4511377"/>
                  <a:gd name="connsiteX167" fmla="*/ 108401 w 1887636"/>
                  <a:gd name="connsiteY167" fmla="*/ 4442203 h 4511377"/>
                  <a:gd name="connsiteX168" fmla="*/ 108997 w 1887636"/>
                  <a:gd name="connsiteY168" fmla="*/ 4486801 h 4511377"/>
                  <a:gd name="connsiteX169" fmla="*/ 109642 w 1887636"/>
                  <a:gd name="connsiteY169" fmla="*/ 4505256 h 4511377"/>
                  <a:gd name="connsiteX170" fmla="*/ 110237 w 1887636"/>
                  <a:gd name="connsiteY170" fmla="*/ 4497170 h 4511377"/>
                  <a:gd name="connsiteX171" fmla="*/ 110882 w 1887636"/>
                  <a:gd name="connsiteY171" fmla="*/ 4465122 h 4511377"/>
                  <a:gd name="connsiteX172" fmla="*/ 111477 w 1887636"/>
                  <a:gd name="connsiteY172" fmla="*/ 4406930 h 4511377"/>
                  <a:gd name="connsiteX173" fmla="*/ 112122 w 1887636"/>
                  <a:gd name="connsiteY173" fmla="*/ 4323686 h 4511377"/>
                  <a:gd name="connsiteX174" fmla="*/ 112717 w 1887636"/>
                  <a:gd name="connsiteY174" fmla="*/ 4214644 h 4511377"/>
                  <a:gd name="connsiteX175" fmla="*/ 113362 w 1887636"/>
                  <a:gd name="connsiteY175" fmla="*/ 4087595 h 4511377"/>
                  <a:gd name="connsiteX176" fmla="*/ 113958 w 1887636"/>
                  <a:gd name="connsiteY176" fmla="*/ 3937278 h 4511377"/>
                  <a:gd name="connsiteX177" fmla="*/ 114602 w 1887636"/>
                  <a:gd name="connsiteY177" fmla="*/ 3766820 h 4511377"/>
                  <a:gd name="connsiteX178" fmla="*/ 115198 w 1887636"/>
                  <a:gd name="connsiteY178" fmla="*/ 3581827 h 4511377"/>
                  <a:gd name="connsiteX179" fmla="*/ 115843 w 1887636"/>
                  <a:gd name="connsiteY179" fmla="*/ 3380215 h 4511377"/>
                  <a:gd name="connsiteX180" fmla="*/ 116438 w 1887636"/>
                  <a:gd name="connsiteY180" fmla="*/ 3167291 h 4511377"/>
                  <a:gd name="connsiteX181" fmla="*/ 117033 w 1887636"/>
                  <a:gd name="connsiteY181" fmla="*/ 2941767 h 4511377"/>
                  <a:gd name="connsiteX182" fmla="*/ 117678 w 1887636"/>
                  <a:gd name="connsiteY182" fmla="*/ 2714258 h 4511377"/>
                  <a:gd name="connsiteX183" fmla="*/ 120159 w 1887636"/>
                  <a:gd name="connsiteY183" fmla="*/ 1766620 h 4511377"/>
                  <a:gd name="connsiteX184" fmla="*/ 120754 w 1887636"/>
                  <a:gd name="connsiteY184" fmla="*/ 1537375 h 4511377"/>
                  <a:gd name="connsiteX185" fmla="*/ 121399 w 1887636"/>
                  <a:gd name="connsiteY185" fmla="*/ 1318151 h 4511377"/>
                  <a:gd name="connsiteX186" fmla="*/ 121994 w 1887636"/>
                  <a:gd name="connsiteY186" fmla="*/ 1108105 h 4511377"/>
                  <a:gd name="connsiteX187" fmla="*/ 122639 w 1887636"/>
                  <a:gd name="connsiteY187" fmla="*/ 909122 h 4511377"/>
                  <a:gd name="connsiteX188" fmla="*/ 123235 w 1887636"/>
                  <a:gd name="connsiteY188" fmla="*/ 730082 h 4511377"/>
                  <a:gd name="connsiteX189" fmla="*/ 123879 w 1887636"/>
                  <a:gd name="connsiteY189" fmla="*/ 564039 h 4511377"/>
                  <a:gd name="connsiteX190" fmla="*/ 124475 w 1887636"/>
                  <a:gd name="connsiteY190" fmla="*/ 418188 h 4511377"/>
                  <a:gd name="connsiteX191" fmla="*/ 125120 w 1887636"/>
                  <a:gd name="connsiteY191" fmla="*/ 293569 h 4511377"/>
                  <a:gd name="connsiteX192" fmla="*/ 125715 w 1887636"/>
                  <a:gd name="connsiteY192" fmla="*/ 190133 h 4511377"/>
                  <a:gd name="connsiteX193" fmla="*/ 126360 w 1887636"/>
                  <a:gd name="connsiteY193" fmla="*/ 108476 h 4511377"/>
                  <a:gd name="connsiteX194" fmla="*/ 126955 w 1887636"/>
                  <a:gd name="connsiteY194" fmla="*/ 50532 h 4511377"/>
                  <a:gd name="connsiteX195" fmla="*/ 127600 w 1887636"/>
                  <a:gd name="connsiteY195" fmla="*/ 18435 h 4511377"/>
                  <a:gd name="connsiteX196" fmla="*/ 128195 w 1887636"/>
                  <a:gd name="connsiteY196" fmla="*/ 9307 h 4511377"/>
                  <a:gd name="connsiteX197" fmla="*/ 128840 w 1887636"/>
                  <a:gd name="connsiteY197" fmla="*/ 26621 h 4511377"/>
                  <a:gd name="connsiteX198" fmla="*/ 129436 w 1887636"/>
                  <a:gd name="connsiteY198" fmla="*/ 67846 h 4511377"/>
                  <a:gd name="connsiteX199" fmla="*/ 130081 w 1887636"/>
                  <a:gd name="connsiteY199" fmla="*/ 132388 h 4511377"/>
                  <a:gd name="connsiteX200" fmla="*/ 130676 w 1887636"/>
                  <a:gd name="connsiteY200" fmla="*/ 221784 h 4511377"/>
                  <a:gd name="connsiteX201" fmla="*/ 131321 w 1887636"/>
                  <a:gd name="connsiteY201" fmla="*/ 334149 h 4511377"/>
                  <a:gd name="connsiteX202" fmla="*/ 131916 w 1887636"/>
                  <a:gd name="connsiteY202" fmla="*/ 464225 h 4511377"/>
                  <a:gd name="connsiteX203" fmla="*/ 132561 w 1887636"/>
                  <a:gd name="connsiteY203" fmla="*/ 617468 h 4511377"/>
                  <a:gd name="connsiteX204" fmla="*/ 133156 w 1887636"/>
                  <a:gd name="connsiteY204" fmla="*/ 788869 h 4511377"/>
                  <a:gd name="connsiteX205" fmla="*/ 133801 w 1887636"/>
                  <a:gd name="connsiteY205" fmla="*/ 976888 h 4511377"/>
                  <a:gd name="connsiteX206" fmla="*/ 134397 w 1887636"/>
                  <a:gd name="connsiteY206" fmla="*/ 1176864 h 4511377"/>
                  <a:gd name="connsiteX207" fmla="*/ 135042 w 1887636"/>
                  <a:gd name="connsiteY207" fmla="*/ 1390928 h 4511377"/>
                  <a:gd name="connsiteX208" fmla="*/ 135637 w 1887636"/>
                  <a:gd name="connsiteY208" fmla="*/ 1613377 h 4511377"/>
                  <a:gd name="connsiteX209" fmla="*/ 136282 w 1887636"/>
                  <a:gd name="connsiteY209" fmla="*/ 1844308 h 4511377"/>
                  <a:gd name="connsiteX210" fmla="*/ 136877 w 1887636"/>
                  <a:gd name="connsiteY210" fmla="*/ 2080548 h 4511377"/>
                  <a:gd name="connsiteX211" fmla="*/ 137522 w 1887636"/>
                  <a:gd name="connsiteY211" fmla="*/ 2319368 h 4511377"/>
                  <a:gd name="connsiteX212" fmla="*/ 138117 w 1887636"/>
                  <a:gd name="connsiteY212" fmla="*/ 2556451 h 4511377"/>
                  <a:gd name="connsiteX213" fmla="*/ 138762 w 1887636"/>
                  <a:gd name="connsiteY213" fmla="*/ 2789416 h 4511377"/>
                  <a:gd name="connsiteX214" fmla="*/ 139358 w 1887636"/>
                  <a:gd name="connsiteY214" fmla="*/ 3017074 h 4511377"/>
                  <a:gd name="connsiteX215" fmla="*/ 140003 w 1887636"/>
                  <a:gd name="connsiteY215" fmla="*/ 3234561 h 4511377"/>
                  <a:gd name="connsiteX216" fmla="*/ 140598 w 1887636"/>
                  <a:gd name="connsiteY216" fmla="*/ 3443070 h 4511377"/>
                  <a:gd name="connsiteX217" fmla="*/ 141243 w 1887636"/>
                  <a:gd name="connsiteY217" fmla="*/ 3636794 h 4511377"/>
                  <a:gd name="connsiteX218" fmla="*/ 141838 w 1887636"/>
                  <a:gd name="connsiteY218" fmla="*/ 3817571 h 4511377"/>
                  <a:gd name="connsiteX219" fmla="*/ 142483 w 1887636"/>
                  <a:gd name="connsiteY219" fmla="*/ 3979099 h 4511377"/>
                  <a:gd name="connsiteX220" fmla="*/ 143078 w 1887636"/>
                  <a:gd name="connsiteY220" fmla="*/ 4120932 h 4511377"/>
                  <a:gd name="connsiteX221" fmla="*/ 143723 w 1887636"/>
                  <a:gd name="connsiteY221" fmla="*/ 4241632 h 4511377"/>
                  <a:gd name="connsiteX222" fmla="*/ 144319 w 1887636"/>
                  <a:gd name="connsiteY222" fmla="*/ 4341347 h 4511377"/>
                  <a:gd name="connsiteX223" fmla="*/ 144963 w 1887636"/>
                  <a:gd name="connsiteY223" fmla="*/ 4418092 h 4511377"/>
                  <a:gd name="connsiteX224" fmla="*/ 145559 w 1887636"/>
                  <a:gd name="connsiteY224" fmla="*/ 4470083 h 4511377"/>
                  <a:gd name="connsiteX225" fmla="*/ 146204 w 1887636"/>
                  <a:gd name="connsiteY225" fmla="*/ 4498311 h 4511377"/>
                  <a:gd name="connsiteX226" fmla="*/ 146799 w 1887636"/>
                  <a:gd name="connsiteY226" fmla="*/ 4502329 h 4511377"/>
                  <a:gd name="connsiteX227" fmla="*/ 147444 w 1887636"/>
                  <a:gd name="connsiteY227" fmla="*/ 4482188 h 4511377"/>
                  <a:gd name="connsiteX228" fmla="*/ 148039 w 1887636"/>
                  <a:gd name="connsiteY228" fmla="*/ 4435803 h 4511377"/>
                  <a:gd name="connsiteX229" fmla="*/ 148684 w 1887636"/>
                  <a:gd name="connsiteY229" fmla="*/ 4368979 h 4511377"/>
                  <a:gd name="connsiteX230" fmla="*/ 149279 w 1887636"/>
                  <a:gd name="connsiteY230" fmla="*/ 4278591 h 4511377"/>
                  <a:gd name="connsiteX231" fmla="*/ 149924 w 1887636"/>
                  <a:gd name="connsiteY231" fmla="*/ 4165779 h 4511377"/>
                  <a:gd name="connsiteX232" fmla="*/ 150520 w 1887636"/>
                  <a:gd name="connsiteY232" fmla="*/ 4033917 h 4511377"/>
                  <a:gd name="connsiteX233" fmla="*/ 151165 w 1887636"/>
                  <a:gd name="connsiteY233" fmla="*/ 3881071 h 4511377"/>
                  <a:gd name="connsiteX234" fmla="*/ 151760 w 1887636"/>
                  <a:gd name="connsiteY234" fmla="*/ 3711456 h 4511377"/>
                  <a:gd name="connsiteX235" fmla="*/ 152405 w 1887636"/>
                  <a:gd name="connsiteY235" fmla="*/ 3526761 h 4511377"/>
                  <a:gd name="connsiteX236" fmla="*/ 153000 w 1887636"/>
                  <a:gd name="connsiteY236" fmla="*/ 3328174 h 4511377"/>
                  <a:gd name="connsiteX237" fmla="*/ 153645 w 1887636"/>
                  <a:gd name="connsiteY237" fmla="*/ 3116392 h 4511377"/>
                  <a:gd name="connsiteX238" fmla="*/ 154240 w 1887636"/>
                  <a:gd name="connsiteY238" fmla="*/ 2900641 h 4511377"/>
                  <a:gd name="connsiteX239" fmla="*/ 154836 w 1887636"/>
                  <a:gd name="connsiteY239" fmla="*/ 2692827 h 4511377"/>
                  <a:gd name="connsiteX240" fmla="*/ 156721 w 1887636"/>
                  <a:gd name="connsiteY240" fmla="*/ 1918028 h 4511377"/>
                  <a:gd name="connsiteX241" fmla="*/ 157316 w 1887636"/>
                  <a:gd name="connsiteY241" fmla="*/ 1754912 h 4511377"/>
                  <a:gd name="connsiteX242" fmla="*/ 157961 w 1887636"/>
                  <a:gd name="connsiteY242" fmla="*/ 1534051 h 4511377"/>
                  <a:gd name="connsiteX243" fmla="*/ 158556 w 1887636"/>
                  <a:gd name="connsiteY243" fmla="*/ 1319243 h 4511377"/>
                  <a:gd name="connsiteX244" fmla="*/ 159201 w 1887636"/>
                  <a:gd name="connsiteY244" fmla="*/ 1113116 h 4511377"/>
                  <a:gd name="connsiteX245" fmla="*/ 159797 w 1887636"/>
                  <a:gd name="connsiteY245" fmla="*/ 921028 h 4511377"/>
                  <a:gd name="connsiteX246" fmla="*/ 160442 w 1887636"/>
                  <a:gd name="connsiteY246" fmla="*/ 743278 h 4511377"/>
                  <a:gd name="connsiteX247" fmla="*/ 161037 w 1887636"/>
                  <a:gd name="connsiteY247" fmla="*/ 580906 h 4511377"/>
                  <a:gd name="connsiteX248" fmla="*/ 161682 w 1887636"/>
                  <a:gd name="connsiteY248" fmla="*/ 436741 h 4511377"/>
                  <a:gd name="connsiteX249" fmla="*/ 162277 w 1887636"/>
                  <a:gd name="connsiteY249" fmla="*/ 309692 h 4511377"/>
                  <a:gd name="connsiteX250" fmla="*/ 162922 w 1887636"/>
                  <a:gd name="connsiteY250" fmla="*/ 207248 h 4511377"/>
                  <a:gd name="connsiteX251" fmla="*/ 163517 w 1887636"/>
                  <a:gd name="connsiteY251" fmla="*/ 122466 h 4511377"/>
                  <a:gd name="connsiteX252" fmla="*/ 164162 w 1887636"/>
                  <a:gd name="connsiteY252" fmla="*/ 60851 h 4511377"/>
                  <a:gd name="connsiteX253" fmla="*/ 164758 w 1887636"/>
                  <a:gd name="connsiteY253" fmla="*/ 22255 h 4511377"/>
                  <a:gd name="connsiteX254" fmla="*/ 165402 w 1887636"/>
                  <a:gd name="connsiteY254" fmla="*/ 5686 h 4511377"/>
                  <a:gd name="connsiteX255" fmla="*/ 165998 w 1887636"/>
                  <a:gd name="connsiteY255" fmla="*/ 14466 h 4511377"/>
                  <a:gd name="connsiteX256" fmla="*/ 166643 w 1887636"/>
                  <a:gd name="connsiteY256" fmla="*/ 45720 h 4511377"/>
                  <a:gd name="connsiteX257" fmla="*/ 167238 w 1887636"/>
                  <a:gd name="connsiteY257" fmla="*/ 100092 h 4511377"/>
                  <a:gd name="connsiteX258" fmla="*/ 167883 w 1887636"/>
                  <a:gd name="connsiteY258" fmla="*/ 176987 h 4511377"/>
                  <a:gd name="connsiteX259" fmla="*/ 168478 w 1887636"/>
                  <a:gd name="connsiteY259" fmla="*/ 276205 h 4511377"/>
                  <a:gd name="connsiteX260" fmla="*/ 169123 w 1887636"/>
                  <a:gd name="connsiteY260" fmla="*/ 395913 h 4511377"/>
                  <a:gd name="connsiteX261" fmla="*/ 169719 w 1887636"/>
                  <a:gd name="connsiteY261" fmla="*/ 534918 h 4511377"/>
                  <a:gd name="connsiteX262" fmla="*/ 170363 w 1887636"/>
                  <a:gd name="connsiteY262" fmla="*/ 690146 h 4511377"/>
                  <a:gd name="connsiteX263" fmla="*/ 170959 w 1887636"/>
                  <a:gd name="connsiteY263" fmla="*/ 863382 h 4511377"/>
                  <a:gd name="connsiteX264" fmla="*/ 171604 w 1887636"/>
                  <a:gd name="connsiteY264" fmla="*/ 1049814 h 4511377"/>
                  <a:gd name="connsiteX265" fmla="*/ 172199 w 1887636"/>
                  <a:gd name="connsiteY265" fmla="*/ 1251377 h 4511377"/>
                  <a:gd name="connsiteX266" fmla="*/ 172844 w 1887636"/>
                  <a:gd name="connsiteY266" fmla="*/ 1460084 h 4511377"/>
                  <a:gd name="connsiteX267" fmla="*/ 173439 w 1887636"/>
                  <a:gd name="connsiteY267" fmla="*/ 1677522 h 4511377"/>
                  <a:gd name="connsiteX268" fmla="*/ 174084 w 1887636"/>
                  <a:gd name="connsiteY268" fmla="*/ 1902897 h 4511377"/>
                  <a:gd name="connsiteX269" fmla="*/ 174679 w 1887636"/>
                  <a:gd name="connsiteY269" fmla="*/ 2130604 h 4511377"/>
                  <a:gd name="connsiteX270" fmla="*/ 175324 w 1887636"/>
                  <a:gd name="connsiteY270" fmla="*/ 2360395 h 4511377"/>
                  <a:gd name="connsiteX271" fmla="*/ 175920 w 1887636"/>
                  <a:gd name="connsiteY271" fmla="*/ 2589640 h 4511377"/>
                  <a:gd name="connsiteX272" fmla="*/ 176565 w 1887636"/>
                  <a:gd name="connsiteY272" fmla="*/ 2814519 h 4511377"/>
                  <a:gd name="connsiteX273" fmla="*/ 177160 w 1887636"/>
                  <a:gd name="connsiteY273" fmla="*/ 3034239 h 4511377"/>
                  <a:gd name="connsiteX274" fmla="*/ 177805 w 1887636"/>
                  <a:gd name="connsiteY274" fmla="*/ 3244979 h 4511377"/>
                  <a:gd name="connsiteX275" fmla="*/ 178400 w 1887636"/>
                  <a:gd name="connsiteY275" fmla="*/ 3444955 h 4511377"/>
                  <a:gd name="connsiteX276" fmla="*/ 179045 w 1887636"/>
                  <a:gd name="connsiteY276" fmla="*/ 3633520 h 4511377"/>
                  <a:gd name="connsiteX277" fmla="*/ 179640 w 1887636"/>
                  <a:gd name="connsiteY277" fmla="*/ 3807599 h 4511377"/>
                  <a:gd name="connsiteX278" fmla="*/ 180285 w 1887636"/>
                  <a:gd name="connsiteY278" fmla="*/ 3963571 h 4511377"/>
                  <a:gd name="connsiteX279" fmla="*/ 180881 w 1887636"/>
                  <a:gd name="connsiteY279" fmla="*/ 4103122 h 4511377"/>
                  <a:gd name="connsiteX280" fmla="*/ 181526 w 1887636"/>
                  <a:gd name="connsiteY280" fmla="*/ 4223723 h 4511377"/>
                  <a:gd name="connsiteX281" fmla="*/ 182121 w 1887636"/>
                  <a:gd name="connsiteY281" fmla="*/ 4323884 h 4511377"/>
                  <a:gd name="connsiteX282" fmla="*/ 182766 w 1887636"/>
                  <a:gd name="connsiteY282" fmla="*/ 4402962 h 4511377"/>
                  <a:gd name="connsiteX283" fmla="*/ 183361 w 1887636"/>
                  <a:gd name="connsiteY283" fmla="*/ 4459119 h 4511377"/>
                  <a:gd name="connsiteX284" fmla="*/ 184006 w 1887636"/>
                  <a:gd name="connsiteY284" fmla="*/ 4493796 h 4511377"/>
                  <a:gd name="connsiteX285" fmla="*/ 184601 w 1887636"/>
                  <a:gd name="connsiteY285" fmla="*/ 4505008 h 4511377"/>
                  <a:gd name="connsiteX286" fmla="*/ 185246 w 1887636"/>
                  <a:gd name="connsiteY286" fmla="*/ 4494193 h 4511377"/>
                  <a:gd name="connsiteX287" fmla="*/ 185842 w 1887636"/>
                  <a:gd name="connsiteY287" fmla="*/ 4459516 h 4511377"/>
                  <a:gd name="connsiteX288" fmla="*/ 186486 w 1887636"/>
                  <a:gd name="connsiteY288" fmla="*/ 4401374 h 4511377"/>
                  <a:gd name="connsiteX289" fmla="*/ 187082 w 1887636"/>
                  <a:gd name="connsiteY289" fmla="*/ 4322495 h 4511377"/>
                  <a:gd name="connsiteX290" fmla="*/ 187727 w 1887636"/>
                  <a:gd name="connsiteY290" fmla="*/ 4222880 h 4511377"/>
                  <a:gd name="connsiteX291" fmla="*/ 188322 w 1887636"/>
                  <a:gd name="connsiteY291" fmla="*/ 4100394 h 4511377"/>
                  <a:gd name="connsiteX292" fmla="*/ 188967 w 1887636"/>
                  <a:gd name="connsiteY292" fmla="*/ 3960347 h 4511377"/>
                  <a:gd name="connsiteX293" fmla="*/ 189562 w 1887636"/>
                  <a:gd name="connsiteY293" fmla="*/ 3806409 h 4511377"/>
                  <a:gd name="connsiteX294" fmla="*/ 190207 w 1887636"/>
                  <a:gd name="connsiteY294" fmla="*/ 3634066 h 4511377"/>
                  <a:gd name="connsiteX295" fmla="*/ 190802 w 1887636"/>
                  <a:gd name="connsiteY295" fmla="*/ 3450412 h 4511377"/>
                  <a:gd name="connsiteX296" fmla="*/ 191398 w 1887636"/>
                  <a:gd name="connsiteY296" fmla="*/ 3252718 h 4511377"/>
                  <a:gd name="connsiteX297" fmla="*/ 192043 w 1887636"/>
                  <a:gd name="connsiteY297" fmla="*/ 3047336 h 4511377"/>
                  <a:gd name="connsiteX298" fmla="*/ 192638 w 1887636"/>
                  <a:gd name="connsiteY298" fmla="*/ 2831138 h 4511377"/>
                  <a:gd name="connsiteX299" fmla="*/ 193283 w 1887636"/>
                  <a:gd name="connsiteY299" fmla="*/ 2665790 h 4511377"/>
                  <a:gd name="connsiteX300" fmla="*/ 195118 w 1887636"/>
                  <a:gd name="connsiteY300" fmla="*/ 1902054 h 4511377"/>
                  <a:gd name="connsiteX301" fmla="*/ 195763 w 1887636"/>
                  <a:gd name="connsiteY301" fmla="*/ 1718648 h 4511377"/>
                  <a:gd name="connsiteX302" fmla="*/ 196359 w 1887636"/>
                  <a:gd name="connsiteY302" fmla="*/ 1503740 h 4511377"/>
                  <a:gd name="connsiteX303" fmla="*/ 197004 w 1887636"/>
                  <a:gd name="connsiteY303" fmla="*/ 1295926 h 4511377"/>
                  <a:gd name="connsiteX304" fmla="*/ 197599 w 1887636"/>
                  <a:gd name="connsiteY304" fmla="*/ 1098233 h 4511377"/>
                  <a:gd name="connsiteX305" fmla="*/ 198244 w 1887636"/>
                  <a:gd name="connsiteY305" fmla="*/ 912495 h 4511377"/>
                  <a:gd name="connsiteX306" fmla="*/ 198839 w 1887636"/>
                  <a:gd name="connsiteY306" fmla="*/ 739309 h 4511377"/>
                  <a:gd name="connsiteX307" fmla="*/ 199484 w 1887636"/>
                  <a:gd name="connsiteY307" fmla="*/ 584131 h 4511377"/>
                  <a:gd name="connsiteX308" fmla="*/ 200079 w 1887636"/>
                  <a:gd name="connsiteY308" fmla="*/ 443488 h 4511377"/>
                  <a:gd name="connsiteX309" fmla="*/ 200724 w 1887636"/>
                  <a:gd name="connsiteY309" fmla="*/ 319465 h 4511377"/>
                  <a:gd name="connsiteX310" fmla="*/ 201320 w 1887636"/>
                  <a:gd name="connsiteY310" fmla="*/ 217666 h 4511377"/>
                  <a:gd name="connsiteX311" fmla="*/ 201965 w 1887636"/>
                  <a:gd name="connsiteY311" fmla="*/ 132983 h 4511377"/>
                  <a:gd name="connsiteX312" fmla="*/ 202560 w 1887636"/>
                  <a:gd name="connsiteY312" fmla="*/ 72013 h 4511377"/>
                  <a:gd name="connsiteX313" fmla="*/ 203205 w 1887636"/>
                  <a:gd name="connsiteY313" fmla="*/ 29796 h 4511377"/>
                  <a:gd name="connsiteX314" fmla="*/ 203800 w 1887636"/>
                  <a:gd name="connsiteY314" fmla="*/ 8166 h 4511377"/>
                  <a:gd name="connsiteX315" fmla="*/ 204445 w 1887636"/>
                  <a:gd name="connsiteY315" fmla="*/ 9307 h 4511377"/>
                  <a:gd name="connsiteX316" fmla="*/ 205040 w 1887636"/>
                  <a:gd name="connsiteY316" fmla="*/ 34558 h 4511377"/>
                  <a:gd name="connsiteX317" fmla="*/ 205685 w 1887636"/>
                  <a:gd name="connsiteY317" fmla="*/ 79207 h 4511377"/>
                  <a:gd name="connsiteX318" fmla="*/ 206281 w 1887636"/>
                  <a:gd name="connsiteY318" fmla="*/ 145882 h 4511377"/>
                  <a:gd name="connsiteX319" fmla="*/ 206926 w 1887636"/>
                  <a:gd name="connsiteY319" fmla="*/ 232946 h 4511377"/>
                  <a:gd name="connsiteX320" fmla="*/ 207521 w 1887636"/>
                  <a:gd name="connsiteY320" fmla="*/ 339209 h 4511377"/>
                  <a:gd name="connsiteX321" fmla="*/ 208166 w 1887636"/>
                  <a:gd name="connsiteY321" fmla="*/ 464225 h 4511377"/>
                  <a:gd name="connsiteX322" fmla="*/ 208761 w 1887636"/>
                  <a:gd name="connsiteY322" fmla="*/ 604570 h 4511377"/>
                  <a:gd name="connsiteX323" fmla="*/ 209406 w 1887636"/>
                  <a:gd name="connsiteY323" fmla="*/ 763915 h 4511377"/>
                  <a:gd name="connsiteX324" fmla="*/ 210001 w 1887636"/>
                  <a:gd name="connsiteY324" fmla="*/ 938243 h 4511377"/>
                  <a:gd name="connsiteX325" fmla="*/ 210646 w 1887636"/>
                  <a:gd name="connsiteY325" fmla="*/ 1123881 h 4511377"/>
                  <a:gd name="connsiteX326" fmla="*/ 211242 w 1887636"/>
                  <a:gd name="connsiteY326" fmla="*/ 1321872 h 4511377"/>
                  <a:gd name="connsiteX327" fmla="*/ 211887 w 1887636"/>
                  <a:gd name="connsiteY327" fmla="*/ 1525618 h 4511377"/>
                  <a:gd name="connsiteX328" fmla="*/ 212482 w 1887636"/>
                  <a:gd name="connsiteY328" fmla="*/ 1740327 h 4511377"/>
                  <a:gd name="connsiteX329" fmla="*/ 213127 w 1887636"/>
                  <a:gd name="connsiteY329" fmla="*/ 1958459 h 4511377"/>
                  <a:gd name="connsiteX330" fmla="*/ 213722 w 1887636"/>
                  <a:gd name="connsiteY330" fmla="*/ 2180511 h 4511377"/>
                  <a:gd name="connsiteX331" fmla="*/ 214367 w 1887636"/>
                  <a:gd name="connsiteY331" fmla="*/ 2401422 h 4511377"/>
                  <a:gd name="connsiteX332" fmla="*/ 214962 w 1887636"/>
                  <a:gd name="connsiteY332" fmla="*/ 2623523 h 4511377"/>
                  <a:gd name="connsiteX333" fmla="*/ 215607 w 1887636"/>
                  <a:gd name="connsiteY333" fmla="*/ 2841556 h 4511377"/>
                  <a:gd name="connsiteX334" fmla="*/ 216203 w 1887636"/>
                  <a:gd name="connsiteY334" fmla="*/ 3053934 h 4511377"/>
                  <a:gd name="connsiteX335" fmla="*/ 216847 w 1887636"/>
                  <a:gd name="connsiteY335" fmla="*/ 3257332 h 4511377"/>
                  <a:gd name="connsiteX336" fmla="*/ 217443 w 1887636"/>
                  <a:gd name="connsiteY336" fmla="*/ 3451106 h 4511377"/>
                  <a:gd name="connsiteX337" fmla="*/ 218088 w 1887636"/>
                  <a:gd name="connsiteY337" fmla="*/ 3634909 h 4511377"/>
                  <a:gd name="connsiteX338" fmla="*/ 218683 w 1887636"/>
                  <a:gd name="connsiteY338" fmla="*/ 3802837 h 4511377"/>
                  <a:gd name="connsiteX339" fmla="*/ 219328 w 1887636"/>
                  <a:gd name="connsiteY339" fmla="*/ 3956328 h 4511377"/>
                  <a:gd name="connsiteX340" fmla="*/ 219923 w 1887636"/>
                  <a:gd name="connsiteY340" fmla="*/ 4094937 h 4511377"/>
                  <a:gd name="connsiteX341" fmla="*/ 220568 w 1887636"/>
                  <a:gd name="connsiteY341" fmla="*/ 4213156 h 4511377"/>
                  <a:gd name="connsiteX342" fmla="*/ 221163 w 1887636"/>
                  <a:gd name="connsiteY342" fmla="*/ 4314310 h 4511377"/>
                  <a:gd name="connsiteX343" fmla="*/ 221808 w 1887636"/>
                  <a:gd name="connsiteY343" fmla="*/ 4393982 h 4511377"/>
                  <a:gd name="connsiteX344" fmla="*/ 222404 w 1887636"/>
                  <a:gd name="connsiteY344" fmla="*/ 4450785 h 4511377"/>
                  <a:gd name="connsiteX345" fmla="*/ 223049 w 1887636"/>
                  <a:gd name="connsiteY345" fmla="*/ 4489381 h 4511377"/>
                  <a:gd name="connsiteX346" fmla="*/ 223644 w 1887636"/>
                  <a:gd name="connsiteY346" fmla="*/ 4506348 h 4511377"/>
                  <a:gd name="connsiteX347" fmla="*/ 224289 w 1887636"/>
                  <a:gd name="connsiteY347" fmla="*/ 4501337 h 4511377"/>
                  <a:gd name="connsiteX348" fmla="*/ 224884 w 1887636"/>
                  <a:gd name="connsiteY348" fmla="*/ 4475044 h 4511377"/>
                  <a:gd name="connsiteX349" fmla="*/ 225529 w 1887636"/>
                  <a:gd name="connsiteY349" fmla="*/ 4425782 h 4511377"/>
                  <a:gd name="connsiteX350" fmla="*/ 226124 w 1887636"/>
                  <a:gd name="connsiteY350" fmla="*/ 4357867 h 4511377"/>
                  <a:gd name="connsiteX351" fmla="*/ 226769 w 1887636"/>
                  <a:gd name="connsiteY351" fmla="*/ 4269512 h 4511377"/>
                  <a:gd name="connsiteX352" fmla="*/ 227365 w 1887636"/>
                  <a:gd name="connsiteY352" fmla="*/ 4162951 h 4511377"/>
                  <a:gd name="connsiteX353" fmla="*/ 227960 w 1887636"/>
                  <a:gd name="connsiteY353" fmla="*/ 4037489 h 4511377"/>
                  <a:gd name="connsiteX354" fmla="*/ 228605 w 1887636"/>
                  <a:gd name="connsiteY354" fmla="*/ 3895557 h 4511377"/>
                  <a:gd name="connsiteX355" fmla="*/ 229200 w 1887636"/>
                  <a:gd name="connsiteY355" fmla="*/ 3736410 h 4511377"/>
                  <a:gd name="connsiteX356" fmla="*/ 229845 w 1887636"/>
                  <a:gd name="connsiteY356" fmla="*/ 3564712 h 4511377"/>
                  <a:gd name="connsiteX357" fmla="*/ 230440 w 1887636"/>
                  <a:gd name="connsiteY357" fmla="*/ 3381008 h 4511377"/>
                  <a:gd name="connsiteX358" fmla="*/ 231085 w 1887636"/>
                  <a:gd name="connsiteY358" fmla="*/ 3186341 h 4511377"/>
                  <a:gd name="connsiteX359" fmla="*/ 231681 w 1887636"/>
                  <a:gd name="connsiteY359" fmla="*/ 2983836 h 4511377"/>
                  <a:gd name="connsiteX360" fmla="*/ 232326 w 1887636"/>
                  <a:gd name="connsiteY360" fmla="*/ 2774038 h 4511377"/>
                  <a:gd name="connsiteX361" fmla="*/ 234806 w 1887636"/>
                  <a:gd name="connsiteY361" fmla="*/ 1894116 h 4511377"/>
                  <a:gd name="connsiteX362" fmla="*/ 235401 w 1887636"/>
                  <a:gd name="connsiteY362" fmla="*/ 1694934 h 4511377"/>
                  <a:gd name="connsiteX363" fmla="*/ 236046 w 1887636"/>
                  <a:gd name="connsiteY363" fmla="*/ 1490445 h 4511377"/>
                  <a:gd name="connsiteX364" fmla="*/ 236642 w 1887636"/>
                  <a:gd name="connsiteY364" fmla="*/ 1290618 h 4511377"/>
                  <a:gd name="connsiteX365" fmla="*/ 237286 w 1887636"/>
                  <a:gd name="connsiteY365" fmla="*/ 1099473 h 4511377"/>
                  <a:gd name="connsiteX366" fmla="*/ 237882 w 1887636"/>
                  <a:gd name="connsiteY366" fmla="*/ 919490 h 4511377"/>
                  <a:gd name="connsiteX367" fmla="*/ 238527 w 1887636"/>
                  <a:gd name="connsiteY367" fmla="*/ 752108 h 4511377"/>
                  <a:gd name="connsiteX368" fmla="*/ 239122 w 1887636"/>
                  <a:gd name="connsiteY368" fmla="*/ 598418 h 4511377"/>
                  <a:gd name="connsiteX369" fmla="*/ 239767 w 1887636"/>
                  <a:gd name="connsiteY369" fmla="*/ 461497 h 4511377"/>
                  <a:gd name="connsiteX370" fmla="*/ 240362 w 1887636"/>
                  <a:gd name="connsiteY370" fmla="*/ 339309 h 4511377"/>
                  <a:gd name="connsiteX371" fmla="*/ 241007 w 1887636"/>
                  <a:gd name="connsiteY371" fmla="*/ 235873 h 4511377"/>
                  <a:gd name="connsiteX372" fmla="*/ 241602 w 1887636"/>
                  <a:gd name="connsiteY372" fmla="*/ 149702 h 4511377"/>
                  <a:gd name="connsiteX373" fmla="*/ 242247 w 1887636"/>
                  <a:gd name="connsiteY373" fmla="*/ 83771 h 4511377"/>
                  <a:gd name="connsiteX374" fmla="*/ 242843 w 1887636"/>
                  <a:gd name="connsiteY374" fmla="*/ 36791 h 4511377"/>
                  <a:gd name="connsiteX375" fmla="*/ 243488 w 1887636"/>
                  <a:gd name="connsiteY375" fmla="*/ 10498 h 4511377"/>
                  <a:gd name="connsiteX376" fmla="*/ 244083 w 1887636"/>
                  <a:gd name="connsiteY376" fmla="*/ 3701 h 4511377"/>
                  <a:gd name="connsiteX377" fmla="*/ 244728 w 1887636"/>
                  <a:gd name="connsiteY377" fmla="*/ 18038 h 4511377"/>
                  <a:gd name="connsiteX378" fmla="*/ 245323 w 1887636"/>
                  <a:gd name="connsiteY378" fmla="*/ 52318 h 4511377"/>
                  <a:gd name="connsiteX379" fmla="*/ 245968 w 1887636"/>
                  <a:gd name="connsiteY379" fmla="*/ 107484 h 4511377"/>
                  <a:gd name="connsiteX380" fmla="*/ 246563 w 1887636"/>
                  <a:gd name="connsiteY380" fmla="*/ 180608 h 4511377"/>
                  <a:gd name="connsiteX381" fmla="*/ 247208 w 1887636"/>
                  <a:gd name="connsiteY381" fmla="*/ 273576 h 4511377"/>
                  <a:gd name="connsiteX382" fmla="*/ 247804 w 1887636"/>
                  <a:gd name="connsiteY382" fmla="*/ 384900 h 4511377"/>
                  <a:gd name="connsiteX383" fmla="*/ 248449 w 1887636"/>
                  <a:gd name="connsiteY383" fmla="*/ 510858 h 4511377"/>
                  <a:gd name="connsiteX384" fmla="*/ 249044 w 1887636"/>
                  <a:gd name="connsiteY384" fmla="*/ 655965 h 4511377"/>
                  <a:gd name="connsiteX385" fmla="*/ 249689 w 1887636"/>
                  <a:gd name="connsiteY385" fmla="*/ 814368 h 4511377"/>
                  <a:gd name="connsiteX386" fmla="*/ 250284 w 1887636"/>
                  <a:gd name="connsiteY386" fmla="*/ 986264 h 4511377"/>
                  <a:gd name="connsiteX387" fmla="*/ 250929 w 1887636"/>
                  <a:gd name="connsiteY387" fmla="*/ 1170911 h 4511377"/>
                  <a:gd name="connsiteX388" fmla="*/ 251524 w 1887636"/>
                  <a:gd name="connsiteY388" fmla="*/ 1363494 h 4511377"/>
                  <a:gd name="connsiteX389" fmla="*/ 252169 w 1887636"/>
                  <a:gd name="connsiteY389" fmla="*/ 1564065 h 4511377"/>
                  <a:gd name="connsiteX390" fmla="*/ 252765 w 1887636"/>
                  <a:gd name="connsiteY390" fmla="*/ 1771035 h 4511377"/>
                  <a:gd name="connsiteX391" fmla="*/ 253410 w 1887636"/>
                  <a:gd name="connsiteY391" fmla="*/ 1984256 h 4511377"/>
                  <a:gd name="connsiteX392" fmla="*/ 254005 w 1887636"/>
                  <a:gd name="connsiteY392" fmla="*/ 2198321 h 4511377"/>
                  <a:gd name="connsiteX393" fmla="*/ 254650 w 1887636"/>
                  <a:gd name="connsiteY393" fmla="*/ 2415114 h 4511377"/>
                  <a:gd name="connsiteX394" fmla="*/ 255245 w 1887636"/>
                  <a:gd name="connsiteY394" fmla="*/ 2628682 h 4511377"/>
                  <a:gd name="connsiteX395" fmla="*/ 255890 w 1887636"/>
                  <a:gd name="connsiteY395" fmla="*/ 2839820 h 4511377"/>
                  <a:gd name="connsiteX396" fmla="*/ 256485 w 1887636"/>
                  <a:gd name="connsiteY396" fmla="*/ 3043565 h 4511377"/>
                  <a:gd name="connsiteX397" fmla="*/ 257130 w 1887636"/>
                  <a:gd name="connsiteY397" fmla="*/ 3242251 h 4511377"/>
                  <a:gd name="connsiteX398" fmla="*/ 257726 w 1887636"/>
                  <a:gd name="connsiteY398" fmla="*/ 3429973 h 4511377"/>
                  <a:gd name="connsiteX399" fmla="*/ 258370 w 1887636"/>
                  <a:gd name="connsiteY399" fmla="*/ 3607822 h 4511377"/>
                  <a:gd name="connsiteX400" fmla="*/ 258966 w 1887636"/>
                  <a:gd name="connsiteY400" fmla="*/ 3772178 h 4511377"/>
                  <a:gd name="connsiteX401" fmla="*/ 259611 w 1887636"/>
                  <a:gd name="connsiteY401" fmla="*/ 3923338 h 4511377"/>
                  <a:gd name="connsiteX402" fmla="*/ 260206 w 1887636"/>
                  <a:gd name="connsiteY402" fmla="*/ 4060210 h 4511377"/>
                  <a:gd name="connsiteX403" fmla="*/ 260851 w 1887636"/>
                  <a:gd name="connsiteY403" fmla="*/ 4179471 h 4511377"/>
                  <a:gd name="connsiteX404" fmla="*/ 261446 w 1887636"/>
                  <a:gd name="connsiteY404" fmla="*/ 4282659 h 4511377"/>
                  <a:gd name="connsiteX405" fmla="*/ 262091 w 1887636"/>
                  <a:gd name="connsiteY405" fmla="*/ 4365110 h 4511377"/>
                  <a:gd name="connsiteX406" fmla="*/ 262686 w 1887636"/>
                  <a:gd name="connsiteY406" fmla="*/ 4430048 h 4511377"/>
                  <a:gd name="connsiteX407" fmla="*/ 263331 w 1887636"/>
                  <a:gd name="connsiteY407" fmla="*/ 4475044 h 4511377"/>
                  <a:gd name="connsiteX408" fmla="*/ 263927 w 1887636"/>
                  <a:gd name="connsiteY408" fmla="*/ 4499750 h 4511377"/>
                  <a:gd name="connsiteX409" fmla="*/ 264522 w 1887636"/>
                  <a:gd name="connsiteY409" fmla="*/ 4505554 h 4511377"/>
                  <a:gd name="connsiteX410" fmla="*/ 265167 w 1887636"/>
                  <a:gd name="connsiteY410" fmla="*/ 4491812 h 4511377"/>
                  <a:gd name="connsiteX411" fmla="*/ 265762 w 1887636"/>
                  <a:gd name="connsiteY411" fmla="*/ 4456341 h 4511377"/>
                  <a:gd name="connsiteX412" fmla="*/ 266407 w 1887636"/>
                  <a:gd name="connsiteY412" fmla="*/ 4401374 h 4511377"/>
                  <a:gd name="connsiteX413" fmla="*/ 267002 w 1887636"/>
                  <a:gd name="connsiteY413" fmla="*/ 4327258 h 4511377"/>
                  <a:gd name="connsiteX414" fmla="*/ 267647 w 1887636"/>
                  <a:gd name="connsiteY414" fmla="*/ 4235381 h 4511377"/>
                  <a:gd name="connsiteX415" fmla="*/ 268243 w 1887636"/>
                  <a:gd name="connsiteY415" fmla="*/ 4127679 h 4511377"/>
                  <a:gd name="connsiteX416" fmla="*/ 268888 w 1887636"/>
                  <a:gd name="connsiteY416" fmla="*/ 4001225 h 4511377"/>
                  <a:gd name="connsiteX417" fmla="*/ 269483 w 1887636"/>
                  <a:gd name="connsiteY417" fmla="*/ 3859888 h 4511377"/>
                  <a:gd name="connsiteX418" fmla="*/ 270128 w 1887636"/>
                  <a:gd name="connsiteY418" fmla="*/ 3704114 h 4511377"/>
                  <a:gd name="connsiteX419" fmla="*/ 270723 w 1887636"/>
                  <a:gd name="connsiteY419" fmla="*/ 3537427 h 4511377"/>
                  <a:gd name="connsiteX420" fmla="*/ 271368 w 1887636"/>
                  <a:gd name="connsiteY420" fmla="*/ 3355658 h 4511377"/>
                  <a:gd name="connsiteX421" fmla="*/ 271963 w 1887636"/>
                  <a:gd name="connsiteY421" fmla="*/ 3168829 h 4511377"/>
                  <a:gd name="connsiteX422" fmla="*/ 272608 w 1887636"/>
                  <a:gd name="connsiteY422" fmla="*/ 2971235 h 4511377"/>
                  <a:gd name="connsiteX423" fmla="*/ 273204 w 1887636"/>
                  <a:gd name="connsiteY423" fmla="*/ 2768729 h 4511377"/>
                  <a:gd name="connsiteX424" fmla="*/ 275684 w 1887636"/>
                  <a:gd name="connsiteY424" fmla="*/ 1894116 h 4511377"/>
                  <a:gd name="connsiteX425" fmla="*/ 276329 w 1887636"/>
                  <a:gd name="connsiteY425" fmla="*/ 1727230 h 4511377"/>
                  <a:gd name="connsiteX426" fmla="*/ 276924 w 1887636"/>
                  <a:gd name="connsiteY426" fmla="*/ 1523633 h 4511377"/>
                  <a:gd name="connsiteX427" fmla="*/ 277569 w 1887636"/>
                  <a:gd name="connsiteY427" fmla="*/ 1329512 h 4511377"/>
                  <a:gd name="connsiteX428" fmla="*/ 278165 w 1887636"/>
                  <a:gd name="connsiteY428" fmla="*/ 1143526 h 4511377"/>
                  <a:gd name="connsiteX429" fmla="*/ 278810 w 1887636"/>
                  <a:gd name="connsiteY429" fmla="*/ 967611 h 4511377"/>
                  <a:gd name="connsiteX430" fmla="*/ 279405 w 1887636"/>
                  <a:gd name="connsiteY430" fmla="*/ 800329 h 4511377"/>
                  <a:gd name="connsiteX431" fmla="*/ 280050 w 1887636"/>
                  <a:gd name="connsiteY431" fmla="*/ 649764 h 4511377"/>
                  <a:gd name="connsiteX432" fmla="*/ 280645 w 1887636"/>
                  <a:gd name="connsiteY432" fmla="*/ 509072 h 4511377"/>
                  <a:gd name="connsiteX433" fmla="*/ 281290 w 1887636"/>
                  <a:gd name="connsiteY433" fmla="*/ 385743 h 4511377"/>
                  <a:gd name="connsiteX434" fmla="*/ 281885 w 1887636"/>
                  <a:gd name="connsiteY434" fmla="*/ 277198 h 4511377"/>
                  <a:gd name="connsiteX435" fmla="*/ 282530 w 1887636"/>
                  <a:gd name="connsiteY435" fmla="*/ 185768 h 4511377"/>
                  <a:gd name="connsiteX436" fmla="*/ 283126 w 1887636"/>
                  <a:gd name="connsiteY436" fmla="*/ 112296 h 4511377"/>
                  <a:gd name="connsiteX437" fmla="*/ 283771 w 1887636"/>
                  <a:gd name="connsiteY437" fmla="*/ 57478 h 4511377"/>
                  <a:gd name="connsiteX438" fmla="*/ 284366 w 1887636"/>
                  <a:gd name="connsiteY438" fmla="*/ 20618 h 4511377"/>
                  <a:gd name="connsiteX439" fmla="*/ 285011 w 1887636"/>
                  <a:gd name="connsiteY439" fmla="*/ 3701 h 4511377"/>
                  <a:gd name="connsiteX440" fmla="*/ 285606 w 1887636"/>
                  <a:gd name="connsiteY440" fmla="*/ 5090 h 4511377"/>
                  <a:gd name="connsiteX441" fmla="*/ 286251 w 1887636"/>
                  <a:gd name="connsiteY441" fmla="*/ 25827 h 4511377"/>
                  <a:gd name="connsiteX442" fmla="*/ 286846 w 1887636"/>
                  <a:gd name="connsiteY442" fmla="*/ 65663 h 4511377"/>
                  <a:gd name="connsiteX443" fmla="*/ 287491 w 1887636"/>
                  <a:gd name="connsiteY443" fmla="*/ 122367 h 4511377"/>
                  <a:gd name="connsiteX444" fmla="*/ 288087 w 1887636"/>
                  <a:gd name="connsiteY444" fmla="*/ 198418 h 4511377"/>
                  <a:gd name="connsiteX445" fmla="*/ 288731 w 1887636"/>
                  <a:gd name="connsiteY445" fmla="*/ 289550 h 4511377"/>
                  <a:gd name="connsiteX446" fmla="*/ 289327 w 1887636"/>
                  <a:gd name="connsiteY446" fmla="*/ 400477 h 4511377"/>
                  <a:gd name="connsiteX447" fmla="*/ 289972 w 1887636"/>
                  <a:gd name="connsiteY447" fmla="*/ 525641 h 4511377"/>
                  <a:gd name="connsiteX448" fmla="*/ 290567 w 1887636"/>
                  <a:gd name="connsiteY448" fmla="*/ 667375 h 4511377"/>
                  <a:gd name="connsiteX449" fmla="*/ 291212 w 1887636"/>
                  <a:gd name="connsiteY449" fmla="*/ 821214 h 4511377"/>
                  <a:gd name="connsiteX450" fmla="*/ 291807 w 1887636"/>
                  <a:gd name="connsiteY450" fmla="*/ 986463 h 4511377"/>
                  <a:gd name="connsiteX451" fmla="*/ 292452 w 1887636"/>
                  <a:gd name="connsiteY451" fmla="*/ 1163320 h 4511377"/>
                  <a:gd name="connsiteX452" fmla="*/ 293047 w 1887636"/>
                  <a:gd name="connsiteY452" fmla="*/ 1349356 h 4511377"/>
                  <a:gd name="connsiteX453" fmla="*/ 293692 w 1887636"/>
                  <a:gd name="connsiteY453" fmla="*/ 1543378 h 4511377"/>
                  <a:gd name="connsiteX454" fmla="*/ 294288 w 1887636"/>
                  <a:gd name="connsiteY454" fmla="*/ 1745139 h 4511377"/>
                  <a:gd name="connsiteX455" fmla="*/ 294933 w 1887636"/>
                  <a:gd name="connsiteY455" fmla="*/ 1946950 h 4511377"/>
                  <a:gd name="connsiteX456" fmla="*/ 295528 w 1887636"/>
                  <a:gd name="connsiteY456" fmla="*/ 2153821 h 4511377"/>
                  <a:gd name="connsiteX457" fmla="*/ 296173 w 1887636"/>
                  <a:gd name="connsiteY457" fmla="*/ 2361784 h 4511377"/>
                  <a:gd name="connsiteX458" fmla="*/ 296768 w 1887636"/>
                  <a:gd name="connsiteY458" fmla="*/ 2569002 h 4511377"/>
                  <a:gd name="connsiteX459" fmla="*/ 297413 w 1887636"/>
                  <a:gd name="connsiteY459" fmla="*/ 2774286 h 4511377"/>
                  <a:gd name="connsiteX460" fmla="*/ 298008 w 1887636"/>
                  <a:gd name="connsiteY460" fmla="*/ 2974707 h 4511377"/>
                  <a:gd name="connsiteX461" fmla="*/ 298653 w 1887636"/>
                  <a:gd name="connsiteY461" fmla="*/ 3169028 h 4511377"/>
                  <a:gd name="connsiteX462" fmla="*/ 299249 w 1887636"/>
                  <a:gd name="connsiteY462" fmla="*/ 3354170 h 4511377"/>
                  <a:gd name="connsiteX463" fmla="*/ 299893 w 1887636"/>
                  <a:gd name="connsiteY463" fmla="*/ 3531970 h 4511377"/>
                  <a:gd name="connsiteX464" fmla="*/ 300489 w 1887636"/>
                  <a:gd name="connsiteY464" fmla="*/ 3695730 h 4511377"/>
                  <a:gd name="connsiteX465" fmla="*/ 301134 w 1887636"/>
                  <a:gd name="connsiteY465" fmla="*/ 3851454 h 4511377"/>
                  <a:gd name="connsiteX466" fmla="*/ 301729 w 1887636"/>
                  <a:gd name="connsiteY466" fmla="*/ 3989666 h 4511377"/>
                  <a:gd name="connsiteX467" fmla="*/ 302324 w 1887636"/>
                  <a:gd name="connsiteY467" fmla="*/ 4113540 h 4511377"/>
                  <a:gd name="connsiteX468" fmla="*/ 302969 w 1887636"/>
                  <a:gd name="connsiteY468" fmla="*/ 4223227 h 4511377"/>
                  <a:gd name="connsiteX469" fmla="*/ 303565 w 1887636"/>
                  <a:gd name="connsiteY469" fmla="*/ 4315699 h 4511377"/>
                  <a:gd name="connsiteX470" fmla="*/ 304210 w 1887636"/>
                  <a:gd name="connsiteY470" fmla="*/ 4390410 h 4511377"/>
                  <a:gd name="connsiteX471" fmla="*/ 304805 w 1887636"/>
                  <a:gd name="connsiteY471" fmla="*/ 4448950 h 4511377"/>
                  <a:gd name="connsiteX472" fmla="*/ 305450 w 1887636"/>
                  <a:gd name="connsiteY472" fmla="*/ 4485214 h 4511377"/>
                  <a:gd name="connsiteX473" fmla="*/ 306045 w 1887636"/>
                  <a:gd name="connsiteY473" fmla="*/ 4506745 h 4511377"/>
                  <a:gd name="connsiteX474" fmla="*/ 306690 w 1887636"/>
                  <a:gd name="connsiteY474" fmla="*/ 4507538 h 4511377"/>
                  <a:gd name="connsiteX475" fmla="*/ 307285 w 1887636"/>
                  <a:gd name="connsiteY475" fmla="*/ 4489728 h 4511377"/>
                  <a:gd name="connsiteX476" fmla="*/ 307930 w 1887636"/>
                  <a:gd name="connsiteY476" fmla="*/ 4453960 h 4511377"/>
                  <a:gd name="connsiteX477" fmla="*/ 308526 w 1887636"/>
                  <a:gd name="connsiteY477" fmla="*/ 4399985 h 4511377"/>
                  <a:gd name="connsiteX478" fmla="*/ 309170 w 1887636"/>
                  <a:gd name="connsiteY478" fmla="*/ 4327010 h 4511377"/>
                  <a:gd name="connsiteX479" fmla="*/ 309766 w 1887636"/>
                  <a:gd name="connsiteY479" fmla="*/ 4238655 h 4511377"/>
                  <a:gd name="connsiteX480" fmla="*/ 310411 w 1887636"/>
                  <a:gd name="connsiteY480" fmla="*/ 4133285 h 4511377"/>
                  <a:gd name="connsiteX481" fmla="*/ 311006 w 1887636"/>
                  <a:gd name="connsiteY481" fmla="*/ 4011891 h 4511377"/>
                  <a:gd name="connsiteX482" fmla="*/ 311651 w 1887636"/>
                  <a:gd name="connsiteY482" fmla="*/ 3877301 h 4511377"/>
                  <a:gd name="connsiteX483" fmla="*/ 312246 w 1887636"/>
                  <a:gd name="connsiteY483" fmla="*/ 3730358 h 4511377"/>
                  <a:gd name="connsiteX484" fmla="*/ 312891 w 1887636"/>
                  <a:gd name="connsiteY484" fmla="*/ 3568879 h 4511377"/>
                  <a:gd name="connsiteX485" fmla="*/ 313486 w 1887636"/>
                  <a:gd name="connsiteY485" fmla="*/ 3396735 h 4511377"/>
                  <a:gd name="connsiteX486" fmla="*/ 314131 w 1887636"/>
                  <a:gd name="connsiteY486" fmla="*/ 3217099 h 4511377"/>
                  <a:gd name="connsiteX487" fmla="*/ 314727 w 1887636"/>
                  <a:gd name="connsiteY487" fmla="*/ 3029228 h 4511377"/>
                  <a:gd name="connsiteX488" fmla="*/ 315372 w 1887636"/>
                  <a:gd name="connsiteY488" fmla="*/ 2835801 h 4511377"/>
                  <a:gd name="connsiteX489" fmla="*/ 315967 w 1887636"/>
                  <a:gd name="connsiteY489" fmla="*/ 2674372 h 4511377"/>
                  <a:gd name="connsiteX490" fmla="*/ 318447 w 1887636"/>
                  <a:gd name="connsiteY490" fmla="*/ 1838355 h 4511377"/>
                  <a:gd name="connsiteX491" fmla="*/ 319092 w 1887636"/>
                  <a:gd name="connsiteY491" fmla="*/ 1634957 h 4511377"/>
                  <a:gd name="connsiteX492" fmla="*/ 319688 w 1887636"/>
                  <a:gd name="connsiteY492" fmla="*/ 1443961 h 4511377"/>
                  <a:gd name="connsiteX493" fmla="*/ 320333 w 1887636"/>
                  <a:gd name="connsiteY493" fmla="*/ 1258223 h 4511377"/>
                  <a:gd name="connsiteX494" fmla="*/ 320928 w 1887636"/>
                  <a:gd name="connsiteY494" fmla="*/ 1078786 h 4511377"/>
                  <a:gd name="connsiteX495" fmla="*/ 321573 w 1887636"/>
                  <a:gd name="connsiteY495" fmla="*/ 913934 h 4511377"/>
                  <a:gd name="connsiteX496" fmla="*/ 322168 w 1887636"/>
                  <a:gd name="connsiteY496" fmla="*/ 756375 h 4511377"/>
                  <a:gd name="connsiteX497" fmla="*/ 322813 w 1887636"/>
                  <a:gd name="connsiteY497" fmla="*/ 611019 h 4511377"/>
                  <a:gd name="connsiteX498" fmla="*/ 323408 w 1887636"/>
                  <a:gd name="connsiteY498" fmla="*/ 480150 h 4511377"/>
                  <a:gd name="connsiteX499" fmla="*/ 324053 w 1887636"/>
                  <a:gd name="connsiteY499" fmla="*/ 365006 h 4511377"/>
                  <a:gd name="connsiteX500" fmla="*/ 324649 w 1887636"/>
                  <a:gd name="connsiteY500" fmla="*/ 262067 h 4511377"/>
                  <a:gd name="connsiteX501" fmla="*/ 325294 w 1887636"/>
                  <a:gd name="connsiteY501" fmla="*/ 176987 h 4511377"/>
                  <a:gd name="connsiteX502" fmla="*/ 325889 w 1887636"/>
                  <a:gd name="connsiteY502" fmla="*/ 106492 h 4511377"/>
                  <a:gd name="connsiteX503" fmla="*/ 326534 w 1887636"/>
                  <a:gd name="connsiteY503" fmla="*/ 53906 h 4511377"/>
                  <a:gd name="connsiteX504" fmla="*/ 327129 w 1887636"/>
                  <a:gd name="connsiteY504" fmla="*/ 20023 h 4511377"/>
                  <a:gd name="connsiteX505" fmla="*/ 327774 w 1887636"/>
                  <a:gd name="connsiteY505" fmla="*/ 1915 h 4511377"/>
                  <a:gd name="connsiteX506" fmla="*/ 328369 w 1887636"/>
                  <a:gd name="connsiteY506" fmla="*/ 1518 h 4511377"/>
                  <a:gd name="connsiteX507" fmla="*/ 329014 w 1887636"/>
                  <a:gd name="connsiteY507" fmla="*/ 20519 h 4511377"/>
                  <a:gd name="connsiteX508" fmla="*/ 329610 w 1887636"/>
                  <a:gd name="connsiteY508" fmla="*/ 56684 h 4511377"/>
                  <a:gd name="connsiteX509" fmla="*/ 330254 w 1887636"/>
                  <a:gd name="connsiteY509" fmla="*/ 110213 h 4511377"/>
                  <a:gd name="connsiteX510" fmla="*/ 330850 w 1887636"/>
                  <a:gd name="connsiteY510" fmla="*/ 178326 h 4511377"/>
                  <a:gd name="connsiteX511" fmla="*/ 331495 w 1887636"/>
                  <a:gd name="connsiteY511" fmla="*/ 265043 h 4511377"/>
                  <a:gd name="connsiteX512" fmla="*/ 332090 w 1887636"/>
                  <a:gd name="connsiteY512" fmla="*/ 367784 h 4511377"/>
                  <a:gd name="connsiteX513" fmla="*/ 332735 w 1887636"/>
                  <a:gd name="connsiteY513" fmla="*/ 485061 h 4511377"/>
                  <a:gd name="connsiteX514" fmla="*/ 333330 w 1887636"/>
                  <a:gd name="connsiteY514" fmla="*/ 617072 h 4511377"/>
                  <a:gd name="connsiteX515" fmla="*/ 333975 w 1887636"/>
                  <a:gd name="connsiteY515" fmla="*/ 761981 h 4511377"/>
                  <a:gd name="connsiteX516" fmla="*/ 334570 w 1887636"/>
                  <a:gd name="connsiteY516" fmla="*/ 917357 h 4511377"/>
                  <a:gd name="connsiteX517" fmla="*/ 335215 w 1887636"/>
                  <a:gd name="connsiteY517" fmla="*/ 1083052 h 4511377"/>
                  <a:gd name="connsiteX518" fmla="*/ 335811 w 1887636"/>
                  <a:gd name="connsiteY518" fmla="*/ 1256189 h 4511377"/>
                  <a:gd name="connsiteX519" fmla="*/ 336456 w 1887636"/>
                  <a:gd name="connsiteY519" fmla="*/ 1442968 h 4511377"/>
                  <a:gd name="connsiteX520" fmla="*/ 337051 w 1887636"/>
                  <a:gd name="connsiteY520" fmla="*/ 1633072 h 4511377"/>
                  <a:gd name="connsiteX521" fmla="*/ 337696 w 1887636"/>
                  <a:gd name="connsiteY521" fmla="*/ 1828284 h 4511377"/>
                  <a:gd name="connsiteX522" fmla="*/ 338291 w 1887636"/>
                  <a:gd name="connsiteY522" fmla="*/ 2028508 h 4511377"/>
                  <a:gd name="connsiteX523" fmla="*/ 338886 w 1887636"/>
                  <a:gd name="connsiteY523" fmla="*/ 2228086 h 4511377"/>
                  <a:gd name="connsiteX524" fmla="*/ 339531 w 1887636"/>
                  <a:gd name="connsiteY524" fmla="*/ 2426425 h 4511377"/>
                  <a:gd name="connsiteX525" fmla="*/ 340127 w 1887636"/>
                  <a:gd name="connsiteY525" fmla="*/ 2627095 h 4511377"/>
                  <a:gd name="connsiteX526" fmla="*/ 340772 w 1887636"/>
                  <a:gd name="connsiteY526" fmla="*/ 2821861 h 4511377"/>
                  <a:gd name="connsiteX527" fmla="*/ 341367 w 1887636"/>
                  <a:gd name="connsiteY527" fmla="*/ 3013056 h 4511377"/>
                  <a:gd name="connsiteX528" fmla="*/ 342012 w 1887636"/>
                  <a:gd name="connsiteY528" fmla="*/ 3199537 h 4511377"/>
                  <a:gd name="connsiteX529" fmla="*/ 342607 w 1887636"/>
                  <a:gd name="connsiteY529" fmla="*/ 3377486 h 4511377"/>
                  <a:gd name="connsiteX530" fmla="*/ 343252 w 1887636"/>
                  <a:gd name="connsiteY530" fmla="*/ 3547894 h 4511377"/>
                  <a:gd name="connsiteX531" fmla="*/ 343847 w 1887636"/>
                  <a:gd name="connsiteY531" fmla="*/ 3705801 h 4511377"/>
                  <a:gd name="connsiteX532" fmla="*/ 344492 w 1887636"/>
                  <a:gd name="connsiteY532" fmla="*/ 3852992 h 4511377"/>
                  <a:gd name="connsiteX533" fmla="*/ 345088 w 1887636"/>
                  <a:gd name="connsiteY533" fmla="*/ 3988426 h 4511377"/>
                  <a:gd name="connsiteX534" fmla="*/ 345733 w 1887636"/>
                  <a:gd name="connsiteY534" fmla="*/ 4109572 h 4511377"/>
                  <a:gd name="connsiteX535" fmla="*/ 346328 w 1887636"/>
                  <a:gd name="connsiteY535" fmla="*/ 4215885 h 4511377"/>
                  <a:gd name="connsiteX536" fmla="*/ 346973 w 1887636"/>
                  <a:gd name="connsiteY536" fmla="*/ 4307166 h 4511377"/>
                  <a:gd name="connsiteX537" fmla="*/ 347568 w 1887636"/>
                  <a:gd name="connsiteY537" fmla="*/ 4381630 h 4511377"/>
                  <a:gd name="connsiteX538" fmla="*/ 348213 w 1887636"/>
                  <a:gd name="connsiteY538" fmla="*/ 4439821 h 4511377"/>
                  <a:gd name="connsiteX539" fmla="*/ 348808 w 1887636"/>
                  <a:gd name="connsiteY539" fmla="*/ 4480253 h 4511377"/>
                  <a:gd name="connsiteX540" fmla="*/ 349453 w 1887636"/>
                  <a:gd name="connsiteY540" fmla="*/ 4504165 h 4511377"/>
                  <a:gd name="connsiteX541" fmla="*/ 350049 w 1887636"/>
                  <a:gd name="connsiteY541" fmla="*/ 4511308 h 4511377"/>
                  <a:gd name="connsiteX542" fmla="*/ 350694 w 1887636"/>
                  <a:gd name="connsiteY542" fmla="*/ 4501337 h 4511377"/>
                  <a:gd name="connsiteX543" fmla="*/ 351289 w 1887636"/>
                  <a:gd name="connsiteY543" fmla="*/ 4472514 h 4511377"/>
                  <a:gd name="connsiteX544" fmla="*/ 351934 w 1887636"/>
                  <a:gd name="connsiteY544" fmla="*/ 4425584 h 4511377"/>
                  <a:gd name="connsiteX545" fmla="*/ 352529 w 1887636"/>
                  <a:gd name="connsiteY545" fmla="*/ 4362431 h 4511377"/>
                  <a:gd name="connsiteX546" fmla="*/ 353174 w 1887636"/>
                  <a:gd name="connsiteY546" fmla="*/ 4285090 h 4511377"/>
                  <a:gd name="connsiteX547" fmla="*/ 353769 w 1887636"/>
                  <a:gd name="connsiteY547" fmla="*/ 4191179 h 4511377"/>
                  <a:gd name="connsiteX548" fmla="*/ 354414 w 1887636"/>
                  <a:gd name="connsiteY548" fmla="*/ 4082286 h 4511377"/>
                  <a:gd name="connsiteX549" fmla="*/ 355010 w 1887636"/>
                  <a:gd name="connsiteY549" fmla="*/ 3957618 h 4511377"/>
                  <a:gd name="connsiteX550" fmla="*/ 355654 w 1887636"/>
                  <a:gd name="connsiteY550" fmla="*/ 3822978 h 4511377"/>
                  <a:gd name="connsiteX551" fmla="*/ 356250 w 1887636"/>
                  <a:gd name="connsiteY551" fmla="*/ 3676234 h 4511377"/>
                  <a:gd name="connsiteX552" fmla="*/ 356895 w 1887636"/>
                  <a:gd name="connsiteY552" fmla="*/ 3516888 h 4511377"/>
                  <a:gd name="connsiteX553" fmla="*/ 357490 w 1887636"/>
                  <a:gd name="connsiteY553" fmla="*/ 3349457 h 4511377"/>
                  <a:gd name="connsiteX554" fmla="*/ 358135 w 1887636"/>
                  <a:gd name="connsiteY554" fmla="*/ 3175130 h 4511377"/>
                  <a:gd name="connsiteX555" fmla="*/ 358730 w 1887636"/>
                  <a:gd name="connsiteY555" fmla="*/ 2992170 h 4511377"/>
                  <a:gd name="connsiteX556" fmla="*/ 359375 w 1887636"/>
                  <a:gd name="connsiteY556" fmla="*/ 2802117 h 4511377"/>
                  <a:gd name="connsiteX557" fmla="*/ 359971 w 1887636"/>
                  <a:gd name="connsiteY557" fmla="*/ 2664550 h 4511377"/>
                  <a:gd name="connsiteX558" fmla="*/ 362451 w 1887636"/>
                  <a:gd name="connsiteY558" fmla="*/ 1846293 h 4511377"/>
                  <a:gd name="connsiteX559" fmla="*/ 363096 w 1887636"/>
                  <a:gd name="connsiteY559" fmla="*/ 1641455 h 4511377"/>
                  <a:gd name="connsiteX560" fmla="*/ 363691 w 1887636"/>
                  <a:gd name="connsiteY560" fmla="*/ 1455718 h 4511377"/>
                  <a:gd name="connsiteX561" fmla="*/ 364336 w 1887636"/>
                  <a:gd name="connsiteY561" fmla="*/ 1278414 h 4511377"/>
                  <a:gd name="connsiteX562" fmla="*/ 364931 w 1887636"/>
                  <a:gd name="connsiteY562" fmla="*/ 1105575 h 4511377"/>
                  <a:gd name="connsiteX563" fmla="*/ 365576 w 1887636"/>
                  <a:gd name="connsiteY563" fmla="*/ 941814 h 4511377"/>
                  <a:gd name="connsiteX564" fmla="*/ 366172 w 1887636"/>
                  <a:gd name="connsiteY564" fmla="*/ 788918 h 4511377"/>
                  <a:gd name="connsiteX565" fmla="*/ 366817 w 1887636"/>
                  <a:gd name="connsiteY565" fmla="*/ 646192 h 4511377"/>
                  <a:gd name="connsiteX566" fmla="*/ 367412 w 1887636"/>
                  <a:gd name="connsiteY566" fmla="*/ 515372 h 4511377"/>
                  <a:gd name="connsiteX567" fmla="*/ 368057 w 1887636"/>
                  <a:gd name="connsiteY567" fmla="*/ 398592 h 4511377"/>
                  <a:gd name="connsiteX568" fmla="*/ 368652 w 1887636"/>
                  <a:gd name="connsiteY568" fmla="*/ 295900 h 4511377"/>
                  <a:gd name="connsiteX569" fmla="*/ 369297 w 1887636"/>
                  <a:gd name="connsiteY569" fmla="*/ 206554 h 4511377"/>
                  <a:gd name="connsiteX570" fmla="*/ 369892 w 1887636"/>
                  <a:gd name="connsiteY570" fmla="*/ 134174 h 4511377"/>
                  <a:gd name="connsiteX571" fmla="*/ 370537 w 1887636"/>
                  <a:gd name="connsiteY571" fmla="*/ 76577 h 4511377"/>
                  <a:gd name="connsiteX572" fmla="*/ 371133 w 1887636"/>
                  <a:gd name="connsiteY572" fmla="*/ 34013 h 4511377"/>
                  <a:gd name="connsiteX573" fmla="*/ 371777 w 1887636"/>
                  <a:gd name="connsiteY573" fmla="*/ 9654 h 4511377"/>
                  <a:gd name="connsiteX574" fmla="*/ 372373 w 1887636"/>
                  <a:gd name="connsiteY574" fmla="*/ -69 h 4511377"/>
                  <a:gd name="connsiteX575" fmla="*/ 373018 w 1887636"/>
                  <a:gd name="connsiteY575" fmla="*/ 8315 h 4511377"/>
                  <a:gd name="connsiteX576" fmla="*/ 373613 w 1887636"/>
                  <a:gd name="connsiteY576" fmla="*/ 32772 h 4511377"/>
                  <a:gd name="connsiteX577" fmla="*/ 374258 w 1887636"/>
                  <a:gd name="connsiteY577" fmla="*/ 73402 h 4511377"/>
                  <a:gd name="connsiteX578" fmla="*/ 374853 w 1887636"/>
                  <a:gd name="connsiteY578" fmla="*/ 131197 h 4511377"/>
                  <a:gd name="connsiteX579" fmla="*/ 375449 w 1887636"/>
                  <a:gd name="connsiteY579" fmla="*/ 202883 h 4511377"/>
                  <a:gd name="connsiteX580" fmla="*/ 376093 w 1887636"/>
                  <a:gd name="connsiteY580" fmla="*/ 289302 h 4511377"/>
                  <a:gd name="connsiteX581" fmla="*/ 376689 w 1887636"/>
                  <a:gd name="connsiteY581" fmla="*/ 390109 h 4511377"/>
                  <a:gd name="connsiteX582" fmla="*/ 377334 w 1887636"/>
                  <a:gd name="connsiteY582" fmla="*/ 505351 h 4511377"/>
                  <a:gd name="connsiteX583" fmla="*/ 377929 w 1887636"/>
                  <a:gd name="connsiteY583" fmla="*/ 633691 h 4511377"/>
                  <a:gd name="connsiteX584" fmla="*/ 378574 w 1887636"/>
                  <a:gd name="connsiteY584" fmla="*/ 775871 h 4511377"/>
                  <a:gd name="connsiteX585" fmla="*/ 379169 w 1887636"/>
                  <a:gd name="connsiteY585" fmla="*/ 926287 h 4511377"/>
                  <a:gd name="connsiteX586" fmla="*/ 379814 w 1887636"/>
                  <a:gd name="connsiteY586" fmla="*/ 1086227 h 4511377"/>
                  <a:gd name="connsiteX587" fmla="*/ 380410 w 1887636"/>
                  <a:gd name="connsiteY587" fmla="*/ 1255743 h 4511377"/>
                  <a:gd name="connsiteX588" fmla="*/ 381054 w 1887636"/>
                  <a:gd name="connsiteY588" fmla="*/ 1431608 h 4511377"/>
                  <a:gd name="connsiteX589" fmla="*/ 381650 w 1887636"/>
                  <a:gd name="connsiteY589" fmla="*/ 1615857 h 4511377"/>
                  <a:gd name="connsiteX590" fmla="*/ 382295 w 1887636"/>
                  <a:gd name="connsiteY590" fmla="*/ 1803083 h 4511377"/>
                  <a:gd name="connsiteX591" fmla="*/ 382890 w 1887636"/>
                  <a:gd name="connsiteY591" fmla="*/ 1993880 h 4511377"/>
                  <a:gd name="connsiteX592" fmla="*/ 383535 w 1887636"/>
                  <a:gd name="connsiteY592" fmla="*/ 2186365 h 4511377"/>
                  <a:gd name="connsiteX593" fmla="*/ 384130 w 1887636"/>
                  <a:gd name="connsiteY593" fmla="*/ 2381578 h 4511377"/>
                  <a:gd name="connsiteX594" fmla="*/ 384775 w 1887636"/>
                  <a:gd name="connsiteY594" fmla="*/ 2574509 h 4511377"/>
                  <a:gd name="connsiteX595" fmla="*/ 385370 w 1887636"/>
                  <a:gd name="connsiteY595" fmla="*/ 2764215 h 4511377"/>
                  <a:gd name="connsiteX596" fmla="*/ 386015 w 1887636"/>
                  <a:gd name="connsiteY596" fmla="*/ 2950945 h 4511377"/>
                  <a:gd name="connsiteX597" fmla="*/ 386611 w 1887636"/>
                  <a:gd name="connsiteY597" fmla="*/ 3131523 h 4511377"/>
                  <a:gd name="connsiteX598" fmla="*/ 387256 w 1887636"/>
                  <a:gd name="connsiteY598" fmla="*/ 3306793 h 4511377"/>
                  <a:gd name="connsiteX599" fmla="*/ 387851 w 1887636"/>
                  <a:gd name="connsiteY599" fmla="*/ 3472786 h 4511377"/>
                  <a:gd name="connsiteX600" fmla="*/ 388496 w 1887636"/>
                  <a:gd name="connsiteY600" fmla="*/ 3630742 h 4511377"/>
                  <a:gd name="connsiteX601" fmla="*/ 389091 w 1887636"/>
                  <a:gd name="connsiteY601" fmla="*/ 3778330 h 4511377"/>
                  <a:gd name="connsiteX602" fmla="*/ 389736 w 1887636"/>
                  <a:gd name="connsiteY602" fmla="*/ 3915450 h 4511377"/>
                  <a:gd name="connsiteX603" fmla="*/ 390331 w 1887636"/>
                  <a:gd name="connsiteY603" fmla="*/ 4038878 h 4511377"/>
                  <a:gd name="connsiteX604" fmla="*/ 390976 w 1887636"/>
                  <a:gd name="connsiteY604" fmla="*/ 4149011 h 4511377"/>
                  <a:gd name="connsiteX605" fmla="*/ 391572 w 1887636"/>
                  <a:gd name="connsiteY605" fmla="*/ 4246990 h 4511377"/>
                  <a:gd name="connsiteX606" fmla="*/ 392217 w 1887636"/>
                  <a:gd name="connsiteY606" fmla="*/ 4329837 h 4511377"/>
                  <a:gd name="connsiteX607" fmla="*/ 392812 w 1887636"/>
                  <a:gd name="connsiteY607" fmla="*/ 4396810 h 4511377"/>
                  <a:gd name="connsiteX608" fmla="*/ 393457 w 1887636"/>
                  <a:gd name="connsiteY608" fmla="*/ 4448553 h 4511377"/>
                  <a:gd name="connsiteX609" fmla="*/ 394052 w 1887636"/>
                  <a:gd name="connsiteY609" fmla="*/ 4484420 h 4511377"/>
                  <a:gd name="connsiteX610" fmla="*/ 394697 w 1887636"/>
                  <a:gd name="connsiteY610" fmla="*/ 4504165 h 4511377"/>
                  <a:gd name="connsiteX611" fmla="*/ 395292 w 1887636"/>
                  <a:gd name="connsiteY611" fmla="*/ 4509225 h 4511377"/>
                  <a:gd name="connsiteX612" fmla="*/ 395937 w 1887636"/>
                  <a:gd name="connsiteY612" fmla="*/ 4497269 h 4511377"/>
                  <a:gd name="connsiteX613" fmla="*/ 396533 w 1887636"/>
                  <a:gd name="connsiteY613" fmla="*/ 4468347 h 4511377"/>
                  <a:gd name="connsiteX614" fmla="*/ 397178 w 1887636"/>
                  <a:gd name="connsiteY614" fmla="*/ 4422458 h 4511377"/>
                  <a:gd name="connsiteX615" fmla="*/ 397773 w 1887636"/>
                  <a:gd name="connsiteY615" fmla="*/ 4364961 h 4511377"/>
                  <a:gd name="connsiteX616" fmla="*/ 398418 w 1887636"/>
                  <a:gd name="connsiteY616" fmla="*/ 4290745 h 4511377"/>
                  <a:gd name="connsiteX617" fmla="*/ 399013 w 1887636"/>
                  <a:gd name="connsiteY617" fmla="*/ 4201647 h 4511377"/>
                  <a:gd name="connsiteX618" fmla="*/ 399658 w 1887636"/>
                  <a:gd name="connsiteY618" fmla="*/ 4098707 h 4511377"/>
                  <a:gd name="connsiteX619" fmla="*/ 400253 w 1887636"/>
                  <a:gd name="connsiteY619" fmla="*/ 3983613 h 4511377"/>
                  <a:gd name="connsiteX620" fmla="*/ 400898 w 1887636"/>
                  <a:gd name="connsiteY620" fmla="*/ 3854431 h 4511377"/>
                  <a:gd name="connsiteX621" fmla="*/ 401494 w 1887636"/>
                  <a:gd name="connsiteY621" fmla="*/ 3714383 h 4511377"/>
                  <a:gd name="connsiteX622" fmla="*/ 402138 w 1887636"/>
                  <a:gd name="connsiteY622" fmla="*/ 3566547 h 4511377"/>
                  <a:gd name="connsiteX623" fmla="*/ 402734 w 1887636"/>
                  <a:gd name="connsiteY623" fmla="*/ 3407648 h 4511377"/>
                  <a:gd name="connsiteX624" fmla="*/ 403379 w 1887636"/>
                  <a:gd name="connsiteY624" fmla="*/ 3241904 h 4511377"/>
                  <a:gd name="connsiteX625" fmla="*/ 403974 w 1887636"/>
                  <a:gd name="connsiteY625" fmla="*/ 3068172 h 4511377"/>
                  <a:gd name="connsiteX626" fmla="*/ 404619 w 1887636"/>
                  <a:gd name="connsiteY626" fmla="*/ 2890868 h 4511377"/>
                  <a:gd name="connsiteX627" fmla="*/ 405214 w 1887636"/>
                  <a:gd name="connsiteY627" fmla="*/ 2712522 h 4511377"/>
                  <a:gd name="connsiteX628" fmla="*/ 407695 w 1887636"/>
                  <a:gd name="connsiteY628" fmla="*/ 1925965 h 4511377"/>
                  <a:gd name="connsiteX629" fmla="*/ 408340 w 1887636"/>
                  <a:gd name="connsiteY629" fmla="*/ 1771879 h 4511377"/>
                  <a:gd name="connsiteX630" fmla="*/ 408935 w 1887636"/>
                  <a:gd name="connsiteY630" fmla="*/ 1590953 h 4511377"/>
                  <a:gd name="connsiteX631" fmla="*/ 409580 w 1887636"/>
                  <a:gd name="connsiteY631" fmla="*/ 1415038 h 4511377"/>
                  <a:gd name="connsiteX632" fmla="*/ 410175 w 1887636"/>
                  <a:gd name="connsiteY632" fmla="*/ 1243886 h 4511377"/>
                  <a:gd name="connsiteX633" fmla="*/ 410820 w 1887636"/>
                  <a:gd name="connsiteY633" fmla="*/ 1077496 h 4511377"/>
                  <a:gd name="connsiteX634" fmla="*/ 411415 w 1887636"/>
                  <a:gd name="connsiteY634" fmla="*/ 923161 h 4511377"/>
                  <a:gd name="connsiteX635" fmla="*/ 412011 w 1887636"/>
                  <a:gd name="connsiteY635" fmla="*/ 776417 h 4511377"/>
                  <a:gd name="connsiteX636" fmla="*/ 412656 w 1887636"/>
                  <a:gd name="connsiteY636" fmla="*/ 641033 h 4511377"/>
                  <a:gd name="connsiteX637" fmla="*/ 413251 w 1887636"/>
                  <a:gd name="connsiteY637" fmla="*/ 516613 h 4511377"/>
                  <a:gd name="connsiteX638" fmla="*/ 413896 w 1887636"/>
                  <a:gd name="connsiteY638" fmla="*/ 404049 h 4511377"/>
                  <a:gd name="connsiteX639" fmla="*/ 414491 w 1887636"/>
                  <a:gd name="connsiteY639" fmla="*/ 305277 h 4511377"/>
                  <a:gd name="connsiteX640" fmla="*/ 415136 w 1887636"/>
                  <a:gd name="connsiteY640" fmla="*/ 219105 h 4511377"/>
                  <a:gd name="connsiteX641" fmla="*/ 415731 w 1887636"/>
                  <a:gd name="connsiteY641" fmla="*/ 147122 h 4511377"/>
                  <a:gd name="connsiteX642" fmla="*/ 416376 w 1887636"/>
                  <a:gd name="connsiteY642" fmla="*/ 88087 h 4511377"/>
                  <a:gd name="connsiteX643" fmla="*/ 416972 w 1887636"/>
                  <a:gd name="connsiteY643" fmla="*/ 44430 h 4511377"/>
                  <a:gd name="connsiteX644" fmla="*/ 417617 w 1887636"/>
                  <a:gd name="connsiteY644" fmla="*/ 15558 h 4511377"/>
                  <a:gd name="connsiteX645" fmla="*/ 418212 w 1887636"/>
                  <a:gd name="connsiteY645" fmla="*/ 2511 h 4511377"/>
                  <a:gd name="connsiteX646" fmla="*/ 418857 w 1887636"/>
                  <a:gd name="connsiteY646" fmla="*/ 4693 h 4511377"/>
                  <a:gd name="connsiteX647" fmla="*/ 419452 w 1887636"/>
                  <a:gd name="connsiteY647" fmla="*/ 21660 h 4511377"/>
                  <a:gd name="connsiteX648" fmla="*/ 420097 w 1887636"/>
                  <a:gd name="connsiteY648" fmla="*/ 53707 h 4511377"/>
                  <a:gd name="connsiteX649" fmla="*/ 420692 w 1887636"/>
                  <a:gd name="connsiteY649" fmla="*/ 103317 h 4511377"/>
                  <a:gd name="connsiteX650" fmla="*/ 421337 w 1887636"/>
                  <a:gd name="connsiteY650" fmla="*/ 164287 h 4511377"/>
                  <a:gd name="connsiteX651" fmla="*/ 421933 w 1887636"/>
                  <a:gd name="connsiteY651" fmla="*/ 241727 h 4511377"/>
                  <a:gd name="connsiteX652" fmla="*/ 422578 w 1887636"/>
                  <a:gd name="connsiteY652" fmla="*/ 332363 h 4511377"/>
                  <a:gd name="connsiteX653" fmla="*/ 423173 w 1887636"/>
                  <a:gd name="connsiteY653" fmla="*/ 435551 h 4511377"/>
                  <a:gd name="connsiteX654" fmla="*/ 423818 w 1887636"/>
                  <a:gd name="connsiteY654" fmla="*/ 552232 h 4511377"/>
                  <a:gd name="connsiteX655" fmla="*/ 424413 w 1887636"/>
                  <a:gd name="connsiteY655" fmla="*/ 677992 h 4511377"/>
                  <a:gd name="connsiteX656" fmla="*/ 425058 w 1887636"/>
                  <a:gd name="connsiteY656" fmla="*/ 816551 h 4511377"/>
                  <a:gd name="connsiteX657" fmla="*/ 425653 w 1887636"/>
                  <a:gd name="connsiteY657" fmla="*/ 963494 h 4511377"/>
                  <a:gd name="connsiteX658" fmla="*/ 426298 w 1887636"/>
                  <a:gd name="connsiteY658" fmla="*/ 1120507 h 4511377"/>
                  <a:gd name="connsiteX659" fmla="*/ 426894 w 1887636"/>
                  <a:gd name="connsiteY659" fmla="*/ 1282432 h 4511377"/>
                  <a:gd name="connsiteX660" fmla="*/ 427538 w 1887636"/>
                  <a:gd name="connsiteY660" fmla="*/ 1454230 h 4511377"/>
                  <a:gd name="connsiteX661" fmla="*/ 428134 w 1887636"/>
                  <a:gd name="connsiteY661" fmla="*/ 1632377 h 4511377"/>
                  <a:gd name="connsiteX662" fmla="*/ 428779 w 1887636"/>
                  <a:gd name="connsiteY662" fmla="*/ 1811268 h 4511377"/>
                  <a:gd name="connsiteX663" fmla="*/ 429374 w 1887636"/>
                  <a:gd name="connsiteY663" fmla="*/ 1994674 h 4511377"/>
                  <a:gd name="connsiteX664" fmla="*/ 430019 w 1887636"/>
                  <a:gd name="connsiteY664" fmla="*/ 2182595 h 4511377"/>
                  <a:gd name="connsiteX665" fmla="*/ 430614 w 1887636"/>
                  <a:gd name="connsiteY665" fmla="*/ 2367538 h 4511377"/>
                  <a:gd name="connsiteX666" fmla="*/ 431259 w 1887636"/>
                  <a:gd name="connsiteY666" fmla="*/ 2551837 h 4511377"/>
                  <a:gd name="connsiteX667" fmla="*/ 431854 w 1887636"/>
                  <a:gd name="connsiteY667" fmla="*/ 2736632 h 4511377"/>
                  <a:gd name="connsiteX668" fmla="*/ 432499 w 1887636"/>
                  <a:gd name="connsiteY668" fmla="*/ 2914283 h 4511377"/>
                  <a:gd name="connsiteX669" fmla="*/ 433095 w 1887636"/>
                  <a:gd name="connsiteY669" fmla="*/ 3089801 h 4511377"/>
                  <a:gd name="connsiteX670" fmla="*/ 433740 w 1887636"/>
                  <a:gd name="connsiteY670" fmla="*/ 3259317 h 4511377"/>
                  <a:gd name="connsiteX671" fmla="*/ 434335 w 1887636"/>
                  <a:gd name="connsiteY671" fmla="*/ 3422333 h 4511377"/>
                  <a:gd name="connsiteX672" fmla="*/ 434980 w 1887636"/>
                  <a:gd name="connsiteY672" fmla="*/ 3576420 h 4511377"/>
                  <a:gd name="connsiteX673" fmla="*/ 435575 w 1887636"/>
                  <a:gd name="connsiteY673" fmla="*/ 3723958 h 4511377"/>
                  <a:gd name="connsiteX674" fmla="*/ 436220 w 1887636"/>
                  <a:gd name="connsiteY674" fmla="*/ 3858995 h 4511377"/>
                  <a:gd name="connsiteX675" fmla="*/ 436815 w 1887636"/>
                  <a:gd name="connsiteY675" fmla="*/ 3982076 h 4511377"/>
                  <a:gd name="connsiteX676" fmla="*/ 437460 w 1887636"/>
                  <a:gd name="connsiteY676" fmla="*/ 4095631 h 4511377"/>
                  <a:gd name="connsiteX677" fmla="*/ 438056 w 1887636"/>
                  <a:gd name="connsiteY677" fmla="*/ 4196190 h 4511377"/>
                  <a:gd name="connsiteX678" fmla="*/ 438701 w 1887636"/>
                  <a:gd name="connsiteY678" fmla="*/ 4282560 h 4511377"/>
                  <a:gd name="connsiteX679" fmla="*/ 439296 w 1887636"/>
                  <a:gd name="connsiteY679" fmla="*/ 4357172 h 4511377"/>
                  <a:gd name="connsiteX680" fmla="*/ 439941 w 1887636"/>
                  <a:gd name="connsiteY680" fmla="*/ 4417993 h 4511377"/>
                  <a:gd name="connsiteX681" fmla="*/ 440536 w 1887636"/>
                  <a:gd name="connsiteY681" fmla="*/ 4461501 h 4511377"/>
                  <a:gd name="connsiteX682" fmla="*/ 441181 w 1887636"/>
                  <a:gd name="connsiteY682" fmla="*/ 4490621 h 4511377"/>
                  <a:gd name="connsiteX683" fmla="*/ 441776 w 1887636"/>
                  <a:gd name="connsiteY683" fmla="*/ 4505653 h 4511377"/>
                  <a:gd name="connsiteX684" fmla="*/ 442421 w 1887636"/>
                  <a:gd name="connsiteY684" fmla="*/ 4506496 h 4511377"/>
                  <a:gd name="connsiteX685" fmla="*/ 443017 w 1887636"/>
                  <a:gd name="connsiteY685" fmla="*/ 4490423 h 4511377"/>
                  <a:gd name="connsiteX686" fmla="*/ 443661 w 1887636"/>
                  <a:gd name="connsiteY686" fmla="*/ 4462691 h 4511377"/>
                  <a:gd name="connsiteX687" fmla="*/ 444257 w 1887636"/>
                  <a:gd name="connsiteY687" fmla="*/ 4418489 h 4511377"/>
                  <a:gd name="connsiteX688" fmla="*/ 444902 w 1887636"/>
                  <a:gd name="connsiteY688" fmla="*/ 4359107 h 4511377"/>
                  <a:gd name="connsiteX689" fmla="*/ 445497 w 1887636"/>
                  <a:gd name="connsiteY689" fmla="*/ 4287818 h 4511377"/>
                  <a:gd name="connsiteX690" fmla="*/ 446142 w 1887636"/>
                  <a:gd name="connsiteY690" fmla="*/ 4201200 h 4511377"/>
                  <a:gd name="connsiteX691" fmla="*/ 446737 w 1887636"/>
                  <a:gd name="connsiteY691" fmla="*/ 4101634 h 4511377"/>
                  <a:gd name="connsiteX692" fmla="*/ 447382 w 1887636"/>
                  <a:gd name="connsiteY692" fmla="*/ 3991352 h 4511377"/>
                  <a:gd name="connsiteX693" fmla="*/ 447977 w 1887636"/>
                  <a:gd name="connsiteY693" fmla="*/ 3869958 h 4511377"/>
                  <a:gd name="connsiteX694" fmla="*/ 448573 w 1887636"/>
                  <a:gd name="connsiteY694" fmla="*/ 3738692 h 4511377"/>
                  <a:gd name="connsiteX695" fmla="*/ 449218 w 1887636"/>
                  <a:gd name="connsiteY695" fmla="*/ 3595966 h 4511377"/>
                  <a:gd name="connsiteX696" fmla="*/ 449813 w 1887636"/>
                  <a:gd name="connsiteY696" fmla="*/ 3446840 h 4511377"/>
                  <a:gd name="connsiteX697" fmla="*/ 450458 w 1887636"/>
                  <a:gd name="connsiteY697" fmla="*/ 3290124 h 4511377"/>
                  <a:gd name="connsiteX698" fmla="*/ 451053 w 1887636"/>
                  <a:gd name="connsiteY698" fmla="*/ 3126115 h 4511377"/>
                  <a:gd name="connsiteX699" fmla="*/ 451698 w 1887636"/>
                  <a:gd name="connsiteY699" fmla="*/ 2956154 h 4511377"/>
                  <a:gd name="connsiteX700" fmla="*/ 452293 w 1887636"/>
                  <a:gd name="connsiteY700" fmla="*/ 2780784 h 4511377"/>
                  <a:gd name="connsiteX701" fmla="*/ 455419 w 1887636"/>
                  <a:gd name="connsiteY701" fmla="*/ 1886129 h 4511377"/>
                  <a:gd name="connsiteX702" fmla="*/ 456014 w 1887636"/>
                  <a:gd name="connsiteY702" fmla="*/ 1718846 h 4511377"/>
                  <a:gd name="connsiteX703" fmla="*/ 456659 w 1887636"/>
                  <a:gd name="connsiteY703" fmla="*/ 1539111 h 4511377"/>
                  <a:gd name="connsiteX704" fmla="*/ 457254 w 1887636"/>
                  <a:gd name="connsiteY704" fmla="*/ 1369745 h 4511377"/>
                  <a:gd name="connsiteX705" fmla="*/ 457899 w 1887636"/>
                  <a:gd name="connsiteY705" fmla="*/ 1208514 h 4511377"/>
                  <a:gd name="connsiteX706" fmla="*/ 458495 w 1887636"/>
                  <a:gd name="connsiteY706" fmla="*/ 1052245 h 4511377"/>
                  <a:gd name="connsiteX707" fmla="*/ 459140 w 1887636"/>
                  <a:gd name="connsiteY707" fmla="*/ 904905 h 4511377"/>
                  <a:gd name="connsiteX708" fmla="*/ 459735 w 1887636"/>
                  <a:gd name="connsiteY708" fmla="*/ 762973 h 4511377"/>
                  <a:gd name="connsiteX709" fmla="*/ 460380 w 1887636"/>
                  <a:gd name="connsiteY709" fmla="*/ 635328 h 4511377"/>
                  <a:gd name="connsiteX710" fmla="*/ 460975 w 1887636"/>
                  <a:gd name="connsiteY710" fmla="*/ 514777 h 4511377"/>
                  <a:gd name="connsiteX711" fmla="*/ 461620 w 1887636"/>
                  <a:gd name="connsiteY711" fmla="*/ 404843 h 4511377"/>
                  <a:gd name="connsiteX712" fmla="*/ 462215 w 1887636"/>
                  <a:gd name="connsiteY712" fmla="*/ 310138 h 4511377"/>
                  <a:gd name="connsiteX713" fmla="*/ 462860 w 1887636"/>
                  <a:gd name="connsiteY713" fmla="*/ 225604 h 4511377"/>
                  <a:gd name="connsiteX714" fmla="*/ 463456 w 1887636"/>
                  <a:gd name="connsiteY714" fmla="*/ 153869 h 4511377"/>
                  <a:gd name="connsiteX715" fmla="*/ 464101 w 1887636"/>
                  <a:gd name="connsiteY715" fmla="*/ 97116 h 4511377"/>
                  <a:gd name="connsiteX716" fmla="*/ 464696 w 1887636"/>
                  <a:gd name="connsiteY716" fmla="*/ 52566 h 4511377"/>
                  <a:gd name="connsiteX717" fmla="*/ 465341 w 1887636"/>
                  <a:gd name="connsiteY717" fmla="*/ 22602 h 4511377"/>
                  <a:gd name="connsiteX718" fmla="*/ 465936 w 1887636"/>
                  <a:gd name="connsiteY718" fmla="*/ 6678 h 4511377"/>
                  <a:gd name="connsiteX719" fmla="*/ 466581 w 1887636"/>
                  <a:gd name="connsiteY719" fmla="*/ 4693 h 4511377"/>
                  <a:gd name="connsiteX720" fmla="*/ 467176 w 1887636"/>
                  <a:gd name="connsiteY720" fmla="*/ 15459 h 4511377"/>
                  <a:gd name="connsiteX721" fmla="*/ 467821 w 1887636"/>
                  <a:gd name="connsiteY721" fmla="*/ 41553 h 4511377"/>
                  <a:gd name="connsiteX722" fmla="*/ 468417 w 1887636"/>
                  <a:gd name="connsiteY722" fmla="*/ 80794 h 4511377"/>
                  <a:gd name="connsiteX723" fmla="*/ 469061 w 1887636"/>
                  <a:gd name="connsiteY723" fmla="*/ 133579 h 4511377"/>
                  <a:gd name="connsiteX724" fmla="*/ 469657 w 1887636"/>
                  <a:gd name="connsiteY724" fmla="*/ 200898 h 4511377"/>
                  <a:gd name="connsiteX725" fmla="*/ 470302 w 1887636"/>
                  <a:gd name="connsiteY725" fmla="*/ 280174 h 4511377"/>
                  <a:gd name="connsiteX726" fmla="*/ 470897 w 1887636"/>
                  <a:gd name="connsiteY726" fmla="*/ 370513 h 4511377"/>
                  <a:gd name="connsiteX727" fmla="*/ 471542 w 1887636"/>
                  <a:gd name="connsiteY727" fmla="*/ 473899 h 4511377"/>
                  <a:gd name="connsiteX728" fmla="*/ 472137 w 1887636"/>
                  <a:gd name="connsiteY728" fmla="*/ 587901 h 4511377"/>
                  <a:gd name="connsiteX729" fmla="*/ 472782 w 1887636"/>
                  <a:gd name="connsiteY729" fmla="*/ 713066 h 4511377"/>
                  <a:gd name="connsiteX730" fmla="*/ 473377 w 1887636"/>
                  <a:gd name="connsiteY730" fmla="*/ 848350 h 4511377"/>
                  <a:gd name="connsiteX731" fmla="*/ 474022 w 1887636"/>
                  <a:gd name="connsiteY731" fmla="*/ 991920 h 4511377"/>
                  <a:gd name="connsiteX732" fmla="*/ 474618 w 1887636"/>
                  <a:gd name="connsiteY732" fmla="*/ 1142732 h 4511377"/>
                  <a:gd name="connsiteX733" fmla="*/ 475263 w 1887636"/>
                  <a:gd name="connsiteY733" fmla="*/ 1300937 h 4511377"/>
                  <a:gd name="connsiteX734" fmla="*/ 475858 w 1887636"/>
                  <a:gd name="connsiteY734" fmla="*/ 1466186 h 4511377"/>
                  <a:gd name="connsiteX735" fmla="*/ 476503 w 1887636"/>
                  <a:gd name="connsiteY735" fmla="*/ 1634957 h 4511377"/>
                  <a:gd name="connsiteX736" fmla="*/ 477098 w 1887636"/>
                  <a:gd name="connsiteY736" fmla="*/ 1807449 h 4511377"/>
                  <a:gd name="connsiteX737" fmla="*/ 477743 w 1887636"/>
                  <a:gd name="connsiteY737" fmla="*/ 1983215 h 4511377"/>
                  <a:gd name="connsiteX738" fmla="*/ 478338 w 1887636"/>
                  <a:gd name="connsiteY738" fmla="*/ 2162701 h 4511377"/>
                  <a:gd name="connsiteX739" fmla="*/ 478983 w 1887636"/>
                  <a:gd name="connsiteY739" fmla="*/ 2341940 h 4511377"/>
                  <a:gd name="connsiteX740" fmla="*/ 479579 w 1887636"/>
                  <a:gd name="connsiteY740" fmla="*/ 2518897 h 4511377"/>
                  <a:gd name="connsiteX741" fmla="*/ 480224 w 1887636"/>
                  <a:gd name="connsiteY741" fmla="*/ 2694613 h 4511377"/>
                  <a:gd name="connsiteX742" fmla="*/ 480819 w 1887636"/>
                  <a:gd name="connsiteY742" fmla="*/ 2869437 h 4511377"/>
                  <a:gd name="connsiteX743" fmla="*/ 481464 w 1887636"/>
                  <a:gd name="connsiteY743" fmla="*/ 3038456 h 4511377"/>
                  <a:gd name="connsiteX744" fmla="*/ 482059 w 1887636"/>
                  <a:gd name="connsiteY744" fmla="*/ 3202117 h 4511377"/>
                  <a:gd name="connsiteX745" fmla="*/ 482704 w 1887636"/>
                  <a:gd name="connsiteY745" fmla="*/ 3360668 h 4511377"/>
                  <a:gd name="connsiteX746" fmla="*/ 483299 w 1887636"/>
                  <a:gd name="connsiteY746" fmla="*/ 3513416 h 4511377"/>
                  <a:gd name="connsiteX747" fmla="*/ 483944 w 1887636"/>
                  <a:gd name="connsiteY747" fmla="*/ 3654654 h 4511377"/>
                  <a:gd name="connsiteX748" fmla="*/ 484540 w 1887636"/>
                  <a:gd name="connsiteY748" fmla="*/ 3791675 h 4511377"/>
                  <a:gd name="connsiteX749" fmla="*/ 485185 w 1887636"/>
                  <a:gd name="connsiteY749" fmla="*/ 3915549 h 4511377"/>
                  <a:gd name="connsiteX750" fmla="*/ 485780 w 1887636"/>
                  <a:gd name="connsiteY750" fmla="*/ 4030693 h 4511377"/>
                  <a:gd name="connsiteX751" fmla="*/ 486375 w 1887636"/>
                  <a:gd name="connsiteY751" fmla="*/ 4133086 h 4511377"/>
                  <a:gd name="connsiteX752" fmla="*/ 487020 w 1887636"/>
                  <a:gd name="connsiteY752" fmla="*/ 4225509 h 4511377"/>
                  <a:gd name="connsiteX753" fmla="*/ 487615 w 1887636"/>
                  <a:gd name="connsiteY753" fmla="*/ 4304735 h 4511377"/>
                  <a:gd name="connsiteX754" fmla="*/ 488260 w 1887636"/>
                  <a:gd name="connsiteY754" fmla="*/ 4370517 h 4511377"/>
                  <a:gd name="connsiteX755" fmla="*/ 488856 w 1887636"/>
                  <a:gd name="connsiteY755" fmla="*/ 4426179 h 4511377"/>
                  <a:gd name="connsiteX756" fmla="*/ 489501 w 1887636"/>
                  <a:gd name="connsiteY756" fmla="*/ 4466710 h 4511377"/>
                  <a:gd name="connsiteX757" fmla="*/ 490096 w 1887636"/>
                  <a:gd name="connsiteY757" fmla="*/ 4493003 h 4511377"/>
                  <a:gd name="connsiteX758" fmla="*/ 490741 w 1887636"/>
                  <a:gd name="connsiteY758" fmla="*/ 4505950 h 4511377"/>
                  <a:gd name="connsiteX759" fmla="*/ 491336 w 1887636"/>
                  <a:gd name="connsiteY759" fmla="*/ 4504959 h 4511377"/>
                  <a:gd name="connsiteX760" fmla="*/ 491981 w 1887636"/>
                  <a:gd name="connsiteY760" fmla="*/ 4489778 h 4511377"/>
                  <a:gd name="connsiteX761" fmla="*/ 492576 w 1887636"/>
                  <a:gd name="connsiteY761" fmla="*/ 4463088 h 4511377"/>
                  <a:gd name="connsiteX762" fmla="*/ 493221 w 1887636"/>
                  <a:gd name="connsiteY762" fmla="*/ 4419283 h 4511377"/>
                  <a:gd name="connsiteX763" fmla="*/ 493817 w 1887636"/>
                  <a:gd name="connsiteY763" fmla="*/ 4362232 h 4511377"/>
                  <a:gd name="connsiteX764" fmla="*/ 494461 w 1887636"/>
                  <a:gd name="connsiteY764" fmla="*/ 4296847 h 4511377"/>
                  <a:gd name="connsiteX765" fmla="*/ 495057 w 1887636"/>
                  <a:gd name="connsiteY765" fmla="*/ 4217373 h 4511377"/>
                  <a:gd name="connsiteX766" fmla="*/ 495702 w 1887636"/>
                  <a:gd name="connsiteY766" fmla="*/ 4126092 h 4511377"/>
                  <a:gd name="connsiteX767" fmla="*/ 496297 w 1887636"/>
                  <a:gd name="connsiteY767" fmla="*/ 4024492 h 4511377"/>
                  <a:gd name="connsiteX768" fmla="*/ 496942 w 1887636"/>
                  <a:gd name="connsiteY768" fmla="*/ 3909993 h 4511377"/>
                  <a:gd name="connsiteX769" fmla="*/ 497537 w 1887636"/>
                  <a:gd name="connsiteY769" fmla="*/ 3787656 h 4511377"/>
                  <a:gd name="connsiteX770" fmla="*/ 498182 w 1887636"/>
                  <a:gd name="connsiteY770" fmla="*/ 3653612 h 4511377"/>
                  <a:gd name="connsiteX771" fmla="*/ 498778 w 1887636"/>
                  <a:gd name="connsiteY771" fmla="*/ 3512275 h 4511377"/>
                  <a:gd name="connsiteX772" fmla="*/ 499422 w 1887636"/>
                  <a:gd name="connsiteY772" fmla="*/ 3364935 h 4511377"/>
                  <a:gd name="connsiteX773" fmla="*/ 500018 w 1887636"/>
                  <a:gd name="connsiteY773" fmla="*/ 3211344 h 4511377"/>
                  <a:gd name="connsiteX774" fmla="*/ 500663 w 1887636"/>
                  <a:gd name="connsiteY774" fmla="*/ 3051106 h 4511377"/>
                  <a:gd name="connsiteX775" fmla="*/ 501258 w 1887636"/>
                  <a:gd name="connsiteY775" fmla="*/ 2888437 h 4511377"/>
                  <a:gd name="connsiteX776" fmla="*/ 501903 w 1887636"/>
                  <a:gd name="connsiteY776" fmla="*/ 2718922 h 4511377"/>
                  <a:gd name="connsiteX777" fmla="*/ 504979 w 1887636"/>
                  <a:gd name="connsiteY777" fmla="*/ 1862267 h 4511377"/>
                  <a:gd name="connsiteX778" fmla="*/ 505624 w 1887636"/>
                  <a:gd name="connsiteY778" fmla="*/ 1694686 h 4511377"/>
                  <a:gd name="connsiteX779" fmla="*/ 506219 w 1887636"/>
                  <a:gd name="connsiteY779" fmla="*/ 1530281 h 4511377"/>
                  <a:gd name="connsiteX780" fmla="*/ 506864 w 1887636"/>
                  <a:gd name="connsiteY780" fmla="*/ 1369398 h 4511377"/>
                  <a:gd name="connsiteX781" fmla="*/ 507459 w 1887636"/>
                  <a:gd name="connsiteY781" fmla="*/ 1214170 h 4511377"/>
                  <a:gd name="connsiteX782" fmla="*/ 508104 w 1887636"/>
                  <a:gd name="connsiteY782" fmla="*/ 1064201 h 4511377"/>
                  <a:gd name="connsiteX783" fmla="*/ 508699 w 1887636"/>
                  <a:gd name="connsiteY783" fmla="*/ 924203 h 4511377"/>
                  <a:gd name="connsiteX784" fmla="*/ 509344 w 1887636"/>
                  <a:gd name="connsiteY784" fmla="*/ 789415 h 4511377"/>
                  <a:gd name="connsiteX785" fmla="*/ 509940 w 1887636"/>
                  <a:gd name="connsiteY785" fmla="*/ 662762 h 4511377"/>
                  <a:gd name="connsiteX786" fmla="*/ 510584 w 1887636"/>
                  <a:gd name="connsiteY786" fmla="*/ 546279 h 4511377"/>
                  <a:gd name="connsiteX787" fmla="*/ 511180 w 1887636"/>
                  <a:gd name="connsiteY787" fmla="*/ 440115 h 4511377"/>
                  <a:gd name="connsiteX788" fmla="*/ 511825 w 1887636"/>
                  <a:gd name="connsiteY788" fmla="*/ 343228 h 4511377"/>
                  <a:gd name="connsiteX789" fmla="*/ 512420 w 1887636"/>
                  <a:gd name="connsiteY789" fmla="*/ 259785 h 4511377"/>
                  <a:gd name="connsiteX790" fmla="*/ 513065 w 1887636"/>
                  <a:gd name="connsiteY790" fmla="*/ 185569 h 4511377"/>
                  <a:gd name="connsiteX791" fmla="*/ 513660 w 1887636"/>
                  <a:gd name="connsiteY791" fmla="*/ 124798 h 4511377"/>
                  <a:gd name="connsiteX792" fmla="*/ 514305 w 1887636"/>
                  <a:gd name="connsiteY792" fmla="*/ 75089 h 4511377"/>
                  <a:gd name="connsiteX793" fmla="*/ 514901 w 1887636"/>
                  <a:gd name="connsiteY793" fmla="*/ 37584 h 4511377"/>
                  <a:gd name="connsiteX794" fmla="*/ 515546 w 1887636"/>
                  <a:gd name="connsiteY794" fmla="*/ 13077 h 4511377"/>
                  <a:gd name="connsiteX795" fmla="*/ 516141 w 1887636"/>
                  <a:gd name="connsiteY795" fmla="*/ 3255 h 4511377"/>
                  <a:gd name="connsiteX796" fmla="*/ 516786 w 1887636"/>
                  <a:gd name="connsiteY796" fmla="*/ 4743 h 4511377"/>
                  <a:gd name="connsiteX797" fmla="*/ 517381 w 1887636"/>
                  <a:gd name="connsiteY797" fmla="*/ 19030 h 4511377"/>
                  <a:gd name="connsiteX798" fmla="*/ 518026 w 1887636"/>
                  <a:gd name="connsiteY798" fmla="*/ 47457 h 4511377"/>
                  <a:gd name="connsiteX799" fmla="*/ 518621 w 1887636"/>
                  <a:gd name="connsiteY799" fmla="*/ 88980 h 4511377"/>
                  <a:gd name="connsiteX800" fmla="*/ 519266 w 1887636"/>
                  <a:gd name="connsiteY800" fmla="*/ 141119 h 4511377"/>
                  <a:gd name="connsiteX801" fmla="*/ 519862 w 1887636"/>
                  <a:gd name="connsiteY801" fmla="*/ 205859 h 4511377"/>
                  <a:gd name="connsiteX802" fmla="*/ 520506 w 1887636"/>
                  <a:gd name="connsiteY802" fmla="*/ 281315 h 4511377"/>
                  <a:gd name="connsiteX803" fmla="*/ 521102 w 1887636"/>
                  <a:gd name="connsiteY803" fmla="*/ 371654 h 4511377"/>
                  <a:gd name="connsiteX804" fmla="*/ 521747 w 1887636"/>
                  <a:gd name="connsiteY804" fmla="*/ 469881 h 4511377"/>
                  <a:gd name="connsiteX805" fmla="*/ 522342 w 1887636"/>
                  <a:gd name="connsiteY805" fmla="*/ 578723 h 4511377"/>
                  <a:gd name="connsiteX806" fmla="*/ 522937 w 1887636"/>
                  <a:gd name="connsiteY806" fmla="*/ 696744 h 4511377"/>
                  <a:gd name="connsiteX807" fmla="*/ 523582 w 1887636"/>
                  <a:gd name="connsiteY807" fmla="*/ 826125 h 4511377"/>
                  <a:gd name="connsiteX808" fmla="*/ 524178 w 1887636"/>
                  <a:gd name="connsiteY808" fmla="*/ 961361 h 4511377"/>
                  <a:gd name="connsiteX809" fmla="*/ 524822 w 1887636"/>
                  <a:gd name="connsiteY809" fmla="*/ 1103492 h 4511377"/>
                  <a:gd name="connsiteX810" fmla="*/ 525418 w 1887636"/>
                  <a:gd name="connsiteY810" fmla="*/ 1255346 h 4511377"/>
                  <a:gd name="connsiteX811" fmla="*/ 526063 w 1887636"/>
                  <a:gd name="connsiteY811" fmla="*/ 1410772 h 4511377"/>
                  <a:gd name="connsiteX812" fmla="*/ 526658 w 1887636"/>
                  <a:gd name="connsiteY812" fmla="*/ 1569472 h 4511377"/>
                  <a:gd name="connsiteX813" fmla="*/ 527303 w 1887636"/>
                  <a:gd name="connsiteY813" fmla="*/ 1735813 h 4511377"/>
                  <a:gd name="connsiteX814" fmla="*/ 527898 w 1887636"/>
                  <a:gd name="connsiteY814" fmla="*/ 1899375 h 4511377"/>
                  <a:gd name="connsiteX815" fmla="*/ 528543 w 1887636"/>
                  <a:gd name="connsiteY815" fmla="*/ 2070626 h 4511377"/>
                  <a:gd name="connsiteX816" fmla="*/ 529138 w 1887636"/>
                  <a:gd name="connsiteY816" fmla="*/ 2240489 h 4511377"/>
                  <a:gd name="connsiteX817" fmla="*/ 529783 w 1887636"/>
                  <a:gd name="connsiteY817" fmla="*/ 2412584 h 4511377"/>
                  <a:gd name="connsiteX818" fmla="*/ 530379 w 1887636"/>
                  <a:gd name="connsiteY818" fmla="*/ 2580759 h 4511377"/>
                  <a:gd name="connsiteX819" fmla="*/ 531024 w 1887636"/>
                  <a:gd name="connsiteY819" fmla="*/ 2749134 h 4511377"/>
                  <a:gd name="connsiteX820" fmla="*/ 531619 w 1887636"/>
                  <a:gd name="connsiteY820" fmla="*/ 2914531 h 4511377"/>
                  <a:gd name="connsiteX821" fmla="*/ 532264 w 1887636"/>
                  <a:gd name="connsiteY821" fmla="*/ 3074273 h 4511377"/>
                  <a:gd name="connsiteX822" fmla="*/ 532859 w 1887636"/>
                  <a:gd name="connsiteY822" fmla="*/ 3232180 h 4511377"/>
                  <a:gd name="connsiteX823" fmla="*/ 533504 w 1887636"/>
                  <a:gd name="connsiteY823" fmla="*/ 3380364 h 4511377"/>
                  <a:gd name="connsiteX824" fmla="*/ 534099 w 1887636"/>
                  <a:gd name="connsiteY824" fmla="*/ 3525669 h 4511377"/>
                  <a:gd name="connsiteX825" fmla="*/ 534744 w 1887636"/>
                  <a:gd name="connsiteY825" fmla="*/ 3662393 h 4511377"/>
                  <a:gd name="connsiteX826" fmla="*/ 535340 w 1887636"/>
                  <a:gd name="connsiteY826" fmla="*/ 3790683 h 4511377"/>
                  <a:gd name="connsiteX827" fmla="*/ 535985 w 1887636"/>
                  <a:gd name="connsiteY827" fmla="*/ 3909199 h 4511377"/>
                  <a:gd name="connsiteX828" fmla="*/ 536580 w 1887636"/>
                  <a:gd name="connsiteY828" fmla="*/ 4019431 h 4511377"/>
                  <a:gd name="connsiteX829" fmla="*/ 537225 w 1887636"/>
                  <a:gd name="connsiteY829" fmla="*/ 4120337 h 4511377"/>
                  <a:gd name="connsiteX830" fmla="*/ 537820 w 1887636"/>
                  <a:gd name="connsiteY830" fmla="*/ 4209336 h 4511377"/>
                  <a:gd name="connsiteX831" fmla="*/ 538465 w 1887636"/>
                  <a:gd name="connsiteY831" fmla="*/ 4288215 h 4511377"/>
                  <a:gd name="connsiteX832" fmla="*/ 539060 w 1887636"/>
                  <a:gd name="connsiteY832" fmla="*/ 4354344 h 4511377"/>
                  <a:gd name="connsiteX833" fmla="*/ 539705 w 1887636"/>
                  <a:gd name="connsiteY833" fmla="*/ 4408915 h 4511377"/>
                  <a:gd name="connsiteX834" fmla="*/ 540301 w 1887636"/>
                  <a:gd name="connsiteY834" fmla="*/ 4451182 h 4511377"/>
                  <a:gd name="connsiteX835" fmla="*/ 540945 w 1887636"/>
                  <a:gd name="connsiteY835" fmla="*/ 4481444 h 4511377"/>
                  <a:gd name="connsiteX836" fmla="*/ 541541 w 1887636"/>
                  <a:gd name="connsiteY836" fmla="*/ 4500146 h 4511377"/>
                  <a:gd name="connsiteX837" fmla="*/ 542186 w 1887636"/>
                  <a:gd name="connsiteY837" fmla="*/ 4504611 h 4511377"/>
                  <a:gd name="connsiteX838" fmla="*/ 542781 w 1887636"/>
                  <a:gd name="connsiteY838" fmla="*/ 4498509 h 4511377"/>
                  <a:gd name="connsiteX839" fmla="*/ 543426 w 1887636"/>
                  <a:gd name="connsiteY839" fmla="*/ 4479658 h 4511377"/>
                  <a:gd name="connsiteX840" fmla="*/ 544021 w 1887636"/>
                  <a:gd name="connsiteY840" fmla="*/ 4446171 h 4511377"/>
                  <a:gd name="connsiteX841" fmla="*/ 544666 w 1887636"/>
                  <a:gd name="connsiteY841" fmla="*/ 4402713 h 4511377"/>
                  <a:gd name="connsiteX842" fmla="*/ 545261 w 1887636"/>
                  <a:gd name="connsiteY842" fmla="*/ 4344819 h 4511377"/>
                  <a:gd name="connsiteX843" fmla="*/ 545906 w 1887636"/>
                  <a:gd name="connsiteY843" fmla="*/ 4277549 h 4511377"/>
                  <a:gd name="connsiteX844" fmla="*/ 546502 w 1887636"/>
                  <a:gd name="connsiteY844" fmla="*/ 4199315 h 4511377"/>
                  <a:gd name="connsiteX845" fmla="*/ 547147 w 1887636"/>
                  <a:gd name="connsiteY845" fmla="*/ 4109175 h 4511377"/>
                  <a:gd name="connsiteX846" fmla="*/ 547742 w 1887636"/>
                  <a:gd name="connsiteY846" fmla="*/ 4008964 h 4511377"/>
                  <a:gd name="connsiteX847" fmla="*/ 548387 w 1887636"/>
                  <a:gd name="connsiteY847" fmla="*/ 3900766 h 4511377"/>
                  <a:gd name="connsiteX848" fmla="*/ 548982 w 1887636"/>
                  <a:gd name="connsiteY848" fmla="*/ 3783390 h 4511377"/>
                  <a:gd name="connsiteX849" fmla="*/ 549627 w 1887636"/>
                  <a:gd name="connsiteY849" fmla="*/ 3657084 h 4511377"/>
                  <a:gd name="connsiteX850" fmla="*/ 550222 w 1887636"/>
                  <a:gd name="connsiteY850" fmla="*/ 3522742 h 4511377"/>
                  <a:gd name="connsiteX851" fmla="*/ 550867 w 1887636"/>
                  <a:gd name="connsiteY851" fmla="*/ 3383340 h 4511377"/>
                  <a:gd name="connsiteX852" fmla="*/ 551463 w 1887636"/>
                  <a:gd name="connsiteY852" fmla="*/ 3235703 h 4511377"/>
                  <a:gd name="connsiteX853" fmla="*/ 552108 w 1887636"/>
                  <a:gd name="connsiteY853" fmla="*/ 3083749 h 4511377"/>
                  <a:gd name="connsiteX854" fmla="*/ 552703 w 1887636"/>
                  <a:gd name="connsiteY854" fmla="*/ 2928968 h 4511377"/>
                  <a:gd name="connsiteX855" fmla="*/ 553348 w 1887636"/>
                  <a:gd name="connsiteY855" fmla="*/ 2768729 h 4511377"/>
                  <a:gd name="connsiteX856" fmla="*/ 553943 w 1887636"/>
                  <a:gd name="connsiteY856" fmla="*/ 2666931 h 4511377"/>
                  <a:gd name="connsiteX857" fmla="*/ 556424 w 1887636"/>
                  <a:gd name="connsiteY857" fmla="*/ 1910041 h 4511377"/>
                  <a:gd name="connsiteX858" fmla="*/ 557069 w 1887636"/>
                  <a:gd name="connsiteY858" fmla="*/ 1788647 h 4511377"/>
                  <a:gd name="connsiteX859" fmla="*/ 557664 w 1887636"/>
                  <a:gd name="connsiteY859" fmla="*/ 1629847 h 4511377"/>
                  <a:gd name="connsiteX860" fmla="*/ 558309 w 1887636"/>
                  <a:gd name="connsiteY860" fmla="*/ 1474371 h 4511377"/>
                  <a:gd name="connsiteX861" fmla="*/ 558904 w 1887636"/>
                  <a:gd name="connsiteY861" fmla="*/ 1323807 h 4511377"/>
                  <a:gd name="connsiteX862" fmla="*/ 559499 w 1887636"/>
                  <a:gd name="connsiteY862" fmla="*/ 1176864 h 4511377"/>
                  <a:gd name="connsiteX863" fmla="*/ 560144 w 1887636"/>
                  <a:gd name="connsiteY863" fmla="*/ 1038305 h 4511377"/>
                  <a:gd name="connsiteX864" fmla="*/ 560740 w 1887636"/>
                  <a:gd name="connsiteY864" fmla="*/ 903070 h 4511377"/>
                  <a:gd name="connsiteX865" fmla="*/ 561385 w 1887636"/>
                  <a:gd name="connsiteY865" fmla="*/ 778699 h 4511377"/>
                  <a:gd name="connsiteX866" fmla="*/ 561980 w 1887636"/>
                  <a:gd name="connsiteY866" fmla="*/ 657751 h 4511377"/>
                  <a:gd name="connsiteX867" fmla="*/ 562625 w 1887636"/>
                  <a:gd name="connsiteY867" fmla="*/ 547668 h 4511377"/>
                  <a:gd name="connsiteX868" fmla="*/ 563220 w 1887636"/>
                  <a:gd name="connsiteY868" fmla="*/ 447655 h 4511377"/>
                  <a:gd name="connsiteX869" fmla="*/ 563865 w 1887636"/>
                  <a:gd name="connsiteY869" fmla="*/ 355630 h 4511377"/>
                  <a:gd name="connsiteX870" fmla="*/ 564460 w 1887636"/>
                  <a:gd name="connsiteY870" fmla="*/ 273427 h 4511377"/>
                  <a:gd name="connsiteX871" fmla="*/ 565105 w 1887636"/>
                  <a:gd name="connsiteY871" fmla="*/ 201742 h 4511377"/>
                  <a:gd name="connsiteX872" fmla="*/ 565701 w 1887636"/>
                  <a:gd name="connsiteY872" fmla="*/ 141119 h 4511377"/>
                  <a:gd name="connsiteX873" fmla="*/ 566345 w 1887636"/>
                  <a:gd name="connsiteY873" fmla="*/ 91361 h 4511377"/>
                  <a:gd name="connsiteX874" fmla="*/ 566941 w 1887636"/>
                  <a:gd name="connsiteY874" fmla="*/ 52219 h 4511377"/>
                  <a:gd name="connsiteX875" fmla="*/ 567586 w 1887636"/>
                  <a:gd name="connsiteY875" fmla="*/ 25629 h 4511377"/>
                  <a:gd name="connsiteX876" fmla="*/ 568181 w 1887636"/>
                  <a:gd name="connsiteY876" fmla="*/ 9307 h 4511377"/>
                  <a:gd name="connsiteX877" fmla="*/ 568826 w 1887636"/>
                  <a:gd name="connsiteY877" fmla="*/ 5289 h 4511377"/>
                  <a:gd name="connsiteX878" fmla="*/ 569421 w 1887636"/>
                  <a:gd name="connsiteY878" fmla="*/ 11986 h 4511377"/>
                  <a:gd name="connsiteX879" fmla="*/ 570066 w 1887636"/>
                  <a:gd name="connsiteY879" fmla="*/ 31482 h 4511377"/>
                  <a:gd name="connsiteX880" fmla="*/ 570662 w 1887636"/>
                  <a:gd name="connsiteY880" fmla="*/ 62786 h 4511377"/>
                  <a:gd name="connsiteX881" fmla="*/ 571306 w 1887636"/>
                  <a:gd name="connsiteY881" fmla="*/ 103863 h 4511377"/>
                  <a:gd name="connsiteX882" fmla="*/ 571902 w 1887636"/>
                  <a:gd name="connsiteY882" fmla="*/ 160467 h 4511377"/>
                  <a:gd name="connsiteX883" fmla="*/ 572547 w 1887636"/>
                  <a:gd name="connsiteY883" fmla="*/ 224413 h 4511377"/>
                  <a:gd name="connsiteX884" fmla="*/ 573142 w 1887636"/>
                  <a:gd name="connsiteY884" fmla="*/ 298778 h 4511377"/>
                  <a:gd name="connsiteX885" fmla="*/ 573787 w 1887636"/>
                  <a:gd name="connsiteY885" fmla="*/ 384949 h 4511377"/>
                  <a:gd name="connsiteX886" fmla="*/ 574382 w 1887636"/>
                  <a:gd name="connsiteY886" fmla="*/ 480150 h 4511377"/>
                  <a:gd name="connsiteX887" fmla="*/ 575027 w 1887636"/>
                  <a:gd name="connsiteY887" fmla="*/ 586711 h 4511377"/>
                  <a:gd name="connsiteX888" fmla="*/ 575622 w 1887636"/>
                  <a:gd name="connsiteY888" fmla="*/ 697538 h 4511377"/>
                  <a:gd name="connsiteX889" fmla="*/ 576267 w 1887636"/>
                  <a:gd name="connsiteY889" fmla="*/ 818734 h 4511377"/>
                  <a:gd name="connsiteX890" fmla="*/ 576863 w 1887636"/>
                  <a:gd name="connsiteY890" fmla="*/ 947172 h 4511377"/>
                  <a:gd name="connsiteX891" fmla="*/ 577508 w 1887636"/>
                  <a:gd name="connsiteY891" fmla="*/ 1083449 h 4511377"/>
                  <a:gd name="connsiteX892" fmla="*/ 578103 w 1887636"/>
                  <a:gd name="connsiteY892" fmla="*/ 1225481 h 4511377"/>
                  <a:gd name="connsiteX893" fmla="*/ 578748 w 1887636"/>
                  <a:gd name="connsiteY893" fmla="*/ 1372672 h 4511377"/>
                  <a:gd name="connsiteX894" fmla="*/ 579343 w 1887636"/>
                  <a:gd name="connsiteY894" fmla="*/ 1523236 h 4511377"/>
                  <a:gd name="connsiteX895" fmla="*/ 579988 w 1887636"/>
                  <a:gd name="connsiteY895" fmla="*/ 1678415 h 4511377"/>
                  <a:gd name="connsiteX896" fmla="*/ 580583 w 1887636"/>
                  <a:gd name="connsiteY896" fmla="*/ 1838157 h 4511377"/>
                  <a:gd name="connsiteX897" fmla="*/ 581228 w 1887636"/>
                  <a:gd name="connsiteY897" fmla="*/ 1999139 h 4511377"/>
                  <a:gd name="connsiteX898" fmla="*/ 581824 w 1887636"/>
                  <a:gd name="connsiteY898" fmla="*/ 2161610 h 4511377"/>
                  <a:gd name="connsiteX899" fmla="*/ 582468 w 1887636"/>
                  <a:gd name="connsiteY899" fmla="*/ 2322543 h 4511377"/>
                  <a:gd name="connsiteX900" fmla="*/ 583064 w 1887636"/>
                  <a:gd name="connsiteY900" fmla="*/ 2486204 h 4511377"/>
                  <a:gd name="connsiteX901" fmla="*/ 583709 w 1887636"/>
                  <a:gd name="connsiteY901" fmla="*/ 2647434 h 4511377"/>
                  <a:gd name="connsiteX902" fmla="*/ 584304 w 1887636"/>
                  <a:gd name="connsiteY902" fmla="*/ 2806135 h 4511377"/>
                  <a:gd name="connsiteX903" fmla="*/ 584949 w 1887636"/>
                  <a:gd name="connsiteY903" fmla="*/ 2961908 h 4511377"/>
                  <a:gd name="connsiteX904" fmla="*/ 585544 w 1887636"/>
                  <a:gd name="connsiteY904" fmla="*/ 3113068 h 4511377"/>
                  <a:gd name="connsiteX905" fmla="*/ 586189 w 1887636"/>
                  <a:gd name="connsiteY905" fmla="*/ 3259217 h 4511377"/>
                  <a:gd name="connsiteX906" fmla="*/ 586785 w 1887636"/>
                  <a:gd name="connsiteY906" fmla="*/ 3402837 h 4511377"/>
                  <a:gd name="connsiteX907" fmla="*/ 587430 w 1887636"/>
                  <a:gd name="connsiteY907" fmla="*/ 3539758 h 4511377"/>
                  <a:gd name="connsiteX908" fmla="*/ 588025 w 1887636"/>
                  <a:gd name="connsiteY908" fmla="*/ 3667949 h 4511377"/>
                  <a:gd name="connsiteX909" fmla="*/ 588670 w 1887636"/>
                  <a:gd name="connsiteY909" fmla="*/ 3791526 h 4511377"/>
                  <a:gd name="connsiteX910" fmla="*/ 589265 w 1887636"/>
                  <a:gd name="connsiteY910" fmla="*/ 3906223 h 4511377"/>
                  <a:gd name="connsiteX911" fmla="*/ 589910 w 1887636"/>
                  <a:gd name="connsiteY911" fmla="*/ 4010799 h 4511377"/>
                  <a:gd name="connsiteX912" fmla="*/ 590505 w 1887636"/>
                  <a:gd name="connsiteY912" fmla="*/ 4105801 h 4511377"/>
                  <a:gd name="connsiteX913" fmla="*/ 591150 w 1887636"/>
                  <a:gd name="connsiteY913" fmla="*/ 4193263 h 4511377"/>
                  <a:gd name="connsiteX914" fmla="*/ 591746 w 1887636"/>
                  <a:gd name="connsiteY914" fmla="*/ 4270703 h 4511377"/>
                  <a:gd name="connsiteX915" fmla="*/ 592390 w 1887636"/>
                  <a:gd name="connsiteY915" fmla="*/ 4336038 h 4511377"/>
                  <a:gd name="connsiteX916" fmla="*/ 592986 w 1887636"/>
                  <a:gd name="connsiteY916" fmla="*/ 4392395 h 4511377"/>
                  <a:gd name="connsiteX917" fmla="*/ 593631 w 1887636"/>
                  <a:gd name="connsiteY917" fmla="*/ 4436597 h 4511377"/>
                  <a:gd name="connsiteX918" fmla="*/ 594226 w 1887636"/>
                  <a:gd name="connsiteY918" fmla="*/ 4470083 h 4511377"/>
                  <a:gd name="connsiteX919" fmla="*/ 594871 w 1887636"/>
                  <a:gd name="connsiteY919" fmla="*/ 4492457 h 4511377"/>
                  <a:gd name="connsiteX920" fmla="*/ 595466 w 1887636"/>
                  <a:gd name="connsiteY920" fmla="*/ 4503768 h 4511377"/>
                  <a:gd name="connsiteX921" fmla="*/ 596062 w 1887636"/>
                  <a:gd name="connsiteY921" fmla="*/ 4503123 h 4511377"/>
                  <a:gd name="connsiteX922" fmla="*/ 596706 w 1887636"/>
                  <a:gd name="connsiteY922" fmla="*/ 4490621 h 4511377"/>
                  <a:gd name="connsiteX923" fmla="*/ 597302 w 1887636"/>
                  <a:gd name="connsiteY923" fmla="*/ 4466660 h 4511377"/>
                  <a:gd name="connsiteX924" fmla="*/ 597947 w 1887636"/>
                  <a:gd name="connsiteY924" fmla="*/ 4433323 h 4511377"/>
                  <a:gd name="connsiteX925" fmla="*/ 598542 w 1887636"/>
                  <a:gd name="connsiteY925" fmla="*/ 4387632 h 4511377"/>
                  <a:gd name="connsiteX926" fmla="*/ 599187 w 1887636"/>
                  <a:gd name="connsiteY926" fmla="*/ 4330582 h 4511377"/>
                  <a:gd name="connsiteX927" fmla="*/ 599782 w 1887636"/>
                  <a:gd name="connsiteY927" fmla="*/ 4265593 h 4511377"/>
                  <a:gd name="connsiteX928" fmla="*/ 600427 w 1887636"/>
                  <a:gd name="connsiteY928" fmla="*/ 4189840 h 4511377"/>
                  <a:gd name="connsiteX929" fmla="*/ 601022 w 1887636"/>
                  <a:gd name="connsiteY929" fmla="*/ 4103718 h 4511377"/>
                  <a:gd name="connsiteX930" fmla="*/ 601667 w 1887636"/>
                  <a:gd name="connsiteY930" fmla="*/ 4008121 h 4511377"/>
                  <a:gd name="connsiteX931" fmla="*/ 602263 w 1887636"/>
                  <a:gd name="connsiteY931" fmla="*/ 3904635 h 4511377"/>
                  <a:gd name="connsiteX932" fmla="*/ 602908 w 1887636"/>
                  <a:gd name="connsiteY932" fmla="*/ 3793014 h 4511377"/>
                  <a:gd name="connsiteX933" fmla="*/ 603503 w 1887636"/>
                  <a:gd name="connsiteY933" fmla="*/ 3673456 h 4511377"/>
                  <a:gd name="connsiteX934" fmla="*/ 604148 w 1887636"/>
                  <a:gd name="connsiteY934" fmla="*/ 3546406 h 4511377"/>
                  <a:gd name="connsiteX935" fmla="*/ 604743 w 1887636"/>
                  <a:gd name="connsiteY935" fmla="*/ 3413155 h 4511377"/>
                  <a:gd name="connsiteX936" fmla="*/ 605388 w 1887636"/>
                  <a:gd name="connsiteY936" fmla="*/ 3276630 h 4511377"/>
                  <a:gd name="connsiteX937" fmla="*/ 605983 w 1887636"/>
                  <a:gd name="connsiteY937" fmla="*/ 3131870 h 4511377"/>
                  <a:gd name="connsiteX938" fmla="*/ 606628 w 1887636"/>
                  <a:gd name="connsiteY938" fmla="*/ 2985820 h 4511377"/>
                  <a:gd name="connsiteX939" fmla="*/ 607224 w 1887636"/>
                  <a:gd name="connsiteY939" fmla="*/ 2835851 h 4511377"/>
                  <a:gd name="connsiteX940" fmla="*/ 607869 w 1887636"/>
                  <a:gd name="connsiteY940" fmla="*/ 2697887 h 4511377"/>
                  <a:gd name="connsiteX941" fmla="*/ 610944 w 1887636"/>
                  <a:gd name="connsiteY941" fmla="*/ 1918028 h 4511377"/>
                  <a:gd name="connsiteX942" fmla="*/ 611589 w 1887636"/>
                  <a:gd name="connsiteY942" fmla="*/ 1750695 h 4511377"/>
                  <a:gd name="connsiteX943" fmla="*/ 612185 w 1887636"/>
                  <a:gd name="connsiteY943" fmla="*/ 1600677 h 4511377"/>
                  <a:gd name="connsiteX944" fmla="*/ 612829 w 1887636"/>
                  <a:gd name="connsiteY944" fmla="*/ 1453932 h 4511377"/>
                  <a:gd name="connsiteX945" fmla="*/ 613425 w 1887636"/>
                  <a:gd name="connsiteY945" fmla="*/ 1310611 h 4511377"/>
                  <a:gd name="connsiteX946" fmla="*/ 614070 w 1887636"/>
                  <a:gd name="connsiteY946" fmla="*/ 1170861 h 4511377"/>
                  <a:gd name="connsiteX947" fmla="*/ 614665 w 1887636"/>
                  <a:gd name="connsiteY947" fmla="*/ 1040091 h 4511377"/>
                  <a:gd name="connsiteX948" fmla="*/ 615310 w 1887636"/>
                  <a:gd name="connsiteY948" fmla="*/ 911553 h 4511377"/>
                  <a:gd name="connsiteX949" fmla="*/ 615905 w 1887636"/>
                  <a:gd name="connsiteY949" fmla="*/ 791250 h 4511377"/>
                  <a:gd name="connsiteX950" fmla="*/ 616550 w 1887636"/>
                  <a:gd name="connsiteY950" fmla="*/ 676603 h 4511377"/>
                  <a:gd name="connsiteX951" fmla="*/ 617145 w 1887636"/>
                  <a:gd name="connsiteY951" fmla="*/ 570935 h 4511377"/>
                  <a:gd name="connsiteX952" fmla="*/ 617790 w 1887636"/>
                  <a:gd name="connsiteY952" fmla="*/ 473552 h 4511377"/>
                  <a:gd name="connsiteX953" fmla="*/ 618386 w 1887636"/>
                  <a:gd name="connsiteY953" fmla="*/ 384156 h 4511377"/>
                  <a:gd name="connsiteX954" fmla="*/ 619031 w 1887636"/>
                  <a:gd name="connsiteY954" fmla="*/ 302995 h 4511377"/>
                  <a:gd name="connsiteX955" fmla="*/ 619626 w 1887636"/>
                  <a:gd name="connsiteY955" fmla="*/ 229970 h 4511377"/>
                  <a:gd name="connsiteX956" fmla="*/ 620271 w 1887636"/>
                  <a:gd name="connsiteY956" fmla="*/ 169049 h 4511377"/>
                  <a:gd name="connsiteX957" fmla="*/ 620866 w 1887636"/>
                  <a:gd name="connsiteY957" fmla="*/ 117257 h 4511377"/>
                  <a:gd name="connsiteX958" fmla="*/ 621511 w 1887636"/>
                  <a:gd name="connsiteY958" fmla="*/ 73601 h 4511377"/>
                  <a:gd name="connsiteX959" fmla="*/ 622106 w 1887636"/>
                  <a:gd name="connsiteY959" fmla="*/ 41553 h 4511377"/>
                  <a:gd name="connsiteX960" fmla="*/ 622751 w 1887636"/>
                  <a:gd name="connsiteY960" fmla="*/ 19725 h 4511377"/>
                  <a:gd name="connsiteX961" fmla="*/ 623347 w 1887636"/>
                  <a:gd name="connsiteY961" fmla="*/ 8116 h 4511377"/>
                  <a:gd name="connsiteX962" fmla="*/ 623992 w 1887636"/>
                  <a:gd name="connsiteY962" fmla="*/ 7471 h 4511377"/>
                  <a:gd name="connsiteX963" fmla="*/ 624587 w 1887636"/>
                  <a:gd name="connsiteY963" fmla="*/ 17493 h 4511377"/>
                  <a:gd name="connsiteX964" fmla="*/ 625232 w 1887636"/>
                  <a:gd name="connsiteY964" fmla="*/ 36989 h 4511377"/>
                  <a:gd name="connsiteX965" fmla="*/ 625827 w 1887636"/>
                  <a:gd name="connsiteY965" fmla="*/ 67945 h 4511377"/>
                  <a:gd name="connsiteX966" fmla="*/ 626472 w 1887636"/>
                  <a:gd name="connsiteY966" fmla="*/ 109270 h 4511377"/>
                  <a:gd name="connsiteX967" fmla="*/ 627067 w 1887636"/>
                  <a:gd name="connsiteY967" fmla="*/ 160715 h 4511377"/>
                  <a:gd name="connsiteX968" fmla="*/ 627712 w 1887636"/>
                  <a:gd name="connsiteY968" fmla="*/ 222131 h 4511377"/>
                  <a:gd name="connsiteX969" fmla="*/ 628308 w 1887636"/>
                  <a:gd name="connsiteY969" fmla="*/ 292527 h 4511377"/>
                  <a:gd name="connsiteX970" fmla="*/ 628953 w 1887636"/>
                  <a:gd name="connsiteY970" fmla="*/ 371803 h 4511377"/>
                  <a:gd name="connsiteX971" fmla="*/ 629548 w 1887636"/>
                  <a:gd name="connsiteY971" fmla="*/ 459661 h 4511377"/>
                  <a:gd name="connsiteX972" fmla="*/ 630193 w 1887636"/>
                  <a:gd name="connsiteY972" fmla="*/ 557838 h 4511377"/>
                  <a:gd name="connsiteX973" fmla="*/ 630788 w 1887636"/>
                  <a:gd name="connsiteY973" fmla="*/ 662414 h 4511377"/>
                  <a:gd name="connsiteX974" fmla="*/ 631433 w 1887636"/>
                  <a:gd name="connsiteY974" fmla="*/ 774532 h 4511377"/>
                  <a:gd name="connsiteX975" fmla="*/ 632028 w 1887636"/>
                  <a:gd name="connsiteY975" fmla="*/ 894785 h 4511377"/>
                  <a:gd name="connsiteX976" fmla="*/ 632624 w 1887636"/>
                  <a:gd name="connsiteY976" fmla="*/ 1019056 h 4511377"/>
                  <a:gd name="connsiteX977" fmla="*/ 633269 w 1887636"/>
                  <a:gd name="connsiteY977" fmla="*/ 1151960 h 4511377"/>
                  <a:gd name="connsiteX978" fmla="*/ 633864 w 1887636"/>
                  <a:gd name="connsiteY978" fmla="*/ 1288386 h 4511377"/>
                  <a:gd name="connsiteX979" fmla="*/ 634509 w 1887636"/>
                  <a:gd name="connsiteY979" fmla="*/ 1429078 h 4511377"/>
                  <a:gd name="connsiteX980" fmla="*/ 635104 w 1887636"/>
                  <a:gd name="connsiteY980" fmla="*/ 1574036 h 4511377"/>
                  <a:gd name="connsiteX981" fmla="*/ 635749 w 1887636"/>
                  <a:gd name="connsiteY981" fmla="*/ 1720632 h 4511377"/>
                  <a:gd name="connsiteX982" fmla="*/ 636344 w 1887636"/>
                  <a:gd name="connsiteY982" fmla="*/ 1873975 h 4511377"/>
                  <a:gd name="connsiteX983" fmla="*/ 636989 w 1887636"/>
                  <a:gd name="connsiteY983" fmla="*/ 2026623 h 4511377"/>
                  <a:gd name="connsiteX984" fmla="*/ 637585 w 1887636"/>
                  <a:gd name="connsiteY984" fmla="*/ 2179717 h 4511377"/>
                  <a:gd name="connsiteX985" fmla="*/ 638229 w 1887636"/>
                  <a:gd name="connsiteY985" fmla="*/ 2336285 h 4511377"/>
                  <a:gd name="connsiteX986" fmla="*/ 638825 w 1887636"/>
                  <a:gd name="connsiteY986" fmla="*/ 2487444 h 4511377"/>
                  <a:gd name="connsiteX987" fmla="*/ 639470 w 1887636"/>
                  <a:gd name="connsiteY987" fmla="*/ 2640638 h 4511377"/>
                  <a:gd name="connsiteX988" fmla="*/ 640065 w 1887636"/>
                  <a:gd name="connsiteY988" fmla="*/ 2791798 h 4511377"/>
                  <a:gd name="connsiteX989" fmla="*/ 640710 w 1887636"/>
                  <a:gd name="connsiteY989" fmla="*/ 2941172 h 4511377"/>
                  <a:gd name="connsiteX990" fmla="*/ 641305 w 1887636"/>
                  <a:gd name="connsiteY990" fmla="*/ 3087767 h 4511377"/>
                  <a:gd name="connsiteX991" fmla="*/ 641950 w 1887636"/>
                  <a:gd name="connsiteY991" fmla="*/ 3229204 h 4511377"/>
                  <a:gd name="connsiteX992" fmla="*/ 642545 w 1887636"/>
                  <a:gd name="connsiteY992" fmla="*/ 3364836 h 4511377"/>
                  <a:gd name="connsiteX993" fmla="*/ 643190 w 1887636"/>
                  <a:gd name="connsiteY993" fmla="*/ 3496102 h 4511377"/>
                  <a:gd name="connsiteX994" fmla="*/ 643786 w 1887636"/>
                  <a:gd name="connsiteY994" fmla="*/ 3618588 h 4511377"/>
                  <a:gd name="connsiteX995" fmla="*/ 644431 w 1887636"/>
                  <a:gd name="connsiteY995" fmla="*/ 3739486 h 4511377"/>
                  <a:gd name="connsiteX996" fmla="*/ 645026 w 1887636"/>
                  <a:gd name="connsiteY996" fmla="*/ 3849619 h 4511377"/>
                  <a:gd name="connsiteX997" fmla="*/ 645671 w 1887636"/>
                  <a:gd name="connsiteY997" fmla="*/ 3954790 h 4511377"/>
                  <a:gd name="connsiteX998" fmla="*/ 646266 w 1887636"/>
                  <a:gd name="connsiteY998" fmla="*/ 4051628 h 4511377"/>
                  <a:gd name="connsiteX999" fmla="*/ 646911 w 1887636"/>
                  <a:gd name="connsiteY999" fmla="*/ 4140429 h 4511377"/>
                  <a:gd name="connsiteX1000" fmla="*/ 647506 w 1887636"/>
                  <a:gd name="connsiteY1000" fmla="*/ 4218712 h 4511377"/>
                  <a:gd name="connsiteX1001" fmla="*/ 648151 w 1887636"/>
                  <a:gd name="connsiteY1001" fmla="*/ 4288413 h 4511377"/>
                  <a:gd name="connsiteX1002" fmla="*/ 648747 w 1887636"/>
                  <a:gd name="connsiteY1002" fmla="*/ 4349582 h 4511377"/>
                  <a:gd name="connsiteX1003" fmla="*/ 649392 w 1887636"/>
                  <a:gd name="connsiteY1003" fmla="*/ 4400183 h 4511377"/>
                  <a:gd name="connsiteX1004" fmla="*/ 649987 w 1887636"/>
                  <a:gd name="connsiteY1004" fmla="*/ 4441211 h 4511377"/>
                  <a:gd name="connsiteX1005" fmla="*/ 650632 w 1887636"/>
                  <a:gd name="connsiteY1005" fmla="*/ 4471274 h 4511377"/>
                  <a:gd name="connsiteX1006" fmla="*/ 651227 w 1887636"/>
                  <a:gd name="connsiteY1006" fmla="*/ 4492606 h 4511377"/>
                  <a:gd name="connsiteX1007" fmla="*/ 651872 w 1887636"/>
                  <a:gd name="connsiteY1007" fmla="*/ 4502329 h 4511377"/>
                  <a:gd name="connsiteX1008" fmla="*/ 652467 w 1887636"/>
                  <a:gd name="connsiteY1008" fmla="*/ 4501337 h 4511377"/>
                  <a:gd name="connsiteX1009" fmla="*/ 653112 w 1887636"/>
                  <a:gd name="connsiteY1009" fmla="*/ 4490423 h 4511377"/>
                  <a:gd name="connsiteX1010" fmla="*/ 653708 w 1887636"/>
                  <a:gd name="connsiteY1010" fmla="*/ 4471869 h 4511377"/>
                  <a:gd name="connsiteX1011" fmla="*/ 654352 w 1887636"/>
                  <a:gd name="connsiteY1011" fmla="*/ 4440020 h 4511377"/>
                  <a:gd name="connsiteX1012" fmla="*/ 654948 w 1887636"/>
                  <a:gd name="connsiteY1012" fmla="*/ 4401573 h 4511377"/>
                  <a:gd name="connsiteX1013" fmla="*/ 655593 w 1887636"/>
                  <a:gd name="connsiteY1013" fmla="*/ 4350376 h 4511377"/>
                  <a:gd name="connsiteX1014" fmla="*/ 656188 w 1887636"/>
                  <a:gd name="connsiteY1014" fmla="*/ 4290348 h 4511377"/>
                  <a:gd name="connsiteX1015" fmla="*/ 656833 w 1887636"/>
                  <a:gd name="connsiteY1015" fmla="*/ 4222185 h 4511377"/>
                  <a:gd name="connsiteX1016" fmla="*/ 657428 w 1887636"/>
                  <a:gd name="connsiteY1016" fmla="*/ 4145439 h 4511377"/>
                  <a:gd name="connsiteX1017" fmla="*/ 658073 w 1887636"/>
                  <a:gd name="connsiteY1017" fmla="*/ 4061550 h 4511377"/>
                  <a:gd name="connsiteX1018" fmla="*/ 658668 w 1887636"/>
                  <a:gd name="connsiteY1018" fmla="*/ 3966002 h 4511377"/>
                  <a:gd name="connsiteX1019" fmla="*/ 659314 w 1887636"/>
                  <a:gd name="connsiteY1019" fmla="*/ 3864700 h 4511377"/>
                  <a:gd name="connsiteX1020" fmla="*/ 659909 w 1887636"/>
                  <a:gd name="connsiteY1020" fmla="*/ 3756303 h 4511377"/>
                  <a:gd name="connsiteX1021" fmla="*/ 660554 w 1887636"/>
                  <a:gd name="connsiteY1021" fmla="*/ 3641011 h 4511377"/>
                  <a:gd name="connsiteX1022" fmla="*/ 661149 w 1887636"/>
                  <a:gd name="connsiteY1022" fmla="*/ 3520956 h 4511377"/>
                  <a:gd name="connsiteX1023" fmla="*/ 661794 w 1887636"/>
                  <a:gd name="connsiteY1023" fmla="*/ 3395445 h 4511377"/>
                  <a:gd name="connsiteX1024" fmla="*/ 662389 w 1887636"/>
                  <a:gd name="connsiteY1024" fmla="*/ 3265766 h 4511377"/>
                  <a:gd name="connsiteX1025" fmla="*/ 663034 w 1887636"/>
                  <a:gd name="connsiteY1025" fmla="*/ 3128546 h 4511377"/>
                  <a:gd name="connsiteX1026" fmla="*/ 663630 w 1887636"/>
                  <a:gd name="connsiteY1026" fmla="*/ 2987606 h 4511377"/>
                  <a:gd name="connsiteX1027" fmla="*/ 664274 w 1887636"/>
                  <a:gd name="connsiteY1027" fmla="*/ 2845971 h 4511377"/>
                  <a:gd name="connsiteX1028" fmla="*/ 664870 w 1887636"/>
                  <a:gd name="connsiteY1028" fmla="*/ 2708752 h 4511377"/>
                  <a:gd name="connsiteX1029" fmla="*/ 667995 w 1887636"/>
                  <a:gd name="connsiteY1029" fmla="*/ 1941890 h 4511377"/>
                  <a:gd name="connsiteX1030" fmla="*/ 668590 w 1887636"/>
                  <a:gd name="connsiteY1030" fmla="*/ 1819702 h 4511377"/>
                  <a:gd name="connsiteX1031" fmla="*/ 669235 w 1887636"/>
                  <a:gd name="connsiteY1031" fmla="*/ 1674992 h 4511377"/>
                  <a:gd name="connsiteX1032" fmla="*/ 669831 w 1887636"/>
                  <a:gd name="connsiteY1032" fmla="*/ 1536036 h 4511377"/>
                  <a:gd name="connsiteX1033" fmla="*/ 670426 w 1887636"/>
                  <a:gd name="connsiteY1033" fmla="*/ 1400354 h 4511377"/>
                  <a:gd name="connsiteX1034" fmla="*/ 671071 w 1887636"/>
                  <a:gd name="connsiteY1034" fmla="*/ 1265367 h 4511377"/>
                  <a:gd name="connsiteX1035" fmla="*/ 671666 w 1887636"/>
                  <a:gd name="connsiteY1035" fmla="*/ 1135341 h 4511377"/>
                  <a:gd name="connsiteX1036" fmla="*/ 672311 w 1887636"/>
                  <a:gd name="connsiteY1036" fmla="*/ 1010573 h 4511377"/>
                  <a:gd name="connsiteX1037" fmla="*/ 672906 w 1887636"/>
                  <a:gd name="connsiteY1037" fmla="*/ 890469 h 4511377"/>
                  <a:gd name="connsiteX1038" fmla="*/ 673551 w 1887636"/>
                  <a:gd name="connsiteY1038" fmla="*/ 779145 h 4511377"/>
                  <a:gd name="connsiteX1039" fmla="*/ 674147 w 1887636"/>
                  <a:gd name="connsiteY1039" fmla="*/ 672138 h 4511377"/>
                  <a:gd name="connsiteX1040" fmla="*/ 674792 w 1887636"/>
                  <a:gd name="connsiteY1040" fmla="*/ 572423 h 4511377"/>
                  <a:gd name="connsiteX1041" fmla="*/ 675387 w 1887636"/>
                  <a:gd name="connsiteY1041" fmla="*/ 479753 h 4511377"/>
                  <a:gd name="connsiteX1042" fmla="*/ 676032 w 1887636"/>
                  <a:gd name="connsiteY1042" fmla="*/ 393879 h 4511377"/>
                  <a:gd name="connsiteX1043" fmla="*/ 676627 w 1887636"/>
                  <a:gd name="connsiteY1043" fmla="*/ 316240 h 4511377"/>
                  <a:gd name="connsiteX1044" fmla="*/ 677272 w 1887636"/>
                  <a:gd name="connsiteY1044" fmla="*/ 246093 h 4511377"/>
                  <a:gd name="connsiteX1045" fmla="*/ 677867 w 1887636"/>
                  <a:gd name="connsiteY1045" fmla="*/ 184974 h 4511377"/>
                  <a:gd name="connsiteX1046" fmla="*/ 678512 w 1887636"/>
                  <a:gd name="connsiteY1046" fmla="*/ 134620 h 4511377"/>
                  <a:gd name="connsiteX1047" fmla="*/ 679108 w 1887636"/>
                  <a:gd name="connsiteY1047" fmla="*/ 90617 h 4511377"/>
                  <a:gd name="connsiteX1048" fmla="*/ 679753 w 1887636"/>
                  <a:gd name="connsiteY1048" fmla="*/ 55593 h 4511377"/>
                  <a:gd name="connsiteX1049" fmla="*/ 680348 w 1887636"/>
                  <a:gd name="connsiteY1049" fmla="*/ 30391 h 4511377"/>
                  <a:gd name="connsiteX1050" fmla="*/ 680993 w 1887636"/>
                  <a:gd name="connsiteY1050" fmla="*/ 14814 h 4511377"/>
                  <a:gd name="connsiteX1051" fmla="*/ 681588 w 1887636"/>
                  <a:gd name="connsiteY1051" fmla="*/ 7868 h 4511377"/>
                  <a:gd name="connsiteX1052" fmla="*/ 682233 w 1887636"/>
                  <a:gd name="connsiteY1052" fmla="*/ 11143 h 4511377"/>
                  <a:gd name="connsiteX1053" fmla="*/ 682828 w 1887636"/>
                  <a:gd name="connsiteY1053" fmla="*/ 23446 h 4511377"/>
                  <a:gd name="connsiteX1054" fmla="*/ 683473 w 1887636"/>
                  <a:gd name="connsiteY1054" fmla="*/ 44530 h 4511377"/>
                  <a:gd name="connsiteX1055" fmla="*/ 684069 w 1887636"/>
                  <a:gd name="connsiteY1055" fmla="*/ 74196 h 4511377"/>
                  <a:gd name="connsiteX1056" fmla="*/ 684713 w 1887636"/>
                  <a:gd name="connsiteY1056" fmla="*/ 115372 h 4511377"/>
                  <a:gd name="connsiteX1057" fmla="*/ 685309 w 1887636"/>
                  <a:gd name="connsiteY1057" fmla="*/ 162848 h 4511377"/>
                  <a:gd name="connsiteX1058" fmla="*/ 685954 w 1887636"/>
                  <a:gd name="connsiteY1058" fmla="*/ 220445 h 4511377"/>
                  <a:gd name="connsiteX1059" fmla="*/ 686549 w 1887636"/>
                  <a:gd name="connsiteY1059" fmla="*/ 286475 h 4511377"/>
                  <a:gd name="connsiteX1060" fmla="*/ 687194 w 1887636"/>
                  <a:gd name="connsiteY1060" fmla="*/ 360244 h 4511377"/>
                  <a:gd name="connsiteX1061" fmla="*/ 687789 w 1887636"/>
                  <a:gd name="connsiteY1061" fmla="*/ 442744 h 4511377"/>
                  <a:gd name="connsiteX1062" fmla="*/ 688434 w 1887636"/>
                  <a:gd name="connsiteY1062" fmla="*/ 531743 h 4511377"/>
                  <a:gd name="connsiteX1063" fmla="*/ 689029 w 1887636"/>
                  <a:gd name="connsiteY1063" fmla="*/ 629623 h 4511377"/>
                  <a:gd name="connsiteX1064" fmla="*/ 689674 w 1887636"/>
                  <a:gd name="connsiteY1064" fmla="*/ 732265 h 4511377"/>
                  <a:gd name="connsiteX1065" fmla="*/ 690270 w 1887636"/>
                  <a:gd name="connsiteY1065" fmla="*/ 841852 h 4511377"/>
                  <a:gd name="connsiteX1066" fmla="*/ 690915 w 1887636"/>
                  <a:gd name="connsiteY1066" fmla="*/ 959178 h 4511377"/>
                  <a:gd name="connsiteX1067" fmla="*/ 691510 w 1887636"/>
                  <a:gd name="connsiteY1067" fmla="*/ 1079480 h 4511377"/>
                  <a:gd name="connsiteX1068" fmla="*/ 692155 w 1887636"/>
                  <a:gd name="connsiteY1068" fmla="*/ 1206729 h 4511377"/>
                  <a:gd name="connsiteX1069" fmla="*/ 692750 w 1887636"/>
                  <a:gd name="connsiteY1069" fmla="*/ 1335415 h 4511377"/>
                  <a:gd name="connsiteX1070" fmla="*/ 693395 w 1887636"/>
                  <a:gd name="connsiteY1070" fmla="*/ 1470154 h 4511377"/>
                  <a:gd name="connsiteX1071" fmla="*/ 693990 w 1887636"/>
                  <a:gd name="connsiteY1071" fmla="*/ 1607672 h 4511377"/>
                  <a:gd name="connsiteX1072" fmla="*/ 694635 w 1887636"/>
                  <a:gd name="connsiteY1072" fmla="*/ 1751092 h 4511377"/>
                  <a:gd name="connsiteX1073" fmla="*/ 695231 w 1887636"/>
                  <a:gd name="connsiteY1073" fmla="*/ 1892628 h 4511377"/>
                  <a:gd name="connsiteX1074" fmla="*/ 695876 w 1887636"/>
                  <a:gd name="connsiteY1074" fmla="*/ 2038132 h 4511377"/>
                  <a:gd name="connsiteX1075" fmla="*/ 696471 w 1887636"/>
                  <a:gd name="connsiteY1075" fmla="*/ 2184132 h 4511377"/>
                  <a:gd name="connsiteX1076" fmla="*/ 697116 w 1887636"/>
                  <a:gd name="connsiteY1076" fmla="*/ 2328744 h 4511377"/>
                  <a:gd name="connsiteX1077" fmla="*/ 697711 w 1887636"/>
                  <a:gd name="connsiteY1077" fmla="*/ 2472165 h 4511377"/>
                  <a:gd name="connsiteX1078" fmla="*/ 698356 w 1887636"/>
                  <a:gd name="connsiteY1078" fmla="*/ 2616726 h 4511377"/>
                  <a:gd name="connsiteX1079" fmla="*/ 698951 w 1887636"/>
                  <a:gd name="connsiteY1079" fmla="*/ 2758758 h 4511377"/>
                  <a:gd name="connsiteX1080" fmla="*/ 699596 w 1887636"/>
                  <a:gd name="connsiteY1080" fmla="*/ 2900343 h 4511377"/>
                  <a:gd name="connsiteX1081" fmla="*/ 700192 w 1887636"/>
                  <a:gd name="connsiteY1081" fmla="*/ 3039398 h 4511377"/>
                  <a:gd name="connsiteX1082" fmla="*/ 700837 w 1887636"/>
                  <a:gd name="connsiteY1082" fmla="*/ 3172847 h 4511377"/>
                  <a:gd name="connsiteX1083" fmla="*/ 701432 w 1887636"/>
                  <a:gd name="connsiteY1083" fmla="*/ 3302923 h 4511377"/>
                  <a:gd name="connsiteX1084" fmla="*/ 702077 w 1887636"/>
                  <a:gd name="connsiteY1084" fmla="*/ 3430767 h 4511377"/>
                  <a:gd name="connsiteX1085" fmla="*/ 702672 w 1887636"/>
                  <a:gd name="connsiteY1085" fmla="*/ 3551863 h 4511377"/>
                  <a:gd name="connsiteX1086" fmla="*/ 703317 w 1887636"/>
                  <a:gd name="connsiteY1086" fmla="*/ 3668197 h 4511377"/>
                  <a:gd name="connsiteX1087" fmla="*/ 703912 w 1887636"/>
                  <a:gd name="connsiteY1087" fmla="*/ 3777735 h 4511377"/>
                  <a:gd name="connsiteX1088" fmla="*/ 704557 w 1887636"/>
                  <a:gd name="connsiteY1088" fmla="*/ 3881517 h 4511377"/>
                  <a:gd name="connsiteX1089" fmla="*/ 705153 w 1887636"/>
                  <a:gd name="connsiteY1089" fmla="*/ 3977115 h 4511377"/>
                  <a:gd name="connsiteX1090" fmla="*/ 705797 w 1887636"/>
                  <a:gd name="connsiteY1090" fmla="*/ 4066759 h 4511377"/>
                  <a:gd name="connsiteX1091" fmla="*/ 706393 w 1887636"/>
                  <a:gd name="connsiteY1091" fmla="*/ 4150301 h 4511377"/>
                  <a:gd name="connsiteX1092" fmla="*/ 706988 w 1887636"/>
                  <a:gd name="connsiteY1092" fmla="*/ 4222681 h 4511377"/>
                  <a:gd name="connsiteX1093" fmla="*/ 707633 w 1887636"/>
                  <a:gd name="connsiteY1093" fmla="*/ 4290001 h 4511377"/>
                  <a:gd name="connsiteX1094" fmla="*/ 708228 w 1887636"/>
                  <a:gd name="connsiteY1094" fmla="*/ 4346804 h 4511377"/>
                  <a:gd name="connsiteX1095" fmla="*/ 708873 w 1887636"/>
                  <a:gd name="connsiteY1095" fmla="*/ 4395768 h 4511377"/>
                  <a:gd name="connsiteX1096" fmla="*/ 709469 w 1887636"/>
                  <a:gd name="connsiteY1096" fmla="*/ 4435406 h 4511377"/>
                  <a:gd name="connsiteX1097" fmla="*/ 710113 w 1887636"/>
                  <a:gd name="connsiteY1097" fmla="*/ 4466114 h 4511377"/>
                  <a:gd name="connsiteX1098" fmla="*/ 710709 w 1887636"/>
                  <a:gd name="connsiteY1098" fmla="*/ 4487992 h 4511377"/>
                  <a:gd name="connsiteX1099" fmla="*/ 711354 w 1887636"/>
                  <a:gd name="connsiteY1099" fmla="*/ 4499750 h 4511377"/>
                  <a:gd name="connsiteX1100" fmla="*/ 711949 w 1887636"/>
                  <a:gd name="connsiteY1100" fmla="*/ 4502726 h 4511377"/>
                  <a:gd name="connsiteX1101" fmla="*/ 712594 w 1887636"/>
                  <a:gd name="connsiteY1101" fmla="*/ 4497765 h 4511377"/>
                  <a:gd name="connsiteX1102" fmla="*/ 713189 w 1887636"/>
                  <a:gd name="connsiteY1102" fmla="*/ 4483031 h 4511377"/>
                  <a:gd name="connsiteX1103" fmla="*/ 713834 w 1887636"/>
                  <a:gd name="connsiteY1103" fmla="*/ 4458127 h 4511377"/>
                  <a:gd name="connsiteX1104" fmla="*/ 714429 w 1887636"/>
                  <a:gd name="connsiteY1104" fmla="*/ 4424889 h 4511377"/>
                  <a:gd name="connsiteX1105" fmla="*/ 715074 w 1887636"/>
                  <a:gd name="connsiteY1105" fmla="*/ 4385747 h 4511377"/>
                  <a:gd name="connsiteX1106" fmla="*/ 715670 w 1887636"/>
                  <a:gd name="connsiteY1106" fmla="*/ 4334848 h 4511377"/>
                  <a:gd name="connsiteX1107" fmla="*/ 716315 w 1887636"/>
                  <a:gd name="connsiteY1107" fmla="*/ 4274374 h 4511377"/>
                  <a:gd name="connsiteX1108" fmla="*/ 716910 w 1887636"/>
                  <a:gd name="connsiteY1108" fmla="*/ 4208146 h 4511377"/>
                  <a:gd name="connsiteX1109" fmla="*/ 717555 w 1887636"/>
                  <a:gd name="connsiteY1109" fmla="*/ 4135617 h 4511377"/>
                  <a:gd name="connsiteX1110" fmla="*/ 718150 w 1887636"/>
                  <a:gd name="connsiteY1110" fmla="*/ 4055101 h 4511377"/>
                  <a:gd name="connsiteX1111" fmla="*/ 718795 w 1887636"/>
                  <a:gd name="connsiteY1111" fmla="*/ 3964514 h 4511377"/>
                  <a:gd name="connsiteX1112" fmla="*/ 719390 w 1887636"/>
                  <a:gd name="connsiteY1112" fmla="*/ 3866585 h 4511377"/>
                  <a:gd name="connsiteX1113" fmla="*/ 720035 w 1887636"/>
                  <a:gd name="connsiteY1113" fmla="*/ 3767862 h 4511377"/>
                  <a:gd name="connsiteX1114" fmla="*/ 720631 w 1887636"/>
                  <a:gd name="connsiteY1114" fmla="*/ 3657779 h 4511377"/>
                  <a:gd name="connsiteX1115" fmla="*/ 721276 w 1887636"/>
                  <a:gd name="connsiteY1115" fmla="*/ 3544769 h 4511377"/>
                  <a:gd name="connsiteX1116" fmla="*/ 721871 w 1887636"/>
                  <a:gd name="connsiteY1116" fmla="*/ 3429030 h 4511377"/>
                  <a:gd name="connsiteX1117" fmla="*/ 722516 w 1887636"/>
                  <a:gd name="connsiteY1117" fmla="*/ 3306495 h 4511377"/>
                  <a:gd name="connsiteX1118" fmla="*/ 723111 w 1887636"/>
                  <a:gd name="connsiteY1118" fmla="*/ 3179693 h 4511377"/>
                  <a:gd name="connsiteX1119" fmla="*/ 723756 w 1887636"/>
                  <a:gd name="connsiteY1119" fmla="*/ 3048923 h 4511377"/>
                  <a:gd name="connsiteX1120" fmla="*/ 724351 w 1887636"/>
                  <a:gd name="connsiteY1120" fmla="*/ 2917905 h 4511377"/>
                  <a:gd name="connsiteX1121" fmla="*/ 724996 w 1887636"/>
                  <a:gd name="connsiteY1121" fmla="*/ 2781330 h 4511377"/>
                  <a:gd name="connsiteX1122" fmla="*/ 725592 w 1887636"/>
                  <a:gd name="connsiteY1122" fmla="*/ 2677399 h 4511377"/>
                  <a:gd name="connsiteX1123" fmla="*/ 728717 w 1887636"/>
                  <a:gd name="connsiteY1123" fmla="*/ 1933952 h 4511377"/>
                  <a:gd name="connsiteX1124" fmla="*/ 729312 w 1887636"/>
                  <a:gd name="connsiteY1124" fmla="*/ 1816130 h 4511377"/>
                  <a:gd name="connsiteX1125" fmla="*/ 729957 w 1887636"/>
                  <a:gd name="connsiteY1125" fmla="*/ 1680052 h 4511377"/>
                  <a:gd name="connsiteX1126" fmla="*/ 730552 w 1887636"/>
                  <a:gd name="connsiteY1126" fmla="*/ 1545759 h 4511377"/>
                  <a:gd name="connsiteX1127" fmla="*/ 731197 w 1887636"/>
                  <a:gd name="connsiteY1127" fmla="*/ 1414096 h 4511377"/>
                  <a:gd name="connsiteX1128" fmla="*/ 731793 w 1887636"/>
                  <a:gd name="connsiteY1128" fmla="*/ 1289229 h 4511377"/>
                  <a:gd name="connsiteX1129" fmla="*/ 732438 w 1887636"/>
                  <a:gd name="connsiteY1129" fmla="*/ 1165751 h 4511377"/>
                  <a:gd name="connsiteX1130" fmla="*/ 733033 w 1887636"/>
                  <a:gd name="connsiteY1130" fmla="*/ 1046788 h 4511377"/>
                  <a:gd name="connsiteX1131" fmla="*/ 733678 w 1887636"/>
                  <a:gd name="connsiteY1131" fmla="*/ 934919 h 4511377"/>
                  <a:gd name="connsiteX1132" fmla="*/ 734273 w 1887636"/>
                  <a:gd name="connsiteY1132" fmla="*/ 825183 h 4511377"/>
                  <a:gd name="connsiteX1133" fmla="*/ 734918 w 1887636"/>
                  <a:gd name="connsiteY1133" fmla="*/ 722541 h 4511377"/>
                  <a:gd name="connsiteX1134" fmla="*/ 735514 w 1887636"/>
                  <a:gd name="connsiteY1134" fmla="*/ 624364 h 4511377"/>
                  <a:gd name="connsiteX1135" fmla="*/ 736158 w 1887636"/>
                  <a:gd name="connsiteY1135" fmla="*/ 532587 h 4511377"/>
                  <a:gd name="connsiteX1136" fmla="*/ 736754 w 1887636"/>
                  <a:gd name="connsiteY1136" fmla="*/ 447655 h 4511377"/>
                  <a:gd name="connsiteX1137" fmla="*/ 737399 w 1887636"/>
                  <a:gd name="connsiteY1137" fmla="*/ 370711 h 4511377"/>
                  <a:gd name="connsiteX1138" fmla="*/ 737994 w 1887636"/>
                  <a:gd name="connsiteY1138" fmla="*/ 300266 h 4511377"/>
                  <a:gd name="connsiteX1139" fmla="*/ 738639 w 1887636"/>
                  <a:gd name="connsiteY1139" fmla="*/ 235675 h 4511377"/>
                  <a:gd name="connsiteX1140" fmla="*/ 739234 w 1887636"/>
                  <a:gd name="connsiteY1140" fmla="*/ 179566 h 4511377"/>
                  <a:gd name="connsiteX1141" fmla="*/ 739879 w 1887636"/>
                  <a:gd name="connsiteY1141" fmla="*/ 131693 h 4511377"/>
                  <a:gd name="connsiteX1142" fmla="*/ 740474 w 1887636"/>
                  <a:gd name="connsiteY1142" fmla="*/ 89575 h 4511377"/>
                  <a:gd name="connsiteX1143" fmla="*/ 741119 w 1887636"/>
                  <a:gd name="connsiteY1143" fmla="*/ 57478 h 4511377"/>
                  <a:gd name="connsiteX1144" fmla="*/ 741715 w 1887636"/>
                  <a:gd name="connsiteY1144" fmla="*/ 33764 h 4511377"/>
                  <a:gd name="connsiteX1145" fmla="*/ 742360 w 1887636"/>
                  <a:gd name="connsiteY1145" fmla="*/ 15657 h 4511377"/>
                  <a:gd name="connsiteX1146" fmla="*/ 742955 w 1887636"/>
                  <a:gd name="connsiteY1146" fmla="*/ 7968 h 4511377"/>
                  <a:gd name="connsiteX1147" fmla="*/ 743550 w 1887636"/>
                  <a:gd name="connsiteY1147" fmla="*/ 9505 h 4511377"/>
                  <a:gd name="connsiteX1148" fmla="*/ 744195 w 1887636"/>
                  <a:gd name="connsiteY1148" fmla="*/ 17493 h 4511377"/>
                  <a:gd name="connsiteX1149" fmla="*/ 744790 w 1887636"/>
                  <a:gd name="connsiteY1149" fmla="*/ 34161 h 4511377"/>
                  <a:gd name="connsiteX1150" fmla="*/ 745435 w 1887636"/>
                  <a:gd name="connsiteY1150" fmla="*/ 58817 h 4511377"/>
                  <a:gd name="connsiteX1151" fmla="*/ 746031 w 1887636"/>
                  <a:gd name="connsiteY1151" fmla="*/ 92105 h 4511377"/>
                  <a:gd name="connsiteX1152" fmla="*/ 746676 w 1887636"/>
                  <a:gd name="connsiteY1152" fmla="*/ 131793 h 4511377"/>
                  <a:gd name="connsiteX1153" fmla="*/ 747271 w 1887636"/>
                  <a:gd name="connsiteY1153" fmla="*/ 180955 h 4511377"/>
                  <a:gd name="connsiteX1154" fmla="*/ 747916 w 1887636"/>
                  <a:gd name="connsiteY1154" fmla="*/ 238850 h 4511377"/>
                  <a:gd name="connsiteX1155" fmla="*/ 748511 w 1887636"/>
                  <a:gd name="connsiteY1155" fmla="*/ 302598 h 4511377"/>
                  <a:gd name="connsiteX1156" fmla="*/ 749156 w 1887636"/>
                  <a:gd name="connsiteY1156" fmla="*/ 372596 h 4511377"/>
                  <a:gd name="connsiteX1157" fmla="*/ 749751 w 1887636"/>
                  <a:gd name="connsiteY1157" fmla="*/ 450731 h 4511377"/>
                  <a:gd name="connsiteX1158" fmla="*/ 750396 w 1887636"/>
                  <a:gd name="connsiteY1158" fmla="*/ 535315 h 4511377"/>
                  <a:gd name="connsiteX1159" fmla="*/ 750992 w 1887636"/>
                  <a:gd name="connsiteY1159" fmla="*/ 625753 h 4511377"/>
                  <a:gd name="connsiteX1160" fmla="*/ 751637 w 1887636"/>
                  <a:gd name="connsiteY1160" fmla="*/ 722541 h 4511377"/>
                  <a:gd name="connsiteX1161" fmla="*/ 752232 w 1887636"/>
                  <a:gd name="connsiteY1161" fmla="*/ 824240 h 4511377"/>
                  <a:gd name="connsiteX1162" fmla="*/ 752877 w 1887636"/>
                  <a:gd name="connsiteY1162" fmla="*/ 933679 h 4511377"/>
                  <a:gd name="connsiteX1163" fmla="*/ 753472 w 1887636"/>
                  <a:gd name="connsiteY1163" fmla="*/ 1044109 h 4511377"/>
                  <a:gd name="connsiteX1164" fmla="*/ 754117 w 1887636"/>
                  <a:gd name="connsiteY1164" fmla="*/ 1163023 h 4511377"/>
                  <a:gd name="connsiteX1165" fmla="*/ 754712 w 1887636"/>
                  <a:gd name="connsiteY1165" fmla="*/ 1285607 h 4511377"/>
                  <a:gd name="connsiteX1166" fmla="*/ 755357 w 1887636"/>
                  <a:gd name="connsiteY1166" fmla="*/ 1409532 h 4511377"/>
                  <a:gd name="connsiteX1167" fmla="*/ 755953 w 1887636"/>
                  <a:gd name="connsiteY1167" fmla="*/ 1537375 h 4511377"/>
                  <a:gd name="connsiteX1168" fmla="*/ 756597 w 1887636"/>
                  <a:gd name="connsiteY1168" fmla="*/ 1669336 h 4511377"/>
                  <a:gd name="connsiteX1169" fmla="*/ 757193 w 1887636"/>
                  <a:gd name="connsiteY1169" fmla="*/ 1800404 h 4511377"/>
                  <a:gd name="connsiteX1170" fmla="*/ 757838 w 1887636"/>
                  <a:gd name="connsiteY1170" fmla="*/ 1935738 h 4511377"/>
                  <a:gd name="connsiteX1171" fmla="*/ 758433 w 1887636"/>
                  <a:gd name="connsiteY1171" fmla="*/ 2071767 h 4511377"/>
                  <a:gd name="connsiteX1172" fmla="*/ 759078 w 1887636"/>
                  <a:gd name="connsiteY1172" fmla="*/ 2209235 h 4511377"/>
                  <a:gd name="connsiteX1173" fmla="*/ 759673 w 1887636"/>
                  <a:gd name="connsiteY1173" fmla="*/ 2347397 h 4511377"/>
                  <a:gd name="connsiteX1174" fmla="*/ 760318 w 1887636"/>
                  <a:gd name="connsiteY1174" fmla="*/ 2483476 h 4511377"/>
                  <a:gd name="connsiteX1175" fmla="*/ 760913 w 1887636"/>
                  <a:gd name="connsiteY1175" fmla="*/ 2619901 h 4511377"/>
                  <a:gd name="connsiteX1176" fmla="*/ 761558 w 1887636"/>
                  <a:gd name="connsiteY1176" fmla="*/ 2754144 h 4511377"/>
                  <a:gd name="connsiteX1177" fmla="*/ 762154 w 1887636"/>
                  <a:gd name="connsiteY1177" fmla="*/ 2885411 h 4511377"/>
                  <a:gd name="connsiteX1178" fmla="*/ 762799 w 1887636"/>
                  <a:gd name="connsiteY1178" fmla="*/ 3016280 h 4511377"/>
                  <a:gd name="connsiteX1179" fmla="*/ 763394 w 1887636"/>
                  <a:gd name="connsiteY1179" fmla="*/ 3142834 h 4511377"/>
                  <a:gd name="connsiteX1180" fmla="*/ 764039 w 1887636"/>
                  <a:gd name="connsiteY1180" fmla="*/ 3266559 h 4511377"/>
                  <a:gd name="connsiteX1181" fmla="*/ 764634 w 1887636"/>
                  <a:gd name="connsiteY1181" fmla="*/ 3385870 h 4511377"/>
                  <a:gd name="connsiteX1182" fmla="*/ 765279 w 1887636"/>
                  <a:gd name="connsiteY1182" fmla="*/ 3503097 h 4511377"/>
                  <a:gd name="connsiteX1183" fmla="*/ 765874 w 1887636"/>
                  <a:gd name="connsiteY1183" fmla="*/ 3614619 h 4511377"/>
                  <a:gd name="connsiteX1184" fmla="*/ 766519 w 1887636"/>
                  <a:gd name="connsiteY1184" fmla="*/ 3721825 h 4511377"/>
                  <a:gd name="connsiteX1185" fmla="*/ 767115 w 1887636"/>
                  <a:gd name="connsiteY1185" fmla="*/ 3821341 h 4511377"/>
                  <a:gd name="connsiteX1186" fmla="*/ 767760 w 1887636"/>
                  <a:gd name="connsiteY1186" fmla="*/ 3915946 h 4511377"/>
                  <a:gd name="connsiteX1187" fmla="*/ 768355 w 1887636"/>
                  <a:gd name="connsiteY1187" fmla="*/ 4003805 h 4511377"/>
                  <a:gd name="connsiteX1188" fmla="*/ 769000 w 1887636"/>
                  <a:gd name="connsiteY1188" fmla="*/ 4087644 h 4511377"/>
                  <a:gd name="connsiteX1189" fmla="*/ 769595 w 1887636"/>
                  <a:gd name="connsiteY1189" fmla="*/ 4162753 h 4511377"/>
                  <a:gd name="connsiteX1190" fmla="*/ 770240 w 1887636"/>
                  <a:gd name="connsiteY1190" fmla="*/ 4232057 h 4511377"/>
                  <a:gd name="connsiteX1191" fmla="*/ 770835 w 1887636"/>
                  <a:gd name="connsiteY1191" fmla="*/ 4292035 h 4511377"/>
                  <a:gd name="connsiteX1192" fmla="*/ 771480 w 1887636"/>
                  <a:gd name="connsiteY1192" fmla="*/ 4347201 h 4511377"/>
                  <a:gd name="connsiteX1193" fmla="*/ 772076 w 1887636"/>
                  <a:gd name="connsiteY1193" fmla="*/ 4394131 h 4511377"/>
                  <a:gd name="connsiteX1194" fmla="*/ 772721 w 1887636"/>
                  <a:gd name="connsiteY1194" fmla="*/ 4429850 h 4511377"/>
                  <a:gd name="connsiteX1195" fmla="*/ 773316 w 1887636"/>
                  <a:gd name="connsiteY1195" fmla="*/ 4461699 h 4511377"/>
                  <a:gd name="connsiteX1196" fmla="*/ 773961 w 1887636"/>
                  <a:gd name="connsiteY1196" fmla="*/ 4483627 h 4511377"/>
                  <a:gd name="connsiteX1197" fmla="*/ 774556 w 1887636"/>
                  <a:gd name="connsiteY1197" fmla="*/ 4496773 h 4511377"/>
                  <a:gd name="connsiteX1198" fmla="*/ 775201 w 1887636"/>
                  <a:gd name="connsiteY1198" fmla="*/ 4502726 h 4511377"/>
                  <a:gd name="connsiteX1199" fmla="*/ 775796 w 1887636"/>
                  <a:gd name="connsiteY1199" fmla="*/ 4500741 h 4511377"/>
                  <a:gd name="connsiteX1200" fmla="*/ 776441 w 1887636"/>
                  <a:gd name="connsiteY1200" fmla="*/ 4490423 h 4511377"/>
                  <a:gd name="connsiteX1201" fmla="*/ 777037 w 1887636"/>
                  <a:gd name="connsiteY1201" fmla="*/ 4472514 h 4511377"/>
                  <a:gd name="connsiteX1202" fmla="*/ 777681 w 1887636"/>
                  <a:gd name="connsiteY1202" fmla="*/ 4446370 h 4511377"/>
                  <a:gd name="connsiteX1203" fmla="*/ 778277 w 1887636"/>
                  <a:gd name="connsiteY1203" fmla="*/ 4411494 h 4511377"/>
                  <a:gd name="connsiteX1204" fmla="*/ 778922 w 1887636"/>
                  <a:gd name="connsiteY1204" fmla="*/ 4370319 h 4511377"/>
                  <a:gd name="connsiteX1205" fmla="*/ 779517 w 1887636"/>
                  <a:gd name="connsiteY1205" fmla="*/ 4319667 h 4511377"/>
                  <a:gd name="connsiteX1206" fmla="*/ 780112 w 1887636"/>
                  <a:gd name="connsiteY1206" fmla="*/ 4262666 h 4511377"/>
                  <a:gd name="connsiteX1207" fmla="*/ 780757 w 1887636"/>
                  <a:gd name="connsiteY1207" fmla="*/ 4198720 h 4511377"/>
                  <a:gd name="connsiteX1208" fmla="*/ 781353 w 1887636"/>
                  <a:gd name="connsiteY1208" fmla="*/ 4129267 h 4511377"/>
                  <a:gd name="connsiteX1209" fmla="*/ 781997 w 1887636"/>
                  <a:gd name="connsiteY1209" fmla="*/ 4051330 h 4511377"/>
                  <a:gd name="connsiteX1210" fmla="*/ 782593 w 1887636"/>
                  <a:gd name="connsiteY1210" fmla="*/ 3969524 h 4511377"/>
                  <a:gd name="connsiteX1211" fmla="*/ 783238 w 1887636"/>
                  <a:gd name="connsiteY1211" fmla="*/ 3880227 h 4511377"/>
                  <a:gd name="connsiteX1212" fmla="*/ 783833 w 1887636"/>
                  <a:gd name="connsiteY1212" fmla="*/ 3784233 h 4511377"/>
                  <a:gd name="connsiteX1213" fmla="*/ 784478 w 1887636"/>
                  <a:gd name="connsiteY1213" fmla="*/ 3684221 h 4511377"/>
                  <a:gd name="connsiteX1214" fmla="*/ 785073 w 1887636"/>
                  <a:gd name="connsiteY1214" fmla="*/ 3581033 h 4511377"/>
                  <a:gd name="connsiteX1215" fmla="*/ 785718 w 1887636"/>
                  <a:gd name="connsiteY1215" fmla="*/ 3471397 h 4511377"/>
                  <a:gd name="connsiteX1216" fmla="*/ 786313 w 1887636"/>
                  <a:gd name="connsiteY1216" fmla="*/ 3357990 h 4511377"/>
                  <a:gd name="connsiteX1217" fmla="*/ 786958 w 1887636"/>
                  <a:gd name="connsiteY1217" fmla="*/ 3241904 h 4511377"/>
                  <a:gd name="connsiteX1218" fmla="*/ 787554 w 1887636"/>
                  <a:gd name="connsiteY1218" fmla="*/ 3121055 h 4511377"/>
                  <a:gd name="connsiteX1219" fmla="*/ 788199 w 1887636"/>
                  <a:gd name="connsiteY1219" fmla="*/ 2996436 h 4511377"/>
                  <a:gd name="connsiteX1220" fmla="*/ 788794 w 1887636"/>
                  <a:gd name="connsiteY1220" fmla="*/ 2871421 h 4511377"/>
                  <a:gd name="connsiteX1221" fmla="*/ 789439 w 1887636"/>
                  <a:gd name="connsiteY1221" fmla="*/ 2743032 h 4511377"/>
                  <a:gd name="connsiteX1222" fmla="*/ 790034 w 1887636"/>
                  <a:gd name="connsiteY1222" fmla="*/ 2668270 h 4511377"/>
                  <a:gd name="connsiteX1223" fmla="*/ 793160 w 1887636"/>
                  <a:gd name="connsiteY1223" fmla="*/ 1910041 h 4511377"/>
                  <a:gd name="connsiteX1224" fmla="*/ 793755 w 1887636"/>
                  <a:gd name="connsiteY1224" fmla="*/ 1836817 h 4511377"/>
                  <a:gd name="connsiteX1225" fmla="*/ 794400 w 1887636"/>
                  <a:gd name="connsiteY1225" fmla="*/ 1709520 h 4511377"/>
                  <a:gd name="connsiteX1226" fmla="*/ 794995 w 1887636"/>
                  <a:gd name="connsiteY1226" fmla="*/ 1584256 h 4511377"/>
                  <a:gd name="connsiteX1227" fmla="*/ 795640 w 1887636"/>
                  <a:gd name="connsiteY1227" fmla="*/ 1462812 h 4511377"/>
                  <a:gd name="connsiteX1228" fmla="*/ 796235 w 1887636"/>
                  <a:gd name="connsiteY1228" fmla="*/ 1342857 h 4511377"/>
                  <a:gd name="connsiteX1229" fmla="*/ 796880 w 1887636"/>
                  <a:gd name="connsiteY1229" fmla="*/ 1225282 h 4511377"/>
                  <a:gd name="connsiteX1230" fmla="*/ 797476 w 1887636"/>
                  <a:gd name="connsiteY1230" fmla="*/ 1113562 h 4511377"/>
                  <a:gd name="connsiteX1231" fmla="*/ 798120 w 1887636"/>
                  <a:gd name="connsiteY1231" fmla="*/ 1003677 h 4511377"/>
                  <a:gd name="connsiteX1232" fmla="*/ 798716 w 1887636"/>
                  <a:gd name="connsiteY1232" fmla="*/ 898208 h 4511377"/>
                  <a:gd name="connsiteX1233" fmla="*/ 799361 w 1887636"/>
                  <a:gd name="connsiteY1233" fmla="*/ 798443 h 4511377"/>
                  <a:gd name="connsiteX1234" fmla="*/ 799956 w 1887636"/>
                  <a:gd name="connsiteY1234" fmla="*/ 703838 h 4511377"/>
                  <a:gd name="connsiteX1235" fmla="*/ 800601 w 1887636"/>
                  <a:gd name="connsiteY1235" fmla="*/ 611416 h 4511377"/>
                  <a:gd name="connsiteX1236" fmla="*/ 801196 w 1887636"/>
                  <a:gd name="connsiteY1236" fmla="*/ 525741 h 4511377"/>
                  <a:gd name="connsiteX1237" fmla="*/ 801841 w 1887636"/>
                  <a:gd name="connsiteY1237" fmla="*/ 448052 h 4511377"/>
                  <a:gd name="connsiteX1238" fmla="*/ 802436 w 1887636"/>
                  <a:gd name="connsiteY1238" fmla="*/ 373589 h 4511377"/>
                  <a:gd name="connsiteX1239" fmla="*/ 803081 w 1887636"/>
                  <a:gd name="connsiteY1239" fmla="*/ 306765 h 4511377"/>
                  <a:gd name="connsiteX1240" fmla="*/ 803677 w 1887636"/>
                  <a:gd name="connsiteY1240" fmla="*/ 247432 h 4511377"/>
                  <a:gd name="connsiteX1241" fmla="*/ 804322 w 1887636"/>
                  <a:gd name="connsiteY1241" fmla="*/ 192118 h 4511377"/>
                  <a:gd name="connsiteX1242" fmla="*/ 804917 w 1887636"/>
                  <a:gd name="connsiteY1242" fmla="*/ 144294 h 4511377"/>
                  <a:gd name="connsiteX1243" fmla="*/ 805562 w 1887636"/>
                  <a:gd name="connsiteY1243" fmla="*/ 101134 h 4511377"/>
                  <a:gd name="connsiteX1244" fmla="*/ 806157 w 1887636"/>
                  <a:gd name="connsiteY1244" fmla="*/ 69632 h 4511377"/>
                  <a:gd name="connsiteX1245" fmla="*/ 806802 w 1887636"/>
                  <a:gd name="connsiteY1245" fmla="*/ 43538 h 4511377"/>
                  <a:gd name="connsiteX1246" fmla="*/ 807397 w 1887636"/>
                  <a:gd name="connsiteY1246" fmla="*/ 23098 h 4511377"/>
                  <a:gd name="connsiteX1247" fmla="*/ 808042 w 1887636"/>
                  <a:gd name="connsiteY1247" fmla="*/ 11391 h 4511377"/>
                  <a:gd name="connsiteX1248" fmla="*/ 808638 w 1887636"/>
                  <a:gd name="connsiteY1248" fmla="*/ 6479 h 4511377"/>
                  <a:gd name="connsiteX1249" fmla="*/ 809283 w 1887636"/>
                  <a:gd name="connsiteY1249" fmla="*/ 7422 h 4511377"/>
                  <a:gd name="connsiteX1250" fmla="*/ 809878 w 1887636"/>
                  <a:gd name="connsiteY1250" fmla="*/ 17840 h 4511377"/>
                  <a:gd name="connsiteX1251" fmla="*/ 810523 w 1887636"/>
                  <a:gd name="connsiteY1251" fmla="*/ 34360 h 4511377"/>
                  <a:gd name="connsiteX1252" fmla="*/ 811118 w 1887636"/>
                  <a:gd name="connsiteY1252" fmla="*/ 57130 h 4511377"/>
                  <a:gd name="connsiteX1253" fmla="*/ 811763 w 1887636"/>
                  <a:gd name="connsiteY1253" fmla="*/ 88384 h 4511377"/>
                  <a:gd name="connsiteX1254" fmla="*/ 812358 w 1887636"/>
                  <a:gd name="connsiteY1254" fmla="*/ 125790 h 4511377"/>
                  <a:gd name="connsiteX1255" fmla="*/ 813003 w 1887636"/>
                  <a:gd name="connsiteY1255" fmla="*/ 169396 h 4511377"/>
                  <a:gd name="connsiteX1256" fmla="*/ 813599 w 1887636"/>
                  <a:gd name="connsiteY1256" fmla="*/ 218559 h 4511377"/>
                  <a:gd name="connsiteX1257" fmla="*/ 814244 w 1887636"/>
                  <a:gd name="connsiteY1257" fmla="*/ 277148 h 4511377"/>
                  <a:gd name="connsiteX1258" fmla="*/ 814839 w 1887636"/>
                  <a:gd name="connsiteY1258" fmla="*/ 340499 h 4511377"/>
                  <a:gd name="connsiteX1259" fmla="*/ 815484 w 1887636"/>
                  <a:gd name="connsiteY1259" fmla="*/ 410498 h 4511377"/>
                  <a:gd name="connsiteX1260" fmla="*/ 816079 w 1887636"/>
                  <a:gd name="connsiteY1260" fmla="*/ 485061 h 4511377"/>
                  <a:gd name="connsiteX1261" fmla="*/ 816674 w 1887636"/>
                  <a:gd name="connsiteY1261" fmla="*/ 567561 h 4511377"/>
                  <a:gd name="connsiteX1262" fmla="*/ 817319 w 1887636"/>
                  <a:gd name="connsiteY1262" fmla="*/ 653237 h 4511377"/>
                  <a:gd name="connsiteX1263" fmla="*/ 817915 w 1887636"/>
                  <a:gd name="connsiteY1263" fmla="*/ 746254 h 4511377"/>
                  <a:gd name="connsiteX1264" fmla="*/ 818560 w 1887636"/>
                  <a:gd name="connsiteY1264" fmla="*/ 841107 h 4511377"/>
                  <a:gd name="connsiteX1265" fmla="*/ 819155 w 1887636"/>
                  <a:gd name="connsiteY1265" fmla="*/ 943650 h 4511377"/>
                  <a:gd name="connsiteX1266" fmla="*/ 819800 w 1887636"/>
                  <a:gd name="connsiteY1266" fmla="*/ 1049020 h 4511377"/>
                  <a:gd name="connsiteX1267" fmla="*/ 820395 w 1887636"/>
                  <a:gd name="connsiteY1267" fmla="*/ 1157764 h 4511377"/>
                  <a:gd name="connsiteX1268" fmla="*/ 821040 w 1887636"/>
                  <a:gd name="connsiteY1268" fmla="*/ 1271171 h 4511377"/>
                  <a:gd name="connsiteX1269" fmla="*/ 821635 w 1887636"/>
                  <a:gd name="connsiteY1269" fmla="*/ 1385818 h 4511377"/>
                  <a:gd name="connsiteX1270" fmla="*/ 822280 w 1887636"/>
                  <a:gd name="connsiteY1270" fmla="*/ 1508651 h 4511377"/>
                  <a:gd name="connsiteX1271" fmla="*/ 822876 w 1887636"/>
                  <a:gd name="connsiteY1271" fmla="*/ 1626821 h 4511377"/>
                  <a:gd name="connsiteX1272" fmla="*/ 823520 w 1887636"/>
                  <a:gd name="connsiteY1272" fmla="*/ 1750894 h 4511377"/>
                  <a:gd name="connsiteX1273" fmla="*/ 824116 w 1887636"/>
                  <a:gd name="connsiteY1273" fmla="*/ 1876009 h 4511377"/>
                  <a:gd name="connsiteX1274" fmla="*/ 824761 w 1887636"/>
                  <a:gd name="connsiteY1274" fmla="*/ 2002711 h 4511377"/>
                  <a:gd name="connsiteX1275" fmla="*/ 825356 w 1887636"/>
                  <a:gd name="connsiteY1275" fmla="*/ 2129761 h 4511377"/>
                  <a:gd name="connsiteX1276" fmla="*/ 826001 w 1887636"/>
                  <a:gd name="connsiteY1276" fmla="*/ 2256612 h 4511377"/>
                  <a:gd name="connsiteX1277" fmla="*/ 826596 w 1887636"/>
                  <a:gd name="connsiteY1277" fmla="*/ 2384703 h 4511377"/>
                  <a:gd name="connsiteX1278" fmla="*/ 827241 w 1887636"/>
                  <a:gd name="connsiteY1278" fmla="*/ 2512745 h 4511377"/>
                  <a:gd name="connsiteX1279" fmla="*/ 827837 w 1887636"/>
                  <a:gd name="connsiteY1279" fmla="*/ 2638257 h 4511377"/>
                  <a:gd name="connsiteX1280" fmla="*/ 828481 w 1887636"/>
                  <a:gd name="connsiteY1280" fmla="*/ 2764215 h 4511377"/>
                  <a:gd name="connsiteX1281" fmla="*/ 829077 w 1887636"/>
                  <a:gd name="connsiteY1281" fmla="*/ 2886452 h 4511377"/>
                  <a:gd name="connsiteX1282" fmla="*/ 829722 w 1887636"/>
                  <a:gd name="connsiteY1282" fmla="*/ 3009087 h 4511377"/>
                  <a:gd name="connsiteX1283" fmla="*/ 830317 w 1887636"/>
                  <a:gd name="connsiteY1283" fmla="*/ 3126711 h 4511377"/>
                  <a:gd name="connsiteX1284" fmla="*/ 830962 w 1887636"/>
                  <a:gd name="connsiteY1284" fmla="*/ 3243938 h 4511377"/>
                  <a:gd name="connsiteX1285" fmla="*/ 831557 w 1887636"/>
                  <a:gd name="connsiteY1285" fmla="*/ 3356700 h 4511377"/>
                  <a:gd name="connsiteX1286" fmla="*/ 832202 w 1887636"/>
                  <a:gd name="connsiteY1286" fmla="*/ 3465245 h 4511377"/>
                  <a:gd name="connsiteX1287" fmla="*/ 832797 w 1887636"/>
                  <a:gd name="connsiteY1287" fmla="*/ 3570814 h 4511377"/>
                  <a:gd name="connsiteX1288" fmla="*/ 833442 w 1887636"/>
                  <a:gd name="connsiteY1288" fmla="*/ 3671620 h 4511377"/>
                  <a:gd name="connsiteX1289" fmla="*/ 834038 w 1887636"/>
                  <a:gd name="connsiteY1289" fmla="*/ 3770194 h 4511377"/>
                  <a:gd name="connsiteX1290" fmla="*/ 834683 w 1887636"/>
                  <a:gd name="connsiteY1290" fmla="*/ 3860582 h 4511377"/>
                  <a:gd name="connsiteX1291" fmla="*/ 835278 w 1887636"/>
                  <a:gd name="connsiteY1291" fmla="*/ 3947051 h 4511377"/>
                  <a:gd name="connsiteX1292" fmla="*/ 835923 w 1887636"/>
                  <a:gd name="connsiteY1292" fmla="*/ 4026922 h 4511377"/>
                  <a:gd name="connsiteX1293" fmla="*/ 836518 w 1887636"/>
                  <a:gd name="connsiteY1293" fmla="*/ 4103420 h 4511377"/>
                  <a:gd name="connsiteX1294" fmla="*/ 837163 w 1887636"/>
                  <a:gd name="connsiteY1294" fmla="*/ 4173320 h 4511377"/>
                  <a:gd name="connsiteX1295" fmla="*/ 837758 w 1887636"/>
                  <a:gd name="connsiteY1295" fmla="*/ 4235828 h 4511377"/>
                  <a:gd name="connsiteX1296" fmla="*/ 838403 w 1887636"/>
                  <a:gd name="connsiteY1296" fmla="*/ 4291440 h 4511377"/>
                  <a:gd name="connsiteX1297" fmla="*/ 838999 w 1887636"/>
                  <a:gd name="connsiteY1297" fmla="*/ 4342190 h 4511377"/>
                  <a:gd name="connsiteX1298" fmla="*/ 839643 w 1887636"/>
                  <a:gd name="connsiteY1298" fmla="*/ 4386442 h 4511377"/>
                  <a:gd name="connsiteX1299" fmla="*/ 840239 w 1887636"/>
                  <a:gd name="connsiteY1299" fmla="*/ 4422408 h 4511377"/>
                  <a:gd name="connsiteX1300" fmla="*/ 840884 w 1887636"/>
                  <a:gd name="connsiteY1300" fmla="*/ 4452968 h 4511377"/>
                  <a:gd name="connsiteX1301" fmla="*/ 841479 w 1887636"/>
                  <a:gd name="connsiteY1301" fmla="*/ 4477128 h 4511377"/>
                  <a:gd name="connsiteX1302" fmla="*/ 842124 w 1887636"/>
                  <a:gd name="connsiteY1302" fmla="*/ 4491614 h 4511377"/>
                  <a:gd name="connsiteX1303" fmla="*/ 842719 w 1887636"/>
                  <a:gd name="connsiteY1303" fmla="*/ 4501536 h 4511377"/>
                  <a:gd name="connsiteX1304" fmla="*/ 843364 w 1887636"/>
                  <a:gd name="connsiteY1304" fmla="*/ 4503569 h 4511377"/>
                  <a:gd name="connsiteX1305" fmla="*/ 843960 w 1887636"/>
                  <a:gd name="connsiteY1305" fmla="*/ 4499154 h 4511377"/>
                  <a:gd name="connsiteX1306" fmla="*/ 844605 w 1887636"/>
                  <a:gd name="connsiteY1306" fmla="*/ 4485809 h 4511377"/>
                  <a:gd name="connsiteX1307" fmla="*/ 845200 w 1887636"/>
                  <a:gd name="connsiteY1307" fmla="*/ 4467503 h 4511377"/>
                  <a:gd name="connsiteX1308" fmla="*/ 845845 w 1887636"/>
                  <a:gd name="connsiteY1308" fmla="*/ 4441062 h 4511377"/>
                  <a:gd name="connsiteX1309" fmla="*/ 846440 w 1887636"/>
                  <a:gd name="connsiteY1309" fmla="*/ 4407327 h 4511377"/>
                  <a:gd name="connsiteX1310" fmla="*/ 847085 w 1887636"/>
                  <a:gd name="connsiteY1310" fmla="*/ 4367689 h 4511377"/>
                  <a:gd name="connsiteX1311" fmla="*/ 847680 w 1887636"/>
                  <a:gd name="connsiteY1311" fmla="*/ 4321801 h 4511377"/>
                  <a:gd name="connsiteX1312" fmla="*/ 848325 w 1887636"/>
                  <a:gd name="connsiteY1312" fmla="*/ 4269115 h 4511377"/>
                  <a:gd name="connsiteX1313" fmla="*/ 848921 w 1887636"/>
                  <a:gd name="connsiteY1313" fmla="*/ 4209386 h 4511377"/>
                  <a:gd name="connsiteX1314" fmla="*/ 849565 w 1887636"/>
                  <a:gd name="connsiteY1314" fmla="*/ 4144596 h 4511377"/>
                  <a:gd name="connsiteX1315" fmla="*/ 850161 w 1887636"/>
                  <a:gd name="connsiteY1315" fmla="*/ 4074101 h 4511377"/>
                  <a:gd name="connsiteX1316" fmla="*/ 850806 w 1887636"/>
                  <a:gd name="connsiteY1316" fmla="*/ 3999042 h 4511377"/>
                  <a:gd name="connsiteX1317" fmla="*/ 851401 w 1887636"/>
                  <a:gd name="connsiteY1317" fmla="*/ 3917385 h 4511377"/>
                  <a:gd name="connsiteX1318" fmla="*/ 852046 w 1887636"/>
                  <a:gd name="connsiteY1318" fmla="*/ 3833247 h 4511377"/>
                  <a:gd name="connsiteX1319" fmla="*/ 852641 w 1887636"/>
                  <a:gd name="connsiteY1319" fmla="*/ 3741867 h 4511377"/>
                  <a:gd name="connsiteX1320" fmla="*/ 853286 w 1887636"/>
                  <a:gd name="connsiteY1320" fmla="*/ 3645823 h 4511377"/>
                  <a:gd name="connsiteX1321" fmla="*/ 853881 w 1887636"/>
                  <a:gd name="connsiteY1321" fmla="*/ 3546009 h 4511377"/>
                  <a:gd name="connsiteX1322" fmla="*/ 854477 w 1887636"/>
                  <a:gd name="connsiteY1322" fmla="*/ 3442871 h 4511377"/>
                  <a:gd name="connsiteX1323" fmla="*/ 855122 w 1887636"/>
                  <a:gd name="connsiteY1323" fmla="*/ 3335715 h 4511377"/>
                  <a:gd name="connsiteX1324" fmla="*/ 855717 w 1887636"/>
                  <a:gd name="connsiteY1324" fmla="*/ 3226078 h 4511377"/>
                  <a:gd name="connsiteX1325" fmla="*/ 856362 w 1887636"/>
                  <a:gd name="connsiteY1325" fmla="*/ 3114110 h 4511377"/>
                  <a:gd name="connsiteX1326" fmla="*/ 856957 w 1887636"/>
                  <a:gd name="connsiteY1326" fmla="*/ 3001100 h 4511377"/>
                  <a:gd name="connsiteX1327" fmla="*/ 857602 w 1887636"/>
                  <a:gd name="connsiteY1327" fmla="*/ 2883377 h 4511377"/>
                  <a:gd name="connsiteX1328" fmla="*/ 858197 w 1887636"/>
                  <a:gd name="connsiteY1328" fmla="*/ 2764959 h 4511377"/>
                  <a:gd name="connsiteX1329" fmla="*/ 858842 w 1887636"/>
                  <a:gd name="connsiteY1329" fmla="*/ 2677399 h 4511377"/>
                  <a:gd name="connsiteX1330" fmla="*/ 862563 w 1887636"/>
                  <a:gd name="connsiteY1330" fmla="*/ 1918028 h 4511377"/>
                  <a:gd name="connsiteX1331" fmla="*/ 863158 w 1887636"/>
                  <a:gd name="connsiteY1331" fmla="*/ 1806456 h 4511377"/>
                  <a:gd name="connsiteX1332" fmla="*/ 863803 w 1887636"/>
                  <a:gd name="connsiteY1332" fmla="*/ 1686947 h 4511377"/>
                  <a:gd name="connsiteX1333" fmla="*/ 864399 w 1887636"/>
                  <a:gd name="connsiteY1333" fmla="*/ 1564511 h 4511377"/>
                  <a:gd name="connsiteX1334" fmla="*/ 865044 w 1887636"/>
                  <a:gd name="connsiteY1334" fmla="*/ 1451700 h 4511377"/>
                  <a:gd name="connsiteX1335" fmla="*/ 865639 w 1887636"/>
                  <a:gd name="connsiteY1335" fmla="*/ 1340773 h 4511377"/>
                  <a:gd name="connsiteX1336" fmla="*/ 866284 w 1887636"/>
                  <a:gd name="connsiteY1336" fmla="*/ 1232377 h 4511377"/>
                  <a:gd name="connsiteX1337" fmla="*/ 866879 w 1887636"/>
                  <a:gd name="connsiteY1337" fmla="*/ 1127998 h 4511377"/>
                  <a:gd name="connsiteX1338" fmla="*/ 867524 w 1887636"/>
                  <a:gd name="connsiteY1338" fmla="*/ 1026299 h 4511377"/>
                  <a:gd name="connsiteX1339" fmla="*/ 868119 w 1887636"/>
                  <a:gd name="connsiteY1339" fmla="*/ 926088 h 4511377"/>
                  <a:gd name="connsiteX1340" fmla="*/ 868764 w 1887636"/>
                  <a:gd name="connsiteY1340" fmla="*/ 830938 h 4511377"/>
                  <a:gd name="connsiteX1341" fmla="*/ 869360 w 1887636"/>
                  <a:gd name="connsiteY1341" fmla="*/ 739904 h 4511377"/>
                  <a:gd name="connsiteX1342" fmla="*/ 870004 w 1887636"/>
                  <a:gd name="connsiteY1342" fmla="*/ 654626 h 4511377"/>
                  <a:gd name="connsiteX1343" fmla="*/ 870600 w 1887636"/>
                  <a:gd name="connsiteY1343" fmla="*/ 573316 h 4511377"/>
                  <a:gd name="connsiteX1344" fmla="*/ 871245 w 1887636"/>
                  <a:gd name="connsiteY1344" fmla="*/ 496670 h 4511377"/>
                  <a:gd name="connsiteX1345" fmla="*/ 871840 w 1887636"/>
                  <a:gd name="connsiteY1345" fmla="*/ 425579 h 4511377"/>
                  <a:gd name="connsiteX1346" fmla="*/ 872485 w 1887636"/>
                  <a:gd name="connsiteY1346" fmla="*/ 357466 h 4511377"/>
                  <a:gd name="connsiteX1347" fmla="*/ 873080 w 1887636"/>
                  <a:gd name="connsiteY1347" fmla="*/ 296297 h 4511377"/>
                  <a:gd name="connsiteX1348" fmla="*/ 873725 w 1887636"/>
                  <a:gd name="connsiteY1348" fmla="*/ 241132 h 4511377"/>
                  <a:gd name="connsiteX1349" fmla="*/ 874320 w 1887636"/>
                  <a:gd name="connsiteY1349" fmla="*/ 190530 h 4511377"/>
                  <a:gd name="connsiteX1350" fmla="*/ 874965 w 1887636"/>
                  <a:gd name="connsiteY1350" fmla="*/ 148114 h 4511377"/>
                  <a:gd name="connsiteX1351" fmla="*/ 875561 w 1887636"/>
                  <a:gd name="connsiteY1351" fmla="*/ 107682 h 4511377"/>
                  <a:gd name="connsiteX1352" fmla="*/ 876206 w 1887636"/>
                  <a:gd name="connsiteY1352" fmla="*/ 74593 h 4511377"/>
                  <a:gd name="connsiteX1353" fmla="*/ 876801 w 1887636"/>
                  <a:gd name="connsiteY1353" fmla="*/ 49887 h 4511377"/>
                  <a:gd name="connsiteX1354" fmla="*/ 877446 w 1887636"/>
                  <a:gd name="connsiteY1354" fmla="*/ 28208 h 4511377"/>
                  <a:gd name="connsiteX1355" fmla="*/ 878041 w 1887636"/>
                  <a:gd name="connsiteY1355" fmla="*/ 14070 h 4511377"/>
                  <a:gd name="connsiteX1356" fmla="*/ 878686 w 1887636"/>
                  <a:gd name="connsiteY1356" fmla="*/ 6479 h 4511377"/>
                  <a:gd name="connsiteX1357" fmla="*/ 879281 w 1887636"/>
                  <a:gd name="connsiteY1357" fmla="*/ 3701 h 4511377"/>
                  <a:gd name="connsiteX1358" fmla="*/ 879926 w 1887636"/>
                  <a:gd name="connsiteY1358" fmla="*/ 8563 h 4511377"/>
                  <a:gd name="connsiteX1359" fmla="*/ 880522 w 1887636"/>
                  <a:gd name="connsiteY1359" fmla="*/ 19923 h 4511377"/>
                  <a:gd name="connsiteX1360" fmla="*/ 881167 w 1887636"/>
                  <a:gd name="connsiteY1360" fmla="*/ 35203 h 4511377"/>
                  <a:gd name="connsiteX1361" fmla="*/ 881762 w 1887636"/>
                  <a:gd name="connsiteY1361" fmla="*/ 57478 h 4511377"/>
                  <a:gd name="connsiteX1362" fmla="*/ 882407 w 1887636"/>
                  <a:gd name="connsiteY1362" fmla="*/ 88037 h 4511377"/>
                  <a:gd name="connsiteX1363" fmla="*/ 883002 w 1887636"/>
                  <a:gd name="connsiteY1363" fmla="*/ 121623 h 4511377"/>
                  <a:gd name="connsiteX1364" fmla="*/ 883647 w 1887636"/>
                  <a:gd name="connsiteY1364" fmla="*/ 162798 h 4511377"/>
                  <a:gd name="connsiteX1365" fmla="*/ 884242 w 1887636"/>
                  <a:gd name="connsiteY1365" fmla="*/ 207943 h 4511377"/>
                  <a:gd name="connsiteX1366" fmla="*/ 884887 w 1887636"/>
                  <a:gd name="connsiteY1366" fmla="*/ 259438 h 4511377"/>
                  <a:gd name="connsiteX1367" fmla="*/ 885483 w 1887636"/>
                  <a:gd name="connsiteY1367" fmla="*/ 316240 h 4511377"/>
                  <a:gd name="connsiteX1368" fmla="*/ 886128 w 1887636"/>
                  <a:gd name="connsiteY1368" fmla="*/ 379294 h 4511377"/>
                  <a:gd name="connsiteX1369" fmla="*/ 886723 w 1887636"/>
                  <a:gd name="connsiteY1369" fmla="*/ 448648 h 4511377"/>
                  <a:gd name="connsiteX1370" fmla="*/ 887368 w 1887636"/>
                  <a:gd name="connsiteY1370" fmla="*/ 519192 h 4511377"/>
                  <a:gd name="connsiteX1371" fmla="*/ 887963 w 1887636"/>
                  <a:gd name="connsiteY1371" fmla="*/ 596682 h 4511377"/>
                  <a:gd name="connsiteX1372" fmla="*/ 888608 w 1887636"/>
                  <a:gd name="connsiteY1372" fmla="*/ 678934 h 4511377"/>
                  <a:gd name="connsiteX1373" fmla="*/ 889203 w 1887636"/>
                  <a:gd name="connsiteY1373" fmla="*/ 764312 h 4511377"/>
                  <a:gd name="connsiteX1374" fmla="*/ 889848 w 1887636"/>
                  <a:gd name="connsiteY1374" fmla="*/ 855990 h 4511377"/>
                  <a:gd name="connsiteX1375" fmla="*/ 890444 w 1887636"/>
                  <a:gd name="connsiteY1375" fmla="*/ 950794 h 4511377"/>
                  <a:gd name="connsiteX1376" fmla="*/ 891039 w 1887636"/>
                  <a:gd name="connsiteY1376" fmla="*/ 1048375 h 4511377"/>
                  <a:gd name="connsiteX1377" fmla="*/ 891684 w 1887636"/>
                  <a:gd name="connsiteY1377" fmla="*/ 1148785 h 4511377"/>
                  <a:gd name="connsiteX1378" fmla="*/ 892279 w 1887636"/>
                  <a:gd name="connsiteY1378" fmla="*/ 1252766 h 4511377"/>
                  <a:gd name="connsiteX1379" fmla="*/ 892924 w 1887636"/>
                  <a:gd name="connsiteY1379" fmla="*/ 1360914 h 4511377"/>
                  <a:gd name="connsiteX1380" fmla="*/ 893519 w 1887636"/>
                  <a:gd name="connsiteY1380" fmla="*/ 1469311 h 4511377"/>
                  <a:gd name="connsiteX1381" fmla="*/ 894164 w 1887636"/>
                  <a:gd name="connsiteY1381" fmla="*/ 1581974 h 4511377"/>
                  <a:gd name="connsiteX1382" fmla="*/ 894760 w 1887636"/>
                  <a:gd name="connsiteY1382" fmla="*/ 1694934 h 4511377"/>
                  <a:gd name="connsiteX1383" fmla="*/ 895404 w 1887636"/>
                  <a:gd name="connsiteY1383" fmla="*/ 1810673 h 4511377"/>
                  <a:gd name="connsiteX1384" fmla="*/ 896000 w 1887636"/>
                  <a:gd name="connsiteY1384" fmla="*/ 1926362 h 4511377"/>
                  <a:gd name="connsiteX1385" fmla="*/ 896645 w 1887636"/>
                  <a:gd name="connsiteY1385" fmla="*/ 2042895 h 4511377"/>
                  <a:gd name="connsiteX1386" fmla="*/ 897240 w 1887636"/>
                  <a:gd name="connsiteY1386" fmla="*/ 2162404 h 4511377"/>
                  <a:gd name="connsiteX1387" fmla="*/ 897885 w 1887636"/>
                  <a:gd name="connsiteY1387" fmla="*/ 2279234 h 4511377"/>
                  <a:gd name="connsiteX1388" fmla="*/ 898480 w 1887636"/>
                  <a:gd name="connsiteY1388" fmla="*/ 2398991 h 4511377"/>
                  <a:gd name="connsiteX1389" fmla="*/ 899125 w 1887636"/>
                  <a:gd name="connsiteY1389" fmla="*/ 2516813 h 4511377"/>
                  <a:gd name="connsiteX1390" fmla="*/ 899720 w 1887636"/>
                  <a:gd name="connsiteY1390" fmla="*/ 2634834 h 4511377"/>
                  <a:gd name="connsiteX1391" fmla="*/ 900365 w 1887636"/>
                  <a:gd name="connsiteY1391" fmla="*/ 2751168 h 4511377"/>
                  <a:gd name="connsiteX1392" fmla="*/ 900961 w 1887636"/>
                  <a:gd name="connsiteY1392" fmla="*/ 2865666 h 4511377"/>
                  <a:gd name="connsiteX1393" fmla="*/ 901606 w 1887636"/>
                  <a:gd name="connsiteY1393" fmla="*/ 2978627 h 4511377"/>
                  <a:gd name="connsiteX1394" fmla="*/ 902201 w 1887636"/>
                  <a:gd name="connsiteY1394" fmla="*/ 3088958 h 4511377"/>
                  <a:gd name="connsiteX1395" fmla="*/ 902846 w 1887636"/>
                  <a:gd name="connsiteY1395" fmla="*/ 3198545 h 4511377"/>
                  <a:gd name="connsiteX1396" fmla="*/ 903441 w 1887636"/>
                  <a:gd name="connsiteY1396" fmla="*/ 3302675 h 4511377"/>
                  <a:gd name="connsiteX1397" fmla="*/ 904086 w 1887636"/>
                  <a:gd name="connsiteY1397" fmla="*/ 3407053 h 4511377"/>
                  <a:gd name="connsiteX1398" fmla="*/ 904681 w 1887636"/>
                  <a:gd name="connsiteY1398" fmla="*/ 3506272 h 4511377"/>
                  <a:gd name="connsiteX1399" fmla="*/ 905326 w 1887636"/>
                  <a:gd name="connsiteY1399" fmla="*/ 3603060 h 4511377"/>
                  <a:gd name="connsiteX1400" fmla="*/ 905922 w 1887636"/>
                  <a:gd name="connsiteY1400" fmla="*/ 3695482 h 4511377"/>
                  <a:gd name="connsiteX1401" fmla="*/ 906567 w 1887636"/>
                  <a:gd name="connsiteY1401" fmla="*/ 3783142 h 4511377"/>
                  <a:gd name="connsiteX1402" fmla="*/ 907162 w 1887636"/>
                  <a:gd name="connsiteY1402" fmla="*/ 3869363 h 4511377"/>
                  <a:gd name="connsiteX1403" fmla="*/ 907807 w 1887636"/>
                  <a:gd name="connsiteY1403" fmla="*/ 3947845 h 4511377"/>
                  <a:gd name="connsiteX1404" fmla="*/ 908402 w 1887636"/>
                  <a:gd name="connsiteY1404" fmla="*/ 4024243 h 4511377"/>
                  <a:gd name="connsiteX1405" fmla="*/ 909047 w 1887636"/>
                  <a:gd name="connsiteY1405" fmla="*/ 4092456 h 4511377"/>
                  <a:gd name="connsiteX1406" fmla="*/ 909642 w 1887636"/>
                  <a:gd name="connsiteY1406" fmla="*/ 4158983 h 4511377"/>
                  <a:gd name="connsiteX1407" fmla="*/ 910287 w 1887636"/>
                  <a:gd name="connsiteY1407" fmla="*/ 4219903 h 4511377"/>
                  <a:gd name="connsiteX1408" fmla="*/ 910883 w 1887636"/>
                  <a:gd name="connsiteY1408" fmla="*/ 4276855 h 4511377"/>
                  <a:gd name="connsiteX1409" fmla="*/ 911527 w 1887636"/>
                  <a:gd name="connsiteY1409" fmla="*/ 4321106 h 4511377"/>
                  <a:gd name="connsiteX1410" fmla="*/ 912123 w 1887636"/>
                  <a:gd name="connsiteY1410" fmla="*/ 4365903 h 4511377"/>
                  <a:gd name="connsiteX1411" fmla="*/ 912768 w 1887636"/>
                  <a:gd name="connsiteY1411" fmla="*/ 4402366 h 4511377"/>
                  <a:gd name="connsiteX1412" fmla="*/ 913363 w 1887636"/>
                  <a:gd name="connsiteY1412" fmla="*/ 4433422 h 4511377"/>
                  <a:gd name="connsiteX1413" fmla="*/ 914008 w 1887636"/>
                  <a:gd name="connsiteY1413" fmla="*/ 4459913 h 4511377"/>
                  <a:gd name="connsiteX1414" fmla="*/ 914603 w 1887636"/>
                  <a:gd name="connsiteY1414" fmla="*/ 4480600 h 4511377"/>
                  <a:gd name="connsiteX1415" fmla="*/ 915248 w 1887636"/>
                  <a:gd name="connsiteY1415" fmla="*/ 4493697 h 4511377"/>
                  <a:gd name="connsiteX1416" fmla="*/ 915843 w 1887636"/>
                  <a:gd name="connsiteY1416" fmla="*/ 4500146 h 4511377"/>
                  <a:gd name="connsiteX1417" fmla="*/ 916489 w 1887636"/>
                  <a:gd name="connsiteY1417" fmla="*/ 4502527 h 4511377"/>
                  <a:gd name="connsiteX1418" fmla="*/ 917084 w 1887636"/>
                  <a:gd name="connsiteY1418" fmla="*/ 4498559 h 4511377"/>
                  <a:gd name="connsiteX1419" fmla="*/ 917729 w 1887636"/>
                  <a:gd name="connsiteY1419" fmla="*/ 4487794 h 4511377"/>
                  <a:gd name="connsiteX1420" fmla="*/ 918324 w 1887636"/>
                  <a:gd name="connsiteY1420" fmla="*/ 4470827 h 4511377"/>
                  <a:gd name="connsiteX1421" fmla="*/ 918969 w 1887636"/>
                  <a:gd name="connsiteY1421" fmla="*/ 4448950 h 4511377"/>
                  <a:gd name="connsiteX1422" fmla="*/ 919564 w 1887636"/>
                  <a:gd name="connsiteY1422" fmla="*/ 4422855 h 4511377"/>
                  <a:gd name="connsiteX1423" fmla="*/ 920209 w 1887636"/>
                  <a:gd name="connsiteY1423" fmla="*/ 4386243 h 4511377"/>
                  <a:gd name="connsiteX1424" fmla="*/ 920805 w 1887636"/>
                  <a:gd name="connsiteY1424" fmla="*/ 4347002 h 4511377"/>
                  <a:gd name="connsiteX1425" fmla="*/ 921449 w 1887636"/>
                  <a:gd name="connsiteY1425" fmla="*/ 4302552 h 4511377"/>
                  <a:gd name="connsiteX1426" fmla="*/ 922045 w 1887636"/>
                  <a:gd name="connsiteY1426" fmla="*/ 4249669 h 4511377"/>
                  <a:gd name="connsiteX1427" fmla="*/ 922690 w 1887636"/>
                  <a:gd name="connsiteY1427" fmla="*/ 4194701 h 4511377"/>
                  <a:gd name="connsiteX1428" fmla="*/ 923285 w 1887636"/>
                  <a:gd name="connsiteY1428" fmla="*/ 4132441 h 4511377"/>
                  <a:gd name="connsiteX1429" fmla="*/ 923930 w 1887636"/>
                  <a:gd name="connsiteY1429" fmla="*/ 4067900 h 4511377"/>
                  <a:gd name="connsiteX1430" fmla="*/ 924525 w 1887636"/>
                  <a:gd name="connsiteY1430" fmla="*/ 3995966 h 4511377"/>
                  <a:gd name="connsiteX1431" fmla="*/ 925170 w 1887636"/>
                  <a:gd name="connsiteY1431" fmla="*/ 3921552 h 4511377"/>
                  <a:gd name="connsiteX1432" fmla="*/ 925765 w 1887636"/>
                  <a:gd name="connsiteY1432" fmla="*/ 3842276 h 4511377"/>
                  <a:gd name="connsiteX1433" fmla="*/ 926410 w 1887636"/>
                  <a:gd name="connsiteY1433" fmla="*/ 3760421 h 4511377"/>
                  <a:gd name="connsiteX1434" fmla="*/ 927006 w 1887636"/>
                  <a:gd name="connsiteY1434" fmla="*/ 3672662 h 4511377"/>
                  <a:gd name="connsiteX1435" fmla="*/ 927601 w 1887636"/>
                  <a:gd name="connsiteY1435" fmla="*/ 3581529 h 4511377"/>
                  <a:gd name="connsiteX1436" fmla="*/ 928246 w 1887636"/>
                  <a:gd name="connsiteY1436" fmla="*/ 3487768 h 4511377"/>
                  <a:gd name="connsiteX1437" fmla="*/ 928841 w 1887636"/>
                  <a:gd name="connsiteY1437" fmla="*/ 3390236 h 4511377"/>
                  <a:gd name="connsiteX1438" fmla="*/ 929486 w 1887636"/>
                  <a:gd name="connsiteY1438" fmla="*/ 3289826 h 4511377"/>
                  <a:gd name="connsiteX1439" fmla="*/ 930081 w 1887636"/>
                  <a:gd name="connsiteY1439" fmla="*/ 3188772 h 4511377"/>
                  <a:gd name="connsiteX1440" fmla="*/ 930726 w 1887636"/>
                  <a:gd name="connsiteY1440" fmla="*/ 3082459 h 4511377"/>
                  <a:gd name="connsiteX1441" fmla="*/ 931322 w 1887636"/>
                  <a:gd name="connsiteY1441" fmla="*/ 2976742 h 4511377"/>
                  <a:gd name="connsiteX1442" fmla="*/ 931967 w 1887636"/>
                  <a:gd name="connsiteY1442" fmla="*/ 2868097 h 4511377"/>
                  <a:gd name="connsiteX1443" fmla="*/ 932562 w 1887636"/>
                  <a:gd name="connsiteY1443" fmla="*/ 2759006 h 4511377"/>
                  <a:gd name="connsiteX1444" fmla="*/ 933207 w 1887636"/>
                  <a:gd name="connsiteY1444" fmla="*/ 2679631 h 4511377"/>
                  <a:gd name="connsiteX1445" fmla="*/ 936928 w 1887636"/>
                  <a:gd name="connsiteY1445" fmla="*/ 1925965 h 4511377"/>
                  <a:gd name="connsiteX1446" fmla="*/ 937523 w 1887636"/>
                  <a:gd name="connsiteY1446" fmla="*/ 1865392 h 4511377"/>
                  <a:gd name="connsiteX1447" fmla="*/ 938168 w 1887636"/>
                  <a:gd name="connsiteY1447" fmla="*/ 1756897 h 4511377"/>
                  <a:gd name="connsiteX1448" fmla="*/ 938763 w 1887636"/>
                  <a:gd name="connsiteY1448" fmla="*/ 1648599 h 4511377"/>
                  <a:gd name="connsiteX1449" fmla="*/ 939408 w 1887636"/>
                  <a:gd name="connsiteY1449" fmla="*/ 1541542 h 4511377"/>
                  <a:gd name="connsiteX1450" fmla="*/ 940003 w 1887636"/>
                  <a:gd name="connsiteY1450" fmla="*/ 1438206 h 4511377"/>
                  <a:gd name="connsiteX1451" fmla="*/ 940648 w 1887636"/>
                  <a:gd name="connsiteY1451" fmla="*/ 1333679 h 4511377"/>
                  <a:gd name="connsiteX1452" fmla="*/ 941244 w 1887636"/>
                  <a:gd name="connsiteY1452" fmla="*/ 1235204 h 4511377"/>
                  <a:gd name="connsiteX1453" fmla="*/ 941888 w 1887636"/>
                  <a:gd name="connsiteY1453" fmla="*/ 1138119 h 4511377"/>
                  <a:gd name="connsiteX1454" fmla="*/ 942484 w 1887636"/>
                  <a:gd name="connsiteY1454" fmla="*/ 1044208 h 4511377"/>
                  <a:gd name="connsiteX1455" fmla="*/ 943129 w 1887636"/>
                  <a:gd name="connsiteY1455" fmla="*/ 953175 h 4511377"/>
                  <a:gd name="connsiteX1456" fmla="*/ 943724 w 1887636"/>
                  <a:gd name="connsiteY1456" fmla="*/ 863184 h 4511377"/>
                  <a:gd name="connsiteX1457" fmla="*/ 944369 w 1887636"/>
                  <a:gd name="connsiteY1457" fmla="*/ 777459 h 4511377"/>
                  <a:gd name="connsiteX1458" fmla="*/ 944964 w 1887636"/>
                  <a:gd name="connsiteY1458" fmla="*/ 696645 h 4511377"/>
                  <a:gd name="connsiteX1459" fmla="*/ 945609 w 1887636"/>
                  <a:gd name="connsiteY1459" fmla="*/ 619552 h 4511377"/>
                  <a:gd name="connsiteX1460" fmla="*/ 946204 w 1887636"/>
                  <a:gd name="connsiteY1460" fmla="*/ 546477 h 4511377"/>
                  <a:gd name="connsiteX1461" fmla="*/ 946849 w 1887636"/>
                  <a:gd name="connsiteY1461" fmla="*/ 476578 h 4511377"/>
                  <a:gd name="connsiteX1462" fmla="*/ 947445 w 1887636"/>
                  <a:gd name="connsiteY1462" fmla="*/ 412433 h 4511377"/>
                  <a:gd name="connsiteX1463" fmla="*/ 948090 w 1887636"/>
                  <a:gd name="connsiteY1463" fmla="*/ 351016 h 4511377"/>
                  <a:gd name="connsiteX1464" fmla="*/ 948685 w 1887636"/>
                  <a:gd name="connsiteY1464" fmla="*/ 295454 h 4511377"/>
                  <a:gd name="connsiteX1465" fmla="*/ 949330 w 1887636"/>
                  <a:gd name="connsiteY1465" fmla="*/ 245100 h 4511377"/>
                  <a:gd name="connsiteX1466" fmla="*/ 949925 w 1887636"/>
                  <a:gd name="connsiteY1466" fmla="*/ 197723 h 4511377"/>
                  <a:gd name="connsiteX1467" fmla="*/ 950570 w 1887636"/>
                  <a:gd name="connsiteY1467" fmla="*/ 156101 h 4511377"/>
                  <a:gd name="connsiteX1468" fmla="*/ 951165 w 1887636"/>
                  <a:gd name="connsiteY1468" fmla="*/ 119341 h 4511377"/>
                  <a:gd name="connsiteX1469" fmla="*/ 951810 w 1887636"/>
                  <a:gd name="connsiteY1469" fmla="*/ 86152 h 4511377"/>
                  <a:gd name="connsiteX1470" fmla="*/ 952406 w 1887636"/>
                  <a:gd name="connsiteY1470" fmla="*/ 60057 h 4511377"/>
                  <a:gd name="connsiteX1471" fmla="*/ 953051 w 1887636"/>
                  <a:gd name="connsiteY1471" fmla="*/ 37981 h 4511377"/>
                  <a:gd name="connsiteX1472" fmla="*/ 953646 w 1887636"/>
                  <a:gd name="connsiteY1472" fmla="*/ 21461 h 4511377"/>
                  <a:gd name="connsiteX1473" fmla="*/ 954291 w 1887636"/>
                  <a:gd name="connsiteY1473" fmla="*/ 10299 h 4511377"/>
                  <a:gd name="connsiteX1474" fmla="*/ 954886 w 1887636"/>
                  <a:gd name="connsiteY1474" fmla="*/ 4892 h 4511377"/>
                  <a:gd name="connsiteX1475" fmla="*/ 955531 w 1887636"/>
                  <a:gd name="connsiteY1475" fmla="*/ 4594 h 4511377"/>
                  <a:gd name="connsiteX1476" fmla="*/ 956126 w 1887636"/>
                  <a:gd name="connsiteY1476" fmla="*/ 7025 h 4511377"/>
                  <a:gd name="connsiteX1477" fmla="*/ 956771 w 1887636"/>
                  <a:gd name="connsiteY1477" fmla="*/ 16848 h 4511377"/>
                  <a:gd name="connsiteX1478" fmla="*/ 957367 w 1887636"/>
                  <a:gd name="connsiteY1478" fmla="*/ 31383 h 4511377"/>
                  <a:gd name="connsiteX1479" fmla="*/ 958012 w 1887636"/>
                  <a:gd name="connsiteY1479" fmla="*/ 50681 h 4511377"/>
                  <a:gd name="connsiteX1480" fmla="*/ 958607 w 1887636"/>
                  <a:gd name="connsiteY1480" fmla="*/ 75833 h 4511377"/>
                  <a:gd name="connsiteX1481" fmla="*/ 959252 w 1887636"/>
                  <a:gd name="connsiteY1481" fmla="*/ 104359 h 4511377"/>
                  <a:gd name="connsiteX1482" fmla="*/ 959847 w 1887636"/>
                  <a:gd name="connsiteY1482" fmla="*/ 140722 h 4511377"/>
                  <a:gd name="connsiteX1483" fmla="*/ 960492 w 1887636"/>
                  <a:gd name="connsiteY1483" fmla="*/ 178525 h 4511377"/>
                  <a:gd name="connsiteX1484" fmla="*/ 961087 w 1887636"/>
                  <a:gd name="connsiteY1484" fmla="*/ 222528 h 4511377"/>
                  <a:gd name="connsiteX1485" fmla="*/ 961732 w 1887636"/>
                  <a:gd name="connsiteY1485" fmla="*/ 271840 h 4511377"/>
                  <a:gd name="connsiteX1486" fmla="*/ 962328 w 1887636"/>
                  <a:gd name="connsiteY1486" fmla="*/ 325914 h 4511377"/>
                  <a:gd name="connsiteX1487" fmla="*/ 962972 w 1887636"/>
                  <a:gd name="connsiteY1487" fmla="*/ 382618 h 4511377"/>
                  <a:gd name="connsiteX1488" fmla="*/ 963568 w 1887636"/>
                  <a:gd name="connsiteY1488" fmla="*/ 445969 h 4511377"/>
                  <a:gd name="connsiteX1489" fmla="*/ 964163 w 1887636"/>
                  <a:gd name="connsiteY1489" fmla="*/ 511205 h 4511377"/>
                  <a:gd name="connsiteX1490" fmla="*/ 964808 w 1887636"/>
                  <a:gd name="connsiteY1490" fmla="*/ 580906 h 4511377"/>
                  <a:gd name="connsiteX1491" fmla="*/ 965403 w 1887636"/>
                  <a:gd name="connsiteY1491" fmla="*/ 655618 h 4511377"/>
                  <a:gd name="connsiteX1492" fmla="*/ 966048 w 1887636"/>
                  <a:gd name="connsiteY1492" fmla="*/ 734150 h 4511377"/>
                  <a:gd name="connsiteX1493" fmla="*/ 966644 w 1887636"/>
                  <a:gd name="connsiteY1493" fmla="*/ 814963 h 4511377"/>
                  <a:gd name="connsiteX1494" fmla="*/ 967288 w 1887636"/>
                  <a:gd name="connsiteY1494" fmla="*/ 899349 h 4511377"/>
                  <a:gd name="connsiteX1495" fmla="*/ 967884 w 1887636"/>
                  <a:gd name="connsiteY1495" fmla="*/ 985471 h 4511377"/>
                  <a:gd name="connsiteX1496" fmla="*/ 968529 w 1887636"/>
                  <a:gd name="connsiteY1496" fmla="*/ 1076901 h 4511377"/>
                  <a:gd name="connsiteX1497" fmla="*/ 969124 w 1887636"/>
                  <a:gd name="connsiteY1497" fmla="*/ 1172498 h 4511377"/>
                  <a:gd name="connsiteX1498" fmla="*/ 969769 w 1887636"/>
                  <a:gd name="connsiteY1498" fmla="*/ 1267103 h 4511377"/>
                  <a:gd name="connsiteX1499" fmla="*/ 970364 w 1887636"/>
                  <a:gd name="connsiteY1499" fmla="*/ 1365429 h 4511377"/>
                  <a:gd name="connsiteX1500" fmla="*/ 971009 w 1887636"/>
                  <a:gd name="connsiteY1500" fmla="*/ 1465888 h 4511377"/>
                  <a:gd name="connsiteX1501" fmla="*/ 971604 w 1887636"/>
                  <a:gd name="connsiteY1501" fmla="*/ 1568629 h 4511377"/>
                  <a:gd name="connsiteX1502" fmla="*/ 972249 w 1887636"/>
                  <a:gd name="connsiteY1502" fmla="*/ 1672015 h 4511377"/>
                  <a:gd name="connsiteX1503" fmla="*/ 972845 w 1887636"/>
                  <a:gd name="connsiteY1503" fmla="*/ 1777137 h 4511377"/>
                  <a:gd name="connsiteX1504" fmla="*/ 973490 w 1887636"/>
                  <a:gd name="connsiteY1504" fmla="*/ 1882160 h 4511377"/>
                  <a:gd name="connsiteX1505" fmla="*/ 974085 w 1887636"/>
                  <a:gd name="connsiteY1505" fmla="*/ 1990954 h 4511377"/>
                  <a:gd name="connsiteX1506" fmla="*/ 974730 w 1887636"/>
                  <a:gd name="connsiteY1506" fmla="*/ 2098259 h 4511377"/>
                  <a:gd name="connsiteX1507" fmla="*/ 975325 w 1887636"/>
                  <a:gd name="connsiteY1507" fmla="*/ 2206506 h 4511377"/>
                  <a:gd name="connsiteX1508" fmla="*/ 975970 w 1887636"/>
                  <a:gd name="connsiteY1508" fmla="*/ 2315101 h 4511377"/>
                  <a:gd name="connsiteX1509" fmla="*/ 976565 w 1887636"/>
                  <a:gd name="connsiteY1509" fmla="*/ 2422456 h 4511377"/>
                  <a:gd name="connsiteX1510" fmla="*/ 977210 w 1887636"/>
                  <a:gd name="connsiteY1510" fmla="*/ 2531696 h 4511377"/>
                  <a:gd name="connsiteX1511" fmla="*/ 977806 w 1887636"/>
                  <a:gd name="connsiteY1511" fmla="*/ 2638852 h 4511377"/>
                  <a:gd name="connsiteX1512" fmla="*/ 978451 w 1887636"/>
                  <a:gd name="connsiteY1512" fmla="*/ 2744074 h 4511377"/>
                  <a:gd name="connsiteX1513" fmla="*/ 979046 w 1887636"/>
                  <a:gd name="connsiteY1513" fmla="*/ 2849940 h 4511377"/>
                  <a:gd name="connsiteX1514" fmla="*/ 979691 w 1887636"/>
                  <a:gd name="connsiteY1514" fmla="*/ 2954368 h 4511377"/>
                  <a:gd name="connsiteX1515" fmla="*/ 980286 w 1887636"/>
                  <a:gd name="connsiteY1515" fmla="*/ 3057307 h 4511377"/>
                  <a:gd name="connsiteX1516" fmla="*/ 980931 w 1887636"/>
                  <a:gd name="connsiteY1516" fmla="*/ 3156675 h 4511377"/>
                  <a:gd name="connsiteX1517" fmla="*/ 981526 w 1887636"/>
                  <a:gd name="connsiteY1517" fmla="*/ 3255447 h 4511377"/>
                  <a:gd name="connsiteX1518" fmla="*/ 982171 w 1887636"/>
                  <a:gd name="connsiteY1518" fmla="*/ 3350846 h 4511377"/>
                  <a:gd name="connsiteX1519" fmla="*/ 982767 w 1887636"/>
                  <a:gd name="connsiteY1519" fmla="*/ 3444161 h 4511377"/>
                  <a:gd name="connsiteX1520" fmla="*/ 983411 w 1887636"/>
                  <a:gd name="connsiteY1520" fmla="*/ 3535542 h 4511377"/>
                  <a:gd name="connsiteX1521" fmla="*/ 984007 w 1887636"/>
                  <a:gd name="connsiteY1521" fmla="*/ 3622556 h 4511377"/>
                  <a:gd name="connsiteX1522" fmla="*/ 984652 w 1887636"/>
                  <a:gd name="connsiteY1522" fmla="*/ 3708629 h 4511377"/>
                  <a:gd name="connsiteX1523" fmla="*/ 985247 w 1887636"/>
                  <a:gd name="connsiteY1523" fmla="*/ 3788897 h 4511377"/>
                  <a:gd name="connsiteX1524" fmla="*/ 985892 w 1887636"/>
                  <a:gd name="connsiteY1524" fmla="*/ 3865543 h 4511377"/>
                  <a:gd name="connsiteX1525" fmla="*/ 986487 w 1887636"/>
                  <a:gd name="connsiteY1525" fmla="*/ 3939362 h 4511377"/>
                  <a:gd name="connsiteX1526" fmla="*/ 987132 w 1887636"/>
                  <a:gd name="connsiteY1526" fmla="*/ 4010006 h 4511377"/>
                  <a:gd name="connsiteX1527" fmla="*/ 987727 w 1887636"/>
                  <a:gd name="connsiteY1527" fmla="*/ 4075490 h 4511377"/>
                  <a:gd name="connsiteX1528" fmla="*/ 988372 w 1887636"/>
                  <a:gd name="connsiteY1528" fmla="*/ 4137254 h 4511377"/>
                  <a:gd name="connsiteX1529" fmla="*/ 988968 w 1887636"/>
                  <a:gd name="connsiteY1529" fmla="*/ 4192816 h 4511377"/>
                  <a:gd name="connsiteX1530" fmla="*/ 989613 w 1887636"/>
                  <a:gd name="connsiteY1530" fmla="*/ 4244857 h 4511377"/>
                  <a:gd name="connsiteX1531" fmla="*/ 990208 w 1887636"/>
                  <a:gd name="connsiteY1531" fmla="*/ 4292829 h 4511377"/>
                  <a:gd name="connsiteX1532" fmla="*/ 990853 w 1887636"/>
                  <a:gd name="connsiteY1532" fmla="*/ 4334848 h 4511377"/>
                  <a:gd name="connsiteX1533" fmla="*/ 991448 w 1887636"/>
                  <a:gd name="connsiteY1533" fmla="*/ 4373890 h 4511377"/>
                  <a:gd name="connsiteX1534" fmla="*/ 992093 w 1887636"/>
                  <a:gd name="connsiteY1534" fmla="*/ 4410056 h 4511377"/>
                  <a:gd name="connsiteX1535" fmla="*/ 992689 w 1887636"/>
                  <a:gd name="connsiteY1535" fmla="*/ 4436249 h 4511377"/>
                  <a:gd name="connsiteX1536" fmla="*/ 993333 w 1887636"/>
                  <a:gd name="connsiteY1536" fmla="*/ 4459715 h 4511377"/>
                  <a:gd name="connsiteX1537" fmla="*/ 993929 w 1887636"/>
                  <a:gd name="connsiteY1537" fmla="*/ 4479062 h 4511377"/>
                  <a:gd name="connsiteX1538" fmla="*/ 994574 w 1887636"/>
                  <a:gd name="connsiteY1538" fmla="*/ 4492854 h 4511377"/>
                  <a:gd name="connsiteX1539" fmla="*/ 995169 w 1887636"/>
                  <a:gd name="connsiteY1539" fmla="*/ 4499750 h 4511377"/>
                  <a:gd name="connsiteX1540" fmla="*/ 995814 w 1887636"/>
                  <a:gd name="connsiteY1540" fmla="*/ 4503569 h 4511377"/>
                  <a:gd name="connsiteX1541" fmla="*/ 996409 w 1887636"/>
                  <a:gd name="connsiteY1541" fmla="*/ 4501337 h 4511377"/>
                  <a:gd name="connsiteX1542" fmla="*/ 997054 w 1887636"/>
                  <a:gd name="connsiteY1542" fmla="*/ 4495185 h 4511377"/>
                  <a:gd name="connsiteX1543" fmla="*/ 997649 w 1887636"/>
                  <a:gd name="connsiteY1543" fmla="*/ 4482188 h 4511377"/>
                  <a:gd name="connsiteX1544" fmla="*/ 998294 w 1887636"/>
                  <a:gd name="connsiteY1544" fmla="*/ 4465717 h 4511377"/>
                  <a:gd name="connsiteX1545" fmla="*/ 998890 w 1887636"/>
                  <a:gd name="connsiteY1545" fmla="*/ 4442550 h 4511377"/>
                  <a:gd name="connsiteX1546" fmla="*/ 999535 w 1887636"/>
                  <a:gd name="connsiteY1546" fmla="*/ 4416307 h 4511377"/>
                  <a:gd name="connsiteX1547" fmla="*/ 1000130 w 1887636"/>
                  <a:gd name="connsiteY1547" fmla="*/ 4384457 h 4511377"/>
                  <a:gd name="connsiteX1548" fmla="*/ 1000725 w 1887636"/>
                  <a:gd name="connsiteY1548" fmla="*/ 4348788 h 4511377"/>
                  <a:gd name="connsiteX1549" fmla="*/ 1001370 w 1887636"/>
                  <a:gd name="connsiteY1549" fmla="*/ 4306273 h 4511377"/>
                  <a:gd name="connsiteX1550" fmla="*/ 1001965 w 1887636"/>
                  <a:gd name="connsiteY1550" fmla="*/ 4259938 h 4511377"/>
                  <a:gd name="connsiteX1551" fmla="*/ 1002610 w 1887636"/>
                  <a:gd name="connsiteY1551" fmla="*/ 4210180 h 4511377"/>
                  <a:gd name="connsiteX1552" fmla="*/ 1003206 w 1887636"/>
                  <a:gd name="connsiteY1552" fmla="*/ 4156353 h 4511377"/>
                  <a:gd name="connsiteX1553" fmla="*/ 1003851 w 1887636"/>
                  <a:gd name="connsiteY1553" fmla="*/ 4099104 h 4511377"/>
                  <a:gd name="connsiteX1554" fmla="*/ 1004446 w 1887636"/>
                  <a:gd name="connsiteY1554" fmla="*/ 4037688 h 4511377"/>
                  <a:gd name="connsiteX1555" fmla="*/ 1005091 w 1887636"/>
                  <a:gd name="connsiteY1555" fmla="*/ 3970616 h 4511377"/>
                  <a:gd name="connsiteX1556" fmla="*/ 1005686 w 1887636"/>
                  <a:gd name="connsiteY1556" fmla="*/ 3899525 h 4511377"/>
                  <a:gd name="connsiteX1557" fmla="*/ 1006331 w 1887636"/>
                  <a:gd name="connsiteY1557" fmla="*/ 3827542 h 4511377"/>
                  <a:gd name="connsiteX1558" fmla="*/ 1006926 w 1887636"/>
                  <a:gd name="connsiteY1558" fmla="*/ 3752136 h 4511377"/>
                  <a:gd name="connsiteX1559" fmla="*/ 1007571 w 1887636"/>
                  <a:gd name="connsiteY1559" fmla="*/ 3670132 h 4511377"/>
                  <a:gd name="connsiteX1560" fmla="*/ 1008167 w 1887636"/>
                  <a:gd name="connsiteY1560" fmla="*/ 3587334 h 4511377"/>
                  <a:gd name="connsiteX1561" fmla="*/ 1008812 w 1887636"/>
                  <a:gd name="connsiteY1561" fmla="*/ 3502601 h 4511377"/>
                  <a:gd name="connsiteX1562" fmla="*/ 1009407 w 1887636"/>
                  <a:gd name="connsiteY1562" fmla="*/ 3414346 h 4511377"/>
                  <a:gd name="connsiteX1563" fmla="*/ 1010052 w 1887636"/>
                  <a:gd name="connsiteY1563" fmla="*/ 3322321 h 4511377"/>
                  <a:gd name="connsiteX1564" fmla="*/ 1010647 w 1887636"/>
                  <a:gd name="connsiteY1564" fmla="*/ 3229452 h 4511377"/>
                  <a:gd name="connsiteX1565" fmla="*/ 1011292 w 1887636"/>
                  <a:gd name="connsiteY1565" fmla="*/ 3136335 h 4511377"/>
                  <a:gd name="connsiteX1566" fmla="*/ 1011887 w 1887636"/>
                  <a:gd name="connsiteY1566" fmla="*/ 3037414 h 4511377"/>
                  <a:gd name="connsiteX1567" fmla="*/ 1012532 w 1887636"/>
                  <a:gd name="connsiteY1567" fmla="*/ 2940477 h 4511377"/>
                  <a:gd name="connsiteX1568" fmla="*/ 1013128 w 1887636"/>
                  <a:gd name="connsiteY1568" fmla="*/ 2842598 h 4511377"/>
                  <a:gd name="connsiteX1569" fmla="*/ 1013772 w 1887636"/>
                  <a:gd name="connsiteY1569" fmla="*/ 2739311 h 4511377"/>
                  <a:gd name="connsiteX1570" fmla="*/ 1014368 w 1887636"/>
                  <a:gd name="connsiteY1570" fmla="*/ 2674621 h 4511377"/>
                  <a:gd name="connsiteX1571" fmla="*/ 1018733 w 1887636"/>
                  <a:gd name="connsiteY1571" fmla="*/ 1902054 h 4511377"/>
                  <a:gd name="connsiteX1572" fmla="*/ 1019329 w 1887636"/>
                  <a:gd name="connsiteY1572" fmla="*/ 1824613 h 4511377"/>
                  <a:gd name="connsiteX1573" fmla="*/ 1019974 w 1887636"/>
                  <a:gd name="connsiteY1573" fmla="*/ 1725345 h 4511377"/>
                  <a:gd name="connsiteX1574" fmla="*/ 1020569 w 1887636"/>
                  <a:gd name="connsiteY1574" fmla="*/ 1628557 h 4511377"/>
                  <a:gd name="connsiteX1575" fmla="*/ 1021214 w 1887636"/>
                  <a:gd name="connsiteY1575" fmla="*/ 1530082 h 4511377"/>
                  <a:gd name="connsiteX1576" fmla="*/ 1021809 w 1887636"/>
                  <a:gd name="connsiteY1576" fmla="*/ 1435775 h 4511377"/>
                  <a:gd name="connsiteX1577" fmla="*/ 1022454 w 1887636"/>
                  <a:gd name="connsiteY1577" fmla="*/ 1342261 h 4511377"/>
                  <a:gd name="connsiteX1578" fmla="*/ 1023049 w 1887636"/>
                  <a:gd name="connsiteY1578" fmla="*/ 1249591 h 4511377"/>
                  <a:gd name="connsiteX1579" fmla="*/ 1023694 w 1887636"/>
                  <a:gd name="connsiteY1579" fmla="*/ 1161584 h 4511377"/>
                  <a:gd name="connsiteX1580" fmla="*/ 1024290 w 1887636"/>
                  <a:gd name="connsiteY1580" fmla="*/ 1074966 h 4511377"/>
                  <a:gd name="connsiteX1581" fmla="*/ 1024935 w 1887636"/>
                  <a:gd name="connsiteY1581" fmla="*/ 990829 h 4511377"/>
                  <a:gd name="connsiteX1582" fmla="*/ 1025530 w 1887636"/>
                  <a:gd name="connsiteY1582" fmla="*/ 908477 h 4511377"/>
                  <a:gd name="connsiteX1583" fmla="*/ 1026175 w 1887636"/>
                  <a:gd name="connsiteY1583" fmla="*/ 830293 h 4511377"/>
                  <a:gd name="connsiteX1584" fmla="*/ 1026770 w 1887636"/>
                  <a:gd name="connsiteY1584" fmla="*/ 754192 h 4511377"/>
                  <a:gd name="connsiteX1585" fmla="*/ 1027415 w 1887636"/>
                  <a:gd name="connsiteY1585" fmla="*/ 681316 h 4511377"/>
                  <a:gd name="connsiteX1586" fmla="*/ 1028010 w 1887636"/>
                  <a:gd name="connsiteY1586" fmla="*/ 611813 h 4511377"/>
                  <a:gd name="connsiteX1587" fmla="*/ 1028655 w 1887636"/>
                  <a:gd name="connsiteY1587" fmla="*/ 546279 h 4511377"/>
                  <a:gd name="connsiteX1588" fmla="*/ 1029251 w 1887636"/>
                  <a:gd name="connsiteY1588" fmla="*/ 481539 h 4511377"/>
                  <a:gd name="connsiteX1589" fmla="*/ 1029896 w 1887636"/>
                  <a:gd name="connsiteY1589" fmla="*/ 422404 h 4511377"/>
                  <a:gd name="connsiteX1590" fmla="*/ 1030491 w 1887636"/>
                  <a:gd name="connsiteY1590" fmla="*/ 366991 h 4511377"/>
                  <a:gd name="connsiteX1591" fmla="*/ 1031136 w 1887636"/>
                  <a:gd name="connsiteY1591" fmla="*/ 314950 h 4511377"/>
                  <a:gd name="connsiteX1592" fmla="*/ 1031731 w 1887636"/>
                  <a:gd name="connsiteY1592" fmla="*/ 266829 h 4511377"/>
                  <a:gd name="connsiteX1593" fmla="*/ 1032376 w 1887636"/>
                  <a:gd name="connsiteY1593" fmla="*/ 221635 h 4511377"/>
                  <a:gd name="connsiteX1594" fmla="*/ 1032971 w 1887636"/>
                  <a:gd name="connsiteY1594" fmla="*/ 181600 h 4511377"/>
                  <a:gd name="connsiteX1595" fmla="*/ 1033616 w 1887636"/>
                  <a:gd name="connsiteY1595" fmla="*/ 145733 h 4511377"/>
                  <a:gd name="connsiteX1596" fmla="*/ 1034212 w 1887636"/>
                  <a:gd name="connsiteY1596" fmla="*/ 111552 h 4511377"/>
                  <a:gd name="connsiteX1597" fmla="*/ 1034856 w 1887636"/>
                  <a:gd name="connsiteY1597" fmla="*/ 85160 h 4511377"/>
                  <a:gd name="connsiteX1598" fmla="*/ 1035452 w 1887636"/>
                  <a:gd name="connsiteY1598" fmla="*/ 61050 h 4511377"/>
                  <a:gd name="connsiteX1599" fmla="*/ 1036097 w 1887636"/>
                  <a:gd name="connsiteY1599" fmla="*/ 41553 h 4511377"/>
                  <a:gd name="connsiteX1600" fmla="*/ 1036692 w 1887636"/>
                  <a:gd name="connsiteY1600" fmla="*/ 24686 h 4511377"/>
                  <a:gd name="connsiteX1601" fmla="*/ 1037287 w 1887636"/>
                  <a:gd name="connsiteY1601" fmla="*/ 13673 h 4511377"/>
                  <a:gd name="connsiteX1602" fmla="*/ 1037932 w 1887636"/>
                  <a:gd name="connsiteY1602" fmla="*/ 6281 h 4511377"/>
                  <a:gd name="connsiteX1603" fmla="*/ 1038528 w 1887636"/>
                  <a:gd name="connsiteY1603" fmla="*/ 3056 h 4511377"/>
                  <a:gd name="connsiteX1604" fmla="*/ 1039172 w 1887636"/>
                  <a:gd name="connsiteY1604" fmla="*/ 3999 h 4511377"/>
                  <a:gd name="connsiteX1605" fmla="*/ 1039768 w 1887636"/>
                  <a:gd name="connsiteY1605" fmla="*/ 9505 h 4511377"/>
                  <a:gd name="connsiteX1606" fmla="*/ 1040413 w 1887636"/>
                  <a:gd name="connsiteY1606" fmla="*/ 19279 h 4511377"/>
                  <a:gd name="connsiteX1607" fmla="*/ 1041008 w 1887636"/>
                  <a:gd name="connsiteY1607" fmla="*/ 33616 h 4511377"/>
                  <a:gd name="connsiteX1608" fmla="*/ 1041653 w 1887636"/>
                  <a:gd name="connsiteY1608" fmla="*/ 50681 h 4511377"/>
                  <a:gd name="connsiteX1609" fmla="*/ 1042248 w 1887636"/>
                  <a:gd name="connsiteY1609" fmla="*/ 72311 h 4511377"/>
                  <a:gd name="connsiteX1610" fmla="*/ 1042893 w 1887636"/>
                  <a:gd name="connsiteY1610" fmla="*/ 99348 h 4511377"/>
                  <a:gd name="connsiteX1611" fmla="*/ 1043488 w 1887636"/>
                  <a:gd name="connsiteY1611" fmla="*/ 130701 h 4511377"/>
                  <a:gd name="connsiteX1612" fmla="*/ 1044133 w 1887636"/>
                  <a:gd name="connsiteY1612" fmla="*/ 166023 h 4511377"/>
                  <a:gd name="connsiteX1613" fmla="*/ 1044729 w 1887636"/>
                  <a:gd name="connsiteY1613" fmla="*/ 206207 h 4511377"/>
                  <a:gd name="connsiteX1614" fmla="*/ 1045374 w 1887636"/>
                  <a:gd name="connsiteY1614" fmla="*/ 245497 h 4511377"/>
                  <a:gd name="connsiteX1615" fmla="*/ 1045969 w 1887636"/>
                  <a:gd name="connsiteY1615" fmla="*/ 290989 h 4511377"/>
                  <a:gd name="connsiteX1616" fmla="*/ 1046614 w 1887636"/>
                  <a:gd name="connsiteY1616" fmla="*/ 342037 h 4511377"/>
                  <a:gd name="connsiteX1617" fmla="*/ 1047209 w 1887636"/>
                  <a:gd name="connsiteY1617" fmla="*/ 393631 h 4511377"/>
                  <a:gd name="connsiteX1618" fmla="*/ 1047854 w 1887636"/>
                  <a:gd name="connsiteY1618" fmla="*/ 452071 h 4511377"/>
                  <a:gd name="connsiteX1619" fmla="*/ 1048449 w 1887636"/>
                  <a:gd name="connsiteY1619" fmla="*/ 511007 h 4511377"/>
                  <a:gd name="connsiteX1620" fmla="*/ 1049094 w 1887636"/>
                  <a:gd name="connsiteY1620" fmla="*/ 575747 h 4511377"/>
                  <a:gd name="connsiteX1621" fmla="*/ 1049690 w 1887636"/>
                  <a:gd name="connsiteY1621" fmla="*/ 642323 h 4511377"/>
                  <a:gd name="connsiteX1622" fmla="*/ 1050335 w 1887636"/>
                  <a:gd name="connsiteY1622" fmla="*/ 712173 h 4511377"/>
                  <a:gd name="connsiteX1623" fmla="*/ 1050930 w 1887636"/>
                  <a:gd name="connsiteY1623" fmla="*/ 783908 h 4511377"/>
                  <a:gd name="connsiteX1624" fmla="*/ 1051575 w 1887636"/>
                  <a:gd name="connsiteY1624" fmla="*/ 858570 h 4511377"/>
                  <a:gd name="connsiteX1625" fmla="*/ 1052170 w 1887636"/>
                  <a:gd name="connsiteY1625" fmla="*/ 936705 h 4511377"/>
                  <a:gd name="connsiteX1626" fmla="*/ 1052815 w 1887636"/>
                  <a:gd name="connsiteY1626" fmla="*/ 1018312 h 4511377"/>
                  <a:gd name="connsiteX1627" fmla="*/ 1053410 w 1887636"/>
                  <a:gd name="connsiteY1627" fmla="*/ 1100763 h 4511377"/>
                  <a:gd name="connsiteX1628" fmla="*/ 1054055 w 1887636"/>
                  <a:gd name="connsiteY1628" fmla="*/ 1184851 h 4511377"/>
                  <a:gd name="connsiteX1629" fmla="*/ 1054651 w 1887636"/>
                  <a:gd name="connsiteY1629" fmla="*/ 1272461 h 4511377"/>
                  <a:gd name="connsiteX1630" fmla="*/ 1055295 w 1887636"/>
                  <a:gd name="connsiteY1630" fmla="*/ 1361807 h 4511377"/>
                  <a:gd name="connsiteX1631" fmla="*/ 1055891 w 1887636"/>
                  <a:gd name="connsiteY1631" fmla="*/ 1450955 h 4511377"/>
                  <a:gd name="connsiteX1632" fmla="*/ 1056536 w 1887636"/>
                  <a:gd name="connsiteY1632" fmla="*/ 1543775 h 4511377"/>
                  <a:gd name="connsiteX1633" fmla="*/ 1057131 w 1887636"/>
                  <a:gd name="connsiteY1633" fmla="*/ 1637784 h 4511377"/>
                  <a:gd name="connsiteX1634" fmla="*/ 1057776 w 1887636"/>
                  <a:gd name="connsiteY1634" fmla="*/ 1732786 h 4511377"/>
                  <a:gd name="connsiteX1635" fmla="*/ 1058371 w 1887636"/>
                  <a:gd name="connsiteY1635" fmla="*/ 1827838 h 4511377"/>
                  <a:gd name="connsiteX1636" fmla="*/ 1059016 w 1887636"/>
                  <a:gd name="connsiteY1636" fmla="*/ 1922642 h 4511377"/>
                  <a:gd name="connsiteX1637" fmla="*/ 1059611 w 1887636"/>
                  <a:gd name="connsiteY1637" fmla="*/ 2020769 h 4511377"/>
                  <a:gd name="connsiteX1638" fmla="*/ 1060257 w 1887636"/>
                  <a:gd name="connsiteY1638" fmla="*/ 2119690 h 4511377"/>
                  <a:gd name="connsiteX1639" fmla="*/ 1060852 w 1887636"/>
                  <a:gd name="connsiteY1639" fmla="*/ 2216577 h 4511377"/>
                  <a:gd name="connsiteX1640" fmla="*/ 1061497 w 1887636"/>
                  <a:gd name="connsiteY1640" fmla="*/ 2315945 h 4511377"/>
                  <a:gd name="connsiteX1641" fmla="*/ 1062092 w 1887636"/>
                  <a:gd name="connsiteY1641" fmla="*/ 2414767 h 4511377"/>
                  <a:gd name="connsiteX1642" fmla="*/ 1062737 w 1887636"/>
                  <a:gd name="connsiteY1642" fmla="*/ 2511554 h 4511377"/>
                  <a:gd name="connsiteX1643" fmla="*/ 1063332 w 1887636"/>
                  <a:gd name="connsiteY1643" fmla="*/ 2609235 h 4511377"/>
                  <a:gd name="connsiteX1644" fmla="*/ 1063977 w 1887636"/>
                  <a:gd name="connsiteY1644" fmla="*/ 2706370 h 4511377"/>
                  <a:gd name="connsiteX1645" fmla="*/ 1064573 w 1887636"/>
                  <a:gd name="connsiteY1645" fmla="*/ 2801769 h 4511377"/>
                  <a:gd name="connsiteX1646" fmla="*/ 1065217 w 1887636"/>
                  <a:gd name="connsiteY1646" fmla="*/ 2895581 h 4511377"/>
                  <a:gd name="connsiteX1647" fmla="*/ 1065813 w 1887636"/>
                  <a:gd name="connsiteY1647" fmla="*/ 2988201 h 4511377"/>
                  <a:gd name="connsiteX1648" fmla="*/ 1066458 w 1887636"/>
                  <a:gd name="connsiteY1648" fmla="*/ 3081616 h 4511377"/>
                  <a:gd name="connsiteX1649" fmla="*/ 1067053 w 1887636"/>
                  <a:gd name="connsiteY1649" fmla="*/ 3170863 h 4511377"/>
                  <a:gd name="connsiteX1650" fmla="*/ 1067698 w 1887636"/>
                  <a:gd name="connsiteY1650" fmla="*/ 3260457 h 4511377"/>
                  <a:gd name="connsiteX1651" fmla="*/ 1068293 w 1887636"/>
                  <a:gd name="connsiteY1651" fmla="*/ 3349804 h 4511377"/>
                  <a:gd name="connsiteX1652" fmla="*/ 1068938 w 1887636"/>
                  <a:gd name="connsiteY1652" fmla="*/ 3431957 h 4511377"/>
                  <a:gd name="connsiteX1653" fmla="*/ 1069533 w 1887636"/>
                  <a:gd name="connsiteY1653" fmla="*/ 3516194 h 4511377"/>
                  <a:gd name="connsiteX1654" fmla="*/ 1070178 w 1887636"/>
                  <a:gd name="connsiteY1654" fmla="*/ 3595321 h 4511377"/>
                  <a:gd name="connsiteX1655" fmla="*/ 1070774 w 1887636"/>
                  <a:gd name="connsiteY1655" fmla="*/ 3672166 h 4511377"/>
                  <a:gd name="connsiteX1656" fmla="*/ 1071419 w 1887636"/>
                  <a:gd name="connsiteY1656" fmla="*/ 3748465 h 4511377"/>
                  <a:gd name="connsiteX1657" fmla="*/ 1072014 w 1887636"/>
                  <a:gd name="connsiteY1657" fmla="*/ 3818811 h 4511377"/>
                  <a:gd name="connsiteX1658" fmla="*/ 1072659 w 1887636"/>
                  <a:gd name="connsiteY1658" fmla="*/ 3888661 h 4511377"/>
                  <a:gd name="connsiteX1659" fmla="*/ 1073254 w 1887636"/>
                  <a:gd name="connsiteY1659" fmla="*/ 3953997 h 4511377"/>
                  <a:gd name="connsiteX1660" fmla="*/ 1073899 w 1887636"/>
                  <a:gd name="connsiteY1660" fmla="*/ 4017348 h 4511377"/>
                  <a:gd name="connsiteX1661" fmla="*/ 1074494 w 1887636"/>
                  <a:gd name="connsiteY1661" fmla="*/ 4075639 h 4511377"/>
                  <a:gd name="connsiteX1662" fmla="*/ 1075090 w 1887636"/>
                  <a:gd name="connsiteY1662" fmla="*/ 4131697 h 4511377"/>
                  <a:gd name="connsiteX1663" fmla="*/ 1075735 w 1887636"/>
                  <a:gd name="connsiteY1663" fmla="*/ 4182845 h 4511377"/>
                  <a:gd name="connsiteX1664" fmla="*/ 1076330 w 1887636"/>
                  <a:gd name="connsiteY1664" fmla="*/ 4233049 h 4511377"/>
                  <a:gd name="connsiteX1665" fmla="*/ 1076975 w 1887636"/>
                  <a:gd name="connsiteY1665" fmla="*/ 4275862 h 4511377"/>
                  <a:gd name="connsiteX1666" fmla="*/ 1077570 w 1887636"/>
                  <a:gd name="connsiteY1666" fmla="*/ 4317733 h 4511377"/>
                  <a:gd name="connsiteX1667" fmla="*/ 1078215 w 1887636"/>
                  <a:gd name="connsiteY1667" fmla="*/ 4354741 h 4511377"/>
                  <a:gd name="connsiteX1668" fmla="*/ 1078810 w 1887636"/>
                  <a:gd name="connsiteY1668" fmla="*/ 4387632 h 4511377"/>
                  <a:gd name="connsiteX1669" fmla="*/ 1079455 w 1887636"/>
                  <a:gd name="connsiteY1669" fmla="*/ 4417596 h 4511377"/>
                  <a:gd name="connsiteX1670" fmla="*/ 1080051 w 1887636"/>
                  <a:gd name="connsiteY1670" fmla="*/ 4441905 h 4511377"/>
                  <a:gd name="connsiteX1671" fmla="*/ 1080696 w 1887636"/>
                  <a:gd name="connsiteY1671" fmla="*/ 4462493 h 4511377"/>
                  <a:gd name="connsiteX1672" fmla="*/ 1081291 w 1887636"/>
                  <a:gd name="connsiteY1672" fmla="*/ 4479658 h 4511377"/>
                  <a:gd name="connsiteX1673" fmla="*/ 1081936 w 1887636"/>
                  <a:gd name="connsiteY1673" fmla="*/ 4493697 h 4511377"/>
                  <a:gd name="connsiteX1674" fmla="*/ 1082531 w 1887636"/>
                  <a:gd name="connsiteY1674" fmla="*/ 4499997 h 4511377"/>
                  <a:gd name="connsiteX1675" fmla="*/ 1083176 w 1887636"/>
                  <a:gd name="connsiteY1675" fmla="*/ 4504760 h 4511377"/>
                  <a:gd name="connsiteX1676" fmla="*/ 1083771 w 1887636"/>
                  <a:gd name="connsiteY1676" fmla="*/ 4503123 h 4511377"/>
                  <a:gd name="connsiteX1677" fmla="*/ 1084416 w 1887636"/>
                  <a:gd name="connsiteY1677" fmla="*/ 4499353 h 4511377"/>
                  <a:gd name="connsiteX1678" fmla="*/ 1085012 w 1887636"/>
                  <a:gd name="connsiteY1678" fmla="*/ 4490423 h 4511377"/>
                  <a:gd name="connsiteX1679" fmla="*/ 1085656 w 1887636"/>
                  <a:gd name="connsiteY1679" fmla="*/ 4478814 h 4511377"/>
                  <a:gd name="connsiteX1680" fmla="*/ 1086252 w 1887636"/>
                  <a:gd name="connsiteY1680" fmla="*/ 4461600 h 4511377"/>
                  <a:gd name="connsiteX1681" fmla="*/ 1086897 w 1887636"/>
                  <a:gd name="connsiteY1681" fmla="*/ 4440813 h 4511377"/>
                  <a:gd name="connsiteX1682" fmla="*/ 1087492 w 1887636"/>
                  <a:gd name="connsiteY1682" fmla="*/ 4416505 h 4511377"/>
                  <a:gd name="connsiteX1683" fmla="*/ 1088137 w 1887636"/>
                  <a:gd name="connsiteY1683" fmla="*/ 4387186 h 4511377"/>
                  <a:gd name="connsiteX1684" fmla="*/ 1088732 w 1887636"/>
                  <a:gd name="connsiteY1684" fmla="*/ 4355138 h 4511377"/>
                  <a:gd name="connsiteX1685" fmla="*/ 1089377 w 1887636"/>
                  <a:gd name="connsiteY1685" fmla="*/ 4318923 h 4511377"/>
                  <a:gd name="connsiteX1686" fmla="*/ 1089972 w 1887636"/>
                  <a:gd name="connsiteY1686" fmla="*/ 4277896 h 4511377"/>
                  <a:gd name="connsiteX1687" fmla="*/ 1090617 w 1887636"/>
                  <a:gd name="connsiteY1687" fmla="*/ 4235431 h 4511377"/>
                  <a:gd name="connsiteX1688" fmla="*/ 1091213 w 1887636"/>
                  <a:gd name="connsiteY1688" fmla="*/ 4186317 h 4511377"/>
                  <a:gd name="connsiteX1689" fmla="*/ 1091858 w 1887636"/>
                  <a:gd name="connsiteY1689" fmla="*/ 4136460 h 4511377"/>
                  <a:gd name="connsiteX1690" fmla="*/ 1092453 w 1887636"/>
                  <a:gd name="connsiteY1690" fmla="*/ 4084023 h 4511377"/>
                  <a:gd name="connsiteX1691" fmla="*/ 1093098 w 1887636"/>
                  <a:gd name="connsiteY1691" fmla="*/ 4025136 h 4511377"/>
                  <a:gd name="connsiteX1692" fmla="*/ 1093693 w 1887636"/>
                  <a:gd name="connsiteY1692" fmla="*/ 3966200 h 4511377"/>
                  <a:gd name="connsiteX1693" fmla="*/ 1094338 w 1887636"/>
                  <a:gd name="connsiteY1693" fmla="*/ 3903941 h 4511377"/>
                  <a:gd name="connsiteX1694" fmla="*/ 1094933 w 1887636"/>
                  <a:gd name="connsiteY1694" fmla="*/ 3836621 h 4511377"/>
                  <a:gd name="connsiteX1695" fmla="*/ 1095578 w 1887636"/>
                  <a:gd name="connsiteY1695" fmla="*/ 3769747 h 4511377"/>
                  <a:gd name="connsiteX1696" fmla="*/ 1096174 w 1887636"/>
                  <a:gd name="connsiteY1696" fmla="*/ 3698459 h 4511377"/>
                  <a:gd name="connsiteX1697" fmla="*/ 1096819 w 1887636"/>
                  <a:gd name="connsiteY1697" fmla="*/ 3624243 h 4511377"/>
                  <a:gd name="connsiteX1698" fmla="*/ 1097414 w 1887636"/>
                  <a:gd name="connsiteY1698" fmla="*/ 3548638 h 4511377"/>
                  <a:gd name="connsiteX1699" fmla="*/ 1098059 w 1887636"/>
                  <a:gd name="connsiteY1699" fmla="*/ 3470504 h 4511377"/>
                  <a:gd name="connsiteX1700" fmla="*/ 1098654 w 1887636"/>
                  <a:gd name="connsiteY1700" fmla="*/ 3390384 h 4511377"/>
                  <a:gd name="connsiteX1701" fmla="*/ 1099299 w 1887636"/>
                  <a:gd name="connsiteY1701" fmla="*/ 3309323 h 4511377"/>
                  <a:gd name="connsiteX1702" fmla="*/ 1099894 w 1887636"/>
                  <a:gd name="connsiteY1702" fmla="*/ 3226376 h 4511377"/>
                  <a:gd name="connsiteX1703" fmla="*/ 1100539 w 1887636"/>
                  <a:gd name="connsiteY1703" fmla="*/ 3140304 h 4511377"/>
                  <a:gd name="connsiteX1704" fmla="*/ 1101135 w 1887636"/>
                  <a:gd name="connsiteY1704" fmla="*/ 3052297 h 4511377"/>
                  <a:gd name="connsiteX1705" fmla="*/ 1101780 w 1887636"/>
                  <a:gd name="connsiteY1705" fmla="*/ 2964786 h 4511377"/>
                  <a:gd name="connsiteX1706" fmla="*/ 1102375 w 1887636"/>
                  <a:gd name="connsiteY1706" fmla="*/ 2875638 h 4511377"/>
                  <a:gd name="connsiteX1707" fmla="*/ 1103020 w 1887636"/>
                  <a:gd name="connsiteY1707" fmla="*/ 2785299 h 4511377"/>
                  <a:gd name="connsiteX1708" fmla="*/ 1103615 w 1887636"/>
                  <a:gd name="connsiteY1708" fmla="*/ 2705626 h 4511377"/>
                  <a:gd name="connsiteX1709" fmla="*/ 1108576 w 1887636"/>
                  <a:gd name="connsiteY1709" fmla="*/ 1925965 h 4511377"/>
                  <a:gd name="connsiteX1710" fmla="*/ 1109221 w 1887636"/>
                  <a:gd name="connsiteY1710" fmla="*/ 1869559 h 4511377"/>
                  <a:gd name="connsiteX1711" fmla="*/ 1109816 w 1887636"/>
                  <a:gd name="connsiteY1711" fmla="*/ 1781304 h 4511377"/>
                  <a:gd name="connsiteX1712" fmla="*/ 1110461 w 1887636"/>
                  <a:gd name="connsiteY1712" fmla="*/ 1692504 h 4511377"/>
                  <a:gd name="connsiteX1713" fmla="*/ 1111056 w 1887636"/>
                  <a:gd name="connsiteY1713" fmla="*/ 1604794 h 4511377"/>
                  <a:gd name="connsiteX1714" fmla="*/ 1111652 w 1887636"/>
                  <a:gd name="connsiteY1714" fmla="*/ 1517879 h 4511377"/>
                  <a:gd name="connsiteX1715" fmla="*/ 1112297 w 1887636"/>
                  <a:gd name="connsiteY1715" fmla="*/ 1432253 h 4511377"/>
                  <a:gd name="connsiteX1716" fmla="*/ 1112892 w 1887636"/>
                  <a:gd name="connsiteY1716" fmla="*/ 1349852 h 4511377"/>
                  <a:gd name="connsiteX1717" fmla="*/ 1113537 w 1887636"/>
                  <a:gd name="connsiteY1717" fmla="*/ 1268889 h 4511377"/>
                  <a:gd name="connsiteX1718" fmla="*/ 1114132 w 1887636"/>
                  <a:gd name="connsiteY1718" fmla="*/ 1185645 h 4511377"/>
                  <a:gd name="connsiteX1719" fmla="*/ 1114777 w 1887636"/>
                  <a:gd name="connsiteY1719" fmla="*/ 1108006 h 4511377"/>
                  <a:gd name="connsiteX1720" fmla="*/ 1115372 w 1887636"/>
                  <a:gd name="connsiteY1720" fmla="*/ 1031459 h 4511377"/>
                  <a:gd name="connsiteX1721" fmla="*/ 1116017 w 1887636"/>
                  <a:gd name="connsiteY1721" fmla="*/ 957789 h 4511377"/>
                  <a:gd name="connsiteX1722" fmla="*/ 1116613 w 1887636"/>
                  <a:gd name="connsiteY1722" fmla="*/ 886500 h 4511377"/>
                  <a:gd name="connsiteX1723" fmla="*/ 1117258 w 1887636"/>
                  <a:gd name="connsiteY1723" fmla="*/ 817642 h 4511377"/>
                  <a:gd name="connsiteX1724" fmla="*/ 1117853 w 1887636"/>
                  <a:gd name="connsiteY1724" fmla="*/ 747445 h 4511377"/>
                  <a:gd name="connsiteX1725" fmla="*/ 1118498 w 1887636"/>
                  <a:gd name="connsiteY1725" fmla="*/ 683747 h 4511377"/>
                  <a:gd name="connsiteX1726" fmla="*/ 1119093 w 1887636"/>
                  <a:gd name="connsiteY1726" fmla="*/ 621040 h 4511377"/>
                  <a:gd name="connsiteX1727" fmla="*/ 1119738 w 1887636"/>
                  <a:gd name="connsiteY1727" fmla="*/ 560815 h 4511377"/>
                  <a:gd name="connsiteX1728" fmla="*/ 1120333 w 1887636"/>
                  <a:gd name="connsiteY1728" fmla="*/ 504458 h 4511377"/>
                  <a:gd name="connsiteX1729" fmla="*/ 1120978 w 1887636"/>
                  <a:gd name="connsiteY1729" fmla="*/ 450781 h 4511377"/>
                  <a:gd name="connsiteX1730" fmla="*/ 1121574 w 1887636"/>
                  <a:gd name="connsiteY1730" fmla="*/ 398493 h 4511377"/>
                  <a:gd name="connsiteX1731" fmla="*/ 1122219 w 1887636"/>
                  <a:gd name="connsiteY1731" fmla="*/ 349330 h 4511377"/>
                  <a:gd name="connsiteX1732" fmla="*/ 1122814 w 1887636"/>
                  <a:gd name="connsiteY1732" fmla="*/ 304681 h 4511377"/>
                  <a:gd name="connsiteX1733" fmla="*/ 1123459 w 1887636"/>
                  <a:gd name="connsiteY1733" fmla="*/ 261819 h 4511377"/>
                  <a:gd name="connsiteX1734" fmla="*/ 1124054 w 1887636"/>
                  <a:gd name="connsiteY1734" fmla="*/ 224016 h 4511377"/>
                  <a:gd name="connsiteX1735" fmla="*/ 1124699 w 1887636"/>
                  <a:gd name="connsiteY1735" fmla="*/ 187355 h 4511377"/>
                  <a:gd name="connsiteX1736" fmla="*/ 1125294 w 1887636"/>
                  <a:gd name="connsiteY1736" fmla="*/ 153670 h 4511377"/>
                  <a:gd name="connsiteX1737" fmla="*/ 1125939 w 1887636"/>
                  <a:gd name="connsiteY1737" fmla="*/ 125046 h 4511377"/>
                  <a:gd name="connsiteX1738" fmla="*/ 1126535 w 1887636"/>
                  <a:gd name="connsiteY1738" fmla="*/ 96471 h 4511377"/>
                  <a:gd name="connsiteX1739" fmla="*/ 1127179 w 1887636"/>
                  <a:gd name="connsiteY1739" fmla="*/ 74196 h 4511377"/>
                  <a:gd name="connsiteX1740" fmla="*/ 1127775 w 1887636"/>
                  <a:gd name="connsiteY1740" fmla="*/ 53906 h 4511377"/>
                  <a:gd name="connsiteX1741" fmla="*/ 1128420 w 1887636"/>
                  <a:gd name="connsiteY1741" fmla="*/ 37981 h 4511377"/>
                  <a:gd name="connsiteX1742" fmla="*/ 1129015 w 1887636"/>
                  <a:gd name="connsiteY1742" fmla="*/ 22652 h 4511377"/>
                  <a:gd name="connsiteX1743" fmla="*/ 1129660 w 1887636"/>
                  <a:gd name="connsiteY1743" fmla="*/ 12730 h 4511377"/>
                  <a:gd name="connsiteX1744" fmla="*/ 1130255 w 1887636"/>
                  <a:gd name="connsiteY1744" fmla="*/ 7075 h 4511377"/>
                  <a:gd name="connsiteX1745" fmla="*/ 1130900 w 1887636"/>
                  <a:gd name="connsiteY1745" fmla="*/ 2659 h 4511377"/>
                  <a:gd name="connsiteX1746" fmla="*/ 1131495 w 1887636"/>
                  <a:gd name="connsiteY1746" fmla="*/ 2312 h 4511377"/>
                  <a:gd name="connsiteX1747" fmla="*/ 1132140 w 1887636"/>
                  <a:gd name="connsiteY1747" fmla="*/ 5884 h 4511377"/>
                  <a:gd name="connsiteX1748" fmla="*/ 1132736 w 1887636"/>
                  <a:gd name="connsiteY1748" fmla="*/ 11589 h 4511377"/>
                  <a:gd name="connsiteX1749" fmla="*/ 1133381 w 1887636"/>
                  <a:gd name="connsiteY1749" fmla="*/ 21461 h 4511377"/>
                  <a:gd name="connsiteX1750" fmla="*/ 1133976 w 1887636"/>
                  <a:gd name="connsiteY1750" fmla="*/ 35501 h 4511377"/>
                  <a:gd name="connsiteX1751" fmla="*/ 1134621 w 1887636"/>
                  <a:gd name="connsiteY1751" fmla="*/ 48995 h 4511377"/>
                  <a:gd name="connsiteX1752" fmla="*/ 1135216 w 1887636"/>
                  <a:gd name="connsiteY1752" fmla="*/ 69037 h 4511377"/>
                  <a:gd name="connsiteX1753" fmla="*/ 1135861 w 1887636"/>
                  <a:gd name="connsiteY1753" fmla="*/ 92800 h 4511377"/>
                  <a:gd name="connsiteX1754" fmla="*/ 1136457 w 1887636"/>
                  <a:gd name="connsiteY1754" fmla="*/ 117803 h 4511377"/>
                  <a:gd name="connsiteX1755" fmla="*/ 1137101 w 1887636"/>
                  <a:gd name="connsiteY1755" fmla="*/ 147221 h 4511377"/>
                  <a:gd name="connsiteX1756" fmla="*/ 1137697 w 1887636"/>
                  <a:gd name="connsiteY1756" fmla="*/ 178921 h 4511377"/>
                  <a:gd name="connsiteX1757" fmla="*/ 1138342 w 1887636"/>
                  <a:gd name="connsiteY1757" fmla="*/ 213450 h 4511377"/>
                  <a:gd name="connsiteX1758" fmla="*/ 1138937 w 1887636"/>
                  <a:gd name="connsiteY1758" fmla="*/ 250607 h 4511377"/>
                  <a:gd name="connsiteX1759" fmla="*/ 1139582 w 1887636"/>
                  <a:gd name="connsiteY1759" fmla="*/ 291336 h 4511377"/>
                  <a:gd name="connsiteX1760" fmla="*/ 1140177 w 1887636"/>
                  <a:gd name="connsiteY1760" fmla="*/ 336183 h 4511377"/>
                  <a:gd name="connsiteX1761" fmla="*/ 1140822 w 1887636"/>
                  <a:gd name="connsiteY1761" fmla="*/ 382618 h 4511377"/>
                  <a:gd name="connsiteX1762" fmla="*/ 1141417 w 1887636"/>
                  <a:gd name="connsiteY1762" fmla="*/ 431781 h 4511377"/>
                  <a:gd name="connsiteX1763" fmla="*/ 1142062 w 1887636"/>
                  <a:gd name="connsiteY1763" fmla="*/ 482332 h 4511377"/>
                  <a:gd name="connsiteX1764" fmla="*/ 1142658 w 1887636"/>
                  <a:gd name="connsiteY1764" fmla="*/ 538540 h 4511377"/>
                  <a:gd name="connsiteX1765" fmla="*/ 1143303 w 1887636"/>
                  <a:gd name="connsiteY1765" fmla="*/ 595690 h 4511377"/>
                  <a:gd name="connsiteX1766" fmla="*/ 1143898 w 1887636"/>
                  <a:gd name="connsiteY1766" fmla="*/ 654427 h 4511377"/>
                  <a:gd name="connsiteX1767" fmla="*/ 1144543 w 1887636"/>
                  <a:gd name="connsiteY1767" fmla="*/ 715943 h 4511377"/>
                  <a:gd name="connsiteX1768" fmla="*/ 1145138 w 1887636"/>
                  <a:gd name="connsiteY1768" fmla="*/ 778897 h 4511377"/>
                  <a:gd name="connsiteX1769" fmla="*/ 1145783 w 1887636"/>
                  <a:gd name="connsiteY1769" fmla="*/ 846416 h 4511377"/>
                  <a:gd name="connsiteX1770" fmla="*/ 1146378 w 1887636"/>
                  <a:gd name="connsiteY1770" fmla="*/ 913934 h 4511377"/>
                  <a:gd name="connsiteX1771" fmla="*/ 1147023 w 1887636"/>
                  <a:gd name="connsiteY1771" fmla="*/ 983586 h 4511377"/>
                  <a:gd name="connsiteX1772" fmla="*/ 1147619 w 1887636"/>
                  <a:gd name="connsiteY1772" fmla="*/ 1056214 h 4511377"/>
                  <a:gd name="connsiteX1773" fmla="*/ 1148214 w 1887636"/>
                  <a:gd name="connsiteY1773" fmla="*/ 1130082 h 4511377"/>
                  <a:gd name="connsiteX1774" fmla="*/ 1148859 w 1887636"/>
                  <a:gd name="connsiteY1774" fmla="*/ 1204943 h 4511377"/>
                  <a:gd name="connsiteX1775" fmla="*/ 1149454 w 1887636"/>
                  <a:gd name="connsiteY1775" fmla="*/ 1281440 h 4511377"/>
                  <a:gd name="connsiteX1776" fmla="*/ 1150099 w 1887636"/>
                  <a:gd name="connsiteY1776" fmla="*/ 1360518 h 4511377"/>
                  <a:gd name="connsiteX1777" fmla="*/ 1150694 w 1887636"/>
                  <a:gd name="connsiteY1777" fmla="*/ 1440934 h 4511377"/>
                  <a:gd name="connsiteX1778" fmla="*/ 1151339 w 1887636"/>
                  <a:gd name="connsiteY1778" fmla="*/ 1520657 h 4511377"/>
                  <a:gd name="connsiteX1779" fmla="*/ 1151935 w 1887636"/>
                  <a:gd name="connsiteY1779" fmla="*/ 1601917 h 4511377"/>
                  <a:gd name="connsiteX1780" fmla="*/ 1152580 w 1887636"/>
                  <a:gd name="connsiteY1780" fmla="*/ 1684764 h 4511377"/>
                  <a:gd name="connsiteX1781" fmla="*/ 1153175 w 1887636"/>
                  <a:gd name="connsiteY1781" fmla="*/ 1768505 h 4511377"/>
                  <a:gd name="connsiteX1782" fmla="*/ 1153820 w 1887636"/>
                  <a:gd name="connsiteY1782" fmla="*/ 1853635 h 4511377"/>
                  <a:gd name="connsiteX1783" fmla="*/ 1154415 w 1887636"/>
                  <a:gd name="connsiteY1783" fmla="*/ 1938913 h 4511377"/>
                  <a:gd name="connsiteX1784" fmla="*/ 1155060 w 1887636"/>
                  <a:gd name="connsiteY1784" fmla="*/ 2024291 h 4511377"/>
                  <a:gd name="connsiteX1785" fmla="*/ 1155655 w 1887636"/>
                  <a:gd name="connsiteY1785" fmla="*/ 2111504 h 4511377"/>
                  <a:gd name="connsiteX1786" fmla="*/ 1156300 w 1887636"/>
                  <a:gd name="connsiteY1786" fmla="*/ 2198122 h 4511377"/>
                  <a:gd name="connsiteX1787" fmla="*/ 1156896 w 1887636"/>
                  <a:gd name="connsiteY1787" fmla="*/ 2282607 h 4511377"/>
                  <a:gd name="connsiteX1788" fmla="*/ 1157540 w 1887636"/>
                  <a:gd name="connsiteY1788" fmla="*/ 2369423 h 4511377"/>
                  <a:gd name="connsiteX1789" fmla="*/ 1158136 w 1887636"/>
                  <a:gd name="connsiteY1789" fmla="*/ 2454553 h 4511377"/>
                  <a:gd name="connsiteX1790" fmla="*/ 1158781 w 1887636"/>
                  <a:gd name="connsiteY1790" fmla="*/ 2542362 h 4511377"/>
                  <a:gd name="connsiteX1791" fmla="*/ 1159376 w 1887636"/>
                  <a:gd name="connsiteY1791" fmla="*/ 2628136 h 4511377"/>
                  <a:gd name="connsiteX1792" fmla="*/ 1160021 w 1887636"/>
                  <a:gd name="connsiteY1792" fmla="*/ 2711381 h 4511377"/>
                  <a:gd name="connsiteX1793" fmla="*/ 1160616 w 1887636"/>
                  <a:gd name="connsiteY1793" fmla="*/ 2796709 h 4511377"/>
                  <a:gd name="connsiteX1794" fmla="*/ 1161261 w 1887636"/>
                  <a:gd name="connsiteY1794" fmla="*/ 2880549 h 4511377"/>
                  <a:gd name="connsiteX1795" fmla="*/ 1161856 w 1887636"/>
                  <a:gd name="connsiteY1795" fmla="*/ 2961908 h 4511377"/>
                  <a:gd name="connsiteX1796" fmla="*/ 1162501 w 1887636"/>
                  <a:gd name="connsiteY1796" fmla="*/ 3044111 h 4511377"/>
                  <a:gd name="connsiteX1797" fmla="*/ 1163097 w 1887636"/>
                  <a:gd name="connsiteY1797" fmla="*/ 3125222 h 4511377"/>
                  <a:gd name="connsiteX1798" fmla="*/ 1163742 w 1887636"/>
                  <a:gd name="connsiteY1798" fmla="*/ 3202911 h 4511377"/>
                  <a:gd name="connsiteX1799" fmla="*/ 1164337 w 1887636"/>
                  <a:gd name="connsiteY1799" fmla="*/ 3281442 h 4511377"/>
                  <a:gd name="connsiteX1800" fmla="*/ 1164982 w 1887636"/>
                  <a:gd name="connsiteY1800" fmla="*/ 3358783 h 4511377"/>
                  <a:gd name="connsiteX1801" fmla="*/ 1165577 w 1887636"/>
                  <a:gd name="connsiteY1801" fmla="*/ 3431759 h 4511377"/>
                  <a:gd name="connsiteX1802" fmla="*/ 1166222 w 1887636"/>
                  <a:gd name="connsiteY1802" fmla="*/ 3506272 h 4511377"/>
                  <a:gd name="connsiteX1803" fmla="*/ 1166817 w 1887636"/>
                  <a:gd name="connsiteY1803" fmla="*/ 3575378 h 4511377"/>
                  <a:gd name="connsiteX1804" fmla="*/ 1167462 w 1887636"/>
                  <a:gd name="connsiteY1804" fmla="*/ 3645873 h 4511377"/>
                  <a:gd name="connsiteX1805" fmla="*/ 1168058 w 1887636"/>
                  <a:gd name="connsiteY1805" fmla="*/ 3712002 h 4511377"/>
                  <a:gd name="connsiteX1806" fmla="*/ 1168703 w 1887636"/>
                  <a:gd name="connsiteY1806" fmla="*/ 3777139 h 4511377"/>
                  <a:gd name="connsiteX1807" fmla="*/ 1169298 w 1887636"/>
                  <a:gd name="connsiteY1807" fmla="*/ 3841235 h 4511377"/>
                  <a:gd name="connsiteX1808" fmla="*/ 1169943 w 1887636"/>
                  <a:gd name="connsiteY1808" fmla="*/ 3899327 h 4511377"/>
                  <a:gd name="connsiteX1809" fmla="*/ 1170538 w 1887636"/>
                  <a:gd name="connsiteY1809" fmla="*/ 3957370 h 4511377"/>
                  <a:gd name="connsiteX1810" fmla="*/ 1171183 w 1887636"/>
                  <a:gd name="connsiteY1810" fmla="*/ 4013974 h 4511377"/>
                  <a:gd name="connsiteX1811" fmla="*/ 1171778 w 1887636"/>
                  <a:gd name="connsiteY1811" fmla="*/ 4066610 h 4511377"/>
                  <a:gd name="connsiteX1812" fmla="*/ 1172423 w 1887636"/>
                  <a:gd name="connsiteY1812" fmla="*/ 4115872 h 4511377"/>
                  <a:gd name="connsiteX1813" fmla="*/ 1173019 w 1887636"/>
                  <a:gd name="connsiteY1813" fmla="*/ 4163497 h 4511377"/>
                  <a:gd name="connsiteX1814" fmla="*/ 1173664 w 1887636"/>
                  <a:gd name="connsiteY1814" fmla="*/ 4207749 h 4511377"/>
                  <a:gd name="connsiteX1815" fmla="*/ 1174259 w 1887636"/>
                  <a:gd name="connsiteY1815" fmla="*/ 4251306 h 4511377"/>
                  <a:gd name="connsiteX1816" fmla="*/ 1174904 w 1887636"/>
                  <a:gd name="connsiteY1816" fmla="*/ 4287421 h 4511377"/>
                  <a:gd name="connsiteX1817" fmla="*/ 1175499 w 1887636"/>
                  <a:gd name="connsiteY1817" fmla="*/ 4323289 h 4511377"/>
                  <a:gd name="connsiteX1818" fmla="*/ 1176144 w 1887636"/>
                  <a:gd name="connsiteY1818" fmla="*/ 4355535 h 4511377"/>
                  <a:gd name="connsiteX1819" fmla="*/ 1176739 w 1887636"/>
                  <a:gd name="connsiteY1819" fmla="*/ 4385449 h 4511377"/>
                  <a:gd name="connsiteX1820" fmla="*/ 1177384 w 1887636"/>
                  <a:gd name="connsiteY1820" fmla="*/ 4410899 h 4511377"/>
                  <a:gd name="connsiteX1821" fmla="*/ 1177980 w 1887636"/>
                  <a:gd name="connsiteY1821" fmla="*/ 4433422 h 4511377"/>
                  <a:gd name="connsiteX1822" fmla="*/ 1178624 w 1887636"/>
                  <a:gd name="connsiteY1822" fmla="*/ 4453464 h 4511377"/>
                  <a:gd name="connsiteX1823" fmla="*/ 1179220 w 1887636"/>
                  <a:gd name="connsiteY1823" fmla="*/ 4470083 h 4511377"/>
                  <a:gd name="connsiteX1824" fmla="*/ 1179865 w 1887636"/>
                  <a:gd name="connsiteY1824" fmla="*/ 4483627 h 4511377"/>
                  <a:gd name="connsiteX1825" fmla="*/ 1180460 w 1887636"/>
                  <a:gd name="connsiteY1825" fmla="*/ 4495582 h 4511377"/>
                  <a:gd name="connsiteX1826" fmla="*/ 1181105 w 1887636"/>
                  <a:gd name="connsiteY1826" fmla="*/ 4502726 h 4511377"/>
                  <a:gd name="connsiteX1827" fmla="*/ 1181700 w 1887636"/>
                  <a:gd name="connsiteY1827" fmla="*/ 4504959 h 4511377"/>
                  <a:gd name="connsiteX1828" fmla="*/ 1182345 w 1887636"/>
                  <a:gd name="connsiteY1828" fmla="*/ 4504810 h 4511377"/>
                  <a:gd name="connsiteX1829" fmla="*/ 1182940 w 1887636"/>
                  <a:gd name="connsiteY1829" fmla="*/ 4502726 h 4511377"/>
                  <a:gd name="connsiteX1830" fmla="*/ 1183585 w 1887636"/>
                  <a:gd name="connsiteY1830" fmla="*/ 4495781 h 4511377"/>
                  <a:gd name="connsiteX1831" fmla="*/ 1184181 w 1887636"/>
                  <a:gd name="connsiteY1831" fmla="*/ 4487595 h 4511377"/>
                  <a:gd name="connsiteX1832" fmla="*/ 1184776 w 1887636"/>
                  <a:gd name="connsiteY1832" fmla="*/ 4474846 h 4511377"/>
                  <a:gd name="connsiteX1833" fmla="*/ 1185421 w 1887636"/>
                  <a:gd name="connsiteY1833" fmla="*/ 4458921 h 4511377"/>
                  <a:gd name="connsiteX1834" fmla="*/ 1186016 w 1887636"/>
                  <a:gd name="connsiteY1834" fmla="*/ 4439623 h 4511377"/>
                  <a:gd name="connsiteX1835" fmla="*/ 1186661 w 1887636"/>
                  <a:gd name="connsiteY1835" fmla="*/ 4419085 h 4511377"/>
                  <a:gd name="connsiteX1836" fmla="*/ 1187256 w 1887636"/>
                  <a:gd name="connsiteY1836" fmla="*/ 4393387 h 4511377"/>
                  <a:gd name="connsiteX1837" fmla="*/ 1187901 w 1887636"/>
                  <a:gd name="connsiteY1837" fmla="*/ 4363720 h 4511377"/>
                  <a:gd name="connsiteX1838" fmla="*/ 1188497 w 1887636"/>
                  <a:gd name="connsiteY1838" fmla="*/ 4334253 h 4511377"/>
                  <a:gd name="connsiteX1839" fmla="*/ 1189142 w 1887636"/>
                  <a:gd name="connsiteY1839" fmla="*/ 4301361 h 4511377"/>
                  <a:gd name="connsiteX1840" fmla="*/ 1189737 w 1887636"/>
                  <a:gd name="connsiteY1840" fmla="*/ 4262865 h 4511377"/>
                  <a:gd name="connsiteX1841" fmla="*/ 1190382 w 1887636"/>
                  <a:gd name="connsiteY1841" fmla="*/ 4224070 h 4511377"/>
                  <a:gd name="connsiteX1842" fmla="*/ 1190977 w 1887636"/>
                  <a:gd name="connsiteY1842" fmla="*/ 4182448 h 4511377"/>
                  <a:gd name="connsiteX1843" fmla="*/ 1191622 w 1887636"/>
                  <a:gd name="connsiteY1843" fmla="*/ 4137502 h 4511377"/>
                  <a:gd name="connsiteX1844" fmla="*/ 1192217 w 1887636"/>
                  <a:gd name="connsiteY1844" fmla="*/ 4089232 h 4511377"/>
                  <a:gd name="connsiteX1845" fmla="*/ 1192862 w 1887636"/>
                  <a:gd name="connsiteY1845" fmla="*/ 4038928 h 4511377"/>
                  <a:gd name="connsiteX1846" fmla="*/ 1193458 w 1887636"/>
                  <a:gd name="connsiteY1846" fmla="*/ 3987384 h 4511377"/>
                  <a:gd name="connsiteX1847" fmla="*/ 1194103 w 1887636"/>
                  <a:gd name="connsiteY1847" fmla="*/ 3931176 h 4511377"/>
                  <a:gd name="connsiteX1848" fmla="*/ 1194698 w 1887636"/>
                  <a:gd name="connsiteY1848" fmla="*/ 3875415 h 4511377"/>
                  <a:gd name="connsiteX1849" fmla="*/ 1195343 w 1887636"/>
                  <a:gd name="connsiteY1849" fmla="*/ 3813800 h 4511377"/>
                  <a:gd name="connsiteX1850" fmla="*/ 1195938 w 1887636"/>
                  <a:gd name="connsiteY1850" fmla="*/ 3754220 h 4511377"/>
                  <a:gd name="connsiteX1851" fmla="*/ 1196583 w 1887636"/>
                  <a:gd name="connsiteY1851" fmla="*/ 3691761 h 4511377"/>
                  <a:gd name="connsiteX1852" fmla="*/ 1197178 w 1887636"/>
                  <a:gd name="connsiteY1852" fmla="*/ 3626327 h 4511377"/>
                  <a:gd name="connsiteX1853" fmla="*/ 1197823 w 1887636"/>
                  <a:gd name="connsiteY1853" fmla="*/ 3559652 h 4511377"/>
                  <a:gd name="connsiteX1854" fmla="*/ 1198419 w 1887636"/>
                  <a:gd name="connsiteY1854" fmla="*/ 3491092 h 4511377"/>
                  <a:gd name="connsiteX1855" fmla="*/ 1199063 w 1887636"/>
                  <a:gd name="connsiteY1855" fmla="*/ 3422730 h 4511377"/>
                  <a:gd name="connsiteX1856" fmla="*/ 1199659 w 1887636"/>
                  <a:gd name="connsiteY1856" fmla="*/ 3351243 h 4511377"/>
                  <a:gd name="connsiteX1857" fmla="*/ 1200304 w 1887636"/>
                  <a:gd name="connsiteY1857" fmla="*/ 3279557 h 4511377"/>
                  <a:gd name="connsiteX1858" fmla="*/ 1200899 w 1887636"/>
                  <a:gd name="connsiteY1858" fmla="*/ 3205143 h 4511377"/>
                  <a:gd name="connsiteX1859" fmla="*/ 1201544 w 1887636"/>
                  <a:gd name="connsiteY1859" fmla="*/ 3130084 h 4511377"/>
                  <a:gd name="connsiteX1860" fmla="*/ 1202139 w 1887636"/>
                  <a:gd name="connsiteY1860" fmla="*/ 3053338 h 4511377"/>
                  <a:gd name="connsiteX1861" fmla="*/ 1202784 w 1887636"/>
                  <a:gd name="connsiteY1861" fmla="*/ 2978279 h 4511377"/>
                  <a:gd name="connsiteX1862" fmla="*/ 1203379 w 1887636"/>
                  <a:gd name="connsiteY1862" fmla="*/ 2899301 h 4511377"/>
                  <a:gd name="connsiteX1863" fmla="*/ 1204024 w 1887636"/>
                  <a:gd name="connsiteY1863" fmla="*/ 2821613 h 4511377"/>
                  <a:gd name="connsiteX1864" fmla="*/ 1204620 w 1887636"/>
                  <a:gd name="connsiteY1864" fmla="*/ 2739758 h 4511377"/>
                  <a:gd name="connsiteX1865" fmla="*/ 1205265 w 1887636"/>
                  <a:gd name="connsiteY1865" fmla="*/ 2686626 h 4511377"/>
                  <a:gd name="connsiteX1866" fmla="*/ 1210821 w 1887636"/>
                  <a:gd name="connsiteY1866" fmla="*/ 1910041 h 4511377"/>
                  <a:gd name="connsiteX1867" fmla="*/ 1211466 w 1887636"/>
                  <a:gd name="connsiteY1867" fmla="*/ 1860332 h 4511377"/>
                  <a:gd name="connsiteX1868" fmla="*/ 1212061 w 1887636"/>
                  <a:gd name="connsiteY1868" fmla="*/ 1782148 h 4511377"/>
                  <a:gd name="connsiteX1869" fmla="*/ 1212706 w 1887636"/>
                  <a:gd name="connsiteY1869" fmla="*/ 1703963 h 4511377"/>
                  <a:gd name="connsiteX1870" fmla="*/ 1213301 w 1887636"/>
                  <a:gd name="connsiteY1870" fmla="*/ 1628756 h 4511377"/>
                  <a:gd name="connsiteX1871" fmla="*/ 1213946 w 1887636"/>
                  <a:gd name="connsiteY1871" fmla="*/ 1551514 h 4511377"/>
                  <a:gd name="connsiteX1872" fmla="*/ 1214542 w 1887636"/>
                  <a:gd name="connsiteY1872" fmla="*/ 1477149 h 4511377"/>
                  <a:gd name="connsiteX1873" fmla="*/ 1215187 w 1887636"/>
                  <a:gd name="connsiteY1873" fmla="*/ 1402388 h 4511377"/>
                  <a:gd name="connsiteX1874" fmla="*/ 1215782 w 1887636"/>
                  <a:gd name="connsiteY1874" fmla="*/ 1331149 h 4511377"/>
                  <a:gd name="connsiteX1875" fmla="*/ 1216427 w 1887636"/>
                  <a:gd name="connsiteY1875" fmla="*/ 1259414 h 4511377"/>
                  <a:gd name="connsiteX1876" fmla="*/ 1217022 w 1887636"/>
                  <a:gd name="connsiteY1876" fmla="*/ 1189018 h 4511377"/>
                  <a:gd name="connsiteX1877" fmla="*/ 1217667 w 1887636"/>
                  <a:gd name="connsiteY1877" fmla="*/ 1120656 h 4511377"/>
                  <a:gd name="connsiteX1878" fmla="*/ 1218262 w 1887636"/>
                  <a:gd name="connsiteY1878" fmla="*/ 1055569 h 4511377"/>
                  <a:gd name="connsiteX1879" fmla="*/ 1218907 w 1887636"/>
                  <a:gd name="connsiteY1879" fmla="*/ 988844 h 4511377"/>
                  <a:gd name="connsiteX1880" fmla="*/ 1219503 w 1887636"/>
                  <a:gd name="connsiteY1880" fmla="*/ 924650 h 4511377"/>
                  <a:gd name="connsiteX1881" fmla="*/ 1220147 w 1887636"/>
                  <a:gd name="connsiteY1881" fmla="*/ 862787 h 4511377"/>
                  <a:gd name="connsiteX1882" fmla="*/ 1220743 w 1887636"/>
                  <a:gd name="connsiteY1882" fmla="*/ 802611 h 4511377"/>
                  <a:gd name="connsiteX1883" fmla="*/ 1221338 w 1887636"/>
                  <a:gd name="connsiteY1883" fmla="*/ 744667 h 4511377"/>
                  <a:gd name="connsiteX1884" fmla="*/ 1221983 w 1887636"/>
                  <a:gd name="connsiteY1884" fmla="*/ 688559 h 4511377"/>
                  <a:gd name="connsiteX1885" fmla="*/ 1222578 w 1887636"/>
                  <a:gd name="connsiteY1885" fmla="*/ 634683 h 4511377"/>
                  <a:gd name="connsiteX1886" fmla="*/ 1223223 w 1887636"/>
                  <a:gd name="connsiteY1886" fmla="*/ 580609 h 4511377"/>
                  <a:gd name="connsiteX1887" fmla="*/ 1223819 w 1887636"/>
                  <a:gd name="connsiteY1887" fmla="*/ 531347 h 4511377"/>
                  <a:gd name="connsiteX1888" fmla="*/ 1224463 w 1887636"/>
                  <a:gd name="connsiteY1888" fmla="*/ 482729 h 4511377"/>
                  <a:gd name="connsiteX1889" fmla="*/ 1225059 w 1887636"/>
                  <a:gd name="connsiteY1889" fmla="*/ 437188 h 4511377"/>
                  <a:gd name="connsiteX1890" fmla="*/ 1225704 w 1887636"/>
                  <a:gd name="connsiteY1890" fmla="*/ 393383 h 4511377"/>
                  <a:gd name="connsiteX1891" fmla="*/ 1226299 w 1887636"/>
                  <a:gd name="connsiteY1891" fmla="*/ 351215 h 4511377"/>
                  <a:gd name="connsiteX1892" fmla="*/ 1226944 w 1887636"/>
                  <a:gd name="connsiteY1892" fmla="*/ 311775 h 4511377"/>
                  <a:gd name="connsiteX1893" fmla="*/ 1227539 w 1887636"/>
                  <a:gd name="connsiteY1893" fmla="*/ 274568 h 4511377"/>
                  <a:gd name="connsiteX1894" fmla="*/ 1228184 w 1887636"/>
                  <a:gd name="connsiteY1894" fmla="*/ 239147 h 4511377"/>
                  <a:gd name="connsiteX1895" fmla="*/ 1228780 w 1887636"/>
                  <a:gd name="connsiteY1895" fmla="*/ 207745 h 4511377"/>
                  <a:gd name="connsiteX1896" fmla="*/ 1229424 w 1887636"/>
                  <a:gd name="connsiteY1896" fmla="*/ 175746 h 4511377"/>
                  <a:gd name="connsiteX1897" fmla="*/ 1230020 w 1887636"/>
                  <a:gd name="connsiteY1897" fmla="*/ 148709 h 4511377"/>
                  <a:gd name="connsiteX1898" fmla="*/ 1230665 w 1887636"/>
                  <a:gd name="connsiteY1898" fmla="*/ 124153 h 4511377"/>
                  <a:gd name="connsiteX1899" fmla="*/ 1231260 w 1887636"/>
                  <a:gd name="connsiteY1899" fmla="*/ 100886 h 4511377"/>
                  <a:gd name="connsiteX1900" fmla="*/ 1231905 w 1887636"/>
                  <a:gd name="connsiteY1900" fmla="*/ 77818 h 4511377"/>
                  <a:gd name="connsiteX1901" fmla="*/ 1232500 w 1887636"/>
                  <a:gd name="connsiteY1901" fmla="*/ 62885 h 4511377"/>
                  <a:gd name="connsiteX1902" fmla="*/ 1233145 w 1887636"/>
                  <a:gd name="connsiteY1902" fmla="*/ 45125 h 4511377"/>
                  <a:gd name="connsiteX1903" fmla="*/ 1233740 w 1887636"/>
                  <a:gd name="connsiteY1903" fmla="*/ 29994 h 4511377"/>
                  <a:gd name="connsiteX1904" fmla="*/ 1234385 w 1887636"/>
                  <a:gd name="connsiteY1904" fmla="*/ 20816 h 4511377"/>
                  <a:gd name="connsiteX1905" fmla="*/ 1234981 w 1887636"/>
                  <a:gd name="connsiteY1905" fmla="*/ 12879 h 4511377"/>
                  <a:gd name="connsiteX1906" fmla="*/ 1235626 w 1887636"/>
                  <a:gd name="connsiteY1906" fmla="*/ 6678 h 4511377"/>
                  <a:gd name="connsiteX1907" fmla="*/ 1236221 w 1887636"/>
                  <a:gd name="connsiteY1907" fmla="*/ 3106 h 4511377"/>
                  <a:gd name="connsiteX1908" fmla="*/ 1236866 w 1887636"/>
                  <a:gd name="connsiteY1908" fmla="*/ 1915 h 4511377"/>
                  <a:gd name="connsiteX1909" fmla="*/ 1237461 w 1887636"/>
                  <a:gd name="connsiteY1909" fmla="*/ 4197 h 4511377"/>
                  <a:gd name="connsiteX1910" fmla="*/ 1238106 w 1887636"/>
                  <a:gd name="connsiteY1910" fmla="*/ 7223 h 4511377"/>
                  <a:gd name="connsiteX1911" fmla="*/ 1238701 w 1887636"/>
                  <a:gd name="connsiteY1911" fmla="*/ 14466 h 4511377"/>
                  <a:gd name="connsiteX1912" fmla="*/ 1239346 w 1887636"/>
                  <a:gd name="connsiteY1912" fmla="*/ 22999 h 4511377"/>
                  <a:gd name="connsiteX1913" fmla="*/ 1239942 w 1887636"/>
                  <a:gd name="connsiteY1913" fmla="*/ 33963 h 4511377"/>
                  <a:gd name="connsiteX1914" fmla="*/ 1240586 w 1887636"/>
                  <a:gd name="connsiteY1914" fmla="*/ 47705 h 4511377"/>
                  <a:gd name="connsiteX1915" fmla="*/ 1241182 w 1887636"/>
                  <a:gd name="connsiteY1915" fmla="*/ 63877 h 4511377"/>
                  <a:gd name="connsiteX1916" fmla="*/ 1241827 w 1887636"/>
                  <a:gd name="connsiteY1916" fmla="*/ 82382 h 4511377"/>
                  <a:gd name="connsiteX1917" fmla="*/ 1242422 w 1887636"/>
                  <a:gd name="connsiteY1917" fmla="*/ 103118 h 4511377"/>
                  <a:gd name="connsiteX1918" fmla="*/ 1243067 w 1887636"/>
                  <a:gd name="connsiteY1918" fmla="*/ 124054 h 4511377"/>
                  <a:gd name="connsiteX1919" fmla="*/ 1243662 w 1887636"/>
                  <a:gd name="connsiteY1919" fmla="*/ 150694 h 4511377"/>
                  <a:gd name="connsiteX1920" fmla="*/ 1244307 w 1887636"/>
                  <a:gd name="connsiteY1920" fmla="*/ 178326 h 4511377"/>
                  <a:gd name="connsiteX1921" fmla="*/ 1244903 w 1887636"/>
                  <a:gd name="connsiteY1921" fmla="*/ 208092 h 4511377"/>
                  <a:gd name="connsiteX1922" fmla="*/ 1245548 w 1887636"/>
                  <a:gd name="connsiteY1922" fmla="*/ 240586 h 4511377"/>
                  <a:gd name="connsiteX1923" fmla="*/ 1246143 w 1887636"/>
                  <a:gd name="connsiteY1923" fmla="*/ 273378 h 4511377"/>
                  <a:gd name="connsiteX1924" fmla="*/ 1246788 w 1887636"/>
                  <a:gd name="connsiteY1924" fmla="*/ 308452 h 4511377"/>
                  <a:gd name="connsiteX1925" fmla="*/ 1247383 w 1887636"/>
                  <a:gd name="connsiteY1925" fmla="*/ 349230 h 4511377"/>
                  <a:gd name="connsiteX1926" fmla="*/ 1248028 w 1887636"/>
                  <a:gd name="connsiteY1926" fmla="*/ 387182 h 4511377"/>
                  <a:gd name="connsiteX1927" fmla="*/ 1248623 w 1887636"/>
                  <a:gd name="connsiteY1927" fmla="*/ 430441 h 4511377"/>
                  <a:gd name="connsiteX1928" fmla="*/ 1249268 w 1887636"/>
                  <a:gd name="connsiteY1928" fmla="*/ 474643 h 4511377"/>
                  <a:gd name="connsiteX1929" fmla="*/ 1249864 w 1887636"/>
                  <a:gd name="connsiteY1929" fmla="*/ 521276 h 4511377"/>
                  <a:gd name="connsiteX1930" fmla="*/ 1250508 w 1887636"/>
                  <a:gd name="connsiteY1930" fmla="*/ 568702 h 4511377"/>
                  <a:gd name="connsiteX1931" fmla="*/ 1251104 w 1887636"/>
                  <a:gd name="connsiteY1931" fmla="*/ 619354 h 4511377"/>
                  <a:gd name="connsiteX1932" fmla="*/ 1251749 w 1887636"/>
                  <a:gd name="connsiteY1932" fmla="*/ 669360 h 4511377"/>
                  <a:gd name="connsiteX1933" fmla="*/ 1252344 w 1887636"/>
                  <a:gd name="connsiteY1933" fmla="*/ 723136 h 4511377"/>
                  <a:gd name="connsiteX1934" fmla="*/ 1252989 w 1887636"/>
                  <a:gd name="connsiteY1934" fmla="*/ 777359 h 4511377"/>
                  <a:gd name="connsiteX1935" fmla="*/ 1253584 w 1887636"/>
                  <a:gd name="connsiteY1935" fmla="*/ 834460 h 4511377"/>
                  <a:gd name="connsiteX1936" fmla="*/ 1254229 w 1887636"/>
                  <a:gd name="connsiteY1936" fmla="*/ 892056 h 4511377"/>
                  <a:gd name="connsiteX1937" fmla="*/ 1254824 w 1887636"/>
                  <a:gd name="connsiteY1937" fmla="*/ 952977 h 4511377"/>
                  <a:gd name="connsiteX1938" fmla="*/ 1255469 w 1887636"/>
                  <a:gd name="connsiteY1938" fmla="*/ 1013351 h 4511377"/>
                  <a:gd name="connsiteX1939" fmla="*/ 1256065 w 1887636"/>
                  <a:gd name="connsiteY1939" fmla="*/ 1074470 h 4511377"/>
                  <a:gd name="connsiteX1940" fmla="*/ 1256710 w 1887636"/>
                  <a:gd name="connsiteY1940" fmla="*/ 1139905 h 4511377"/>
                  <a:gd name="connsiteX1941" fmla="*/ 1257305 w 1887636"/>
                  <a:gd name="connsiteY1941" fmla="*/ 1203752 h 4511377"/>
                  <a:gd name="connsiteX1942" fmla="*/ 1257950 w 1887636"/>
                  <a:gd name="connsiteY1942" fmla="*/ 1269286 h 4511377"/>
                  <a:gd name="connsiteX1943" fmla="*/ 1258545 w 1887636"/>
                  <a:gd name="connsiteY1943" fmla="*/ 1337003 h 4511377"/>
                  <a:gd name="connsiteX1944" fmla="*/ 1259140 w 1887636"/>
                  <a:gd name="connsiteY1944" fmla="*/ 1403727 h 4511377"/>
                  <a:gd name="connsiteX1945" fmla="*/ 1259785 w 1887636"/>
                  <a:gd name="connsiteY1945" fmla="*/ 1473627 h 4511377"/>
                  <a:gd name="connsiteX1946" fmla="*/ 1260381 w 1887636"/>
                  <a:gd name="connsiteY1946" fmla="*/ 1544618 h 4511377"/>
                  <a:gd name="connsiteX1947" fmla="*/ 1261026 w 1887636"/>
                  <a:gd name="connsiteY1947" fmla="*/ 1615063 h 4511377"/>
                  <a:gd name="connsiteX1948" fmla="*/ 1261621 w 1887636"/>
                  <a:gd name="connsiteY1948" fmla="*/ 1685261 h 4511377"/>
                  <a:gd name="connsiteX1949" fmla="*/ 1262266 w 1887636"/>
                  <a:gd name="connsiteY1949" fmla="*/ 1760072 h 4511377"/>
                  <a:gd name="connsiteX1950" fmla="*/ 1262861 w 1887636"/>
                  <a:gd name="connsiteY1950" fmla="*/ 1828681 h 4511377"/>
                  <a:gd name="connsiteX1951" fmla="*/ 1263506 w 1887636"/>
                  <a:gd name="connsiteY1951" fmla="*/ 1903294 h 4511377"/>
                  <a:gd name="connsiteX1952" fmla="*/ 1264101 w 1887636"/>
                  <a:gd name="connsiteY1952" fmla="*/ 1975476 h 4511377"/>
                  <a:gd name="connsiteX1953" fmla="*/ 1264746 w 1887636"/>
                  <a:gd name="connsiteY1953" fmla="*/ 2049493 h 4511377"/>
                  <a:gd name="connsiteX1954" fmla="*/ 1265342 w 1887636"/>
                  <a:gd name="connsiteY1954" fmla="*/ 2123064 h 4511377"/>
                  <a:gd name="connsiteX1955" fmla="*/ 1265987 w 1887636"/>
                  <a:gd name="connsiteY1955" fmla="*/ 2197676 h 4511377"/>
                  <a:gd name="connsiteX1956" fmla="*/ 1266582 w 1887636"/>
                  <a:gd name="connsiteY1956" fmla="*/ 2270255 h 4511377"/>
                  <a:gd name="connsiteX1957" fmla="*/ 1267227 w 1887636"/>
                  <a:gd name="connsiteY1957" fmla="*/ 2343428 h 4511377"/>
                  <a:gd name="connsiteX1958" fmla="*/ 1267822 w 1887636"/>
                  <a:gd name="connsiteY1958" fmla="*/ 2418140 h 4511377"/>
                  <a:gd name="connsiteX1959" fmla="*/ 1268467 w 1887636"/>
                  <a:gd name="connsiteY1959" fmla="*/ 2492058 h 4511377"/>
                  <a:gd name="connsiteX1960" fmla="*/ 1269062 w 1887636"/>
                  <a:gd name="connsiteY1960" fmla="*/ 2565232 h 4511377"/>
                  <a:gd name="connsiteX1961" fmla="*/ 1269707 w 1887636"/>
                  <a:gd name="connsiteY1961" fmla="*/ 2639051 h 4511377"/>
                  <a:gd name="connsiteX1962" fmla="*/ 1270303 w 1887636"/>
                  <a:gd name="connsiteY1962" fmla="*/ 2710935 h 4511377"/>
                  <a:gd name="connsiteX1963" fmla="*/ 1270947 w 1887636"/>
                  <a:gd name="connsiteY1963" fmla="*/ 2783067 h 4511377"/>
                  <a:gd name="connsiteX1964" fmla="*/ 1271543 w 1887636"/>
                  <a:gd name="connsiteY1964" fmla="*/ 2857729 h 4511377"/>
                  <a:gd name="connsiteX1965" fmla="*/ 1272188 w 1887636"/>
                  <a:gd name="connsiteY1965" fmla="*/ 2927331 h 4511377"/>
                  <a:gd name="connsiteX1966" fmla="*/ 1272783 w 1887636"/>
                  <a:gd name="connsiteY1966" fmla="*/ 2997578 h 4511377"/>
                  <a:gd name="connsiteX1967" fmla="*/ 1273428 w 1887636"/>
                  <a:gd name="connsiteY1967" fmla="*/ 3067378 h 4511377"/>
                  <a:gd name="connsiteX1968" fmla="*/ 1274023 w 1887636"/>
                  <a:gd name="connsiteY1968" fmla="*/ 3136583 h 4511377"/>
                  <a:gd name="connsiteX1969" fmla="*/ 1274668 w 1887636"/>
                  <a:gd name="connsiteY1969" fmla="*/ 3201968 h 4511377"/>
                  <a:gd name="connsiteX1970" fmla="*/ 1275263 w 1887636"/>
                  <a:gd name="connsiteY1970" fmla="*/ 3269089 h 4511377"/>
                  <a:gd name="connsiteX1971" fmla="*/ 1275908 w 1887636"/>
                  <a:gd name="connsiteY1971" fmla="*/ 3335169 h 4511377"/>
                  <a:gd name="connsiteX1972" fmla="*/ 1276504 w 1887636"/>
                  <a:gd name="connsiteY1972" fmla="*/ 3400306 h 4511377"/>
                  <a:gd name="connsiteX1973" fmla="*/ 1277149 w 1887636"/>
                  <a:gd name="connsiteY1973" fmla="*/ 3461971 h 4511377"/>
                  <a:gd name="connsiteX1974" fmla="*/ 1277744 w 1887636"/>
                  <a:gd name="connsiteY1974" fmla="*/ 3525967 h 4511377"/>
                  <a:gd name="connsiteX1975" fmla="*/ 1278389 w 1887636"/>
                  <a:gd name="connsiteY1975" fmla="*/ 3585052 h 4511377"/>
                  <a:gd name="connsiteX1976" fmla="*/ 1278984 w 1887636"/>
                  <a:gd name="connsiteY1976" fmla="*/ 3645278 h 4511377"/>
                  <a:gd name="connsiteX1977" fmla="*/ 1279629 w 1887636"/>
                  <a:gd name="connsiteY1977" fmla="*/ 3701038 h 4511377"/>
                  <a:gd name="connsiteX1978" fmla="*/ 1280224 w 1887636"/>
                  <a:gd name="connsiteY1978" fmla="*/ 3758238 h 4511377"/>
                  <a:gd name="connsiteX1979" fmla="*/ 1280869 w 1887636"/>
                  <a:gd name="connsiteY1979" fmla="*/ 3812312 h 4511377"/>
                  <a:gd name="connsiteX1980" fmla="*/ 1281465 w 1887636"/>
                  <a:gd name="connsiteY1980" fmla="*/ 3866188 h 4511377"/>
                  <a:gd name="connsiteX1981" fmla="*/ 1282110 w 1887636"/>
                  <a:gd name="connsiteY1981" fmla="*/ 3914607 h 4511377"/>
                  <a:gd name="connsiteX1982" fmla="*/ 1282705 w 1887636"/>
                  <a:gd name="connsiteY1982" fmla="*/ 3964315 h 4511377"/>
                  <a:gd name="connsiteX1983" fmla="*/ 1283350 w 1887636"/>
                  <a:gd name="connsiteY1983" fmla="*/ 4011692 h 4511377"/>
                  <a:gd name="connsiteX1984" fmla="*/ 1283945 w 1887636"/>
                  <a:gd name="connsiteY1984" fmla="*/ 4056589 h 4511377"/>
                  <a:gd name="connsiteX1985" fmla="*/ 1284590 w 1887636"/>
                  <a:gd name="connsiteY1985" fmla="*/ 4100989 h 4511377"/>
                  <a:gd name="connsiteX1986" fmla="*/ 1285185 w 1887636"/>
                  <a:gd name="connsiteY1986" fmla="*/ 4142215 h 4511377"/>
                  <a:gd name="connsiteX1987" fmla="*/ 1285830 w 1887636"/>
                  <a:gd name="connsiteY1987" fmla="*/ 4179868 h 4511377"/>
                  <a:gd name="connsiteX1988" fmla="*/ 1286426 w 1887636"/>
                  <a:gd name="connsiteY1988" fmla="*/ 4218911 h 4511377"/>
                  <a:gd name="connsiteX1989" fmla="*/ 1287071 w 1887636"/>
                  <a:gd name="connsiteY1989" fmla="*/ 4253191 h 4511377"/>
                  <a:gd name="connsiteX1990" fmla="*/ 1287666 w 1887636"/>
                  <a:gd name="connsiteY1990" fmla="*/ 4285090 h 4511377"/>
                  <a:gd name="connsiteX1991" fmla="*/ 1288311 w 1887636"/>
                  <a:gd name="connsiteY1991" fmla="*/ 4317336 h 4511377"/>
                  <a:gd name="connsiteX1992" fmla="*/ 1288906 w 1887636"/>
                  <a:gd name="connsiteY1992" fmla="*/ 4345216 h 4511377"/>
                  <a:gd name="connsiteX1993" fmla="*/ 1289551 w 1887636"/>
                  <a:gd name="connsiteY1993" fmla="*/ 4371311 h 4511377"/>
                  <a:gd name="connsiteX1994" fmla="*/ 1290146 w 1887636"/>
                  <a:gd name="connsiteY1994" fmla="*/ 4395768 h 4511377"/>
                  <a:gd name="connsiteX1995" fmla="*/ 1290791 w 1887636"/>
                  <a:gd name="connsiteY1995" fmla="*/ 4416703 h 4511377"/>
                  <a:gd name="connsiteX1996" fmla="*/ 1291387 w 1887636"/>
                  <a:gd name="connsiteY1996" fmla="*/ 4436249 h 4511377"/>
                  <a:gd name="connsiteX1997" fmla="*/ 1292031 w 1887636"/>
                  <a:gd name="connsiteY1997" fmla="*/ 4454059 h 4511377"/>
                  <a:gd name="connsiteX1998" fmla="*/ 1292627 w 1887636"/>
                  <a:gd name="connsiteY1998" fmla="*/ 4467305 h 4511377"/>
                  <a:gd name="connsiteX1999" fmla="*/ 1293272 w 1887636"/>
                  <a:gd name="connsiteY1999" fmla="*/ 4481146 h 4511377"/>
                  <a:gd name="connsiteX2000" fmla="*/ 1293867 w 1887636"/>
                  <a:gd name="connsiteY2000" fmla="*/ 4490770 h 4511377"/>
                  <a:gd name="connsiteX2001" fmla="*/ 1294512 w 1887636"/>
                  <a:gd name="connsiteY2001" fmla="*/ 4497963 h 4511377"/>
                  <a:gd name="connsiteX2002" fmla="*/ 1295107 w 1887636"/>
                  <a:gd name="connsiteY2002" fmla="*/ 4503123 h 4511377"/>
                  <a:gd name="connsiteX2003" fmla="*/ 1295752 w 1887636"/>
                  <a:gd name="connsiteY2003" fmla="*/ 4506695 h 4511377"/>
                  <a:gd name="connsiteX2004" fmla="*/ 1296347 w 1887636"/>
                  <a:gd name="connsiteY2004" fmla="*/ 4506695 h 4511377"/>
                  <a:gd name="connsiteX2005" fmla="*/ 1296992 w 1887636"/>
                  <a:gd name="connsiteY2005" fmla="*/ 4503768 h 4511377"/>
                  <a:gd name="connsiteX2006" fmla="*/ 1297588 w 1887636"/>
                  <a:gd name="connsiteY2006" fmla="*/ 4499551 h 4511377"/>
                  <a:gd name="connsiteX2007" fmla="*/ 1298183 w 1887636"/>
                  <a:gd name="connsiteY2007" fmla="*/ 4493995 h 4511377"/>
                  <a:gd name="connsiteX2008" fmla="*/ 1298828 w 1887636"/>
                  <a:gd name="connsiteY2008" fmla="*/ 4482634 h 4511377"/>
                  <a:gd name="connsiteX2009" fmla="*/ 1299423 w 1887636"/>
                  <a:gd name="connsiteY2009" fmla="*/ 4472663 h 4511377"/>
                  <a:gd name="connsiteX2010" fmla="*/ 1300068 w 1887636"/>
                  <a:gd name="connsiteY2010" fmla="*/ 4459715 h 4511377"/>
                  <a:gd name="connsiteX2011" fmla="*/ 1300663 w 1887636"/>
                  <a:gd name="connsiteY2011" fmla="*/ 4442996 h 4511377"/>
                  <a:gd name="connsiteX2012" fmla="*/ 1301308 w 1887636"/>
                  <a:gd name="connsiteY2012" fmla="*/ 4424740 h 4511377"/>
                  <a:gd name="connsiteX2013" fmla="*/ 1301904 w 1887636"/>
                  <a:gd name="connsiteY2013" fmla="*/ 4404599 h 4511377"/>
                  <a:gd name="connsiteX2014" fmla="*/ 1302549 w 1887636"/>
                  <a:gd name="connsiteY2014" fmla="*/ 4378852 h 4511377"/>
                  <a:gd name="connsiteX2015" fmla="*/ 1303144 w 1887636"/>
                  <a:gd name="connsiteY2015" fmla="*/ 4356180 h 4511377"/>
                  <a:gd name="connsiteX2016" fmla="*/ 1303789 w 1887636"/>
                  <a:gd name="connsiteY2016" fmla="*/ 4330978 h 4511377"/>
                  <a:gd name="connsiteX2017" fmla="*/ 1304384 w 1887636"/>
                  <a:gd name="connsiteY2017" fmla="*/ 4300965 h 4511377"/>
                  <a:gd name="connsiteX2018" fmla="*/ 1305029 w 1887636"/>
                  <a:gd name="connsiteY2018" fmla="*/ 4269512 h 4511377"/>
                  <a:gd name="connsiteX2019" fmla="*/ 1305624 w 1887636"/>
                  <a:gd name="connsiteY2019" fmla="*/ 4236423 h 4511377"/>
                  <a:gd name="connsiteX2020" fmla="*/ 1306269 w 1887636"/>
                  <a:gd name="connsiteY2020" fmla="*/ 4200407 h 4511377"/>
                  <a:gd name="connsiteX2021" fmla="*/ 1306865 w 1887636"/>
                  <a:gd name="connsiteY2021" fmla="*/ 4164340 h 4511377"/>
                  <a:gd name="connsiteX2022" fmla="*/ 1307510 w 1887636"/>
                  <a:gd name="connsiteY2022" fmla="*/ 4125744 h 4511377"/>
                  <a:gd name="connsiteX2023" fmla="*/ 1308105 w 1887636"/>
                  <a:gd name="connsiteY2023" fmla="*/ 4085709 h 4511377"/>
                  <a:gd name="connsiteX2024" fmla="*/ 1308750 w 1887636"/>
                  <a:gd name="connsiteY2024" fmla="*/ 4040664 h 4511377"/>
                  <a:gd name="connsiteX2025" fmla="*/ 1309345 w 1887636"/>
                  <a:gd name="connsiteY2025" fmla="*/ 3997206 h 4511377"/>
                  <a:gd name="connsiteX2026" fmla="*/ 1309990 w 1887636"/>
                  <a:gd name="connsiteY2026" fmla="*/ 3951615 h 4511377"/>
                  <a:gd name="connsiteX2027" fmla="*/ 1310585 w 1887636"/>
                  <a:gd name="connsiteY2027" fmla="*/ 3903693 h 4511377"/>
                  <a:gd name="connsiteX2028" fmla="*/ 1311230 w 1887636"/>
                  <a:gd name="connsiteY2028" fmla="*/ 3854232 h 4511377"/>
                  <a:gd name="connsiteX2029" fmla="*/ 1311826 w 1887636"/>
                  <a:gd name="connsiteY2029" fmla="*/ 3803680 h 4511377"/>
                  <a:gd name="connsiteX2030" fmla="*/ 1312470 w 1887636"/>
                  <a:gd name="connsiteY2030" fmla="*/ 3752136 h 4511377"/>
                  <a:gd name="connsiteX2031" fmla="*/ 1313066 w 1887636"/>
                  <a:gd name="connsiteY2031" fmla="*/ 3696673 h 4511377"/>
                  <a:gd name="connsiteX2032" fmla="*/ 1313711 w 1887636"/>
                  <a:gd name="connsiteY2032" fmla="*/ 3641210 h 4511377"/>
                  <a:gd name="connsiteX2033" fmla="*/ 1314306 w 1887636"/>
                  <a:gd name="connsiteY2033" fmla="*/ 3586342 h 4511377"/>
                  <a:gd name="connsiteX2034" fmla="*/ 1314951 w 1887636"/>
                  <a:gd name="connsiteY2034" fmla="*/ 3529142 h 4511377"/>
                  <a:gd name="connsiteX2035" fmla="*/ 1315546 w 1887636"/>
                  <a:gd name="connsiteY2035" fmla="*/ 3469611 h 4511377"/>
                  <a:gd name="connsiteX2036" fmla="*/ 1316191 w 1887636"/>
                  <a:gd name="connsiteY2036" fmla="*/ 3411022 h 4511377"/>
                  <a:gd name="connsiteX2037" fmla="*/ 1316786 w 1887636"/>
                  <a:gd name="connsiteY2037" fmla="*/ 3349457 h 4511377"/>
                  <a:gd name="connsiteX2038" fmla="*/ 1317432 w 1887636"/>
                  <a:gd name="connsiteY2038" fmla="*/ 3287693 h 4511377"/>
                  <a:gd name="connsiteX2039" fmla="*/ 1318027 w 1887636"/>
                  <a:gd name="connsiteY2039" fmla="*/ 3225086 h 4511377"/>
                  <a:gd name="connsiteX2040" fmla="*/ 1318672 w 1887636"/>
                  <a:gd name="connsiteY2040" fmla="*/ 3161289 h 4511377"/>
                  <a:gd name="connsiteX2041" fmla="*/ 1319267 w 1887636"/>
                  <a:gd name="connsiteY2041" fmla="*/ 3096251 h 4511377"/>
                  <a:gd name="connsiteX2042" fmla="*/ 1319912 w 1887636"/>
                  <a:gd name="connsiteY2042" fmla="*/ 3032056 h 4511377"/>
                  <a:gd name="connsiteX2043" fmla="*/ 1320507 w 1887636"/>
                  <a:gd name="connsiteY2043" fmla="*/ 2966125 h 4511377"/>
                  <a:gd name="connsiteX2044" fmla="*/ 1321152 w 1887636"/>
                  <a:gd name="connsiteY2044" fmla="*/ 2901087 h 4511377"/>
                  <a:gd name="connsiteX2045" fmla="*/ 1321748 w 1887636"/>
                  <a:gd name="connsiteY2045" fmla="*/ 2834660 h 4511377"/>
                  <a:gd name="connsiteX2046" fmla="*/ 1322392 w 1887636"/>
                  <a:gd name="connsiteY2046" fmla="*/ 2766497 h 4511377"/>
                  <a:gd name="connsiteX2047" fmla="*/ 1322988 w 1887636"/>
                  <a:gd name="connsiteY2047" fmla="*/ 2708504 h 4511377"/>
                  <a:gd name="connsiteX2048" fmla="*/ 1323633 w 1887636"/>
                  <a:gd name="connsiteY2048" fmla="*/ 2672041 h 4511377"/>
                  <a:gd name="connsiteX2049" fmla="*/ 1329834 w 1887636"/>
                  <a:gd name="connsiteY2049" fmla="*/ 1933952 h 4511377"/>
                  <a:gd name="connsiteX2050" fmla="*/ 1330429 w 1887636"/>
                  <a:gd name="connsiteY2050" fmla="*/ 1886129 h 4511377"/>
                  <a:gd name="connsiteX2051" fmla="*/ 1331074 w 1887636"/>
                  <a:gd name="connsiteY2051" fmla="*/ 1824167 h 4511377"/>
                  <a:gd name="connsiteX2052" fmla="*/ 1331669 w 1887636"/>
                  <a:gd name="connsiteY2052" fmla="*/ 1757244 h 4511377"/>
                  <a:gd name="connsiteX2053" fmla="*/ 1332314 w 1887636"/>
                  <a:gd name="connsiteY2053" fmla="*/ 1692504 h 4511377"/>
                  <a:gd name="connsiteX2054" fmla="*/ 1332910 w 1887636"/>
                  <a:gd name="connsiteY2054" fmla="*/ 1629649 h 4511377"/>
                  <a:gd name="connsiteX2055" fmla="*/ 1333555 w 1887636"/>
                  <a:gd name="connsiteY2055" fmla="*/ 1566148 h 4511377"/>
                  <a:gd name="connsiteX2056" fmla="*/ 1334150 w 1887636"/>
                  <a:gd name="connsiteY2056" fmla="*/ 1502897 h 4511377"/>
                  <a:gd name="connsiteX2057" fmla="*/ 1334795 w 1887636"/>
                  <a:gd name="connsiteY2057" fmla="*/ 1440885 h 4511377"/>
                  <a:gd name="connsiteX2058" fmla="*/ 1335390 w 1887636"/>
                  <a:gd name="connsiteY2058" fmla="*/ 1378774 h 4511377"/>
                  <a:gd name="connsiteX2059" fmla="*/ 1336035 w 1887636"/>
                  <a:gd name="connsiteY2059" fmla="*/ 1318498 h 4511377"/>
                  <a:gd name="connsiteX2060" fmla="*/ 1336630 w 1887636"/>
                  <a:gd name="connsiteY2060" fmla="*/ 1258273 h 4511377"/>
                  <a:gd name="connsiteX2061" fmla="*/ 1337275 w 1887636"/>
                  <a:gd name="connsiteY2061" fmla="*/ 1201172 h 4511377"/>
                  <a:gd name="connsiteX2062" fmla="*/ 1337871 w 1887636"/>
                  <a:gd name="connsiteY2062" fmla="*/ 1142832 h 4511377"/>
                  <a:gd name="connsiteX2063" fmla="*/ 1338515 w 1887636"/>
                  <a:gd name="connsiteY2063" fmla="*/ 1087319 h 4511377"/>
                  <a:gd name="connsiteX2064" fmla="*/ 1339111 w 1887636"/>
                  <a:gd name="connsiteY2064" fmla="*/ 1030119 h 4511377"/>
                  <a:gd name="connsiteX2065" fmla="*/ 1339756 w 1887636"/>
                  <a:gd name="connsiteY2065" fmla="*/ 976839 h 4511377"/>
                  <a:gd name="connsiteX2066" fmla="*/ 1340351 w 1887636"/>
                  <a:gd name="connsiteY2066" fmla="*/ 924203 h 4511377"/>
                  <a:gd name="connsiteX2067" fmla="*/ 1340996 w 1887636"/>
                  <a:gd name="connsiteY2067" fmla="*/ 872213 h 4511377"/>
                  <a:gd name="connsiteX2068" fmla="*/ 1341591 w 1887636"/>
                  <a:gd name="connsiteY2068" fmla="*/ 822554 h 4511377"/>
                  <a:gd name="connsiteX2069" fmla="*/ 1342236 w 1887636"/>
                  <a:gd name="connsiteY2069" fmla="*/ 772646 h 4511377"/>
                  <a:gd name="connsiteX2070" fmla="*/ 1342831 w 1887636"/>
                  <a:gd name="connsiteY2070" fmla="*/ 725170 h 4511377"/>
                  <a:gd name="connsiteX2071" fmla="*/ 1343427 w 1887636"/>
                  <a:gd name="connsiteY2071" fmla="*/ 678538 h 4511377"/>
                  <a:gd name="connsiteX2072" fmla="*/ 1344072 w 1887636"/>
                  <a:gd name="connsiteY2072" fmla="*/ 634286 h 4511377"/>
                  <a:gd name="connsiteX2073" fmla="*/ 1344667 w 1887636"/>
                  <a:gd name="connsiteY2073" fmla="*/ 588695 h 4511377"/>
                  <a:gd name="connsiteX2074" fmla="*/ 1345312 w 1887636"/>
                  <a:gd name="connsiteY2074" fmla="*/ 547271 h 4511377"/>
                  <a:gd name="connsiteX2075" fmla="*/ 1345907 w 1887636"/>
                  <a:gd name="connsiteY2075" fmla="*/ 507236 h 4511377"/>
                  <a:gd name="connsiteX2076" fmla="*/ 1346552 w 1887636"/>
                  <a:gd name="connsiteY2076" fmla="*/ 466805 h 4511377"/>
                  <a:gd name="connsiteX2077" fmla="*/ 1347147 w 1887636"/>
                  <a:gd name="connsiteY2077" fmla="*/ 428605 h 4511377"/>
                  <a:gd name="connsiteX2078" fmla="*/ 1347792 w 1887636"/>
                  <a:gd name="connsiteY2078" fmla="*/ 392738 h 4511377"/>
                  <a:gd name="connsiteX2079" fmla="*/ 1348388 w 1887636"/>
                  <a:gd name="connsiteY2079" fmla="*/ 357069 h 4511377"/>
                  <a:gd name="connsiteX2080" fmla="*/ 1349033 w 1887636"/>
                  <a:gd name="connsiteY2080" fmla="*/ 323632 h 4511377"/>
                  <a:gd name="connsiteX2081" fmla="*/ 1349628 w 1887636"/>
                  <a:gd name="connsiteY2081" fmla="*/ 292725 h 4511377"/>
                  <a:gd name="connsiteX2082" fmla="*/ 1350273 w 1887636"/>
                  <a:gd name="connsiteY2082" fmla="*/ 261223 h 4511377"/>
                  <a:gd name="connsiteX2083" fmla="*/ 1350868 w 1887636"/>
                  <a:gd name="connsiteY2083" fmla="*/ 233343 h 4511377"/>
                  <a:gd name="connsiteX2084" fmla="*/ 1351513 w 1887636"/>
                  <a:gd name="connsiteY2084" fmla="*/ 206802 h 4511377"/>
                  <a:gd name="connsiteX2085" fmla="*/ 1352108 w 1887636"/>
                  <a:gd name="connsiteY2085" fmla="*/ 181352 h 4511377"/>
                  <a:gd name="connsiteX2086" fmla="*/ 1352753 w 1887636"/>
                  <a:gd name="connsiteY2086" fmla="*/ 157093 h 4511377"/>
                  <a:gd name="connsiteX2087" fmla="*/ 1353349 w 1887636"/>
                  <a:gd name="connsiteY2087" fmla="*/ 135464 h 4511377"/>
                  <a:gd name="connsiteX2088" fmla="*/ 1353994 w 1887636"/>
                  <a:gd name="connsiteY2088" fmla="*/ 116662 h 4511377"/>
                  <a:gd name="connsiteX2089" fmla="*/ 1354589 w 1887636"/>
                  <a:gd name="connsiteY2089" fmla="*/ 96123 h 4511377"/>
                  <a:gd name="connsiteX2090" fmla="*/ 1355234 w 1887636"/>
                  <a:gd name="connsiteY2090" fmla="*/ 79058 h 4511377"/>
                  <a:gd name="connsiteX2091" fmla="*/ 1355829 w 1887636"/>
                  <a:gd name="connsiteY2091" fmla="*/ 65266 h 4511377"/>
                  <a:gd name="connsiteX2092" fmla="*/ 1356474 w 1887636"/>
                  <a:gd name="connsiteY2092" fmla="*/ 51723 h 4511377"/>
                  <a:gd name="connsiteX2093" fmla="*/ 1357069 w 1887636"/>
                  <a:gd name="connsiteY2093" fmla="*/ 39569 h 4511377"/>
                  <a:gd name="connsiteX2094" fmla="*/ 1357714 w 1887636"/>
                  <a:gd name="connsiteY2094" fmla="*/ 28407 h 4511377"/>
                  <a:gd name="connsiteX2095" fmla="*/ 1358310 w 1887636"/>
                  <a:gd name="connsiteY2095" fmla="*/ 21412 h 4511377"/>
                  <a:gd name="connsiteX2096" fmla="*/ 1358955 w 1887636"/>
                  <a:gd name="connsiteY2096" fmla="*/ 13871 h 4511377"/>
                  <a:gd name="connsiteX2097" fmla="*/ 1359550 w 1887636"/>
                  <a:gd name="connsiteY2097" fmla="*/ 7620 h 4511377"/>
                  <a:gd name="connsiteX2098" fmla="*/ 1360195 w 1887636"/>
                  <a:gd name="connsiteY2098" fmla="*/ 4396 h 4511377"/>
                  <a:gd name="connsiteX2099" fmla="*/ 1360790 w 1887636"/>
                  <a:gd name="connsiteY2099" fmla="*/ 3503 h 4511377"/>
                  <a:gd name="connsiteX2100" fmla="*/ 1361435 w 1887636"/>
                  <a:gd name="connsiteY2100" fmla="*/ 1717 h 4511377"/>
                  <a:gd name="connsiteX2101" fmla="*/ 1362030 w 1887636"/>
                  <a:gd name="connsiteY2101" fmla="*/ 4098 h 4511377"/>
                  <a:gd name="connsiteX2102" fmla="*/ 1362675 w 1887636"/>
                  <a:gd name="connsiteY2102" fmla="*/ 6479 h 4511377"/>
                  <a:gd name="connsiteX2103" fmla="*/ 1363271 w 1887636"/>
                  <a:gd name="connsiteY2103" fmla="*/ 11391 h 4511377"/>
                  <a:gd name="connsiteX2104" fmla="*/ 1363915 w 1887636"/>
                  <a:gd name="connsiteY2104" fmla="*/ 18584 h 4511377"/>
                  <a:gd name="connsiteX2105" fmla="*/ 1364511 w 1887636"/>
                  <a:gd name="connsiteY2105" fmla="*/ 26422 h 4511377"/>
                  <a:gd name="connsiteX2106" fmla="*/ 1365156 w 1887636"/>
                  <a:gd name="connsiteY2106" fmla="*/ 36394 h 4511377"/>
                  <a:gd name="connsiteX2107" fmla="*/ 1365751 w 1887636"/>
                  <a:gd name="connsiteY2107" fmla="*/ 48350 h 4511377"/>
                  <a:gd name="connsiteX2108" fmla="*/ 1366396 w 1887636"/>
                  <a:gd name="connsiteY2108" fmla="*/ 60157 h 4511377"/>
                  <a:gd name="connsiteX2109" fmla="*/ 1366991 w 1887636"/>
                  <a:gd name="connsiteY2109" fmla="*/ 75337 h 4511377"/>
                  <a:gd name="connsiteX2110" fmla="*/ 1367636 w 1887636"/>
                  <a:gd name="connsiteY2110" fmla="*/ 93345 h 4511377"/>
                  <a:gd name="connsiteX2111" fmla="*/ 1368231 w 1887636"/>
                  <a:gd name="connsiteY2111" fmla="*/ 107980 h 4511377"/>
                  <a:gd name="connsiteX2112" fmla="*/ 1368876 w 1887636"/>
                  <a:gd name="connsiteY2112" fmla="*/ 128171 h 4511377"/>
                  <a:gd name="connsiteX2113" fmla="*/ 1369472 w 1887636"/>
                  <a:gd name="connsiteY2113" fmla="*/ 150049 h 4511377"/>
                  <a:gd name="connsiteX2114" fmla="*/ 1370117 w 1887636"/>
                  <a:gd name="connsiteY2114" fmla="*/ 170389 h 4511377"/>
                  <a:gd name="connsiteX2115" fmla="*/ 1370712 w 1887636"/>
                  <a:gd name="connsiteY2115" fmla="*/ 195193 h 4511377"/>
                  <a:gd name="connsiteX2116" fmla="*/ 1371357 w 1887636"/>
                  <a:gd name="connsiteY2116" fmla="*/ 220643 h 4511377"/>
                  <a:gd name="connsiteX2117" fmla="*/ 1371952 w 1887636"/>
                  <a:gd name="connsiteY2117" fmla="*/ 246638 h 4511377"/>
                  <a:gd name="connsiteX2118" fmla="*/ 1372597 w 1887636"/>
                  <a:gd name="connsiteY2118" fmla="*/ 274172 h 4511377"/>
                  <a:gd name="connsiteX2119" fmla="*/ 1373192 w 1887636"/>
                  <a:gd name="connsiteY2119" fmla="*/ 305624 h 4511377"/>
                  <a:gd name="connsiteX2120" fmla="*/ 1373837 w 1887636"/>
                  <a:gd name="connsiteY2120" fmla="*/ 337126 h 4511377"/>
                  <a:gd name="connsiteX2121" fmla="*/ 1374433 w 1887636"/>
                  <a:gd name="connsiteY2121" fmla="*/ 369521 h 4511377"/>
                  <a:gd name="connsiteX2122" fmla="*/ 1375078 w 1887636"/>
                  <a:gd name="connsiteY2122" fmla="*/ 402263 h 4511377"/>
                  <a:gd name="connsiteX2123" fmla="*/ 1375673 w 1887636"/>
                  <a:gd name="connsiteY2123" fmla="*/ 437337 h 4511377"/>
                  <a:gd name="connsiteX2124" fmla="*/ 1376318 w 1887636"/>
                  <a:gd name="connsiteY2124" fmla="*/ 474990 h 4511377"/>
                  <a:gd name="connsiteX2125" fmla="*/ 1376913 w 1887636"/>
                  <a:gd name="connsiteY2125" fmla="*/ 510808 h 4511377"/>
                  <a:gd name="connsiteX2126" fmla="*/ 1377558 w 1887636"/>
                  <a:gd name="connsiteY2126" fmla="*/ 551438 h 4511377"/>
                  <a:gd name="connsiteX2127" fmla="*/ 1378153 w 1887636"/>
                  <a:gd name="connsiteY2127" fmla="*/ 591870 h 4511377"/>
                  <a:gd name="connsiteX2128" fmla="*/ 1378798 w 1887636"/>
                  <a:gd name="connsiteY2128" fmla="*/ 633095 h 4511377"/>
                  <a:gd name="connsiteX2129" fmla="*/ 1379394 w 1887636"/>
                  <a:gd name="connsiteY2129" fmla="*/ 674966 h 4511377"/>
                  <a:gd name="connsiteX2130" fmla="*/ 1380038 w 1887636"/>
                  <a:gd name="connsiteY2130" fmla="*/ 718374 h 4511377"/>
                  <a:gd name="connsiteX2131" fmla="*/ 1380634 w 1887636"/>
                  <a:gd name="connsiteY2131" fmla="*/ 763171 h 4511377"/>
                  <a:gd name="connsiteX2132" fmla="*/ 1381279 w 1887636"/>
                  <a:gd name="connsiteY2132" fmla="*/ 810399 h 4511377"/>
                  <a:gd name="connsiteX2133" fmla="*/ 1381874 w 1887636"/>
                  <a:gd name="connsiteY2133" fmla="*/ 855742 h 4511377"/>
                  <a:gd name="connsiteX2134" fmla="*/ 1382519 w 1887636"/>
                  <a:gd name="connsiteY2134" fmla="*/ 904657 h 4511377"/>
                  <a:gd name="connsiteX2135" fmla="*/ 1383114 w 1887636"/>
                  <a:gd name="connsiteY2135" fmla="*/ 953969 h 4511377"/>
                  <a:gd name="connsiteX2136" fmla="*/ 1383759 w 1887636"/>
                  <a:gd name="connsiteY2136" fmla="*/ 1002983 h 4511377"/>
                  <a:gd name="connsiteX2137" fmla="*/ 1384354 w 1887636"/>
                  <a:gd name="connsiteY2137" fmla="*/ 1054378 h 4511377"/>
                  <a:gd name="connsiteX2138" fmla="*/ 1384999 w 1887636"/>
                  <a:gd name="connsiteY2138" fmla="*/ 1106170 h 4511377"/>
                  <a:gd name="connsiteX2139" fmla="*/ 1385595 w 1887636"/>
                  <a:gd name="connsiteY2139" fmla="*/ 1158558 h 4511377"/>
                  <a:gd name="connsiteX2140" fmla="*/ 1386240 w 1887636"/>
                  <a:gd name="connsiteY2140" fmla="*/ 1212334 h 4511377"/>
                  <a:gd name="connsiteX2141" fmla="*/ 1386835 w 1887636"/>
                  <a:gd name="connsiteY2141" fmla="*/ 1267699 h 4511377"/>
                  <a:gd name="connsiteX2142" fmla="*/ 1387480 w 1887636"/>
                  <a:gd name="connsiteY2142" fmla="*/ 1319888 h 4511377"/>
                  <a:gd name="connsiteX2143" fmla="*/ 1388075 w 1887636"/>
                  <a:gd name="connsiteY2143" fmla="*/ 1377633 h 4511377"/>
                  <a:gd name="connsiteX2144" fmla="*/ 1388670 w 1887636"/>
                  <a:gd name="connsiteY2144" fmla="*/ 1432997 h 4511377"/>
                  <a:gd name="connsiteX2145" fmla="*/ 1389315 w 1887636"/>
                  <a:gd name="connsiteY2145" fmla="*/ 1491387 h 4511377"/>
                  <a:gd name="connsiteX2146" fmla="*/ 1389911 w 1887636"/>
                  <a:gd name="connsiteY2146" fmla="*/ 1547545 h 4511377"/>
                  <a:gd name="connsiteX2147" fmla="*/ 1390556 w 1887636"/>
                  <a:gd name="connsiteY2147" fmla="*/ 1607523 h 4511377"/>
                  <a:gd name="connsiteX2148" fmla="*/ 1391151 w 1887636"/>
                  <a:gd name="connsiteY2148" fmla="*/ 1664474 h 4511377"/>
                  <a:gd name="connsiteX2149" fmla="*/ 1391796 w 1887636"/>
                  <a:gd name="connsiteY2149" fmla="*/ 1722815 h 4511377"/>
                  <a:gd name="connsiteX2150" fmla="*/ 1392391 w 1887636"/>
                  <a:gd name="connsiteY2150" fmla="*/ 1784479 h 4511377"/>
                  <a:gd name="connsiteX2151" fmla="*/ 1393036 w 1887636"/>
                  <a:gd name="connsiteY2151" fmla="*/ 1842721 h 4511377"/>
                  <a:gd name="connsiteX2152" fmla="*/ 1393632 w 1887636"/>
                  <a:gd name="connsiteY2152" fmla="*/ 1903294 h 4511377"/>
                  <a:gd name="connsiteX2153" fmla="*/ 1394276 w 1887636"/>
                  <a:gd name="connsiteY2153" fmla="*/ 1962676 h 4511377"/>
                  <a:gd name="connsiteX2154" fmla="*/ 1394872 w 1887636"/>
                  <a:gd name="connsiteY2154" fmla="*/ 2023597 h 4511377"/>
                  <a:gd name="connsiteX2155" fmla="*/ 1395517 w 1887636"/>
                  <a:gd name="connsiteY2155" fmla="*/ 2084467 h 4511377"/>
                  <a:gd name="connsiteX2156" fmla="*/ 1396112 w 1887636"/>
                  <a:gd name="connsiteY2156" fmla="*/ 2145685 h 4511377"/>
                  <a:gd name="connsiteX2157" fmla="*/ 1396757 w 1887636"/>
                  <a:gd name="connsiteY2157" fmla="*/ 2206903 h 4511377"/>
                  <a:gd name="connsiteX2158" fmla="*/ 1397352 w 1887636"/>
                  <a:gd name="connsiteY2158" fmla="*/ 2267923 h 4511377"/>
                  <a:gd name="connsiteX2159" fmla="*/ 1397997 w 1887636"/>
                  <a:gd name="connsiteY2159" fmla="*/ 2327504 h 4511377"/>
                  <a:gd name="connsiteX2160" fmla="*/ 1398592 w 1887636"/>
                  <a:gd name="connsiteY2160" fmla="*/ 2389664 h 4511377"/>
                  <a:gd name="connsiteX2161" fmla="*/ 1399237 w 1887636"/>
                  <a:gd name="connsiteY2161" fmla="*/ 2450783 h 4511377"/>
                  <a:gd name="connsiteX2162" fmla="*/ 1399833 w 1887636"/>
                  <a:gd name="connsiteY2162" fmla="*/ 2511753 h 4511377"/>
                  <a:gd name="connsiteX2163" fmla="*/ 1400478 w 1887636"/>
                  <a:gd name="connsiteY2163" fmla="*/ 2572772 h 4511377"/>
                  <a:gd name="connsiteX2164" fmla="*/ 1401073 w 1887636"/>
                  <a:gd name="connsiteY2164" fmla="*/ 2631510 h 4511377"/>
                  <a:gd name="connsiteX2165" fmla="*/ 1401718 w 1887636"/>
                  <a:gd name="connsiteY2165" fmla="*/ 2693621 h 4511377"/>
                  <a:gd name="connsiteX2166" fmla="*/ 1402313 w 1887636"/>
                  <a:gd name="connsiteY2166" fmla="*/ 2753102 h 4511377"/>
                  <a:gd name="connsiteX2167" fmla="*/ 1402958 w 1887636"/>
                  <a:gd name="connsiteY2167" fmla="*/ 2812832 h 4511377"/>
                  <a:gd name="connsiteX2168" fmla="*/ 1403553 w 1887636"/>
                  <a:gd name="connsiteY2168" fmla="*/ 2870726 h 4511377"/>
                  <a:gd name="connsiteX2169" fmla="*/ 1404198 w 1887636"/>
                  <a:gd name="connsiteY2169" fmla="*/ 2930654 h 4511377"/>
                  <a:gd name="connsiteX2170" fmla="*/ 1404794 w 1887636"/>
                  <a:gd name="connsiteY2170" fmla="*/ 2987804 h 4511377"/>
                  <a:gd name="connsiteX2171" fmla="*/ 1405438 w 1887636"/>
                  <a:gd name="connsiteY2171" fmla="*/ 3045351 h 4511377"/>
                  <a:gd name="connsiteX2172" fmla="*/ 1406034 w 1887636"/>
                  <a:gd name="connsiteY2172" fmla="*/ 3103841 h 4511377"/>
                  <a:gd name="connsiteX2173" fmla="*/ 1406679 w 1887636"/>
                  <a:gd name="connsiteY2173" fmla="*/ 3159205 h 4511377"/>
                  <a:gd name="connsiteX2174" fmla="*/ 1407274 w 1887636"/>
                  <a:gd name="connsiteY2174" fmla="*/ 3215809 h 4511377"/>
                  <a:gd name="connsiteX2175" fmla="*/ 1407919 w 1887636"/>
                  <a:gd name="connsiteY2175" fmla="*/ 3268842 h 4511377"/>
                  <a:gd name="connsiteX2176" fmla="*/ 1408514 w 1887636"/>
                  <a:gd name="connsiteY2176" fmla="*/ 3324206 h 4511377"/>
                  <a:gd name="connsiteX2177" fmla="*/ 1409159 w 1887636"/>
                  <a:gd name="connsiteY2177" fmla="*/ 3378726 h 4511377"/>
                  <a:gd name="connsiteX2178" fmla="*/ 1409755 w 1887636"/>
                  <a:gd name="connsiteY2178" fmla="*/ 3430320 h 4511377"/>
                  <a:gd name="connsiteX2179" fmla="*/ 1410399 w 1887636"/>
                  <a:gd name="connsiteY2179" fmla="*/ 3480425 h 4511377"/>
                  <a:gd name="connsiteX2180" fmla="*/ 1410995 w 1887636"/>
                  <a:gd name="connsiteY2180" fmla="*/ 3533061 h 4511377"/>
                  <a:gd name="connsiteX2181" fmla="*/ 1411640 w 1887636"/>
                  <a:gd name="connsiteY2181" fmla="*/ 3581728 h 4511377"/>
                  <a:gd name="connsiteX2182" fmla="*/ 1412235 w 1887636"/>
                  <a:gd name="connsiteY2182" fmla="*/ 3630544 h 4511377"/>
                  <a:gd name="connsiteX2183" fmla="*/ 1412880 w 1887636"/>
                  <a:gd name="connsiteY2183" fmla="*/ 3680450 h 4511377"/>
                  <a:gd name="connsiteX2184" fmla="*/ 1413475 w 1887636"/>
                  <a:gd name="connsiteY2184" fmla="*/ 3725496 h 4511377"/>
                  <a:gd name="connsiteX2185" fmla="*/ 1414120 w 1887636"/>
                  <a:gd name="connsiteY2185" fmla="*/ 3770392 h 4511377"/>
                  <a:gd name="connsiteX2186" fmla="*/ 1414715 w 1887636"/>
                  <a:gd name="connsiteY2186" fmla="*/ 3817372 h 4511377"/>
                  <a:gd name="connsiteX2187" fmla="*/ 1415360 w 1887636"/>
                  <a:gd name="connsiteY2187" fmla="*/ 3859491 h 4511377"/>
                  <a:gd name="connsiteX2188" fmla="*/ 1415956 w 1887636"/>
                  <a:gd name="connsiteY2188" fmla="*/ 3902006 h 4511377"/>
                  <a:gd name="connsiteX2189" fmla="*/ 1416601 w 1887636"/>
                  <a:gd name="connsiteY2189" fmla="*/ 3943331 h 4511377"/>
                  <a:gd name="connsiteX2190" fmla="*/ 1417196 w 1887636"/>
                  <a:gd name="connsiteY2190" fmla="*/ 3982770 h 4511377"/>
                  <a:gd name="connsiteX2191" fmla="*/ 1417841 w 1887636"/>
                  <a:gd name="connsiteY2191" fmla="*/ 4021962 h 4511377"/>
                  <a:gd name="connsiteX2192" fmla="*/ 1418436 w 1887636"/>
                  <a:gd name="connsiteY2192" fmla="*/ 4058871 h 4511377"/>
                  <a:gd name="connsiteX2193" fmla="*/ 1419081 w 1887636"/>
                  <a:gd name="connsiteY2193" fmla="*/ 4094739 h 4511377"/>
                  <a:gd name="connsiteX2194" fmla="*/ 1419676 w 1887636"/>
                  <a:gd name="connsiteY2194" fmla="*/ 4129663 h 4511377"/>
                  <a:gd name="connsiteX2195" fmla="*/ 1420321 w 1887636"/>
                  <a:gd name="connsiteY2195" fmla="*/ 4160570 h 4511377"/>
                  <a:gd name="connsiteX2196" fmla="*/ 1420917 w 1887636"/>
                  <a:gd name="connsiteY2196" fmla="*/ 4194007 h 4511377"/>
                  <a:gd name="connsiteX2197" fmla="*/ 1421561 w 1887636"/>
                  <a:gd name="connsiteY2197" fmla="*/ 4223872 h 4511377"/>
                  <a:gd name="connsiteX2198" fmla="*/ 1422157 w 1887636"/>
                  <a:gd name="connsiteY2198" fmla="*/ 4252596 h 4511377"/>
                  <a:gd name="connsiteX2199" fmla="*/ 1422802 w 1887636"/>
                  <a:gd name="connsiteY2199" fmla="*/ 4279682 h 4511377"/>
                  <a:gd name="connsiteX2200" fmla="*/ 1423397 w 1887636"/>
                  <a:gd name="connsiteY2200" fmla="*/ 4306174 h 4511377"/>
                  <a:gd name="connsiteX2201" fmla="*/ 1424042 w 1887636"/>
                  <a:gd name="connsiteY2201" fmla="*/ 4330085 h 4511377"/>
                  <a:gd name="connsiteX2202" fmla="*/ 1424637 w 1887636"/>
                  <a:gd name="connsiteY2202" fmla="*/ 4352757 h 4511377"/>
                  <a:gd name="connsiteX2203" fmla="*/ 1425282 w 1887636"/>
                  <a:gd name="connsiteY2203" fmla="*/ 4373692 h 4511377"/>
                  <a:gd name="connsiteX2204" fmla="*/ 1425878 w 1887636"/>
                  <a:gd name="connsiteY2204" fmla="*/ 4394131 h 4511377"/>
                  <a:gd name="connsiteX2205" fmla="*/ 1426523 w 1887636"/>
                  <a:gd name="connsiteY2205" fmla="*/ 4411743 h 4511377"/>
                  <a:gd name="connsiteX2206" fmla="*/ 1427118 w 1887636"/>
                  <a:gd name="connsiteY2206" fmla="*/ 4429552 h 4511377"/>
                  <a:gd name="connsiteX2207" fmla="*/ 1427763 w 1887636"/>
                  <a:gd name="connsiteY2207" fmla="*/ 4444435 h 4511377"/>
                  <a:gd name="connsiteX2208" fmla="*/ 1428358 w 1887636"/>
                  <a:gd name="connsiteY2208" fmla="*/ 4455746 h 4511377"/>
                  <a:gd name="connsiteX2209" fmla="*/ 1429003 w 1887636"/>
                  <a:gd name="connsiteY2209" fmla="*/ 4468495 h 4511377"/>
                  <a:gd name="connsiteX2210" fmla="*/ 1429598 w 1887636"/>
                  <a:gd name="connsiteY2210" fmla="*/ 4479459 h 4511377"/>
                  <a:gd name="connsiteX2211" fmla="*/ 1430243 w 1887636"/>
                  <a:gd name="connsiteY2211" fmla="*/ 4486008 h 4511377"/>
                  <a:gd name="connsiteX2212" fmla="*/ 1430839 w 1887636"/>
                  <a:gd name="connsiteY2212" fmla="*/ 4494937 h 4511377"/>
                  <a:gd name="connsiteX2213" fmla="*/ 1431483 w 1887636"/>
                  <a:gd name="connsiteY2213" fmla="*/ 4500543 h 4511377"/>
                  <a:gd name="connsiteX2214" fmla="*/ 1432079 w 1887636"/>
                  <a:gd name="connsiteY2214" fmla="*/ 4502280 h 4511377"/>
                  <a:gd name="connsiteX2215" fmla="*/ 1432724 w 1887636"/>
                  <a:gd name="connsiteY2215" fmla="*/ 4505653 h 4511377"/>
                  <a:gd name="connsiteX2216" fmla="*/ 1433319 w 1887636"/>
                  <a:gd name="connsiteY2216" fmla="*/ 4504760 h 4511377"/>
                  <a:gd name="connsiteX2217" fmla="*/ 1433914 w 1887636"/>
                  <a:gd name="connsiteY2217" fmla="*/ 4504413 h 4511377"/>
                  <a:gd name="connsiteX2218" fmla="*/ 1434559 w 1887636"/>
                  <a:gd name="connsiteY2218" fmla="*/ 4502924 h 4511377"/>
                  <a:gd name="connsiteX2219" fmla="*/ 1435155 w 1887636"/>
                  <a:gd name="connsiteY2219" fmla="*/ 4497666 h 4511377"/>
                  <a:gd name="connsiteX2220" fmla="*/ 1435799 w 1887636"/>
                  <a:gd name="connsiteY2220" fmla="*/ 4493896 h 4511377"/>
                  <a:gd name="connsiteX2221" fmla="*/ 1436395 w 1887636"/>
                  <a:gd name="connsiteY2221" fmla="*/ 4484073 h 4511377"/>
                  <a:gd name="connsiteX2222" fmla="*/ 1437040 w 1887636"/>
                  <a:gd name="connsiteY2222" fmla="*/ 4474449 h 4511377"/>
                  <a:gd name="connsiteX2223" fmla="*/ 1437635 w 1887636"/>
                  <a:gd name="connsiteY2223" fmla="*/ 4464775 h 4511377"/>
                  <a:gd name="connsiteX2224" fmla="*/ 1438280 w 1887636"/>
                  <a:gd name="connsiteY2224" fmla="*/ 4451777 h 4511377"/>
                  <a:gd name="connsiteX2225" fmla="*/ 1438875 w 1887636"/>
                  <a:gd name="connsiteY2225" fmla="*/ 4439176 h 4511377"/>
                  <a:gd name="connsiteX2226" fmla="*/ 1439520 w 1887636"/>
                  <a:gd name="connsiteY2226" fmla="*/ 4423698 h 4511377"/>
                  <a:gd name="connsiteX2227" fmla="*/ 1440115 w 1887636"/>
                  <a:gd name="connsiteY2227" fmla="*/ 4408369 h 4511377"/>
                  <a:gd name="connsiteX2228" fmla="*/ 1440760 w 1887636"/>
                  <a:gd name="connsiteY2228" fmla="*/ 4389716 h 4511377"/>
                  <a:gd name="connsiteX2229" fmla="*/ 1441356 w 1887636"/>
                  <a:gd name="connsiteY2229" fmla="*/ 4369376 h 4511377"/>
                  <a:gd name="connsiteX2230" fmla="*/ 1442001 w 1887636"/>
                  <a:gd name="connsiteY2230" fmla="*/ 4348391 h 4511377"/>
                  <a:gd name="connsiteX2231" fmla="*/ 1442596 w 1887636"/>
                  <a:gd name="connsiteY2231" fmla="*/ 4325769 h 4511377"/>
                  <a:gd name="connsiteX2232" fmla="*/ 1443241 w 1887636"/>
                  <a:gd name="connsiteY2232" fmla="*/ 4302503 h 4511377"/>
                  <a:gd name="connsiteX2233" fmla="*/ 1443836 w 1887636"/>
                  <a:gd name="connsiteY2233" fmla="*/ 4277103 h 4511377"/>
                  <a:gd name="connsiteX2234" fmla="*/ 1444481 w 1887636"/>
                  <a:gd name="connsiteY2234" fmla="*/ 4249470 h 4511377"/>
                  <a:gd name="connsiteX2235" fmla="*/ 1445076 w 1887636"/>
                  <a:gd name="connsiteY2235" fmla="*/ 4222185 h 4511377"/>
                  <a:gd name="connsiteX2236" fmla="*/ 1445721 w 1887636"/>
                  <a:gd name="connsiteY2236" fmla="*/ 4192618 h 4511377"/>
                  <a:gd name="connsiteX2237" fmla="*/ 1446317 w 1887636"/>
                  <a:gd name="connsiteY2237" fmla="*/ 4163348 h 4511377"/>
                  <a:gd name="connsiteX2238" fmla="*/ 1446962 w 1887636"/>
                  <a:gd name="connsiteY2238" fmla="*/ 4130755 h 4511377"/>
                  <a:gd name="connsiteX2239" fmla="*/ 1447557 w 1887636"/>
                  <a:gd name="connsiteY2239" fmla="*/ 4097467 h 4511377"/>
                  <a:gd name="connsiteX2240" fmla="*/ 1448202 w 1887636"/>
                  <a:gd name="connsiteY2240" fmla="*/ 4061401 h 4511377"/>
                  <a:gd name="connsiteX2241" fmla="*/ 1448797 w 1887636"/>
                  <a:gd name="connsiteY2241" fmla="*/ 4025533 h 4511377"/>
                  <a:gd name="connsiteX2242" fmla="*/ 1449442 w 1887636"/>
                  <a:gd name="connsiteY2242" fmla="*/ 3989864 h 4511377"/>
                  <a:gd name="connsiteX2243" fmla="*/ 1450037 w 1887636"/>
                  <a:gd name="connsiteY2243" fmla="*/ 3952359 h 4511377"/>
                  <a:gd name="connsiteX2244" fmla="*/ 1450682 w 1887636"/>
                  <a:gd name="connsiteY2244" fmla="*/ 3913366 h 4511377"/>
                  <a:gd name="connsiteX2245" fmla="*/ 1451278 w 1887636"/>
                  <a:gd name="connsiteY2245" fmla="*/ 3874126 h 4511377"/>
                  <a:gd name="connsiteX2246" fmla="*/ 1451922 w 1887636"/>
                  <a:gd name="connsiteY2246" fmla="*/ 3832652 h 4511377"/>
                  <a:gd name="connsiteX2247" fmla="*/ 1452518 w 1887636"/>
                  <a:gd name="connsiteY2247" fmla="*/ 3790286 h 4511377"/>
                  <a:gd name="connsiteX2248" fmla="*/ 1453163 w 1887636"/>
                  <a:gd name="connsiteY2248" fmla="*/ 3747076 h 4511377"/>
                  <a:gd name="connsiteX2249" fmla="*/ 1453758 w 1887636"/>
                  <a:gd name="connsiteY2249" fmla="*/ 3703717 h 4511377"/>
                  <a:gd name="connsiteX2250" fmla="*/ 1454403 w 1887636"/>
                  <a:gd name="connsiteY2250" fmla="*/ 3657084 h 4511377"/>
                  <a:gd name="connsiteX2251" fmla="*/ 1454998 w 1887636"/>
                  <a:gd name="connsiteY2251" fmla="*/ 3614371 h 4511377"/>
                  <a:gd name="connsiteX2252" fmla="*/ 1455643 w 1887636"/>
                  <a:gd name="connsiteY2252" fmla="*/ 3569078 h 4511377"/>
                  <a:gd name="connsiteX2253" fmla="*/ 1456238 w 1887636"/>
                  <a:gd name="connsiteY2253" fmla="*/ 3521701 h 4511377"/>
                  <a:gd name="connsiteX2254" fmla="*/ 1456883 w 1887636"/>
                  <a:gd name="connsiteY2254" fmla="*/ 3473282 h 4511377"/>
                  <a:gd name="connsiteX2255" fmla="*/ 1457479 w 1887636"/>
                  <a:gd name="connsiteY2255" fmla="*/ 3424615 h 4511377"/>
                  <a:gd name="connsiteX2256" fmla="*/ 1458124 w 1887636"/>
                  <a:gd name="connsiteY2256" fmla="*/ 3375750 h 4511377"/>
                  <a:gd name="connsiteX2257" fmla="*/ 1458719 w 1887636"/>
                  <a:gd name="connsiteY2257" fmla="*/ 3324652 h 4511377"/>
                  <a:gd name="connsiteX2258" fmla="*/ 1459364 w 1887636"/>
                  <a:gd name="connsiteY2258" fmla="*/ 3275539 h 4511377"/>
                  <a:gd name="connsiteX2259" fmla="*/ 1459959 w 1887636"/>
                  <a:gd name="connsiteY2259" fmla="*/ 3226178 h 4511377"/>
                  <a:gd name="connsiteX2260" fmla="*/ 1460604 w 1887636"/>
                  <a:gd name="connsiteY2260" fmla="*/ 3172847 h 4511377"/>
                  <a:gd name="connsiteX2261" fmla="*/ 1461199 w 1887636"/>
                  <a:gd name="connsiteY2261" fmla="*/ 3121055 h 4511377"/>
                  <a:gd name="connsiteX2262" fmla="*/ 1461844 w 1887636"/>
                  <a:gd name="connsiteY2262" fmla="*/ 3068817 h 4511377"/>
                  <a:gd name="connsiteX2263" fmla="*/ 1462440 w 1887636"/>
                  <a:gd name="connsiteY2263" fmla="*/ 3016578 h 4511377"/>
                  <a:gd name="connsiteX2264" fmla="*/ 1463085 w 1887636"/>
                  <a:gd name="connsiteY2264" fmla="*/ 2963248 h 4511377"/>
                  <a:gd name="connsiteX2265" fmla="*/ 1463680 w 1887636"/>
                  <a:gd name="connsiteY2265" fmla="*/ 2908380 h 4511377"/>
                  <a:gd name="connsiteX2266" fmla="*/ 1464325 w 1887636"/>
                  <a:gd name="connsiteY2266" fmla="*/ 2856389 h 4511377"/>
                  <a:gd name="connsiteX2267" fmla="*/ 1464920 w 1887636"/>
                  <a:gd name="connsiteY2267" fmla="*/ 2802117 h 4511377"/>
                  <a:gd name="connsiteX2268" fmla="*/ 1465565 w 1887636"/>
                  <a:gd name="connsiteY2268" fmla="*/ 2745711 h 4511377"/>
                  <a:gd name="connsiteX2269" fmla="*/ 1466160 w 1887636"/>
                  <a:gd name="connsiteY2269" fmla="*/ 2704336 h 4511377"/>
                  <a:gd name="connsiteX2270" fmla="*/ 1466805 w 1887636"/>
                  <a:gd name="connsiteY2270" fmla="*/ 2673827 h 4511377"/>
                  <a:gd name="connsiteX2271" fmla="*/ 1474842 w 1887636"/>
                  <a:gd name="connsiteY2271" fmla="*/ 1918028 h 4511377"/>
                  <a:gd name="connsiteX2272" fmla="*/ 1475487 w 1887636"/>
                  <a:gd name="connsiteY2272" fmla="*/ 1875066 h 4511377"/>
                  <a:gd name="connsiteX2273" fmla="*/ 1476082 w 1887636"/>
                  <a:gd name="connsiteY2273" fmla="*/ 1824167 h 4511377"/>
                  <a:gd name="connsiteX2274" fmla="*/ 1476727 w 1887636"/>
                  <a:gd name="connsiteY2274" fmla="*/ 1772325 h 4511377"/>
                  <a:gd name="connsiteX2275" fmla="*/ 1477322 w 1887636"/>
                  <a:gd name="connsiteY2275" fmla="*/ 1719441 h 4511377"/>
                  <a:gd name="connsiteX2276" fmla="*/ 1477918 w 1887636"/>
                  <a:gd name="connsiteY2276" fmla="*/ 1667947 h 4511377"/>
                  <a:gd name="connsiteX2277" fmla="*/ 1478563 w 1887636"/>
                  <a:gd name="connsiteY2277" fmla="*/ 1616155 h 4511377"/>
                  <a:gd name="connsiteX2278" fmla="*/ 1479158 w 1887636"/>
                  <a:gd name="connsiteY2278" fmla="*/ 1566347 h 4511377"/>
                  <a:gd name="connsiteX2279" fmla="*/ 1479803 w 1887636"/>
                  <a:gd name="connsiteY2279" fmla="*/ 1515249 h 4511377"/>
                  <a:gd name="connsiteX2280" fmla="*/ 1480398 w 1887636"/>
                  <a:gd name="connsiteY2280" fmla="*/ 1463904 h 4511377"/>
                  <a:gd name="connsiteX2281" fmla="*/ 1481043 w 1887636"/>
                  <a:gd name="connsiteY2281" fmla="*/ 1416279 h 4511377"/>
                  <a:gd name="connsiteX2282" fmla="*/ 1481638 w 1887636"/>
                  <a:gd name="connsiteY2282" fmla="*/ 1367860 h 4511377"/>
                  <a:gd name="connsiteX2283" fmla="*/ 1482283 w 1887636"/>
                  <a:gd name="connsiteY2283" fmla="*/ 1319391 h 4511377"/>
                  <a:gd name="connsiteX2284" fmla="*/ 1482879 w 1887636"/>
                  <a:gd name="connsiteY2284" fmla="*/ 1272659 h 4511377"/>
                  <a:gd name="connsiteX2285" fmla="*/ 1483524 w 1887636"/>
                  <a:gd name="connsiteY2285" fmla="*/ 1224439 h 4511377"/>
                  <a:gd name="connsiteX2286" fmla="*/ 1484119 w 1887636"/>
                  <a:gd name="connsiteY2286" fmla="*/ 1178749 h 4511377"/>
                  <a:gd name="connsiteX2287" fmla="*/ 1484764 w 1887636"/>
                  <a:gd name="connsiteY2287" fmla="*/ 1135241 h 4511377"/>
                  <a:gd name="connsiteX2288" fmla="*/ 1485359 w 1887636"/>
                  <a:gd name="connsiteY2288" fmla="*/ 1089055 h 4511377"/>
                  <a:gd name="connsiteX2289" fmla="*/ 1486004 w 1887636"/>
                  <a:gd name="connsiteY2289" fmla="*/ 1046639 h 4511377"/>
                  <a:gd name="connsiteX2290" fmla="*/ 1486599 w 1887636"/>
                  <a:gd name="connsiteY2290" fmla="*/ 1004422 h 4511377"/>
                  <a:gd name="connsiteX2291" fmla="*/ 1487244 w 1887636"/>
                  <a:gd name="connsiteY2291" fmla="*/ 962204 h 4511377"/>
                  <a:gd name="connsiteX2292" fmla="*/ 1487840 w 1887636"/>
                  <a:gd name="connsiteY2292" fmla="*/ 919738 h 4511377"/>
                  <a:gd name="connsiteX2293" fmla="*/ 1488485 w 1887636"/>
                  <a:gd name="connsiteY2293" fmla="*/ 880299 h 4511377"/>
                  <a:gd name="connsiteX2294" fmla="*/ 1489080 w 1887636"/>
                  <a:gd name="connsiteY2294" fmla="*/ 839867 h 4511377"/>
                  <a:gd name="connsiteX2295" fmla="*/ 1489725 w 1887636"/>
                  <a:gd name="connsiteY2295" fmla="*/ 801420 h 4511377"/>
                  <a:gd name="connsiteX2296" fmla="*/ 1490320 w 1887636"/>
                  <a:gd name="connsiteY2296" fmla="*/ 763370 h 4511377"/>
                  <a:gd name="connsiteX2297" fmla="*/ 1490965 w 1887636"/>
                  <a:gd name="connsiteY2297" fmla="*/ 727502 h 4511377"/>
                  <a:gd name="connsiteX2298" fmla="*/ 1491560 w 1887636"/>
                  <a:gd name="connsiteY2298" fmla="*/ 691287 h 4511377"/>
                  <a:gd name="connsiteX2299" fmla="*/ 1492205 w 1887636"/>
                  <a:gd name="connsiteY2299" fmla="*/ 657106 h 4511377"/>
                  <a:gd name="connsiteX2300" fmla="*/ 1492801 w 1887636"/>
                  <a:gd name="connsiteY2300" fmla="*/ 622925 h 4511377"/>
                  <a:gd name="connsiteX2301" fmla="*/ 1493445 w 1887636"/>
                  <a:gd name="connsiteY2301" fmla="*/ 588695 h 4511377"/>
                  <a:gd name="connsiteX2302" fmla="*/ 1494041 w 1887636"/>
                  <a:gd name="connsiteY2302" fmla="*/ 558036 h 4511377"/>
                  <a:gd name="connsiteX2303" fmla="*/ 1494686 w 1887636"/>
                  <a:gd name="connsiteY2303" fmla="*/ 525443 h 4511377"/>
                  <a:gd name="connsiteX2304" fmla="*/ 1495281 w 1887636"/>
                  <a:gd name="connsiteY2304" fmla="*/ 493891 h 4511377"/>
                  <a:gd name="connsiteX2305" fmla="*/ 1495926 w 1887636"/>
                  <a:gd name="connsiteY2305" fmla="*/ 466408 h 4511377"/>
                  <a:gd name="connsiteX2306" fmla="*/ 1496521 w 1887636"/>
                  <a:gd name="connsiteY2306" fmla="*/ 437585 h 4511377"/>
                  <a:gd name="connsiteX2307" fmla="*/ 1497166 w 1887636"/>
                  <a:gd name="connsiteY2307" fmla="*/ 410250 h 4511377"/>
                  <a:gd name="connsiteX2308" fmla="*/ 1497761 w 1887636"/>
                  <a:gd name="connsiteY2308" fmla="*/ 382866 h 4511377"/>
                  <a:gd name="connsiteX2309" fmla="*/ 1498407 w 1887636"/>
                  <a:gd name="connsiteY2309" fmla="*/ 357466 h 4511377"/>
                  <a:gd name="connsiteX2310" fmla="*/ 1499002 w 1887636"/>
                  <a:gd name="connsiteY2310" fmla="*/ 332115 h 4511377"/>
                  <a:gd name="connsiteX2311" fmla="*/ 1499647 w 1887636"/>
                  <a:gd name="connsiteY2311" fmla="*/ 308253 h 4511377"/>
                  <a:gd name="connsiteX2312" fmla="*/ 1500242 w 1887636"/>
                  <a:gd name="connsiteY2312" fmla="*/ 285185 h 4511377"/>
                  <a:gd name="connsiteX2313" fmla="*/ 1500887 w 1887636"/>
                  <a:gd name="connsiteY2313" fmla="*/ 263059 h 4511377"/>
                  <a:gd name="connsiteX2314" fmla="*/ 1501482 w 1887636"/>
                  <a:gd name="connsiteY2314" fmla="*/ 242124 h 4511377"/>
                  <a:gd name="connsiteX2315" fmla="*/ 1502127 w 1887636"/>
                  <a:gd name="connsiteY2315" fmla="*/ 221437 h 4511377"/>
                  <a:gd name="connsiteX2316" fmla="*/ 1502723 w 1887636"/>
                  <a:gd name="connsiteY2316" fmla="*/ 203677 h 4511377"/>
                  <a:gd name="connsiteX2317" fmla="*/ 1503367 w 1887636"/>
                  <a:gd name="connsiteY2317" fmla="*/ 184130 h 4511377"/>
                  <a:gd name="connsiteX2318" fmla="*/ 1503963 w 1887636"/>
                  <a:gd name="connsiteY2318" fmla="*/ 165825 h 4511377"/>
                  <a:gd name="connsiteX2319" fmla="*/ 1504608 w 1887636"/>
                  <a:gd name="connsiteY2319" fmla="*/ 149503 h 4511377"/>
                  <a:gd name="connsiteX2320" fmla="*/ 1505203 w 1887636"/>
                  <a:gd name="connsiteY2320" fmla="*/ 135662 h 4511377"/>
                  <a:gd name="connsiteX2321" fmla="*/ 1505848 w 1887636"/>
                  <a:gd name="connsiteY2321" fmla="*/ 118944 h 4511377"/>
                  <a:gd name="connsiteX2322" fmla="*/ 1506443 w 1887636"/>
                  <a:gd name="connsiteY2322" fmla="*/ 104706 h 4511377"/>
                  <a:gd name="connsiteX2323" fmla="*/ 1507088 w 1887636"/>
                  <a:gd name="connsiteY2323" fmla="*/ 92155 h 4511377"/>
                  <a:gd name="connsiteX2324" fmla="*/ 1507683 w 1887636"/>
                  <a:gd name="connsiteY2324" fmla="*/ 79901 h 4511377"/>
                  <a:gd name="connsiteX2325" fmla="*/ 1508328 w 1887636"/>
                  <a:gd name="connsiteY2325" fmla="*/ 69434 h 4511377"/>
                  <a:gd name="connsiteX2326" fmla="*/ 1508924 w 1887636"/>
                  <a:gd name="connsiteY2326" fmla="*/ 59264 h 4511377"/>
                  <a:gd name="connsiteX2327" fmla="*/ 1509569 w 1887636"/>
                  <a:gd name="connsiteY2327" fmla="*/ 48945 h 4511377"/>
                  <a:gd name="connsiteX2328" fmla="*/ 1510164 w 1887636"/>
                  <a:gd name="connsiteY2328" fmla="*/ 41950 h 4511377"/>
                  <a:gd name="connsiteX2329" fmla="*/ 1510809 w 1887636"/>
                  <a:gd name="connsiteY2329" fmla="*/ 33764 h 4511377"/>
                  <a:gd name="connsiteX2330" fmla="*/ 1511404 w 1887636"/>
                  <a:gd name="connsiteY2330" fmla="*/ 26819 h 4511377"/>
                  <a:gd name="connsiteX2331" fmla="*/ 1512049 w 1887636"/>
                  <a:gd name="connsiteY2331" fmla="*/ 21610 h 4511377"/>
                  <a:gd name="connsiteX2332" fmla="*/ 1512644 w 1887636"/>
                  <a:gd name="connsiteY2332" fmla="*/ 15756 h 4511377"/>
                  <a:gd name="connsiteX2333" fmla="*/ 1513289 w 1887636"/>
                  <a:gd name="connsiteY2333" fmla="*/ 12482 h 4511377"/>
                  <a:gd name="connsiteX2334" fmla="*/ 1513885 w 1887636"/>
                  <a:gd name="connsiteY2334" fmla="*/ 8712 h 4511377"/>
                  <a:gd name="connsiteX2335" fmla="*/ 1514530 w 1887636"/>
                  <a:gd name="connsiteY2335" fmla="*/ 5686 h 4511377"/>
                  <a:gd name="connsiteX2336" fmla="*/ 1515125 w 1887636"/>
                  <a:gd name="connsiteY2336" fmla="*/ 4594 h 4511377"/>
                  <a:gd name="connsiteX2337" fmla="*/ 1515770 w 1887636"/>
                  <a:gd name="connsiteY2337" fmla="*/ 3701 h 4511377"/>
                  <a:gd name="connsiteX2338" fmla="*/ 1516365 w 1887636"/>
                  <a:gd name="connsiteY2338" fmla="*/ 3304 h 4511377"/>
                  <a:gd name="connsiteX2339" fmla="*/ 1517010 w 1887636"/>
                  <a:gd name="connsiteY2339" fmla="*/ 4594 h 4511377"/>
                  <a:gd name="connsiteX2340" fmla="*/ 1517605 w 1887636"/>
                  <a:gd name="connsiteY2340" fmla="*/ 6281 h 4511377"/>
                  <a:gd name="connsiteX2341" fmla="*/ 1518250 w 1887636"/>
                  <a:gd name="connsiteY2341" fmla="*/ 8364 h 4511377"/>
                  <a:gd name="connsiteX2342" fmla="*/ 1518846 w 1887636"/>
                  <a:gd name="connsiteY2342" fmla="*/ 11043 h 4511377"/>
                  <a:gd name="connsiteX2343" fmla="*/ 1519490 w 1887636"/>
                  <a:gd name="connsiteY2343" fmla="*/ 14665 h 4511377"/>
                  <a:gd name="connsiteX2344" fmla="*/ 1520086 w 1887636"/>
                  <a:gd name="connsiteY2344" fmla="*/ 20519 h 4511377"/>
                  <a:gd name="connsiteX2345" fmla="*/ 1520731 w 1887636"/>
                  <a:gd name="connsiteY2345" fmla="*/ 25430 h 4511377"/>
                  <a:gd name="connsiteX2346" fmla="*/ 1521326 w 1887636"/>
                  <a:gd name="connsiteY2346" fmla="*/ 32375 h 4511377"/>
                  <a:gd name="connsiteX2347" fmla="*/ 1521971 w 1887636"/>
                  <a:gd name="connsiteY2347" fmla="*/ 39470 h 4511377"/>
                  <a:gd name="connsiteX2348" fmla="*/ 1522566 w 1887636"/>
                  <a:gd name="connsiteY2348" fmla="*/ 47109 h 4511377"/>
                  <a:gd name="connsiteX2349" fmla="*/ 1523162 w 1887636"/>
                  <a:gd name="connsiteY2349" fmla="*/ 55692 h 4511377"/>
                  <a:gd name="connsiteX2350" fmla="*/ 1523806 w 1887636"/>
                  <a:gd name="connsiteY2350" fmla="*/ 64522 h 4511377"/>
                  <a:gd name="connsiteX2351" fmla="*/ 1524402 w 1887636"/>
                  <a:gd name="connsiteY2351" fmla="*/ 75337 h 4511377"/>
                  <a:gd name="connsiteX2352" fmla="*/ 1525047 w 1887636"/>
                  <a:gd name="connsiteY2352" fmla="*/ 85209 h 4511377"/>
                  <a:gd name="connsiteX2353" fmla="*/ 1525642 w 1887636"/>
                  <a:gd name="connsiteY2353" fmla="*/ 97909 h 4511377"/>
                  <a:gd name="connsiteX2354" fmla="*/ 1526287 w 1887636"/>
                  <a:gd name="connsiteY2354" fmla="*/ 108526 h 4511377"/>
                  <a:gd name="connsiteX2355" fmla="*/ 1526882 w 1887636"/>
                  <a:gd name="connsiteY2355" fmla="*/ 120680 h 4511377"/>
                  <a:gd name="connsiteX2356" fmla="*/ 1527527 w 1887636"/>
                  <a:gd name="connsiteY2356" fmla="*/ 135761 h 4511377"/>
                  <a:gd name="connsiteX2357" fmla="*/ 1528122 w 1887636"/>
                  <a:gd name="connsiteY2357" fmla="*/ 148759 h 4511377"/>
                  <a:gd name="connsiteX2358" fmla="*/ 1528767 w 1887636"/>
                  <a:gd name="connsiteY2358" fmla="*/ 162253 h 4511377"/>
                  <a:gd name="connsiteX2359" fmla="*/ 1529363 w 1887636"/>
                  <a:gd name="connsiteY2359" fmla="*/ 179666 h 4511377"/>
                  <a:gd name="connsiteX2360" fmla="*/ 1530008 w 1887636"/>
                  <a:gd name="connsiteY2360" fmla="*/ 195045 h 4511377"/>
                  <a:gd name="connsiteX2361" fmla="*/ 1530603 w 1887636"/>
                  <a:gd name="connsiteY2361" fmla="*/ 211068 h 4511377"/>
                  <a:gd name="connsiteX2362" fmla="*/ 1531248 w 1887636"/>
                  <a:gd name="connsiteY2362" fmla="*/ 229920 h 4511377"/>
                  <a:gd name="connsiteX2363" fmla="*/ 1531843 w 1887636"/>
                  <a:gd name="connsiteY2363" fmla="*/ 247779 h 4511377"/>
                  <a:gd name="connsiteX2364" fmla="*/ 1532488 w 1887636"/>
                  <a:gd name="connsiteY2364" fmla="*/ 266333 h 4511377"/>
                  <a:gd name="connsiteX2365" fmla="*/ 1533083 w 1887636"/>
                  <a:gd name="connsiteY2365" fmla="*/ 286326 h 4511377"/>
                  <a:gd name="connsiteX2366" fmla="*/ 1533728 w 1887636"/>
                  <a:gd name="connsiteY2366" fmla="*/ 304086 h 4511377"/>
                  <a:gd name="connsiteX2367" fmla="*/ 1534324 w 1887636"/>
                  <a:gd name="connsiteY2367" fmla="*/ 326311 h 4511377"/>
                  <a:gd name="connsiteX2368" fmla="*/ 1534969 w 1887636"/>
                  <a:gd name="connsiteY2368" fmla="*/ 344716 h 4511377"/>
                  <a:gd name="connsiteX2369" fmla="*/ 1535564 w 1887636"/>
                  <a:gd name="connsiteY2369" fmla="*/ 367834 h 4511377"/>
                  <a:gd name="connsiteX2370" fmla="*/ 1536209 w 1887636"/>
                  <a:gd name="connsiteY2370" fmla="*/ 389662 h 4511377"/>
                  <a:gd name="connsiteX2371" fmla="*/ 1536804 w 1887636"/>
                  <a:gd name="connsiteY2371" fmla="*/ 412036 h 4511377"/>
                  <a:gd name="connsiteX2372" fmla="*/ 1537449 w 1887636"/>
                  <a:gd name="connsiteY2372" fmla="*/ 435352 h 4511377"/>
                  <a:gd name="connsiteX2373" fmla="*/ 1538044 w 1887636"/>
                  <a:gd name="connsiteY2373" fmla="*/ 459066 h 4511377"/>
                  <a:gd name="connsiteX2374" fmla="*/ 1538689 w 1887636"/>
                  <a:gd name="connsiteY2374" fmla="*/ 482779 h 4511377"/>
                  <a:gd name="connsiteX2375" fmla="*/ 1539285 w 1887636"/>
                  <a:gd name="connsiteY2375" fmla="*/ 506889 h 4511377"/>
                  <a:gd name="connsiteX2376" fmla="*/ 1539930 w 1887636"/>
                  <a:gd name="connsiteY2376" fmla="*/ 531545 h 4511377"/>
                  <a:gd name="connsiteX2377" fmla="*/ 1540525 w 1887636"/>
                  <a:gd name="connsiteY2377" fmla="*/ 556399 h 4511377"/>
                  <a:gd name="connsiteX2378" fmla="*/ 1541170 w 1887636"/>
                  <a:gd name="connsiteY2378" fmla="*/ 585024 h 4511377"/>
                  <a:gd name="connsiteX2379" fmla="*/ 1541765 w 1887636"/>
                  <a:gd name="connsiteY2379" fmla="*/ 610027 h 4511377"/>
                  <a:gd name="connsiteX2380" fmla="*/ 1542410 w 1887636"/>
                  <a:gd name="connsiteY2380" fmla="*/ 636816 h 4511377"/>
                  <a:gd name="connsiteX2381" fmla="*/ 1543005 w 1887636"/>
                  <a:gd name="connsiteY2381" fmla="*/ 663754 h 4511377"/>
                  <a:gd name="connsiteX2382" fmla="*/ 1543650 w 1887636"/>
                  <a:gd name="connsiteY2382" fmla="*/ 692230 h 4511377"/>
                  <a:gd name="connsiteX2383" fmla="*/ 1544246 w 1887636"/>
                  <a:gd name="connsiteY2383" fmla="*/ 720358 h 4511377"/>
                  <a:gd name="connsiteX2384" fmla="*/ 1544890 w 1887636"/>
                  <a:gd name="connsiteY2384" fmla="*/ 746453 h 4511377"/>
                  <a:gd name="connsiteX2385" fmla="*/ 1545486 w 1887636"/>
                  <a:gd name="connsiteY2385" fmla="*/ 777508 h 4511377"/>
                  <a:gd name="connsiteX2386" fmla="*/ 1546131 w 1887636"/>
                  <a:gd name="connsiteY2386" fmla="*/ 806976 h 4511377"/>
                  <a:gd name="connsiteX2387" fmla="*/ 1546726 w 1887636"/>
                  <a:gd name="connsiteY2387" fmla="*/ 836295 h 4511377"/>
                  <a:gd name="connsiteX2388" fmla="*/ 1547371 w 1887636"/>
                  <a:gd name="connsiteY2388" fmla="*/ 866557 h 4511377"/>
                  <a:gd name="connsiteX2389" fmla="*/ 1547966 w 1887636"/>
                  <a:gd name="connsiteY2389" fmla="*/ 897662 h 4511377"/>
                  <a:gd name="connsiteX2390" fmla="*/ 1548611 w 1887636"/>
                  <a:gd name="connsiteY2390" fmla="*/ 928519 h 4511377"/>
                  <a:gd name="connsiteX2391" fmla="*/ 1549206 w 1887636"/>
                  <a:gd name="connsiteY2391" fmla="*/ 958781 h 4511377"/>
                  <a:gd name="connsiteX2392" fmla="*/ 1549851 w 1887636"/>
                  <a:gd name="connsiteY2392" fmla="*/ 991424 h 4511377"/>
                  <a:gd name="connsiteX2393" fmla="*/ 1550447 w 1887636"/>
                  <a:gd name="connsiteY2393" fmla="*/ 1022479 h 4511377"/>
                  <a:gd name="connsiteX2394" fmla="*/ 1551092 w 1887636"/>
                  <a:gd name="connsiteY2394" fmla="*/ 1053981 h 4511377"/>
                  <a:gd name="connsiteX2395" fmla="*/ 1551687 w 1887636"/>
                  <a:gd name="connsiteY2395" fmla="*/ 1086972 h 4511377"/>
                  <a:gd name="connsiteX2396" fmla="*/ 1552332 w 1887636"/>
                  <a:gd name="connsiteY2396" fmla="*/ 1119118 h 4511377"/>
                  <a:gd name="connsiteX2397" fmla="*/ 1552927 w 1887636"/>
                  <a:gd name="connsiteY2397" fmla="*/ 1151166 h 4511377"/>
                  <a:gd name="connsiteX2398" fmla="*/ 1553572 w 1887636"/>
                  <a:gd name="connsiteY2398" fmla="*/ 1184454 h 4511377"/>
                  <a:gd name="connsiteX2399" fmla="*/ 1554167 w 1887636"/>
                  <a:gd name="connsiteY2399" fmla="*/ 1218883 h 4511377"/>
                  <a:gd name="connsiteX2400" fmla="*/ 1554812 w 1887636"/>
                  <a:gd name="connsiteY2400" fmla="*/ 1251576 h 4511377"/>
                  <a:gd name="connsiteX2401" fmla="*/ 1555408 w 1887636"/>
                  <a:gd name="connsiteY2401" fmla="*/ 1283871 h 4511377"/>
                  <a:gd name="connsiteX2402" fmla="*/ 1556053 w 1887636"/>
                  <a:gd name="connsiteY2402" fmla="*/ 1321475 h 4511377"/>
                  <a:gd name="connsiteX2403" fmla="*/ 1556648 w 1887636"/>
                  <a:gd name="connsiteY2403" fmla="*/ 1354713 h 4511377"/>
                  <a:gd name="connsiteX2404" fmla="*/ 1557293 w 1887636"/>
                  <a:gd name="connsiteY2404" fmla="*/ 1388398 h 4511377"/>
                  <a:gd name="connsiteX2405" fmla="*/ 1557888 w 1887636"/>
                  <a:gd name="connsiteY2405" fmla="*/ 1422380 h 4511377"/>
                  <a:gd name="connsiteX2406" fmla="*/ 1558533 w 1887636"/>
                  <a:gd name="connsiteY2406" fmla="*/ 1458496 h 4511377"/>
                  <a:gd name="connsiteX2407" fmla="*/ 1559128 w 1887636"/>
                  <a:gd name="connsiteY2407" fmla="*/ 1492379 h 4511377"/>
                  <a:gd name="connsiteX2408" fmla="*/ 1559773 w 1887636"/>
                  <a:gd name="connsiteY2408" fmla="*/ 1527602 h 4511377"/>
                  <a:gd name="connsiteX2409" fmla="*/ 1560369 w 1887636"/>
                  <a:gd name="connsiteY2409" fmla="*/ 1563271 h 4511377"/>
                  <a:gd name="connsiteX2410" fmla="*/ 1561013 w 1887636"/>
                  <a:gd name="connsiteY2410" fmla="*/ 1599337 h 4511377"/>
                  <a:gd name="connsiteX2411" fmla="*/ 1561609 w 1887636"/>
                  <a:gd name="connsiteY2411" fmla="*/ 1633667 h 4511377"/>
                  <a:gd name="connsiteX2412" fmla="*/ 1562254 w 1887636"/>
                  <a:gd name="connsiteY2412" fmla="*/ 1672412 h 4511377"/>
                  <a:gd name="connsiteX2413" fmla="*/ 1562849 w 1887636"/>
                  <a:gd name="connsiteY2413" fmla="*/ 1705898 h 4511377"/>
                  <a:gd name="connsiteX2414" fmla="*/ 1563494 w 1887636"/>
                  <a:gd name="connsiteY2414" fmla="*/ 1740724 h 4511377"/>
                  <a:gd name="connsiteX2415" fmla="*/ 1564089 w 1887636"/>
                  <a:gd name="connsiteY2415" fmla="*/ 1778179 h 4511377"/>
                  <a:gd name="connsiteX2416" fmla="*/ 1564734 w 1887636"/>
                  <a:gd name="connsiteY2416" fmla="*/ 1814642 h 4511377"/>
                  <a:gd name="connsiteX2417" fmla="*/ 1565329 w 1887636"/>
                  <a:gd name="connsiteY2417" fmla="*/ 1847880 h 4511377"/>
                  <a:gd name="connsiteX2418" fmla="*/ 1565974 w 1887636"/>
                  <a:gd name="connsiteY2418" fmla="*/ 1884045 h 4511377"/>
                  <a:gd name="connsiteX2419" fmla="*/ 1566570 w 1887636"/>
                  <a:gd name="connsiteY2419" fmla="*/ 1919814 h 4511377"/>
                  <a:gd name="connsiteX2420" fmla="*/ 1567215 w 1887636"/>
                  <a:gd name="connsiteY2420" fmla="*/ 1954987 h 4511377"/>
                  <a:gd name="connsiteX2421" fmla="*/ 1567810 w 1887636"/>
                  <a:gd name="connsiteY2421" fmla="*/ 1991797 h 4511377"/>
                  <a:gd name="connsiteX2422" fmla="*/ 1568405 w 1887636"/>
                  <a:gd name="connsiteY2422" fmla="*/ 2026970 h 4511377"/>
                  <a:gd name="connsiteX2423" fmla="*/ 1569050 w 1887636"/>
                  <a:gd name="connsiteY2423" fmla="*/ 2064375 h 4511377"/>
                  <a:gd name="connsiteX2424" fmla="*/ 1569645 w 1887636"/>
                  <a:gd name="connsiteY2424" fmla="*/ 2099152 h 4511377"/>
                  <a:gd name="connsiteX2425" fmla="*/ 1570290 w 1887636"/>
                  <a:gd name="connsiteY2425" fmla="*/ 2136309 h 4511377"/>
                  <a:gd name="connsiteX2426" fmla="*/ 1570886 w 1887636"/>
                  <a:gd name="connsiteY2426" fmla="*/ 2172524 h 4511377"/>
                  <a:gd name="connsiteX2427" fmla="*/ 1571531 w 1887636"/>
                  <a:gd name="connsiteY2427" fmla="*/ 2207151 h 4511377"/>
                  <a:gd name="connsiteX2428" fmla="*/ 1572126 w 1887636"/>
                  <a:gd name="connsiteY2428" fmla="*/ 2244259 h 4511377"/>
                  <a:gd name="connsiteX2429" fmla="*/ 1572771 w 1887636"/>
                  <a:gd name="connsiteY2429" fmla="*/ 2279035 h 4511377"/>
                  <a:gd name="connsiteX2430" fmla="*/ 1573366 w 1887636"/>
                  <a:gd name="connsiteY2430" fmla="*/ 2314258 h 4511377"/>
                  <a:gd name="connsiteX2431" fmla="*/ 1574011 w 1887636"/>
                  <a:gd name="connsiteY2431" fmla="*/ 2351415 h 4511377"/>
                  <a:gd name="connsiteX2432" fmla="*/ 1574607 w 1887636"/>
                  <a:gd name="connsiteY2432" fmla="*/ 2384505 h 4511377"/>
                  <a:gd name="connsiteX2433" fmla="*/ 1575251 w 1887636"/>
                  <a:gd name="connsiteY2433" fmla="*/ 2420571 h 4511377"/>
                  <a:gd name="connsiteX2434" fmla="*/ 1575847 w 1887636"/>
                  <a:gd name="connsiteY2434" fmla="*/ 2455148 h 4511377"/>
                  <a:gd name="connsiteX2435" fmla="*/ 1576492 w 1887636"/>
                  <a:gd name="connsiteY2435" fmla="*/ 2490173 h 4511377"/>
                  <a:gd name="connsiteX2436" fmla="*/ 1577087 w 1887636"/>
                  <a:gd name="connsiteY2436" fmla="*/ 2524999 h 4511377"/>
                  <a:gd name="connsiteX2437" fmla="*/ 1577732 w 1887636"/>
                  <a:gd name="connsiteY2437" fmla="*/ 2559378 h 4511377"/>
                  <a:gd name="connsiteX2438" fmla="*/ 1578327 w 1887636"/>
                  <a:gd name="connsiteY2438" fmla="*/ 2594600 h 4511377"/>
                  <a:gd name="connsiteX2439" fmla="*/ 1578972 w 1887636"/>
                  <a:gd name="connsiteY2439" fmla="*/ 2628335 h 4511377"/>
                  <a:gd name="connsiteX2440" fmla="*/ 1579567 w 1887636"/>
                  <a:gd name="connsiteY2440" fmla="*/ 2662516 h 4511377"/>
                  <a:gd name="connsiteX2441" fmla="*/ 1580212 w 1887636"/>
                  <a:gd name="connsiteY2441" fmla="*/ 2695010 h 4511377"/>
                  <a:gd name="connsiteX2442" fmla="*/ 1580808 w 1887636"/>
                  <a:gd name="connsiteY2442" fmla="*/ 2730084 h 4511377"/>
                  <a:gd name="connsiteX2443" fmla="*/ 1581453 w 1887636"/>
                  <a:gd name="connsiteY2443" fmla="*/ 2762727 h 4511377"/>
                  <a:gd name="connsiteX2444" fmla="*/ 1582048 w 1887636"/>
                  <a:gd name="connsiteY2444" fmla="*/ 2796808 h 4511377"/>
                  <a:gd name="connsiteX2445" fmla="*/ 1582693 w 1887636"/>
                  <a:gd name="connsiteY2445" fmla="*/ 2828558 h 4511377"/>
                  <a:gd name="connsiteX2446" fmla="*/ 1583288 w 1887636"/>
                  <a:gd name="connsiteY2446" fmla="*/ 2862541 h 4511377"/>
                  <a:gd name="connsiteX2447" fmla="*/ 1583933 w 1887636"/>
                  <a:gd name="connsiteY2447" fmla="*/ 2893547 h 4511377"/>
                  <a:gd name="connsiteX2448" fmla="*/ 1584528 w 1887636"/>
                  <a:gd name="connsiteY2448" fmla="*/ 2925644 h 4511377"/>
                  <a:gd name="connsiteX2449" fmla="*/ 1585173 w 1887636"/>
                  <a:gd name="connsiteY2449" fmla="*/ 2958932 h 4511377"/>
                  <a:gd name="connsiteX2450" fmla="*/ 1585769 w 1887636"/>
                  <a:gd name="connsiteY2450" fmla="*/ 2988400 h 4511377"/>
                  <a:gd name="connsiteX2451" fmla="*/ 1586413 w 1887636"/>
                  <a:gd name="connsiteY2451" fmla="*/ 3020844 h 4511377"/>
                  <a:gd name="connsiteX2452" fmla="*/ 1587009 w 1887636"/>
                  <a:gd name="connsiteY2452" fmla="*/ 3053537 h 4511377"/>
                  <a:gd name="connsiteX2453" fmla="*/ 1587654 w 1887636"/>
                  <a:gd name="connsiteY2453" fmla="*/ 3083104 h 4511377"/>
                  <a:gd name="connsiteX2454" fmla="*/ 1588249 w 1887636"/>
                  <a:gd name="connsiteY2454" fmla="*/ 3113911 h 4511377"/>
                  <a:gd name="connsiteX2455" fmla="*/ 1588894 w 1887636"/>
                  <a:gd name="connsiteY2455" fmla="*/ 3143280 h 4511377"/>
                  <a:gd name="connsiteX2456" fmla="*/ 1589489 w 1887636"/>
                  <a:gd name="connsiteY2456" fmla="*/ 3173691 h 4511377"/>
                  <a:gd name="connsiteX2457" fmla="*/ 1590134 w 1887636"/>
                  <a:gd name="connsiteY2457" fmla="*/ 3202315 h 4511377"/>
                  <a:gd name="connsiteX2458" fmla="*/ 1590730 w 1887636"/>
                  <a:gd name="connsiteY2458" fmla="*/ 3232577 h 4511377"/>
                  <a:gd name="connsiteX2459" fmla="*/ 1591374 w 1887636"/>
                  <a:gd name="connsiteY2459" fmla="*/ 3261102 h 4511377"/>
                  <a:gd name="connsiteX2460" fmla="*/ 1591970 w 1887636"/>
                  <a:gd name="connsiteY2460" fmla="*/ 3289430 h 4511377"/>
                  <a:gd name="connsiteX2461" fmla="*/ 1592615 w 1887636"/>
                  <a:gd name="connsiteY2461" fmla="*/ 3318352 h 4511377"/>
                  <a:gd name="connsiteX2462" fmla="*/ 1593210 w 1887636"/>
                  <a:gd name="connsiteY2462" fmla="*/ 3345587 h 4511377"/>
                  <a:gd name="connsiteX2463" fmla="*/ 1593855 w 1887636"/>
                  <a:gd name="connsiteY2463" fmla="*/ 3373071 h 4511377"/>
                  <a:gd name="connsiteX2464" fmla="*/ 1594450 w 1887636"/>
                  <a:gd name="connsiteY2464" fmla="*/ 3398868 h 4511377"/>
                  <a:gd name="connsiteX2465" fmla="*/ 1595095 w 1887636"/>
                  <a:gd name="connsiteY2465" fmla="*/ 3428187 h 4511377"/>
                  <a:gd name="connsiteX2466" fmla="*/ 1595690 w 1887636"/>
                  <a:gd name="connsiteY2466" fmla="*/ 3453587 h 4511377"/>
                  <a:gd name="connsiteX2467" fmla="*/ 1596335 w 1887636"/>
                  <a:gd name="connsiteY2467" fmla="*/ 3477499 h 4511377"/>
                  <a:gd name="connsiteX2468" fmla="*/ 1596931 w 1887636"/>
                  <a:gd name="connsiteY2468" fmla="*/ 3504288 h 4511377"/>
                  <a:gd name="connsiteX2469" fmla="*/ 1597576 w 1887636"/>
                  <a:gd name="connsiteY2469" fmla="*/ 3530531 h 4511377"/>
                  <a:gd name="connsiteX2470" fmla="*/ 1598171 w 1887636"/>
                  <a:gd name="connsiteY2470" fmla="*/ 3554244 h 4511377"/>
                  <a:gd name="connsiteX2471" fmla="*/ 1598816 w 1887636"/>
                  <a:gd name="connsiteY2471" fmla="*/ 3580537 h 4511377"/>
                  <a:gd name="connsiteX2472" fmla="*/ 1599411 w 1887636"/>
                  <a:gd name="connsiteY2472" fmla="*/ 3602862 h 4511377"/>
                  <a:gd name="connsiteX2473" fmla="*/ 1600056 w 1887636"/>
                  <a:gd name="connsiteY2473" fmla="*/ 3627567 h 4511377"/>
                  <a:gd name="connsiteX2474" fmla="*/ 1600651 w 1887636"/>
                  <a:gd name="connsiteY2474" fmla="*/ 3652272 h 4511377"/>
                  <a:gd name="connsiteX2475" fmla="*/ 1601296 w 1887636"/>
                  <a:gd name="connsiteY2475" fmla="*/ 3674150 h 4511377"/>
                  <a:gd name="connsiteX2476" fmla="*/ 1601892 w 1887636"/>
                  <a:gd name="connsiteY2476" fmla="*/ 3698260 h 4511377"/>
                  <a:gd name="connsiteX2477" fmla="*/ 1602536 w 1887636"/>
                  <a:gd name="connsiteY2477" fmla="*/ 3718600 h 4511377"/>
                  <a:gd name="connsiteX2478" fmla="*/ 1603132 w 1887636"/>
                  <a:gd name="connsiteY2478" fmla="*/ 3741668 h 4511377"/>
                  <a:gd name="connsiteX2479" fmla="*/ 1603777 w 1887636"/>
                  <a:gd name="connsiteY2479" fmla="*/ 3763596 h 4511377"/>
                  <a:gd name="connsiteX2480" fmla="*/ 1604372 w 1887636"/>
                  <a:gd name="connsiteY2480" fmla="*/ 3784630 h 4511377"/>
                  <a:gd name="connsiteX2481" fmla="*/ 1605017 w 1887636"/>
                  <a:gd name="connsiteY2481" fmla="*/ 3804623 h 4511377"/>
                  <a:gd name="connsiteX2482" fmla="*/ 1605612 w 1887636"/>
                  <a:gd name="connsiteY2482" fmla="*/ 3825310 h 4511377"/>
                  <a:gd name="connsiteX2483" fmla="*/ 1606257 w 1887636"/>
                  <a:gd name="connsiteY2483" fmla="*/ 3845650 h 4511377"/>
                  <a:gd name="connsiteX2484" fmla="*/ 1606853 w 1887636"/>
                  <a:gd name="connsiteY2484" fmla="*/ 3864948 h 4511377"/>
                  <a:gd name="connsiteX2485" fmla="*/ 1607498 w 1887636"/>
                  <a:gd name="connsiteY2485" fmla="*/ 3883898 h 4511377"/>
                  <a:gd name="connsiteX2486" fmla="*/ 1608093 w 1887636"/>
                  <a:gd name="connsiteY2486" fmla="*/ 3903494 h 4511377"/>
                  <a:gd name="connsiteX2487" fmla="*/ 1608738 w 1887636"/>
                  <a:gd name="connsiteY2487" fmla="*/ 3921552 h 4511377"/>
                  <a:gd name="connsiteX2488" fmla="*/ 1609333 w 1887636"/>
                  <a:gd name="connsiteY2488" fmla="*/ 3939362 h 4511377"/>
                  <a:gd name="connsiteX2489" fmla="*/ 1609978 w 1887636"/>
                  <a:gd name="connsiteY2489" fmla="*/ 3956626 h 4511377"/>
                  <a:gd name="connsiteX2490" fmla="*/ 1610573 w 1887636"/>
                  <a:gd name="connsiteY2490" fmla="*/ 3975230 h 4511377"/>
                  <a:gd name="connsiteX2491" fmla="*/ 1611218 w 1887636"/>
                  <a:gd name="connsiteY2491" fmla="*/ 3991452 h 4511377"/>
                  <a:gd name="connsiteX2492" fmla="*/ 1611814 w 1887636"/>
                  <a:gd name="connsiteY2492" fmla="*/ 4008121 h 4511377"/>
                  <a:gd name="connsiteX2493" fmla="*/ 1612458 w 1887636"/>
                  <a:gd name="connsiteY2493" fmla="*/ 4024740 h 4511377"/>
                  <a:gd name="connsiteX2494" fmla="*/ 1613054 w 1887636"/>
                  <a:gd name="connsiteY2494" fmla="*/ 4042252 h 4511377"/>
                  <a:gd name="connsiteX2495" fmla="*/ 1613649 w 1887636"/>
                  <a:gd name="connsiteY2495" fmla="*/ 4056142 h 4511377"/>
                  <a:gd name="connsiteX2496" fmla="*/ 1614294 w 1887636"/>
                  <a:gd name="connsiteY2496" fmla="*/ 4072117 h 4511377"/>
                  <a:gd name="connsiteX2497" fmla="*/ 1614889 w 1887636"/>
                  <a:gd name="connsiteY2497" fmla="*/ 4087793 h 4511377"/>
                  <a:gd name="connsiteX2498" fmla="*/ 1615534 w 1887636"/>
                  <a:gd name="connsiteY2498" fmla="*/ 4100592 h 4511377"/>
                  <a:gd name="connsiteX2499" fmla="*/ 1616130 w 1887636"/>
                  <a:gd name="connsiteY2499" fmla="*/ 4115525 h 4511377"/>
                  <a:gd name="connsiteX2500" fmla="*/ 1616774 w 1887636"/>
                  <a:gd name="connsiteY2500" fmla="*/ 4129961 h 4511377"/>
                  <a:gd name="connsiteX2501" fmla="*/ 1617370 w 1887636"/>
                  <a:gd name="connsiteY2501" fmla="*/ 4143455 h 4511377"/>
                  <a:gd name="connsiteX2502" fmla="*/ 1618015 w 1887636"/>
                  <a:gd name="connsiteY2502" fmla="*/ 4156155 h 4511377"/>
                  <a:gd name="connsiteX2503" fmla="*/ 1618610 w 1887636"/>
                  <a:gd name="connsiteY2503" fmla="*/ 4169549 h 4511377"/>
                  <a:gd name="connsiteX2504" fmla="*/ 1619255 w 1887636"/>
                  <a:gd name="connsiteY2504" fmla="*/ 4181852 h 4511377"/>
                  <a:gd name="connsiteX2505" fmla="*/ 1619850 w 1887636"/>
                  <a:gd name="connsiteY2505" fmla="*/ 4193907 h 4511377"/>
                  <a:gd name="connsiteX2506" fmla="*/ 1620495 w 1887636"/>
                  <a:gd name="connsiteY2506" fmla="*/ 4206161 h 4511377"/>
                  <a:gd name="connsiteX2507" fmla="*/ 1621090 w 1887636"/>
                  <a:gd name="connsiteY2507" fmla="*/ 4216976 h 4511377"/>
                  <a:gd name="connsiteX2508" fmla="*/ 1621735 w 1887636"/>
                  <a:gd name="connsiteY2508" fmla="*/ 4228882 h 4511377"/>
                  <a:gd name="connsiteX2509" fmla="*/ 1622331 w 1887636"/>
                  <a:gd name="connsiteY2509" fmla="*/ 4240441 h 4511377"/>
                  <a:gd name="connsiteX2510" fmla="*/ 1622976 w 1887636"/>
                  <a:gd name="connsiteY2510" fmla="*/ 4250611 h 4511377"/>
                  <a:gd name="connsiteX2511" fmla="*/ 1623571 w 1887636"/>
                  <a:gd name="connsiteY2511" fmla="*/ 4260136 h 4511377"/>
                  <a:gd name="connsiteX2512" fmla="*/ 1624216 w 1887636"/>
                  <a:gd name="connsiteY2512" fmla="*/ 4269909 h 4511377"/>
                  <a:gd name="connsiteX2513" fmla="*/ 1624811 w 1887636"/>
                  <a:gd name="connsiteY2513" fmla="*/ 4280079 h 4511377"/>
                  <a:gd name="connsiteX2514" fmla="*/ 1625456 w 1887636"/>
                  <a:gd name="connsiteY2514" fmla="*/ 4290001 h 4511377"/>
                  <a:gd name="connsiteX2515" fmla="*/ 1626051 w 1887636"/>
                  <a:gd name="connsiteY2515" fmla="*/ 4299576 h 4511377"/>
                  <a:gd name="connsiteX2516" fmla="*/ 1626696 w 1887636"/>
                  <a:gd name="connsiteY2516" fmla="*/ 4308158 h 4511377"/>
                  <a:gd name="connsiteX2517" fmla="*/ 1627292 w 1887636"/>
                  <a:gd name="connsiteY2517" fmla="*/ 4316095 h 4511377"/>
                  <a:gd name="connsiteX2518" fmla="*/ 1627937 w 1887636"/>
                  <a:gd name="connsiteY2518" fmla="*/ 4324281 h 4511377"/>
                  <a:gd name="connsiteX2519" fmla="*/ 1628532 w 1887636"/>
                  <a:gd name="connsiteY2519" fmla="*/ 4333112 h 4511377"/>
                  <a:gd name="connsiteX2520" fmla="*/ 1629177 w 1887636"/>
                  <a:gd name="connsiteY2520" fmla="*/ 4340603 h 4511377"/>
                  <a:gd name="connsiteX2521" fmla="*/ 1629772 w 1887636"/>
                  <a:gd name="connsiteY2521" fmla="*/ 4350078 h 4511377"/>
                  <a:gd name="connsiteX2522" fmla="*/ 1630417 w 1887636"/>
                  <a:gd name="connsiteY2522" fmla="*/ 4356527 h 4511377"/>
                  <a:gd name="connsiteX2523" fmla="*/ 1631012 w 1887636"/>
                  <a:gd name="connsiteY2523" fmla="*/ 4365804 h 4511377"/>
                  <a:gd name="connsiteX2524" fmla="*/ 1631657 w 1887636"/>
                  <a:gd name="connsiteY2524" fmla="*/ 4372750 h 4511377"/>
                  <a:gd name="connsiteX2525" fmla="*/ 1632253 w 1887636"/>
                  <a:gd name="connsiteY2525" fmla="*/ 4381431 h 4511377"/>
                  <a:gd name="connsiteX2526" fmla="*/ 1632897 w 1887636"/>
                  <a:gd name="connsiteY2526" fmla="*/ 4387632 h 4511377"/>
                  <a:gd name="connsiteX2527" fmla="*/ 1633493 w 1887636"/>
                  <a:gd name="connsiteY2527" fmla="*/ 4395173 h 4511377"/>
                  <a:gd name="connsiteX2528" fmla="*/ 1634138 w 1887636"/>
                  <a:gd name="connsiteY2528" fmla="*/ 4401771 h 4511377"/>
                  <a:gd name="connsiteX2529" fmla="*/ 1634733 w 1887636"/>
                  <a:gd name="connsiteY2529" fmla="*/ 4408319 h 4511377"/>
                  <a:gd name="connsiteX2530" fmla="*/ 1635378 w 1887636"/>
                  <a:gd name="connsiteY2530" fmla="*/ 4414223 h 4511377"/>
                  <a:gd name="connsiteX2531" fmla="*/ 1635973 w 1887636"/>
                  <a:gd name="connsiteY2531" fmla="*/ 4419680 h 4511377"/>
                  <a:gd name="connsiteX2532" fmla="*/ 1636618 w 1887636"/>
                  <a:gd name="connsiteY2532" fmla="*/ 4425881 h 4511377"/>
                  <a:gd name="connsiteX2533" fmla="*/ 1637213 w 1887636"/>
                  <a:gd name="connsiteY2533" fmla="*/ 4432876 h 4511377"/>
                  <a:gd name="connsiteX2534" fmla="*/ 1637858 w 1887636"/>
                  <a:gd name="connsiteY2534" fmla="*/ 4436597 h 4511377"/>
                  <a:gd name="connsiteX2535" fmla="*/ 1638454 w 1887636"/>
                  <a:gd name="connsiteY2535" fmla="*/ 4443195 h 4511377"/>
                  <a:gd name="connsiteX2536" fmla="*/ 1639099 w 1887636"/>
                  <a:gd name="connsiteY2536" fmla="*/ 4448007 h 4511377"/>
                  <a:gd name="connsiteX2537" fmla="*/ 1639694 w 1887636"/>
                  <a:gd name="connsiteY2537" fmla="*/ 4450983 h 4511377"/>
                  <a:gd name="connsiteX2538" fmla="*/ 1640339 w 1887636"/>
                  <a:gd name="connsiteY2538" fmla="*/ 4456540 h 4511377"/>
                  <a:gd name="connsiteX2539" fmla="*/ 1640934 w 1887636"/>
                  <a:gd name="connsiteY2539" fmla="*/ 4461203 h 4511377"/>
                  <a:gd name="connsiteX2540" fmla="*/ 1641579 w 1887636"/>
                  <a:gd name="connsiteY2540" fmla="*/ 4465519 h 4511377"/>
                  <a:gd name="connsiteX2541" fmla="*/ 1642174 w 1887636"/>
                  <a:gd name="connsiteY2541" fmla="*/ 4469190 h 4511377"/>
                  <a:gd name="connsiteX2542" fmla="*/ 1642819 w 1887636"/>
                  <a:gd name="connsiteY2542" fmla="*/ 4473804 h 4511377"/>
                  <a:gd name="connsiteX2543" fmla="*/ 1643415 w 1887636"/>
                  <a:gd name="connsiteY2543" fmla="*/ 4477475 h 4511377"/>
                  <a:gd name="connsiteX2544" fmla="*/ 1644060 w 1887636"/>
                  <a:gd name="connsiteY2544" fmla="*/ 4480451 h 4511377"/>
                  <a:gd name="connsiteX2545" fmla="*/ 1644655 w 1887636"/>
                  <a:gd name="connsiteY2545" fmla="*/ 4484271 h 4511377"/>
                  <a:gd name="connsiteX2546" fmla="*/ 1645300 w 1887636"/>
                  <a:gd name="connsiteY2546" fmla="*/ 4485412 h 4511377"/>
                  <a:gd name="connsiteX2547" fmla="*/ 1645895 w 1887636"/>
                  <a:gd name="connsiteY2547" fmla="*/ 4488339 h 4511377"/>
                  <a:gd name="connsiteX2548" fmla="*/ 1646540 w 1887636"/>
                  <a:gd name="connsiteY2548" fmla="*/ 4491167 h 4511377"/>
                  <a:gd name="connsiteX2549" fmla="*/ 1647135 w 1887636"/>
                  <a:gd name="connsiteY2549" fmla="*/ 4495185 h 4511377"/>
                  <a:gd name="connsiteX2550" fmla="*/ 1647780 w 1887636"/>
                  <a:gd name="connsiteY2550" fmla="*/ 4495384 h 4511377"/>
                  <a:gd name="connsiteX2551" fmla="*/ 1648376 w 1887636"/>
                  <a:gd name="connsiteY2551" fmla="*/ 4497666 h 4511377"/>
                  <a:gd name="connsiteX2552" fmla="*/ 1649021 w 1887636"/>
                  <a:gd name="connsiteY2552" fmla="*/ 4497963 h 4511377"/>
                  <a:gd name="connsiteX2553" fmla="*/ 1649616 w 1887636"/>
                  <a:gd name="connsiteY2553" fmla="*/ 4500394 h 4511377"/>
                  <a:gd name="connsiteX2554" fmla="*/ 1650261 w 1887636"/>
                  <a:gd name="connsiteY2554" fmla="*/ 4502726 h 4511377"/>
                  <a:gd name="connsiteX2555" fmla="*/ 1650856 w 1887636"/>
                  <a:gd name="connsiteY2555" fmla="*/ 4502527 h 4511377"/>
                  <a:gd name="connsiteX2556" fmla="*/ 1651501 w 1887636"/>
                  <a:gd name="connsiteY2556" fmla="*/ 4502527 h 4511377"/>
                  <a:gd name="connsiteX2557" fmla="*/ 1652096 w 1887636"/>
                  <a:gd name="connsiteY2557" fmla="*/ 4503966 h 4511377"/>
                  <a:gd name="connsiteX2558" fmla="*/ 1652741 w 1887636"/>
                  <a:gd name="connsiteY2558" fmla="*/ 4505008 h 4511377"/>
                  <a:gd name="connsiteX2559" fmla="*/ 1653337 w 1887636"/>
                  <a:gd name="connsiteY2559" fmla="*/ 4503966 h 4511377"/>
                  <a:gd name="connsiteX2560" fmla="*/ 1653981 w 1887636"/>
                  <a:gd name="connsiteY2560" fmla="*/ 4504165 h 4511377"/>
                  <a:gd name="connsiteX2561" fmla="*/ 1654577 w 1887636"/>
                  <a:gd name="connsiteY2561" fmla="*/ 4504611 h 4511377"/>
                  <a:gd name="connsiteX2562" fmla="*/ 1655222 w 1887636"/>
                  <a:gd name="connsiteY2562" fmla="*/ 4504810 h 4511377"/>
                  <a:gd name="connsiteX2563" fmla="*/ 1655817 w 1887636"/>
                  <a:gd name="connsiteY2563" fmla="*/ 4502527 h 4511377"/>
                  <a:gd name="connsiteX2564" fmla="*/ 1656462 w 1887636"/>
                  <a:gd name="connsiteY2564" fmla="*/ 4503966 h 4511377"/>
                  <a:gd name="connsiteX2565" fmla="*/ 1657057 w 1887636"/>
                  <a:gd name="connsiteY2565" fmla="*/ 4502280 h 4511377"/>
                  <a:gd name="connsiteX2566" fmla="*/ 1657702 w 1887636"/>
                  <a:gd name="connsiteY2566" fmla="*/ 4500940 h 4511377"/>
                  <a:gd name="connsiteX2567" fmla="*/ 1658297 w 1887636"/>
                  <a:gd name="connsiteY2567" fmla="*/ 4500841 h 4511377"/>
                  <a:gd name="connsiteX2568" fmla="*/ 1658893 w 1887636"/>
                  <a:gd name="connsiteY2568" fmla="*/ 4500345 h 4511377"/>
                  <a:gd name="connsiteX2569" fmla="*/ 1659538 w 1887636"/>
                  <a:gd name="connsiteY2569" fmla="*/ 4496823 h 4511377"/>
                  <a:gd name="connsiteX2570" fmla="*/ 1660133 w 1887636"/>
                  <a:gd name="connsiteY2570" fmla="*/ 4496178 h 4511377"/>
                  <a:gd name="connsiteX2571" fmla="*/ 1660778 w 1887636"/>
                  <a:gd name="connsiteY2571" fmla="*/ 4494937 h 4511377"/>
                  <a:gd name="connsiteX2572" fmla="*/ 1661373 w 1887636"/>
                  <a:gd name="connsiteY2572" fmla="*/ 4491217 h 4511377"/>
                  <a:gd name="connsiteX2573" fmla="*/ 1662018 w 1887636"/>
                  <a:gd name="connsiteY2573" fmla="*/ 4489728 h 4511377"/>
                  <a:gd name="connsiteX2574" fmla="*/ 1662613 w 1887636"/>
                  <a:gd name="connsiteY2574" fmla="*/ 4487198 h 4511377"/>
                  <a:gd name="connsiteX2575" fmla="*/ 1663258 w 1887636"/>
                  <a:gd name="connsiteY2575" fmla="*/ 4483428 h 4511377"/>
                  <a:gd name="connsiteX2576" fmla="*/ 1663854 w 1887636"/>
                  <a:gd name="connsiteY2576" fmla="*/ 4482188 h 4511377"/>
                  <a:gd name="connsiteX2577" fmla="*/ 1664499 w 1887636"/>
                  <a:gd name="connsiteY2577" fmla="*/ 4480848 h 4511377"/>
                  <a:gd name="connsiteX2578" fmla="*/ 1665094 w 1887636"/>
                  <a:gd name="connsiteY2578" fmla="*/ 4476929 h 4511377"/>
                  <a:gd name="connsiteX2579" fmla="*/ 1665739 w 1887636"/>
                  <a:gd name="connsiteY2579" fmla="*/ 4473804 h 4511377"/>
                  <a:gd name="connsiteX2580" fmla="*/ 1666334 w 1887636"/>
                  <a:gd name="connsiteY2580" fmla="*/ 4470281 h 4511377"/>
                  <a:gd name="connsiteX2581" fmla="*/ 1666979 w 1887636"/>
                  <a:gd name="connsiteY2581" fmla="*/ 4467305 h 4511377"/>
                  <a:gd name="connsiteX2582" fmla="*/ 1667574 w 1887636"/>
                  <a:gd name="connsiteY2582" fmla="*/ 4464577 h 4511377"/>
                  <a:gd name="connsiteX2583" fmla="*/ 1668219 w 1887636"/>
                  <a:gd name="connsiteY2583" fmla="*/ 4459119 h 4511377"/>
                  <a:gd name="connsiteX2584" fmla="*/ 1668815 w 1887636"/>
                  <a:gd name="connsiteY2584" fmla="*/ 4456192 h 4511377"/>
                  <a:gd name="connsiteX2585" fmla="*/ 1669460 w 1887636"/>
                  <a:gd name="connsiteY2585" fmla="*/ 4451777 h 4511377"/>
                  <a:gd name="connsiteX2586" fmla="*/ 1670055 w 1887636"/>
                  <a:gd name="connsiteY2586" fmla="*/ 4448205 h 4511377"/>
                  <a:gd name="connsiteX2587" fmla="*/ 1670700 w 1887636"/>
                  <a:gd name="connsiteY2587" fmla="*/ 4444584 h 4511377"/>
                  <a:gd name="connsiteX2588" fmla="*/ 1671295 w 1887636"/>
                  <a:gd name="connsiteY2588" fmla="*/ 4439425 h 4511377"/>
                  <a:gd name="connsiteX2589" fmla="*/ 1671940 w 1887636"/>
                  <a:gd name="connsiteY2589" fmla="*/ 4435208 h 4511377"/>
                  <a:gd name="connsiteX2590" fmla="*/ 1672535 w 1887636"/>
                  <a:gd name="connsiteY2590" fmla="*/ 4430793 h 4511377"/>
                  <a:gd name="connsiteX2591" fmla="*/ 1673180 w 1887636"/>
                  <a:gd name="connsiteY2591" fmla="*/ 4425782 h 4511377"/>
                  <a:gd name="connsiteX2592" fmla="*/ 1673776 w 1887636"/>
                  <a:gd name="connsiteY2592" fmla="*/ 4422855 h 4511377"/>
                  <a:gd name="connsiteX2593" fmla="*/ 1674420 w 1887636"/>
                  <a:gd name="connsiteY2593" fmla="*/ 4419878 h 4511377"/>
                  <a:gd name="connsiteX2594" fmla="*/ 1675016 w 1887636"/>
                  <a:gd name="connsiteY2594" fmla="*/ 4410254 h 4511377"/>
                  <a:gd name="connsiteX2595" fmla="*/ 1675661 w 1887636"/>
                  <a:gd name="connsiteY2595" fmla="*/ 4406484 h 4511377"/>
                  <a:gd name="connsiteX2596" fmla="*/ 1676256 w 1887636"/>
                  <a:gd name="connsiteY2596" fmla="*/ 4400828 h 4511377"/>
                  <a:gd name="connsiteX2597" fmla="*/ 1676901 w 1887636"/>
                  <a:gd name="connsiteY2597" fmla="*/ 4396860 h 4511377"/>
                  <a:gd name="connsiteX2598" fmla="*/ 1677496 w 1887636"/>
                  <a:gd name="connsiteY2598" fmla="*/ 4389914 h 4511377"/>
                  <a:gd name="connsiteX2599" fmla="*/ 1678141 w 1887636"/>
                  <a:gd name="connsiteY2599" fmla="*/ 4385499 h 4511377"/>
                  <a:gd name="connsiteX2600" fmla="*/ 1678737 w 1887636"/>
                  <a:gd name="connsiteY2600" fmla="*/ 4380042 h 4511377"/>
                  <a:gd name="connsiteX2601" fmla="*/ 1679381 w 1887636"/>
                  <a:gd name="connsiteY2601" fmla="*/ 4372105 h 4511377"/>
                  <a:gd name="connsiteX2602" fmla="*/ 1679977 w 1887636"/>
                  <a:gd name="connsiteY2602" fmla="*/ 4368334 h 4511377"/>
                  <a:gd name="connsiteX2603" fmla="*/ 1680622 w 1887636"/>
                  <a:gd name="connsiteY2603" fmla="*/ 4361835 h 4511377"/>
                  <a:gd name="connsiteX2604" fmla="*/ 1681217 w 1887636"/>
                  <a:gd name="connsiteY2604" fmla="*/ 4355138 h 4511377"/>
                  <a:gd name="connsiteX2605" fmla="*/ 1681862 w 1887636"/>
                  <a:gd name="connsiteY2605" fmla="*/ 4350921 h 4511377"/>
                  <a:gd name="connsiteX2606" fmla="*/ 1682457 w 1887636"/>
                  <a:gd name="connsiteY2606" fmla="*/ 4343778 h 4511377"/>
                  <a:gd name="connsiteX2607" fmla="*/ 1683102 w 1887636"/>
                  <a:gd name="connsiteY2607" fmla="*/ 4337080 h 4511377"/>
                  <a:gd name="connsiteX2608" fmla="*/ 1683697 w 1887636"/>
                  <a:gd name="connsiteY2608" fmla="*/ 4330185 h 4511377"/>
                  <a:gd name="connsiteX2609" fmla="*/ 1684342 w 1887636"/>
                  <a:gd name="connsiteY2609" fmla="*/ 4324281 h 4511377"/>
                  <a:gd name="connsiteX2610" fmla="*/ 1684938 w 1887636"/>
                  <a:gd name="connsiteY2610" fmla="*/ 4318229 h 4511377"/>
                  <a:gd name="connsiteX2611" fmla="*/ 1685583 w 1887636"/>
                  <a:gd name="connsiteY2611" fmla="*/ 4312127 h 4511377"/>
                  <a:gd name="connsiteX2612" fmla="*/ 1686178 w 1887636"/>
                  <a:gd name="connsiteY2612" fmla="*/ 4305826 h 4511377"/>
                  <a:gd name="connsiteX2613" fmla="*/ 1686823 w 1887636"/>
                  <a:gd name="connsiteY2613" fmla="*/ 4297690 h 4511377"/>
                  <a:gd name="connsiteX2614" fmla="*/ 1687418 w 1887636"/>
                  <a:gd name="connsiteY2614" fmla="*/ 4292234 h 4511377"/>
                  <a:gd name="connsiteX2615" fmla="*/ 1688063 w 1887636"/>
                  <a:gd name="connsiteY2615" fmla="*/ 4284891 h 4511377"/>
                  <a:gd name="connsiteX2616" fmla="*/ 1688658 w 1887636"/>
                  <a:gd name="connsiteY2616" fmla="*/ 4276904 h 4511377"/>
                  <a:gd name="connsiteX2617" fmla="*/ 1689303 w 1887636"/>
                  <a:gd name="connsiteY2617" fmla="*/ 4271050 h 4511377"/>
                  <a:gd name="connsiteX2618" fmla="*/ 1689899 w 1887636"/>
                  <a:gd name="connsiteY2618" fmla="*/ 4264552 h 4511377"/>
                  <a:gd name="connsiteX2619" fmla="*/ 1690543 w 1887636"/>
                  <a:gd name="connsiteY2619" fmla="*/ 4257606 h 4511377"/>
                  <a:gd name="connsiteX2620" fmla="*/ 1691139 w 1887636"/>
                  <a:gd name="connsiteY2620" fmla="*/ 4249669 h 4511377"/>
                  <a:gd name="connsiteX2621" fmla="*/ 1691784 w 1887636"/>
                  <a:gd name="connsiteY2621" fmla="*/ 4243765 h 4511377"/>
                  <a:gd name="connsiteX2622" fmla="*/ 1692379 w 1887636"/>
                  <a:gd name="connsiteY2622" fmla="*/ 4236671 h 4511377"/>
                  <a:gd name="connsiteX2623" fmla="*/ 1693024 w 1887636"/>
                  <a:gd name="connsiteY2623" fmla="*/ 4228684 h 4511377"/>
                  <a:gd name="connsiteX2624" fmla="*/ 1693619 w 1887636"/>
                  <a:gd name="connsiteY2624" fmla="*/ 4222631 h 4511377"/>
                  <a:gd name="connsiteX2625" fmla="*/ 1694264 w 1887636"/>
                  <a:gd name="connsiteY2625" fmla="*/ 4213999 h 4511377"/>
                  <a:gd name="connsiteX2626" fmla="*/ 1694859 w 1887636"/>
                  <a:gd name="connsiteY2626" fmla="*/ 4206260 h 4511377"/>
                  <a:gd name="connsiteX2627" fmla="*/ 1695505 w 1887636"/>
                  <a:gd name="connsiteY2627" fmla="*/ 4199960 h 4511377"/>
                  <a:gd name="connsiteX2628" fmla="*/ 1696100 w 1887636"/>
                  <a:gd name="connsiteY2628" fmla="*/ 4191774 h 4511377"/>
                  <a:gd name="connsiteX2629" fmla="*/ 1696745 w 1887636"/>
                  <a:gd name="connsiteY2629" fmla="*/ 4184879 h 4511377"/>
                  <a:gd name="connsiteX2630" fmla="*/ 1697340 w 1887636"/>
                  <a:gd name="connsiteY2630" fmla="*/ 4176892 h 4511377"/>
                  <a:gd name="connsiteX2631" fmla="*/ 1697985 w 1887636"/>
                  <a:gd name="connsiteY2631" fmla="*/ 4169351 h 4511377"/>
                  <a:gd name="connsiteX2632" fmla="*/ 1698580 w 1887636"/>
                  <a:gd name="connsiteY2632" fmla="*/ 4162554 h 4511377"/>
                  <a:gd name="connsiteX2633" fmla="*/ 1699225 w 1887636"/>
                  <a:gd name="connsiteY2633" fmla="*/ 4153823 h 4511377"/>
                  <a:gd name="connsiteX2634" fmla="*/ 1699821 w 1887636"/>
                  <a:gd name="connsiteY2634" fmla="*/ 4146531 h 4511377"/>
                  <a:gd name="connsiteX2635" fmla="*/ 1700466 w 1887636"/>
                  <a:gd name="connsiteY2635" fmla="*/ 4138345 h 4511377"/>
                  <a:gd name="connsiteX2636" fmla="*/ 1701061 w 1887636"/>
                  <a:gd name="connsiteY2636" fmla="*/ 4133632 h 4511377"/>
                  <a:gd name="connsiteX2637" fmla="*/ 1701706 w 1887636"/>
                  <a:gd name="connsiteY2637" fmla="*/ 4123661 h 4511377"/>
                  <a:gd name="connsiteX2638" fmla="*/ 1702301 w 1887636"/>
                  <a:gd name="connsiteY2638" fmla="*/ 4116517 h 4511377"/>
                  <a:gd name="connsiteX2639" fmla="*/ 1702946 w 1887636"/>
                  <a:gd name="connsiteY2639" fmla="*/ 4107786 h 4511377"/>
                  <a:gd name="connsiteX2640" fmla="*/ 1703541 w 1887636"/>
                  <a:gd name="connsiteY2640" fmla="*/ 4100592 h 4511377"/>
                  <a:gd name="connsiteX2641" fmla="*/ 1704137 w 1887636"/>
                  <a:gd name="connsiteY2641" fmla="*/ 4093250 h 4511377"/>
                  <a:gd name="connsiteX2642" fmla="*/ 1704782 w 1887636"/>
                  <a:gd name="connsiteY2642" fmla="*/ 4085709 h 4511377"/>
                  <a:gd name="connsiteX2643" fmla="*/ 1705377 w 1887636"/>
                  <a:gd name="connsiteY2643" fmla="*/ 4079211 h 4511377"/>
                  <a:gd name="connsiteX2644" fmla="*/ 1706022 w 1887636"/>
                  <a:gd name="connsiteY2644" fmla="*/ 4071025 h 4511377"/>
                  <a:gd name="connsiteX2645" fmla="*/ 1706617 w 1887636"/>
                  <a:gd name="connsiteY2645" fmla="*/ 4063038 h 4511377"/>
                  <a:gd name="connsiteX2646" fmla="*/ 1707857 w 1887636"/>
                  <a:gd name="connsiteY2646" fmla="*/ 4046915 h 4511377"/>
                  <a:gd name="connsiteX2647" fmla="*/ 1708502 w 1887636"/>
                  <a:gd name="connsiteY2647" fmla="*/ 4038928 h 4511377"/>
                  <a:gd name="connsiteX2648" fmla="*/ 1709098 w 1887636"/>
                  <a:gd name="connsiteY2648" fmla="*/ 4031834 h 4511377"/>
                  <a:gd name="connsiteX2649" fmla="*/ 1709742 w 1887636"/>
                  <a:gd name="connsiteY2649" fmla="*/ 4024045 h 4511377"/>
                  <a:gd name="connsiteX2650" fmla="*/ 1710338 w 1887636"/>
                  <a:gd name="connsiteY2650" fmla="*/ 4016108 h 4511377"/>
                  <a:gd name="connsiteX2651" fmla="*/ 1710983 w 1887636"/>
                  <a:gd name="connsiteY2651" fmla="*/ 4008567 h 4511377"/>
                  <a:gd name="connsiteX2652" fmla="*/ 1711578 w 1887636"/>
                  <a:gd name="connsiteY2652" fmla="*/ 4001820 h 4511377"/>
                  <a:gd name="connsiteX2653" fmla="*/ 1712223 w 1887636"/>
                  <a:gd name="connsiteY2653" fmla="*/ 3992841 h 4511377"/>
                  <a:gd name="connsiteX2654" fmla="*/ 1712818 w 1887636"/>
                  <a:gd name="connsiteY2654" fmla="*/ 3985499 h 4511377"/>
                  <a:gd name="connsiteX2655" fmla="*/ 1713463 w 1887636"/>
                  <a:gd name="connsiteY2655" fmla="*/ 3976668 h 4511377"/>
                  <a:gd name="connsiteX2656" fmla="*/ 1714058 w 1887636"/>
                  <a:gd name="connsiteY2656" fmla="*/ 3968929 h 4511377"/>
                  <a:gd name="connsiteX2657" fmla="*/ 1714703 w 1887636"/>
                  <a:gd name="connsiteY2657" fmla="*/ 3960198 h 4511377"/>
                  <a:gd name="connsiteX2658" fmla="*/ 1715299 w 1887636"/>
                  <a:gd name="connsiteY2658" fmla="*/ 3953153 h 4511377"/>
                  <a:gd name="connsiteX2659" fmla="*/ 1715944 w 1887636"/>
                  <a:gd name="connsiteY2659" fmla="*/ 3945017 h 4511377"/>
                  <a:gd name="connsiteX2660" fmla="*/ 1716539 w 1887636"/>
                  <a:gd name="connsiteY2660" fmla="*/ 3938320 h 4511377"/>
                  <a:gd name="connsiteX2661" fmla="*/ 1717184 w 1887636"/>
                  <a:gd name="connsiteY2661" fmla="*/ 3929490 h 4511377"/>
                  <a:gd name="connsiteX2662" fmla="*/ 1717779 w 1887636"/>
                  <a:gd name="connsiteY2662" fmla="*/ 3923189 h 4511377"/>
                  <a:gd name="connsiteX2663" fmla="*/ 1718424 w 1887636"/>
                  <a:gd name="connsiteY2663" fmla="*/ 3915897 h 4511377"/>
                  <a:gd name="connsiteX2664" fmla="*/ 1719019 w 1887636"/>
                  <a:gd name="connsiteY2664" fmla="*/ 3908555 h 4511377"/>
                  <a:gd name="connsiteX2665" fmla="*/ 1719664 w 1887636"/>
                  <a:gd name="connsiteY2665" fmla="*/ 3900369 h 4511377"/>
                  <a:gd name="connsiteX2666" fmla="*/ 1720260 w 1887636"/>
                  <a:gd name="connsiteY2666" fmla="*/ 3893225 h 4511377"/>
                  <a:gd name="connsiteX2667" fmla="*/ 1720904 w 1887636"/>
                  <a:gd name="connsiteY2667" fmla="*/ 3887371 h 4511377"/>
                  <a:gd name="connsiteX2668" fmla="*/ 1721500 w 1887636"/>
                  <a:gd name="connsiteY2668" fmla="*/ 3876953 h 4511377"/>
                  <a:gd name="connsiteX2669" fmla="*/ 1722145 w 1887636"/>
                  <a:gd name="connsiteY2669" fmla="*/ 3873332 h 4511377"/>
                  <a:gd name="connsiteX2670" fmla="*/ 1722740 w 1887636"/>
                  <a:gd name="connsiteY2670" fmla="*/ 3865543 h 4511377"/>
                  <a:gd name="connsiteX2671" fmla="*/ 1723385 w 1887636"/>
                  <a:gd name="connsiteY2671" fmla="*/ 3858449 h 4511377"/>
                  <a:gd name="connsiteX2672" fmla="*/ 1723980 w 1887636"/>
                  <a:gd name="connsiteY2672" fmla="*/ 3849619 h 4511377"/>
                  <a:gd name="connsiteX2673" fmla="*/ 1724625 w 1887636"/>
                  <a:gd name="connsiteY2673" fmla="*/ 3843517 h 4511377"/>
                  <a:gd name="connsiteX2674" fmla="*/ 1725220 w 1887636"/>
                  <a:gd name="connsiteY2674" fmla="*/ 3834537 h 4511377"/>
                  <a:gd name="connsiteX2675" fmla="*/ 1725865 w 1887636"/>
                  <a:gd name="connsiteY2675" fmla="*/ 3829328 h 4511377"/>
                  <a:gd name="connsiteX2676" fmla="*/ 1726461 w 1887636"/>
                  <a:gd name="connsiteY2676" fmla="*/ 3821093 h 4511377"/>
                  <a:gd name="connsiteX2677" fmla="*/ 1727106 w 1887636"/>
                  <a:gd name="connsiteY2677" fmla="*/ 3813552 h 4511377"/>
                  <a:gd name="connsiteX2678" fmla="*/ 1727701 w 1887636"/>
                  <a:gd name="connsiteY2678" fmla="*/ 3807252 h 4511377"/>
                  <a:gd name="connsiteX2679" fmla="*/ 1728346 w 1887636"/>
                  <a:gd name="connsiteY2679" fmla="*/ 3800356 h 4511377"/>
                  <a:gd name="connsiteX2680" fmla="*/ 1728941 w 1887636"/>
                  <a:gd name="connsiteY2680" fmla="*/ 3793857 h 4511377"/>
                  <a:gd name="connsiteX2681" fmla="*/ 1729586 w 1887636"/>
                  <a:gd name="connsiteY2681" fmla="*/ 3785870 h 4511377"/>
                  <a:gd name="connsiteX2682" fmla="*/ 1730181 w 1887636"/>
                  <a:gd name="connsiteY2682" fmla="*/ 3779818 h 4511377"/>
                  <a:gd name="connsiteX2683" fmla="*/ 1730826 w 1887636"/>
                  <a:gd name="connsiteY2683" fmla="*/ 3770988 h 4511377"/>
                  <a:gd name="connsiteX2684" fmla="*/ 1731422 w 1887636"/>
                  <a:gd name="connsiteY2684" fmla="*/ 3765481 h 4511377"/>
                  <a:gd name="connsiteX2685" fmla="*/ 1732067 w 1887636"/>
                  <a:gd name="connsiteY2685" fmla="*/ 3760322 h 4511377"/>
                  <a:gd name="connsiteX2686" fmla="*/ 1732662 w 1887636"/>
                  <a:gd name="connsiteY2686" fmla="*/ 3753178 h 4511377"/>
                  <a:gd name="connsiteX2687" fmla="*/ 1733307 w 1887636"/>
                  <a:gd name="connsiteY2687" fmla="*/ 3745637 h 4511377"/>
                  <a:gd name="connsiteX2688" fmla="*/ 1733902 w 1887636"/>
                  <a:gd name="connsiteY2688" fmla="*/ 3737849 h 4511377"/>
                  <a:gd name="connsiteX2689" fmla="*/ 1734547 w 1887636"/>
                  <a:gd name="connsiteY2689" fmla="*/ 3729911 h 4511377"/>
                  <a:gd name="connsiteX2690" fmla="*/ 1735142 w 1887636"/>
                  <a:gd name="connsiteY2690" fmla="*/ 3726538 h 4511377"/>
                  <a:gd name="connsiteX2691" fmla="*/ 1735787 w 1887636"/>
                  <a:gd name="connsiteY2691" fmla="*/ 3718997 h 4511377"/>
                  <a:gd name="connsiteX2692" fmla="*/ 1736383 w 1887636"/>
                  <a:gd name="connsiteY2692" fmla="*/ 3711655 h 4511377"/>
                  <a:gd name="connsiteX2693" fmla="*/ 1737028 w 1887636"/>
                  <a:gd name="connsiteY2693" fmla="*/ 3704759 h 4511377"/>
                  <a:gd name="connsiteX2694" fmla="*/ 1737623 w 1887636"/>
                  <a:gd name="connsiteY2694" fmla="*/ 3700542 h 4511377"/>
                  <a:gd name="connsiteX2695" fmla="*/ 1738268 w 1887636"/>
                  <a:gd name="connsiteY2695" fmla="*/ 3693448 h 4511377"/>
                  <a:gd name="connsiteX2696" fmla="*/ 1738863 w 1887636"/>
                  <a:gd name="connsiteY2696" fmla="*/ 3686701 h 4511377"/>
                  <a:gd name="connsiteX2697" fmla="*/ 1739508 w 1887636"/>
                  <a:gd name="connsiteY2697" fmla="*/ 3682088 h 4511377"/>
                  <a:gd name="connsiteX2698" fmla="*/ 1740103 w 1887636"/>
                  <a:gd name="connsiteY2698" fmla="*/ 3674299 h 4511377"/>
                  <a:gd name="connsiteX2699" fmla="*/ 1740748 w 1887636"/>
                  <a:gd name="connsiteY2699" fmla="*/ 3668495 h 4511377"/>
                  <a:gd name="connsiteX2700" fmla="*/ 1741344 w 1887636"/>
                  <a:gd name="connsiteY2700" fmla="*/ 3661549 h 4511377"/>
                  <a:gd name="connsiteX2701" fmla="*/ 1741989 w 1887636"/>
                  <a:gd name="connsiteY2701" fmla="*/ 3657084 h 4511377"/>
                  <a:gd name="connsiteX2702" fmla="*/ 1742584 w 1887636"/>
                  <a:gd name="connsiteY2702" fmla="*/ 3650040 h 4511377"/>
                  <a:gd name="connsiteX2703" fmla="*/ 1743229 w 1887636"/>
                  <a:gd name="connsiteY2703" fmla="*/ 3642698 h 4511377"/>
                  <a:gd name="connsiteX2704" fmla="*/ 1743824 w 1887636"/>
                  <a:gd name="connsiteY2704" fmla="*/ 3639969 h 4511377"/>
                  <a:gd name="connsiteX2705" fmla="*/ 1744469 w 1887636"/>
                  <a:gd name="connsiteY2705" fmla="*/ 3631833 h 4511377"/>
                  <a:gd name="connsiteX2706" fmla="*/ 1745064 w 1887636"/>
                  <a:gd name="connsiteY2706" fmla="*/ 3626525 h 4511377"/>
                  <a:gd name="connsiteX2707" fmla="*/ 1745709 w 1887636"/>
                  <a:gd name="connsiteY2707" fmla="*/ 3620671 h 4511377"/>
                  <a:gd name="connsiteX2708" fmla="*/ 1746305 w 1887636"/>
                  <a:gd name="connsiteY2708" fmla="*/ 3615214 h 4511377"/>
                  <a:gd name="connsiteX2709" fmla="*/ 1746949 w 1887636"/>
                  <a:gd name="connsiteY2709" fmla="*/ 3609956 h 4511377"/>
                  <a:gd name="connsiteX2710" fmla="*/ 1747545 w 1887636"/>
                  <a:gd name="connsiteY2710" fmla="*/ 3603903 h 4511377"/>
                  <a:gd name="connsiteX2711" fmla="*/ 1748190 w 1887636"/>
                  <a:gd name="connsiteY2711" fmla="*/ 3598049 h 4511377"/>
                  <a:gd name="connsiteX2712" fmla="*/ 1748785 w 1887636"/>
                  <a:gd name="connsiteY2712" fmla="*/ 3593783 h 4511377"/>
                  <a:gd name="connsiteX2713" fmla="*/ 1749380 w 1887636"/>
                  <a:gd name="connsiteY2713" fmla="*/ 3587731 h 4511377"/>
                  <a:gd name="connsiteX2714" fmla="*/ 1750025 w 1887636"/>
                  <a:gd name="connsiteY2714" fmla="*/ 3582075 h 4511377"/>
                  <a:gd name="connsiteX2715" fmla="*/ 1750621 w 1887636"/>
                  <a:gd name="connsiteY2715" fmla="*/ 3577065 h 4511377"/>
                  <a:gd name="connsiteX2716" fmla="*/ 1751265 w 1887636"/>
                  <a:gd name="connsiteY2716" fmla="*/ 3570318 h 4511377"/>
                  <a:gd name="connsiteX2717" fmla="*/ 1751861 w 1887636"/>
                  <a:gd name="connsiteY2717" fmla="*/ 3565952 h 4511377"/>
                  <a:gd name="connsiteX2718" fmla="*/ 1752506 w 1887636"/>
                  <a:gd name="connsiteY2718" fmla="*/ 3560941 h 4511377"/>
                  <a:gd name="connsiteX2719" fmla="*/ 1753101 w 1887636"/>
                  <a:gd name="connsiteY2719" fmla="*/ 3556725 h 4511377"/>
                  <a:gd name="connsiteX2720" fmla="*/ 1753746 w 1887636"/>
                  <a:gd name="connsiteY2720" fmla="*/ 3550623 h 4511377"/>
                  <a:gd name="connsiteX2721" fmla="*/ 1754341 w 1887636"/>
                  <a:gd name="connsiteY2721" fmla="*/ 3546009 h 4511377"/>
                  <a:gd name="connsiteX2722" fmla="*/ 1754986 w 1887636"/>
                  <a:gd name="connsiteY2722" fmla="*/ 3540651 h 4511377"/>
                  <a:gd name="connsiteX2723" fmla="*/ 1755581 w 1887636"/>
                  <a:gd name="connsiteY2723" fmla="*/ 3537030 h 4511377"/>
                  <a:gd name="connsiteX2724" fmla="*/ 1756226 w 1887636"/>
                  <a:gd name="connsiteY2724" fmla="*/ 3529241 h 4511377"/>
                  <a:gd name="connsiteX2725" fmla="*/ 1756822 w 1887636"/>
                  <a:gd name="connsiteY2725" fmla="*/ 3526910 h 4511377"/>
                  <a:gd name="connsiteX2726" fmla="*/ 1757467 w 1887636"/>
                  <a:gd name="connsiteY2726" fmla="*/ 3520460 h 4511377"/>
                  <a:gd name="connsiteX2727" fmla="*/ 1758062 w 1887636"/>
                  <a:gd name="connsiteY2727" fmla="*/ 3516988 h 4511377"/>
                  <a:gd name="connsiteX2728" fmla="*/ 1758707 w 1887636"/>
                  <a:gd name="connsiteY2728" fmla="*/ 3512076 h 4511377"/>
                  <a:gd name="connsiteX2729" fmla="*/ 1759302 w 1887636"/>
                  <a:gd name="connsiteY2729" fmla="*/ 3508505 h 4511377"/>
                  <a:gd name="connsiteX2730" fmla="*/ 1759947 w 1887636"/>
                  <a:gd name="connsiteY2730" fmla="*/ 3502601 h 4511377"/>
                  <a:gd name="connsiteX2731" fmla="*/ 1760542 w 1887636"/>
                  <a:gd name="connsiteY2731" fmla="*/ 3498632 h 4511377"/>
                  <a:gd name="connsiteX2732" fmla="*/ 1761187 w 1887636"/>
                  <a:gd name="connsiteY2732" fmla="*/ 3492778 h 4511377"/>
                  <a:gd name="connsiteX2733" fmla="*/ 1761783 w 1887636"/>
                  <a:gd name="connsiteY2733" fmla="*/ 3488810 h 4511377"/>
                  <a:gd name="connsiteX2734" fmla="*/ 1762427 w 1887636"/>
                  <a:gd name="connsiteY2734" fmla="*/ 3482906 h 4511377"/>
                  <a:gd name="connsiteX2735" fmla="*/ 1763023 w 1887636"/>
                  <a:gd name="connsiteY2735" fmla="*/ 3481765 h 4511377"/>
                  <a:gd name="connsiteX2736" fmla="*/ 1763668 w 1887636"/>
                  <a:gd name="connsiteY2736" fmla="*/ 3476258 h 4511377"/>
                  <a:gd name="connsiteX2737" fmla="*/ 1764263 w 1887636"/>
                  <a:gd name="connsiteY2737" fmla="*/ 3473480 h 4511377"/>
                  <a:gd name="connsiteX2738" fmla="*/ 1764908 w 1887636"/>
                  <a:gd name="connsiteY2738" fmla="*/ 3467626 h 4511377"/>
                  <a:gd name="connsiteX2739" fmla="*/ 1765503 w 1887636"/>
                  <a:gd name="connsiteY2739" fmla="*/ 3464253 h 4511377"/>
                  <a:gd name="connsiteX2740" fmla="*/ 1766148 w 1887636"/>
                  <a:gd name="connsiteY2740" fmla="*/ 3461127 h 4511377"/>
                  <a:gd name="connsiteX2741" fmla="*/ 1766743 w 1887636"/>
                  <a:gd name="connsiteY2741" fmla="*/ 3454579 h 4511377"/>
                  <a:gd name="connsiteX2742" fmla="*/ 1767388 w 1887636"/>
                  <a:gd name="connsiteY2742" fmla="*/ 3451057 h 4511377"/>
                  <a:gd name="connsiteX2743" fmla="*/ 1767984 w 1887636"/>
                  <a:gd name="connsiteY2743" fmla="*/ 3447931 h 4511377"/>
                  <a:gd name="connsiteX2744" fmla="*/ 1768629 w 1887636"/>
                  <a:gd name="connsiteY2744" fmla="*/ 3443516 h 4511377"/>
                  <a:gd name="connsiteX2745" fmla="*/ 1769224 w 1887636"/>
                  <a:gd name="connsiteY2745" fmla="*/ 3441482 h 4511377"/>
                  <a:gd name="connsiteX2746" fmla="*/ 1769869 w 1887636"/>
                  <a:gd name="connsiteY2746" fmla="*/ 3435529 h 4511377"/>
                  <a:gd name="connsiteX2747" fmla="*/ 1770464 w 1887636"/>
                  <a:gd name="connsiteY2747" fmla="*/ 3432850 h 4511377"/>
                  <a:gd name="connsiteX2748" fmla="*/ 1771109 w 1887636"/>
                  <a:gd name="connsiteY2748" fmla="*/ 3430221 h 4511377"/>
                  <a:gd name="connsiteX2749" fmla="*/ 1771705 w 1887636"/>
                  <a:gd name="connsiteY2749" fmla="*/ 3425111 h 4511377"/>
                  <a:gd name="connsiteX2750" fmla="*/ 1772350 w 1887636"/>
                  <a:gd name="connsiteY2750" fmla="*/ 3422135 h 4511377"/>
                  <a:gd name="connsiteX2751" fmla="*/ 1772945 w 1887636"/>
                  <a:gd name="connsiteY2751" fmla="*/ 3418265 h 4511377"/>
                  <a:gd name="connsiteX2752" fmla="*/ 1773590 w 1887636"/>
                  <a:gd name="connsiteY2752" fmla="*/ 3413949 h 4511377"/>
                  <a:gd name="connsiteX2753" fmla="*/ 1774185 w 1887636"/>
                  <a:gd name="connsiteY2753" fmla="*/ 3411220 h 4511377"/>
                  <a:gd name="connsiteX2754" fmla="*/ 1774830 w 1887636"/>
                  <a:gd name="connsiteY2754" fmla="*/ 3405863 h 4511377"/>
                  <a:gd name="connsiteX2755" fmla="*/ 1775425 w 1887636"/>
                  <a:gd name="connsiteY2755" fmla="*/ 3402340 h 4511377"/>
                  <a:gd name="connsiteX2756" fmla="*/ 1776070 w 1887636"/>
                  <a:gd name="connsiteY2756" fmla="*/ 3402092 h 4511377"/>
                  <a:gd name="connsiteX2757" fmla="*/ 1776666 w 1887636"/>
                  <a:gd name="connsiteY2757" fmla="*/ 3396536 h 4511377"/>
                  <a:gd name="connsiteX2758" fmla="*/ 1777310 w 1887636"/>
                  <a:gd name="connsiteY2758" fmla="*/ 3394452 h 4511377"/>
                  <a:gd name="connsiteX2759" fmla="*/ 1777906 w 1887636"/>
                  <a:gd name="connsiteY2759" fmla="*/ 3390384 h 4511377"/>
                  <a:gd name="connsiteX2760" fmla="*/ 1778551 w 1887636"/>
                  <a:gd name="connsiteY2760" fmla="*/ 3386465 h 4511377"/>
                  <a:gd name="connsiteX2761" fmla="*/ 1779146 w 1887636"/>
                  <a:gd name="connsiteY2761" fmla="*/ 3384382 h 4511377"/>
                  <a:gd name="connsiteX2762" fmla="*/ 1779791 w 1887636"/>
                  <a:gd name="connsiteY2762" fmla="*/ 3381852 h 4511377"/>
                  <a:gd name="connsiteX2763" fmla="*/ 1780386 w 1887636"/>
                  <a:gd name="connsiteY2763" fmla="*/ 3378429 h 4511377"/>
                  <a:gd name="connsiteX2764" fmla="*/ 1781031 w 1887636"/>
                  <a:gd name="connsiteY2764" fmla="*/ 3373269 h 4511377"/>
                  <a:gd name="connsiteX2765" fmla="*/ 1781626 w 1887636"/>
                  <a:gd name="connsiteY2765" fmla="*/ 3371334 h 4511377"/>
                  <a:gd name="connsiteX2766" fmla="*/ 1782271 w 1887636"/>
                  <a:gd name="connsiteY2766" fmla="*/ 3370739 h 4511377"/>
                  <a:gd name="connsiteX2767" fmla="*/ 1782867 w 1887636"/>
                  <a:gd name="connsiteY2767" fmla="*/ 3366274 h 4511377"/>
                  <a:gd name="connsiteX2768" fmla="*/ 1783512 w 1887636"/>
                  <a:gd name="connsiteY2768" fmla="*/ 3363844 h 4511377"/>
                  <a:gd name="connsiteX2769" fmla="*/ 1784107 w 1887636"/>
                  <a:gd name="connsiteY2769" fmla="*/ 3362256 h 4511377"/>
                  <a:gd name="connsiteX2770" fmla="*/ 1784752 w 1887636"/>
                  <a:gd name="connsiteY2770" fmla="*/ 3356898 h 4511377"/>
                  <a:gd name="connsiteX2771" fmla="*/ 1785347 w 1887636"/>
                  <a:gd name="connsiteY2771" fmla="*/ 3355013 h 4511377"/>
                  <a:gd name="connsiteX2772" fmla="*/ 1785992 w 1887636"/>
                  <a:gd name="connsiteY2772" fmla="*/ 3352929 h 4511377"/>
                  <a:gd name="connsiteX2773" fmla="*/ 1786587 w 1887636"/>
                  <a:gd name="connsiteY2773" fmla="*/ 3351193 h 4511377"/>
                  <a:gd name="connsiteX2774" fmla="*/ 1787232 w 1887636"/>
                  <a:gd name="connsiteY2774" fmla="*/ 3347671 h 4511377"/>
                  <a:gd name="connsiteX2775" fmla="*/ 1787828 w 1887636"/>
                  <a:gd name="connsiteY2775" fmla="*/ 3345438 h 4511377"/>
                  <a:gd name="connsiteX2776" fmla="*/ 1788472 w 1887636"/>
                  <a:gd name="connsiteY2776" fmla="*/ 3342660 h 4511377"/>
                  <a:gd name="connsiteX2777" fmla="*/ 1789068 w 1887636"/>
                  <a:gd name="connsiteY2777" fmla="*/ 3340775 h 4511377"/>
                  <a:gd name="connsiteX2778" fmla="*/ 1789713 w 1887636"/>
                  <a:gd name="connsiteY2778" fmla="*/ 3335963 h 4511377"/>
                  <a:gd name="connsiteX2779" fmla="*/ 1790308 w 1887636"/>
                  <a:gd name="connsiteY2779" fmla="*/ 3334376 h 4511377"/>
                  <a:gd name="connsiteX2780" fmla="*/ 1790953 w 1887636"/>
                  <a:gd name="connsiteY2780" fmla="*/ 3332639 h 4511377"/>
                  <a:gd name="connsiteX2781" fmla="*/ 1791548 w 1887636"/>
                  <a:gd name="connsiteY2781" fmla="*/ 3330853 h 4511377"/>
                  <a:gd name="connsiteX2782" fmla="*/ 1792193 w 1887636"/>
                  <a:gd name="connsiteY2782" fmla="*/ 3327579 h 4511377"/>
                  <a:gd name="connsiteX2783" fmla="*/ 1792788 w 1887636"/>
                  <a:gd name="connsiteY2783" fmla="*/ 3324652 h 4511377"/>
                  <a:gd name="connsiteX2784" fmla="*/ 1793384 w 1887636"/>
                  <a:gd name="connsiteY2784" fmla="*/ 3323164 h 4511377"/>
                  <a:gd name="connsiteX2785" fmla="*/ 1794029 w 1887636"/>
                  <a:gd name="connsiteY2785" fmla="*/ 3321973 h 4511377"/>
                  <a:gd name="connsiteX2786" fmla="*/ 1794624 w 1887636"/>
                  <a:gd name="connsiteY2786" fmla="*/ 3320237 h 4511377"/>
                  <a:gd name="connsiteX2787" fmla="*/ 1795269 w 1887636"/>
                  <a:gd name="connsiteY2787" fmla="*/ 3317558 h 4511377"/>
                  <a:gd name="connsiteX2788" fmla="*/ 1795864 w 1887636"/>
                  <a:gd name="connsiteY2788" fmla="*/ 3314482 h 4511377"/>
                  <a:gd name="connsiteX2789" fmla="*/ 1796509 w 1887636"/>
                  <a:gd name="connsiteY2789" fmla="*/ 3314036 h 4511377"/>
                  <a:gd name="connsiteX2790" fmla="*/ 1797104 w 1887636"/>
                  <a:gd name="connsiteY2790" fmla="*/ 3311853 h 4511377"/>
                  <a:gd name="connsiteX2791" fmla="*/ 1797749 w 1887636"/>
                  <a:gd name="connsiteY2791" fmla="*/ 3309323 h 4511377"/>
                  <a:gd name="connsiteX2792" fmla="*/ 1798345 w 1887636"/>
                  <a:gd name="connsiteY2792" fmla="*/ 3307189 h 4511377"/>
                  <a:gd name="connsiteX2793" fmla="*/ 1798990 w 1887636"/>
                  <a:gd name="connsiteY2793" fmla="*/ 3304511 h 4511377"/>
                  <a:gd name="connsiteX2794" fmla="*/ 1799585 w 1887636"/>
                  <a:gd name="connsiteY2794" fmla="*/ 3303419 h 4511377"/>
                  <a:gd name="connsiteX2795" fmla="*/ 1800230 w 1887636"/>
                  <a:gd name="connsiteY2795" fmla="*/ 3302080 h 4511377"/>
                  <a:gd name="connsiteX2796" fmla="*/ 1800825 w 1887636"/>
                  <a:gd name="connsiteY2796" fmla="*/ 3299649 h 4511377"/>
                  <a:gd name="connsiteX2797" fmla="*/ 1801470 w 1887636"/>
                  <a:gd name="connsiteY2797" fmla="*/ 3298607 h 4511377"/>
                  <a:gd name="connsiteX2798" fmla="*/ 1802065 w 1887636"/>
                  <a:gd name="connsiteY2798" fmla="*/ 3298012 h 4511377"/>
                  <a:gd name="connsiteX2799" fmla="*/ 1802710 w 1887636"/>
                  <a:gd name="connsiteY2799" fmla="*/ 3294837 h 4511377"/>
                  <a:gd name="connsiteX2800" fmla="*/ 1803306 w 1887636"/>
                  <a:gd name="connsiteY2800" fmla="*/ 3292108 h 4511377"/>
                  <a:gd name="connsiteX2801" fmla="*/ 1803951 w 1887636"/>
                  <a:gd name="connsiteY2801" fmla="*/ 3291215 h 4511377"/>
                  <a:gd name="connsiteX2802" fmla="*/ 1804546 w 1887636"/>
                  <a:gd name="connsiteY2802" fmla="*/ 3290570 h 4511377"/>
                  <a:gd name="connsiteX2803" fmla="*/ 1805191 w 1887636"/>
                  <a:gd name="connsiteY2803" fmla="*/ 3289677 h 4511377"/>
                  <a:gd name="connsiteX2804" fmla="*/ 1805786 w 1887636"/>
                  <a:gd name="connsiteY2804" fmla="*/ 3288785 h 4511377"/>
                  <a:gd name="connsiteX2805" fmla="*/ 1806431 w 1887636"/>
                  <a:gd name="connsiteY2805" fmla="*/ 3287048 h 4511377"/>
                  <a:gd name="connsiteX2806" fmla="*/ 1807026 w 1887636"/>
                  <a:gd name="connsiteY2806" fmla="*/ 3285262 h 4511377"/>
                  <a:gd name="connsiteX2807" fmla="*/ 1807671 w 1887636"/>
                  <a:gd name="connsiteY2807" fmla="*/ 3283923 h 4511377"/>
                  <a:gd name="connsiteX2808" fmla="*/ 1808267 w 1887636"/>
                  <a:gd name="connsiteY2808" fmla="*/ 3282831 h 4511377"/>
                  <a:gd name="connsiteX2809" fmla="*/ 1808912 w 1887636"/>
                  <a:gd name="connsiteY2809" fmla="*/ 3281641 h 4511377"/>
                  <a:gd name="connsiteX2810" fmla="*/ 1809507 w 1887636"/>
                  <a:gd name="connsiteY2810" fmla="*/ 3280797 h 4511377"/>
                  <a:gd name="connsiteX2811" fmla="*/ 1810152 w 1887636"/>
                  <a:gd name="connsiteY2811" fmla="*/ 3278416 h 4511377"/>
                  <a:gd name="connsiteX2812" fmla="*/ 1810747 w 1887636"/>
                  <a:gd name="connsiteY2812" fmla="*/ 3277722 h 4511377"/>
                  <a:gd name="connsiteX2813" fmla="*/ 1811392 w 1887636"/>
                  <a:gd name="connsiteY2813" fmla="*/ 3276630 h 4511377"/>
                  <a:gd name="connsiteX2814" fmla="*/ 1811987 w 1887636"/>
                  <a:gd name="connsiteY2814" fmla="*/ 3275737 h 4511377"/>
                  <a:gd name="connsiteX2815" fmla="*/ 1812632 w 1887636"/>
                  <a:gd name="connsiteY2815" fmla="*/ 3274199 h 4511377"/>
                  <a:gd name="connsiteX2816" fmla="*/ 1813228 w 1887636"/>
                  <a:gd name="connsiteY2816" fmla="*/ 3272661 h 4511377"/>
                  <a:gd name="connsiteX2817" fmla="*/ 1813873 w 1887636"/>
                  <a:gd name="connsiteY2817" fmla="*/ 3272413 h 4511377"/>
                  <a:gd name="connsiteX2818" fmla="*/ 1814468 w 1887636"/>
                  <a:gd name="connsiteY2818" fmla="*/ 3271074 h 4511377"/>
                  <a:gd name="connsiteX2819" fmla="*/ 1815113 w 1887636"/>
                  <a:gd name="connsiteY2819" fmla="*/ 3270677 h 4511377"/>
                  <a:gd name="connsiteX2820" fmla="*/ 1815708 w 1887636"/>
                  <a:gd name="connsiteY2820" fmla="*/ 3269784 h 4511377"/>
                  <a:gd name="connsiteX2821" fmla="*/ 1816353 w 1887636"/>
                  <a:gd name="connsiteY2821" fmla="*/ 3269536 h 4511377"/>
                  <a:gd name="connsiteX2822" fmla="*/ 1816948 w 1887636"/>
                  <a:gd name="connsiteY2822" fmla="*/ 3268643 h 4511377"/>
                  <a:gd name="connsiteX2823" fmla="*/ 1817593 w 1887636"/>
                  <a:gd name="connsiteY2823" fmla="*/ 3268246 h 4511377"/>
                  <a:gd name="connsiteX2824" fmla="*/ 1818189 w 1887636"/>
                  <a:gd name="connsiteY2824" fmla="*/ 3268246 h 4511377"/>
                  <a:gd name="connsiteX2825" fmla="*/ 1818833 w 1887636"/>
                  <a:gd name="connsiteY2825" fmla="*/ 3267403 h 4511377"/>
                  <a:gd name="connsiteX2826" fmla="*/ 1819429 w 1887636"/>
                  <a:gd name="connsiteY2826" fmla="*/ 3266014 h 4511377"/>
                  <a:gd name="connsiteX2827" fmla="*/ 1820074 w 1887636"/>
                  <a:gd name="connsiteY2827" fmla="*/ 3265716 h 4511377"/>
                  <a:gd name="connsiteX2828" fmla="*/ 1820669 w 1887636"/>
                  <a:gd name="connsiteY2828" fmla="*/ 3263831 h 4511377"/>
                  <a:gd name="connsiteX2829" fmla="*/ 1821314 w 1887636"/>
                  <a:gd name="connsiteY2829" fmla="*/ 3263385 h 4511377"/>
                  <a:gd name="connsiteX2830" fmla="*/ 1821909 w 1887636"/>
                  <a:gd name="connsiteY2830" fmla="*/ 3262243 h 4511377"/>
                  <a:gd name="connsiteX2831" fmla="*/ 1822554 w 1887636"/>
                  <a:gd name="connsiteY2831" fmla="*/ 3261350 h 4511377"/>
                  <a:gd name="connsiteX2832" fmla="*/ 1823149 w 1887636"/>
                  <a:gd name="connsiteY2832" fmla="*/ 3260904 h 4511377"/>
                  <a:gd name="connsiteX2833" fmla="*/ 1823794 w 1887636"/>
                  <a:gd name="connsiteY2833" fmla="*/ 3260457 h 4511377"/>
                  <a:gd name="connsiteX2834" fmla="*/ 1824390 w 1887636"/>
                  <a:gd name="connsiteY2834" fmla="*/ 3259564 h 4511377"/>
                  <a:gd name="connsiteX2835" fmla="*/ 1825035 w 1887636"/>
                  <a:gd name="connsiteY2835" fmla="*/ 3259366 h 4511377"/>
                  <a:gd name="connsiteX2836" fmla="*/ 1826870 w 1887636"/>
                  <a:gd name="connsiteY2836" fmla="*/ 3259366 h 4511377"/>
                  <a:gd name="connsiteX2837" fmla="*/ 1827515 w 1887636"/>
                  <a:gd name="connsiteY2837" fmla="*/ 3259168 h 4511377"/>
                  <a:gd name="connsiteX2838" fmla="*/ 1828755 w 1887636"/>
                  <a:gd name="connsiteY2838" fmla="*/ 3259168 h 4511377"/>
                  <a:gd name="connsiteX2839" fmla="*/ 1829351 w 1887636"/>
                  <a:gd name="connsiteY2839" fmla="*/ 3258721 h 4511377"/>
                  <a:gd name="connsiteX2840" fmla="*/ 1834311 w 1887636"/>
                  <a:gd name="connsiteY2840" fmla="*/ 3258721 h 4511377"/>
                  <a:gd name="connsiteX2841" fmla="*/ 1834956 w 1887636"/>
                  <a:gd name="connsiteY2841" fmla="*/ 3259168 h 4511377"/>
                  <a:gd name="connsiteX2842" fmla="*/ 1835552 w 1887636"/>
                  <a:gd name="connsiteY2842" fmla="*/ 3258721 h 4511377"/>
                  <a:gd name="connsiteX2843" fmla="*/ 1836197 w 1887636"/>
                  <a:gd name="connsiteY2843" fmla="*/ 3259168 h 4511377"/>
                  <a:gd name="connsiteX2844" fmla="*/ 1837437 w 1887636"/>
                  <a:gd name="connsiteY2844" fmla="*/ 3259168 h 4511377"/>
                  <a:gd name="connsiteX2845" fmla="*/ 1838032 w 1887636"/>
                  <a:gd name="connsiteY2845" fmla="*/ 3259366 h 4511377"/>
                  <a:gd name="connsiteX2846" fmla="*/ 1840513 w 1887636"/>
                  <a:gd name="connsiteY2846" fmla="*/ 3259366 h 4511377"/>
                  <a:gd name="connsiteX2847" fmla="*/ 1841108 w 1887636"/>
                  <a:gd name="connsiteY2847" fmla="*/ 3259564 h 4511377"/>
                  <a:gd name="connsiteX2848" fmla="*/ 1841753 w 1887636"/>
                  <a:gd name="connsiteY2848" fmla="*/ 3259366 h 4511377"/>
                  <a:gd name="connsiteX2849" fmla="*/ 1842348 w 1887636"/>
                  <a:gd name="connsiteY2849" fmla="*/ 3259564 h 4511377"/>
                  <a:gd name="connsiteX2850" fmla="*/ 1842993 w 1887636"/>
                  <a:gd name="connsiteY2850" fmla="*/ 3260011 h 4511377"/>
                  <a:gd name="connsiteX2851" fmla="*/ 1843588 w 1887636"/>
                  <a:gd name="connsiteY2851" fmla="*/ 3260259 h 4511377"/>
                  <a:gd name="connsiteX2852" fmla="*/ 1844234 w 1887636"/>
                  <a:gd name="connsiteY2852" fmla="*/ 3261797 h 4511377"/>
                  <a:gd name="connsiteX2853" fmla="*/ 1844829 w 1887636"/>
                  <a:gd name="connsiteY2853" fmla="*/ 3261350 h 4511377"/>
                  <a:gd name="connsiteX2854" fmla="*/ 1845474 w 1887636"/>
                  <a:gd name="connsiteY2854" fmla="*/ 3262789 h 4511377"/>
                  <a:gd name="connsiteX2855" fmla="*/ 1846069 w 1887636"/>
                  <a:gd name="connsiteY2855" fmla="*/ 3263583 h 4511377"/>
                  <a:gd name="connsiteX2856" fmla="*/ 1846714 w 1887636"/>
                  <a:gd name="connsiteY2856" fmla="*/ 3264228 h 4511377"/>
                  <a:gd name="connsiteX2857" fmla="*/ 1847309 w 1887636"/>
                  <a:gd name="connsiteY2857" fmla="*/ 3265716 h 4511377"/>
                  <a:gd name="connsiteX2858" fmla="*/ 1847954 w 1887636"/>
                  <a:gd name="connsiteY2858" fmla="*/ 3267403 h 4511377"/>
                  <a:gd name="connsiteX2859" fmla="*/ 1848550 w 1887636"/>
                  <a:gd name="connsiteY2859" fmla="*/ 3267601 h 4511377"/>
                  <a:gd name="connsiteX2860" fmla="*/ 1849194 w 1887636"/>
                  <a:gd name="connsiteY2860" fmla="*/ 3268246 h 4511377"/>
                  <a:gd name="connsiteX2861" fmla="*/ 1849790 w 1887636"/>
                  <a:gd name="connsiteY2861" fmla="*/ 3267800 h 4511377"/>
                  <a:gd name="connsiteX2862" fmla="*/ 1850435 w 1887636"/>
                  <a:gd name="connsiteY2862" fmla="*/ 3267403 h 4511377"/>
                  <a:gd name="connsiteX2863" fmla="*/ 1851030 w 1887636"/>
                  <a:gd name="connsiteY2863" fmla="*/ 3269089 h 4511377"/>
                  <a:gd name="connsiteX2864" fmla="*/ 1851675 w 1887636"/>
                  <a:gd name="connsiteY2864" fmla="*/ 3270231 h 4511377"/>
                  <a:gd name="connsiteX2865" fmla="*/ 1852915 w 1887636"/>
                  <a:gd name="connsiteY2865" fmla="*/ 3270231 h 4511377"/>
                  <a:gd name="connsiteX2866" fmla="*/ 1853510 w 1887636"/>
                  <a:gd name="connsiteY2866" fmla="*/ 3271074 h 4511377"/>
                  <a:gd name="connsiteX2867" fmla="*/ 1854155 w 1887636"/>
                  <a:gd name="connsiteY2867" fmla="*/ 3271520 h 4511377"/>
                  <a:gd name="connsiteX2868" fmla="*/ 1854751 w 1887636"/>
                  <a:gd name="connsiteY2868" fmla="*/ 3271520 h 4511377"/>
                  <a:gd name="connsiteX2869" fmla="*/ 1855396 w 1887636"/>
                  <a:gd name="connsiteY2869" fmla="*/ 3272860 h 4511377"/>
                  <a:gd name="connsiteX2870" fmla="*/ 1855991 w 1887636"/>
                  <a:gd name="connsiteY2870" fmla="*/ 3273306 h 4511377"/>
                  <a:gd name="connsiteX2871" fmla="*/ 1856636 w 1887636"/>
                  <a:gd name="connsiteY2871" fmla="*/ 3274199 h 4511377"/>
                  <a:gd name="connsiteX2872" fmla="*/ 1857231 w 1887636"/>
                  <a:gd name="connsiteY2872" fmla="*/ 3274646 h 4511377"/>
                  <a:gd name="connsiteX2873" fmla="*/ 1857876 w 1887636"/>
                  <a:gd name="connsiteY2873" fmla="*/ 3275539 h 4511377"/>
                  <a:gd name="connsiteX2874" fmla="*/ 1858471 w 1887636"/>
                  <a:gd name="connsiteY2874" fmla="*/ 3277077 h 4511377"/>
                  <a:gd name="connsiteX2875" fmla="*/ 1859116 w 1887636"/>
                  <a:gd name="connsiteY2875" fmla="*/ 3277077 h 4511377"/>
                  <a:gd name="connsiteX2876" fmla="*/ 1859712 w 1887636"/>
                  <a:gd name="connsiteY2876" fmla="*/ 3278317 h 4511377"/>
                  <a:gd name="connsiteX2877" fmla="*/ 1860356 w 1887636"/>
                  <a:gd name="connsiteY2877" fmla="*/ 3279061 h 4511377"/>
                  <a:gd name="connsiteX2878" fmla="*/ 1860952 w 1887636"/>
                  <a:gd name="connsiteY2878" fmla="*/ 3281045 h 4511377"/>
                  <a:gd name="connsiteX2879" fmla="*/ 1861597 w 1887636"/>
                  <a:gd name="connsiteY2879" fmla="*/ 3281244 h 4511377"/>
                  <a:gd name="connsiteX2880" fmla="*/ 1862192 w 1887636"/>
                  <a:gd name="connsiteY2880" fmla="*/ 3282931 h 4511377"/>
                  <a:gd name="connsiteX2881" fmla="*/ 1862837 w 1887636"/>
                  <a:gd name="connsiteY2881" fmla="*/ 3283724 h 4511377"/>
                  <a:gd name="connsiteX2882" fmla="*/ 1863432 w 1887636"/>
                  <a:gd name="connsiteY2882" fmla="*/ 3284816 h 4511377"/>
                  <a:gd name="connsiteX2883" fmla="*/ 1864077 w 1887636"/>
                  <a:gd name="connsiteY2883" fmla="*/ 3285262 h 4511377"/>
                  <a:gd name="connsiteX2884" fmla="*/ 1864672 w 1887636"/>
                  <a:gd name="connsiteY2884" fmla="*/ 3286155 h 4511377"/>
                  <a:gd name="connsiteX2885" fmla="*/ 1865317 w 1887636"/>
                  <a:gd name="connsiteY2885" fmla="*/ 3288586 h 4511377"/>
                  <a:gd name="connsiteX2886" fmla="*/ 1865913 w 1887636"/>
                  <a:gd name="connsiteY2886" fmla="*/ 3289231 h 4511377"/>
                  <a:gd name="connsiteX2887" fmla="*/ 1866558 w 1887636"/>
                  <a:gd name="connsiteY2887" fmla="*/ 3290124 h 4511377"/>
                  <a:gd name="connsiteX2888" fmla="*/ 1867153 w 1887636"/>
                  <a:gd name="connsiteY2888" fmla="*/ 3290570 h 4511377"/>
                  <a:gd name="connsiteX2889" fmla="*/ 1867798 w 1887636"/>
                  <a:gd name="connsiteY2889" fmla="*/ 3290570 h 4511377"/>
                  <a:gd name="connsiteX2890" fmla="*/ 1868393 w 1887636"/>
                  <a:gd name="connsiteY2890" fmla="*/ 3291215 h 4511377"/>
                  <a:gd name="connsiteX2891" fmla="*/ 1869038 w 1887636"/>
                  <a:gd name="connsiteY2891" fmla="*/ 3291463 h 4511377"/>
                  <a:gd name="connsiteX2892" fmla="*/ 1869633 w 1887636"/>
                  <a:gd name="connsiteY2892" fmla="*/ 3292555 h 4511377"/>
                  <a:gd name="connsiteX2893" fmla="*/ 1870278 w 1887636"/>
                  <a:gd name="connsiteY2893" fmla="*/ 3294043 h 4511377"/>
                  <a:gd name="connsiteX2894" fmla="*/ 1870874 w 1887636"/>
                  <a:gd name="connsiteY2894" fmla="*/ 3296772 h 4511377"/>
                  <a:gd name="connsiteX2895" fmla="*/ 1871518 w 1887636"/>
                  <a:gd name="connsiteY2895" fmla="*/ 3298855 h 4511377"/>
                  <a:gd name="connsiteX2896" fmla="*/ 1872114 w 1887636"/>
                  <a:gd name="connsiteY2896" fmla="*/ 3299450 h 4511377"/>
                  <a:gd name="connsiteX2897" fmla="*/ 1872759 w 1887636"/>
                  <a:gd name="connsiteY2897" fmla="*/ 3300542 h 4511377"/>
                  <a:gd name="connsiteX2898" fmla="*/ 1873354 w 1887636"/>
                  <a:gd name="connsiteY2898" fmla="*/ 3300740 h 4511377"/>
                  <a:gd name="connsiteX2899" fmla="*/ 1873999 w 1887636"/>
                  <a:gd name="connsiteY2899" fmla="*/ 3302526 h 4511377"/>
                  <a:gd name="connsiteX2900" fmla="*/ 1874594 w 1887636"/>
                  <a:gd name="connsiteY2900" fmla="*/ 3303419 h 4511377"/>
                  <a:gd name="connsiteX2901" fmla="*/ 1875239 w 1887636"/>
                  <a:gd name="connsiteY2901" fmla="*/ 3304312 h 4511377"/>
                  <a:gd name="connsiteX2902" fmla="*/ 1875834 w 1887636"/>
                  <a:gd name="connsiteY2902" fmla="*/ 3305602 h 4511377"/>
                  <a:gd name="connsiteX2903" fmla="*/ 1876480 w 1887636"/>
                  <a:gd name="connsiteY2903" fmla="*/ 3308033 h 4511377"/>
                  <a:gd name="connsiteX2904" fmla="*/ 1877075 w 1887636"/>
                  <a:gd name="connsiteY2904" fmla="*/ 3309372 h 4511377"/>
                  <a:gd name="connsiteX2905" fmla="*/ 1877720 w 1887636"/>
                  <a:gd name="connsiteY2905" fmla="*/ 3311010 h 4511377"/>
                  <a:gd name="connsiteX2906" fmla="*/ 1878315 w 1887636"/>
                  <a:gd name="connsiteY2906" fmla="*/ 3311853 h 4511377"/>
                  <a:gd name="connsiteX2907" fmla="*/ 1878960 w 1887636"/>
                  <a:gd name="connsiteY2907" fmla="*/ 3313291 h 4511377"/>
                  <a:gd name="connsiteX2908" fmla="*/ 1879555 w 1887636"/>
                  <a:gd name="connsiteY2908" fmla="*/ 3314482 h 4511377"/>
                  <a:gd name="connsiteX2909" fmla="*/ 1880200 w 1887636"/>
                  <a:gd name="connsiteY2909" fmla="*/ 3314929 h 4511377"/>
                  <a:gd name="connsiteX2910" fmla="*/ 1880796 w 1887636"/>
                  <a:gd name="connsiteY2910" fmla="*/ 3316913 h 4511377"/>
                  <a:gd name="connsiteX2911" fmla="*/ 1881441 w 1887636"/>
                  <a:gd name="connsiteY2911" fmla="*/ 3318897 h 4511377"/>
                  <a:gd name="connsiteX2912" fmla="*/ 1882036 w 1887636"/>
                  <a:gd name="connsiteY2912" fmla="*/ 3320435 h 4511377"/>
                  <a:gd name="connsiteX2913" fmla="*/ 1882681 w 1887636"/>
                  <a:gd name="connsiteY2913" fmla="*/ 3323561 h 4511377"/>
                  <a:gd name="connsiteX2914" fmla="*/ 1883276 w 1887636"/>
                  <a:gd name="connsiteY2914" fmla="*/ 3321973 h 4511377"/>
                  <a:gd name="connsiteX2915" fmla="*/ 1883871 w 1887636"/>
                  <a:gd name="connsiteY2915" fmla="*/ 3323164 h 4511377"/>
                  <a:gd name="connsiteX2916" fmla="*/ 1884516 w 1887636"/>
                  <a:gd name="connsiteY2916" fmla="*/ 3323561 h 4511377"/>
                  <a:gd name="connsiteX2917" fmla="*/ 1885112 w 1887636"/>
                  <a:gd name="connsiteY2917" fmla="*/ 3325892 h 4511377"/>
                  <a:gd name="connsiteX2918" fmla="*/ 1885757 w 1887636"/>
                  <a:gd name="connsiteY2918" fmla="*/ 3328819 h 4511377"/>
                  <a:gd name="connsiteX2919" fmla="*/ 1886352 w 1887636"/>
                  <a:gd name="connsiteY2919" fmla="*/ 3330506 h 4511377"/>
                  <a:gd name="connsiteX2920" fmla="*/ 1886997 w 1887636"/>
                  <a:gd name="connsiteY2920" fmla="*/ 3330853 h 4511377"/>
                  <a:gd name="connsiteX2921" fmla="*/ 1887592 w 1887636"/>
                  <a:gd name="connsiteY2921" fmla="*/ 3332193 h 451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  <a:cxn ang="0">
                    <a:pos x="connsiteX2558" y="connsiteY2558"/>
                  </a:cxn>
                  <a:cxn ang="0">
                    <a:pos x="connsiteX2559" y="connsiteY2559"/>
                  </a:cxn>
                  <a:cxn ang="0">
                    <a:pos x="connsiteX2560" y="connsiteY2560"/>
                  </a:cxn>
                  <a:cxn ang="0">
                    <a:pos x="connsiteX2561" y="connsiteY2561"/>
                  </a:cxn>
                  <a:cxn ang="0">
                    <a:pos x="connsiteX2562" y="connsiteY2562"/>
                  </a:cxn>
                  <a:cxn ang="0">
                    <a:pos x="connsiteX2563" y="connsiteY2563"/>
                  </a:cxn>
                  <a:cxn ang="0">
                    <a:pos x="connsiteX2564" y="connsiteY2564"/>
                  </a:cxn>
                  <a:cxn ang="0">
                    <a:pos x="connsiteX2565" y="connsiteY2565"/>
                  </a:cxn>
                  <a:cxn ang="0">
                    <a:pos x="connsiteX2566" y="connsiteY2566"/>
                  </a:cxn>
                  <a:cxn ang="0">
                    <a:pos x="connsiteX2567" y="connsiteY2567"/>
                  </a:cxn>
                  <a:cxn ang="0">
                    <a:pos x="connsiteX2568" y="connsiteY2568"/>
                  </a:cxn>
                  <a:cxn ang="0">
                    <a:pos x="connsiteX2569" y="connsiteY2569"/>
                  </a:cxn>
                  <a:cxn ang="0">
                    <a:pos x="connsiteX2570" y="connsiteY2570"/>
                  </a:cxn>
                  <a:cxn ang="0">
                    <a:pos x="connsiteX2571" y="connsiteY2571"/>
                  </a:cxn>
                  <a:cxn ang="0">
                    <a:pos x="connsiteX2572" y="connsiteY2572"/>
                  </a:cxn>
                  <a:cxn ang="0">
                    <a:pos x="connsiteX2573" y="connsiteY2573"/>
                  </a:cxn>
                  <a:cxn ang="0">
                    <a:pos x="connsiteX2574" y="connsiteY2574"/>
                  </a:cxn>
                  <a:cxn ang="0">
                    <a:pos x="connsiteX2575" y="connsiteY2575"/>
                  </a:cxn>
                  <a:cxn ang="0">
                    <a:pos x="connsiteX2576" y="connsiteY2576"/>
                  </a:cxn>
                  <a:cxn ang="0">
                    <a:pos x="connsiteX2577" y="connsiteY2577"/>
                  </a:cxn>
                  <a:cxn ang="0">
                    <a:pos x="connsiteX2578" y="connsiteY2578"/>
                  </a:cxn>
                  <a:cxn ang="0">
                    <a:pos x="connsiteX2579" y="connsiteY2579"/>
                  </a:cxn>
                  <a:cxn ang="0">
                    <a:pos x="connsiteX2580" y="connsiteY2580"/>
                  </a:cxn>
                  <a:cxn ang="0">
                    <a:pos x="connsiteX2581" y="connsiteY2581"/>
                  </a:cxn>
                  <a:cxn ang="0">
                    <a:pos x="connsiteX2582" y="connsiteY2582"/>
                  </a:cxn>
                  <a:cxn ang="0">
                    <a:pos x="connsiteX2583" y="connsiteY2583"/>
                  </a:cxn>
                  <a:cxn ang="0">
                    <a:pos x="connsiteX2584" y="connsiteY2584"/>
                  </a:cxn>
                  <a:cxn ang="0">
                    <a:pos x="connsiteX2585" y="connsiteY2585"/>
                  </a:cxn>
                  <a:cxn ang="0">
                    <a:pos x="connsiteX2586" y="connsiteY2586"/>
                  </a:cxn>
                  <a:cxn ang="0">
                    <a:pos x="connsiteX2587" y="connsiteY2587"/>
                  </a:cxn>
                  <a:cxn ang="0">
                    <a:pos x="connsiteX2588" y="connsiteY2588"/>
                  </a:cxn>
                  <a:cxn ang="0">
                    <a:pos x="connsiteX2589" y="connsiteY2589"/>
                  </a:cxn>
                  <a:cxn ang="0">
                    <a:pos x="connsiteX2590" y="connsiteY2590"/>
                  </a:cxn>
                  <a:cxn ang="0">
                    <a:pos x="connsiteX2591" y="connsiteY2591"/>
                  </a:cxn>
                  <a:cxn ang="0">
                    <a:pos x="connsiteX2592" y="connsiteY2592"/>
                  </a:cxn>
                  <a:cxn ang="0">
                    <a:pos x="connsiteX2593" y="connsiteY2593"/>
                  </a:cxn>
                  <a:cxn ang="0">
                    <a:pos x="connsiteX2594" y="connsiteY2594"/>
                  </a:cxn>
                  <a:cxn ang="0">
                    <a:pos x="connsiteX2595" y="connsiteY2595"/>
                  </a:cxn>
                  <a:cxn ang="0">
                    <a:pos x="connsiteX2596" y="connsiteY2596"/>
                  </a:cxn>
                  <a:cxn ang="0">
                    <a:pos x="connsiteX2597" y="connsiteY2597"/>
                  </a:cxn>
                  <a:cxn ang="0">
                    <a:pos x="connsiteX2598" y="connsiteY2598"/>
                  </a:cxn>
                  <a:cxn ang="0">
                    <a:pos x="connsiteX2599" y="connsiteY2599"/>
                  </a:cxn>
                  <a:cxn ang="0">
                    <a:pos x="connsiteX2600" y="connsiteY2600"/>
                  </a:cxn>
                  <a:cxn ang="0">
                    <a:pos x="connsiteX2601" y="connsiteY2601"/>
                  </a:cxn>
                  <a:cxn ang="0">
                    <a:pos x="connsiteX2602" y="connsiteY2602"/>
                  </a:cxn>
                  <a:cxn ang="0">
                    <a:pos x="connsiteX2603" y="connsiteY2603"/>
                  </a:cxn>
                  <a:cxn ang="0">
                    <a:pos x="connsiteX2604" y="connsiteY2604"/>
                  </a:cxn>
                  <a:cxn ang="0">
                    <a:pos x="connsiteX2605" y="connsiteY2605"/>
                  </a:cxn>
                  <a:cxn ang="0">
                    <a:pos x="connsiteX2606" y="connsiteY2606"/>
                  </a:cxn>
                  <a:cxn ang="0">
                    <a:pos x="connsiteX2607" y="connsiteY2607"/>
                  </a:cxn>
                  <a:cxn ang="0">
                    <a:pos x="connsiteX2608" y="connsiteY2608"/>
                  </a:cxn>
                  <a:cxn ang="0">
                    <a:pos x="connsiteX2609" y="connsiteY2609"/>
                  </a:cxn>
                  <a:cxn ang="0">
                    <a:pos x="connsiteX2610" y="connsiteY2610"/>
                  </a:cxn>
                  <a:cxn ang="0">
                    <a:pos x="connsiteX2611" y="connsiteY2611"/>
                  </a:cxn>
                  <a:cxn ang="0">
                    <a:pos x="connsiteX2612" y="connsiteY2612"/>
                  </a:cxn>
                  <a:cxn ang="0">
                    <a:pos x="connsiteX2613" y="connsiteY2613"/>
                  </a:cxn>
                  <a:cxn ang="0">
                    <a:pos x="connsiteX2614" y="connsiteY2614"/>
                  </a:cxn>
                  <a:cxn ang="0">
                    <a:pos x="connsiteX2615" y="connsiteY2615"/>
                  </a:cxn>
                  <a:cxn ang="0">
                    <a:pos x="connsiteX2616" y="connsiteY2616"/>
                  </a:cxn>
                  <a:cxn ang="0">
                    <a:pos x="connsiteX2617" y="connsiteY2617"/>
                  </a:cxn>
                  <a:cxn ang="0">
                    <a:pos x="connsiteX2618" y="connsiteY2618"/>
                  </a:cxn>
                  <a:cxn ang="0">
                    <a:pos x="connsiteX2619" y="connsiteY2619"/>
                  </a:cxn>
                  <a:cxn ang="0">
                    <a:pos x="connsiteX2620" y="connsiteY2620"/>
                  </a:cxn>
                  <a:cxn ang="0">
                    <a:pos x="connsiteX2621" y="connsiteY2621"/>
                  </a:cxn>
                  <a:cxn ang="0">
                    <a:pos x="connsiteX2622" y="connsiteY2622"/>
                  </a:cxn>
                  <a:cxn ang="0">
                    <a:pos x="connsiteX2623" y="connsiteY2623"/>
                  </a:cxn>
                  <a:cxn ang="0">
                    <a:pos x="connsiteX2624" y="connsiteY2624"/>
                  </a:cxn>
                  <a:cxn ang="0">
                    <a:pos x="connsiteX2625" y="connsiteY2625"/>
                  </a:cxn>
                  <a:cxn ang="0">
                    <a:pos x="connsiteX2626" y="connsiteY2626"/>
                  </a:cxn>
                  <a:cxn ang="0">
                    <a:pos x="connsiteX2627" y="connsiteY2627"/>
                  </a:cxn>
                  <a:cxn ang="0">
                    <a:pos x="connsiteX2628" y="connsiteY2628"/>
                  </a:cxn>
                  <a:cxn ang="0">
                    <a:pos x="connsiteX2629" y="connsiteY2629"/>
                  </a:cxn>
                  <a:cxn ang="0">
                    <a:pos x="connsiteX2630" y="connsiteY2630"/>
                  </a:cxn>
                  <a:cxn ang="0">
                    <a:pos x="connsiteX2631" y="connsiteY2631"/>
                  </a:cxn>
                  <a:cxn ang="0">
                    <a:pos x="connsiteX2632" y="connsiteY2632"/>
                  </a:cxn>
                  <a:cxn ang="0">
                    <a:pos x="connsiteX2633" y="connsiteY2633"/>
                  </a:cxn>
                  <a:cxn ang="0">
                    <a:pos x="connsiteX2634" y="connsiteY2634"/>
                  </a:cxn>
                  <a:cxn ang="0">
                    <a:pos x="connsiteX2635" y="connsiteY2635"/>
                  </a:cxn>
                  <a:cxn ang="0">
                    <a:pos x="connsiteX2636" y="connsiteY2636"/>
                  </a:cxn>
                  <a:cxn ang="0">
                    <a:pos x="connsiteX2637" y="connsiteY2637"/>
                  </a:cxn>
                  <a:cxn ang="0">
                    <a:pos x="connsiteX2638" y="connsiteY2638"/>
                  </a:cxn>
                  <a:cxn ang="0">
                    <a:pos x="connsiteX2639" y="connsiteY2639"/>
                  </a:cxn>
                  <a:cxn ang="0">
                    <a:pos x="connsiteX2640" y="connsiteY2640"/>
                  </a:cxn>
                  <a:cxn ang="0">
                    <a:pos x="connsiteX2641" y="connsiteY2641"/>
                  </a:cxn>
                  <a:cxn ang="0">
                    <a:pos x="connsiteX2642" y="connsiteY2642"/>
                  </a:cxn>
                  <a:cxn ang="0">
                    <a:pos x="connsiteX2643" y="connsiteY2643"/>
                  </a:cxn>
                  <a:cxn ang="0">
                    <a:pos x="connsiteX2644" y="connsiteY2644"/>
                  </a:cxn>
                  <a:cxn ang="0">
                    <a:pos x="connsiteX2645" y="connsiteY2645"/>
                  </a:cxn>
                  <a:cxn ang="0">
                    <a:pos x="connsiteX2646" y="connsiteY2646"/>
                  </a:cxn>
                  <a:cxn ang="0">
                    <a:pos x="connsiteX2647" y="connsiteY2647"/>
                  </a:cxn>
                  <a:cxn ang="0">
                    <a:pos x="connsiteX2648" y="connsiteY2648"/>
                  </a:cxn>
                  <a:cxn ang="0">
                    <a:pos x="connsiteX2649" y="connsiteY2649"/>
                  </a:cxn>
                  <a:cxn ang="0">
                    <a:pos x="connsiteX2650" y="connsiteY2650"/>
                  </a:cxn>
                  <a:cxn ang="0">
                    <a:pos x="connsiteX2651" y="connsiteY2651"/>
                  </a:cxn>
                  <a:cxn ang="0">
                    <a:pos x="connsiteX2652" y="connsiteY2652"/>
                  </a:cxn>
                  <a:cxn ang="0">
                    <a:pos x="connsiteX2653" y="connsiteY2653"/>
                  </a:cxn>
                  <a:cxn ang="0">
                    <a:pos x="connsiteX2654" y="connsiteY2654"/>
                  </a:cxn>
                  <a:cxn ang="0">
                    <a:pos x="connsiteX2655" y="connsiteY2655"/>
                  </a:cxn>
                  <a:cxn ang="0">
                    <a:pos x="connsiteX2656" y="connsiteY2656"/>
                  </a:cxn>
                  <a:cxn ang="0">
                    <a:pos x="connsiteX2657" y="connsiteY2657"/>
                  </a:cxn>
                  <a:cxn ang="0">
                    <a:pos x="connsiteX2658" y="connsiteY2658"/>
                  </a:cxn>
                  <a:cxn ang="0">
                    <a:pos x="connsiteX2659" y="connsiteY2659"/>
                  </a:cxn>
                  <a:cxn ang="0">
                    <a:pos x="connsiteX2660" y="connsiteY2660"/>
                  </a:cxn>
                  <a:cxn ang="0">
                    <a:pos x="connsiteX2661" y="connsiteY2661"/>
                  </a:cxn>
                  <a:cxn ang="0">
                    <a:pos x="connsiteX2662" y="connsiteY2662"/>
                  </a:cxn>
                  <a:cxn ang="0">
                    <a:pos x="connsiteX2663" y="connsiteY2663"/>
                  </a:cxn>
                  <a:cxn ang="0">
                    <a:pos x="connsiteX2664" y="connsiteY2664"/>
                  </a:cxn>
                  <a:cxn ang="0">
                    <a:pos x="connsiteX2665" y="connsiteY2665"/>
                  </a:cxn>
                  <a:cxn ang="0">
                    <a:pos x="connsiteX2666" y="connsiteY2666"/>
                  </a:cxn>
                  <a:cxn ang="0">
                    <a:pos x="connsiteX2667" y="connsiteY2667"/>
                  </a:cxn>
                  <a:cxn ang="0">
                    <a:pos x="connsiteX2668" y="connsiteY2668"/>
                  </a:cxn>
                  <a:cxn ang="0">
                    <a:pos x="connsiteX2669" y="connsiteY2669"/>
                  </a:cxn>
                  <a:cxn ang="0">
                    <a:pos x="connsiteX2670" y="connsiteY2670"/>
                  </a:cxn>
                  <a:cxn ang="0">
                    <a:pos x="connsiteX2671" y="connsiteY2671"/>
                  </a:cxn>
                  <a:cxn ang="0">
                    <a:pos x="connsiteX2672" y="connsiteY2672"/>
                  </a:cxn>
                  <a:cxn ang="0">
                    <a:pos x="connsiteX2673" y="connsiteY2673"/>
                  </a:cxn>
                  <a:cxn ang="0">
                    <a:pos x="connsiteX2674" y="connsiteY2674"/>
                  </a:cxn>
                  <a:cxn ang="0">
                    <a:pos x="connsiteX2675" y="connsiteY2675"/>
                  </a:cxn>
                  <a:cxn ang="0">
                    <a:pos x="connsiteX2676" y="connsiteY2676"/>
                  </a:cxn>
                  <a:cxn ang="0">
                    <a:pos x="connsiteX2677" y="connsiteY2677"/>
                  </a:cxn>
                  <a:cxn ang="0">
                    <a:pos x="connsiteX2678" y="connsiteY2678"/>
                  </a:cxn>
                  <a:cxn ang="0">
                    <a:pos x="connsiteX2679" y="connsiteY2679"/>
                  </a:cxn>
                  <a:cxn ang="0">
                    <a:pos x="connsiteX2680" y="connsiteY2680"/>
                  </a:cxn>
                  <a:cxn ang="0">
                    <a:pos x="connsiteX2681" y="connsiteY2681"/>
                  </a:cxn>
                  <a:cxn ang="0">
                    <a:pos x="connsiteX2682" y="connsiteY2682"/>
                  </a:cxn>
                  <a:cxn ang="0">
                    <a:pos x="connsiteX2683" y="connsiteY2683"/>
                  </a:cxn>
                  <a:cxn ang="0">
                    <a:pos x="connsiteX2684" y="connsiteY2684"/>
                  </a:cxn>
                  <a:cxn ang="0">
                    <a:pos x="connsiteX2685" y="connsiteY2685"/>
                  </a:cxn>
                  <a:cxn ang="0">
                    <a:pos x="connsiteX2686" y="connsiteY2686"/>
                  </a:cxn>
                  <a:cxn ang="0">
                    <a:pos x="connsiteX2687" y="connsiteY2687"/>
                  </a:cxn>
                  <a:cxn ang="0">
                    <a:pos x="connsiteX2688" y="connsiteY2688"/>
                  </a:cxn>
                  <a:cxn ang="0">
                    <a:pos x="connsiteX2689" y="connsiteY2689"/>
                  </a:cxn>
                  <a:cxn ang="0">
                    <a:pos x="connsiteX2690" y="connsiteY2690"/>
                  </a:cxn>
                  <a:cxn ang="0">
                    <a:pos x="connsiteX2691" y="connsiteY2691"/>
                  </a:cxn>
                  <a:cxn ang="0">
                    <a:pos x="connsiteX2692" y="connsiteY2692"/>
                  </a:cxn>
                  <a:cxn ang="0">
                    <a:pos x="connsiteX2693" y="connsiteY2693"/>
                  </a:cxn>
                  <a:cxn ang="0">
                    <a:pos x="connsiteX2694" y="connsiteY2694"/>
                  </a:cxn>
                  <a:cxn ang="0">
                    <a:pos x="connsiteX2695" y="connsiteY2695"/>
                  </a:cxn>
                  <a:cxn ang="0">
                    <a:pos x="connsiteX2696" y="connsiteY2696"/>
                  </a:cxn>
                  <a:cxn ang="0">
                    <a:pos x="connsiteX2697" y="connsiteY2697"/>
                  </a:cxn>
                  <a:cxn ang="0">
                    <a:pos x="connsiteX2698" y="connsiteY2698"/>
                  </a:cxn>
                  <a:cxn ang="0">
                    <a:pos x="connsiteX2699" y="connsiteY2699"/>
                  </a:cxn>
                  <a:cxn ang="0">
                    <a:pos x="connsiteX2700" y="connsiteY2700"/>
                  </a:cxn>
                  <a:cxn ang="0">
                    <a:pos x="connsiteX2701" y="connsiteY2701"/>
                  </a:cxn>
                  <a:cxn ang="0">
                    <a:pos x="connsiteX2702" y="connsiteY2702"/>
                  </a:cxn>
                  <a:cxn ang="0">
                    <a:pos x="connsiteX2703" y="connsiteY2703"/>
                  </a:cxn>
                  <a:cxn ang="0">
                    <a:pos x="connsiteX2704" y="connsiteY2704"/>
                  </a:cxn>
                  <a:cxn ang="0">
                    <a:pos x="connsiteX2705" y="connsiteY2705"/>
                  </a:cxn>
                  <a:cxn ang="0">
                    <a:pos x="connsiteX2706" y="connsiteY2706"/>
                  </a:cxn>
                  <a:cxn ang="0">
                    <a:pos x="connsiteX2707" y="connsiteY2707"/>
                  </a:cxn>
                  <a:cxn ang="0">
                    <a:pos x="connsiteX2708" y="connsiteY2708"/>
                  </a:cxn>
                  <a:cxn ang="0">
                    <a:pos x="connsiteX2709" y="connsiteY2709"/>
                  </a:cxn>
                  <a:cxn ang="0">
                    <a:pos x="connsiteX2710" y="connsiteY2710"/>
                  </a:cxn>
                  <a:cxn ang="0">
                    <a:pos x="connsiteX2711" y="connsiteY2711"/>
                  </a:cxn>
                  <a:cxn ang="0">
                    <a:pos x="connsiteX2712" y="connsiteY2712"/>
                  </a:cxn>
                  <a:cxn ang="0">
                    <a:pos x="connsiteX2713" y="connsiteY2713"/>
                  </a:cxn>
                  <a:cxn ang="0">
                    <a:pos x="connsiteX2714" y="connsiteY2714"/>
                  </a:cxn>
                  <a:cxn ang="0">
                    <a:pos x="connsiteX2715" y="connsiteY2715"/>
                  </a:cxn>
                  <a:cxn ang="0">
                    <a:pos x="connsiteX2716" y="connsiteY2716"/>
                  </a:cxn>
                  <a:cxn ang="0">
                    <a:pos x="connsiteX2717" y="connsiteY2717"/>
                  </a:cxn>
                  <a:cxn ang="0">
                    <a:pos x="connsiteX2718" y="connsiteY2718"/>
                  </a:cxn>
                  <a:cxn ang="0">
                    <a:pos x="connsiteX2719" y="connsiteY2719"/>
                  </a:cxn>
                  <a:cxn ang="0">
                    <a:pos x="connsiteX2720" y="connsiteY2720"/>
                  </a:cxn>
                  <a:cxn ang="0">
                    <a:pos x="connsiteX2721" y="connsiteY2721"/>
                  </a:cxn>
                  <a:cxn ang="0">
                    <a:pos x="connsiteX2722" y="connsiteY2722"/>
                  </a:cxn>
                  <a:cxn ang="0">
                    <a:pos x="connsiteX2723" y="connsiteY2723"/>
                  </a:cxn>
                  <a:cxn ang="0">
                    <a:pos x="connsiteX2724" y="connsiteY2724"/>
                  </a:cxn>
                  <a:cxn ang="0">
                    <a:pos x="connsiteX2725" y="connsiteY2725"/>
                  </a:cxn>
                  <a:cxn ang="0">
                    <a:pos x="connsiteX2726" y="connsiteY2726"/>
                  </a:cxn>
                  <a:cxn ang="0">
                    <a:pos x="connsiteX2727" y="connsiteY2727"/>
                  </a:cxn>
                  <a:cxn ang="0">
                    <a:pos x="connsiteX2728" y="connsiteY2728"/>
                  </a:cxn>
                  <a:cxn ang="0">
                    <a:pos x="connsiteX2729" y="connsiteY2729"/>
                  </a:cxn>
                  <a:cxn ang="0">
                    <a:pos x="connsiteX2730" y="connsiteY2730"/>
                  </a:cxn>
                  <a:cxn ang="0">
                    <a:pos x="connsiteX2731" y="connsiteY2731"/>
                  </a:cxn>
                  <a:cxn ang="0">
                    <a:pos x="connsiteX2732" y="connsiteY2732"/>
                  </a:cxn>
                  <a:cxn ang="0">
                    <a:pos x="connsiteX2733" y="connsiteY2733"/>
                  </a:cxn>
                  <a:cxn ang="0">
                    <a:pos x="connsiteX2734" y="connsiteY2734"/>
                  </a:cxn>
                  <a:cxn ang="0">
                    <a:pos x="connsiteX2735" y="connsiteY2735"/>
                  </a:cxn>
                  <a:cxn ang="0">
                    <a:pos x="connsiteX2736" y="connsiteY2736"/>
                  </a:cxn>
                  <a:cxn ang="0">
                    <a:pos x="connsiteX2737" y="connsiteY2737"/>
                  </a:cxn>
                  <a:cxn ang="0">
                    <a:pos x="connsiteX2738" y="connsiteY2738"/>
                  </a:cxn>
                  <a:cxn ang="0">
                    <a:pos x="connsiteX2739" y="connsiteY2739"/>
                  </a:cxn>
                  <a:cxn ang="0">
                    <a:pos x="connsiteX2740" y="connsiteY2740"/>
                  </a:cxn>
                  <a:cxn ang="0">
                    <a:pos x="connsiteX2741" y="connsiteY2741"/>
                  </a:cxn>
                  <a:cxn ang="0">
                    <a:pos x="connsiteX2742" y="connsiteY2742"/>
                  </a:cxn>
                  <a:cxn ang="0">
                    <a:pos x="connsiteX2743" y="connsiteY2743"/>
                  </a:cxn>
                  <a:cxn ang="0">
                    <a:pos x="connsiteX2744" y="connsiteY2744"/>
                  </a:cxn>
                  <a:cxn ang="0">
                    <a:pos x="connsiteX2745" y="connsiteY2745"/>
                  </a:cxn>
                  <a:cxn ang="0">
                    <a:pos x="connsiteX2746" y="connsiteY2746"/>
                  </a:cxn>
                  <a:cxn ang="0">
                    <a:pos x="connsiteX2747" y="connsiteY2747"/>
                  </a:cxn>
                  <a:cxn ang="0">
                    <a:pos x="connsiteX2748" y="connsiteY2748"/>
                  </a:cxn>
                  <a:cxn ang="0">
                    <a:pos x="connsiteX2749" y="connsiteY2749"/>
                  </a:cxn>
                  <a:cxn ang="0">
                    <a:pos x="connsiteX2750" y="connsiteY2750"/>
                  </a:cxn>
                  <a:cxn ang="0">
                    <a:pos x="connsiteX2751" y="connsiteY2751"/>
                  </a:cxn>
                  <a:cxn ang="0">
                    <a:pos x="connsiteX2752" y="connsiteY2752"/>
                  </a:cxn>
                  <a:cxn ang="0">
                    <a:pos x="connsiteX2753" y="connsiteY2753"/>
                  </a:cxn>
                  <a:cxn ang="0">
                    <a:pos x="connsiteX2754" y="connsiteY2754"/>
                  </a:cxn>
                  <a:cxn ang="0">
                    <a:pos x="connsiteX2755" y="connsiteY2755"/>
                  </a:cxn>
                  <a:cxn ang="0">
                    <a:pos x="connsiteX2756" y="connsiteY2756"/>
                  </a:cxn>
                  <a:cxn ang="0">
                    <a:pos x="connsiteX2757" y="connsiteY2757"/>
                  </a:cxn>
                  <a:cxn ang="0">
                    <a:pos x="connsiteX2758" y="connsiteY2758"/>
                  </a:cxn>
                  <a:cxn ang="0">
                    <a:pos x="connsiteX2759" y="connsiteY2759"/>
                  </a:cxn>
                  <a:cxn ang="0">
                    <a:pos x="connsiteX2760" y="connsiteY2760"/>
                  </a:cxn>
                  <a:cxn ang="0">
                    <a:pos x="connsiteX2761" y="connsiteY2761"/>
                  </a:cxn>
                  <a:cxn ang="0">
                    <a:pos x="connsiteX2762" y="connsiteY2762"/>
                  </a:cxn>
                  <a:cxn ang="0">
                    <a:pos x="connsiteX2763" y="connsiteY2763"/>
                  </a:cxn>
                  <a:cxn ang="0">
                    <a:pos x="connsiteX2764" y="connsiteY2764"/>
                  </a:cxn>
                  <a:cxn ang="0">
                    <a:pos x="connsiteX2765" y="connsiteY2765"/>
                  </a:cxn>
                  <a:cxn ang="0">
                    <a:pos x="connsiteX2766" y="connsiteY2766"/>
                  </a:cxn>
                  <a:cxn ang="0">
                    <a:pos x="connsiteX2767" y="connsiteY2767"/>
                  </a:cxn>
                  <a:cxn ang="0">
                    <a:pos x="connsiteX2768" y="connsiteY2768"/>
                  </a:cxn>
                  <a:cxn ang="0">
                    <a:pos x="connsiteX2769" y="connsiteY2769"/>
                  </a:cxn>
                  <a:cxn ang="0">
                    <a:pos x="connsiteX2770" y="connsiteY2770"/>
                  </a:cxn>
                  <a:cxn ang="0">
                    <a:pos x="connsiteX2771" y="connsiteY2771"/>
                  </a:cxn>
                  <a:cxn ang="0">
                    <a:pos x="connsiteX2772" y="connsiteY2772"/>
                  </a:cxn>
                  <a:cxn ang="0">
                    <a:pos x="connsiteX2773" y="connsiteY2773"/>
                  </a:cxn>
                  <a:cxn ang="0">
                    <a:pos x="connsiteX2774" y="connsiteY2774"/>
                  </a:cxn>
                  <a:cxn ang="0">
                    <a:pos x="connsiteX2775" y="connsiteY2775"/>
                  </a:cxn>
                  <a:cxn ang="0">
                    <a:pos x="connsiteX2776" y="connsiteY2776"/>
                  </a:cxn>
                  <a:cxn ang="0">
                    <a:pos x="connsiteX2777" y="connsiteY2777"/>
                  </a:cxn>
                  <a:cxn ang="0">
                    <a:pos x="connsiteX2778" y="connsiteY2778"/>
                  </a:cxn>
                  <a:cxn ang="0">
                    <a:pos x="connsiteX2779" y="connsiteY2779"/>
                  </a:cxn>
                  <a:cxn ang="0">
                    <a:pos x="connsiteX2780" y="connsiteY2780"/>
                  </a:cxn>
                  <a:cxn ang="0">
                    <a:pos x="connsiteX2781" y="connsiteY2781"/>
                  </a:cxn>
                  <a:cxn ang="0">
                    <a:pos x="connsiteX2782" y="connsiteY2782"/>
                  </a:cxn>
                  <a:cxn ang="0">
                    <a:pos x="connsiteX2783" y="connsiteY2783"/>
                  </a:cxn>
                  <a:cxn ang="0">
                    <a:pos x="connsiteX2784" y="connsiteY2784"/>
                  </a:cxn>
                  <a:cxn ang="0">
                    <a:pos x="connsiteX2785" y="connsiteY2785"/>
                  </a:cxn>
                  <a:cxn ang="0">
                    <a:pos x="connsiteX2786" y="connsiteY2786"/>
                  </a:cxn>
                  <a:cxn ang="0">
                    <a:pos x="connsiteX2787" y="connsiteY2787"/>
                  </a:cxn>
                  <a:cxn ang="0">
                    <a:pos x="connsiteX2788" y="connsiteY2788"/>
                  </a:cxn>
                  <a:cxn ang="0">
                    <a:pos x="connsiteX2789" y="connsiteY2789"/>
                  </a:cxn>
                  <a:cxn ang="0">
                    <a:pos x="connsiteX2790" y="connsiteY2790"/>
                  </a:cxn>
                  <a:cxn ang="0">
                    <a:pos x="connsiteX2791" y="connsiteY2791"/>
                  </a:cxn>
                  <a:cxn ang="0">
                    <a:pos x="connsiteX2792" y="connsiteY2792"/>
                  </a:cxn>
                  <a:cxn ang="0">
                    <a:pos x="connsiteX2793" y="connsiteY2793"/>
                  </a:cxn>
                  <a:cxn ang="0">
                    <a:pos x="connsiteX2794" y="connsiteY2794"/>
                  </a:cxn>
                  <a:cxn ang="0">
                    <a:pos x="connsiteX2795" y="connsiteY2795"/>
                  </a:cxn>
                  <a:cxn ang="0">
                    <a:pos x="connsiteX2796" y="connsiteY2796"/>
                  </a:cxn>
                  <a:cxn ang="0">
                    <a:pos x="connsiteX2797" y="connsiteY2797"/>
                  </a:cxn>
                  <a:cxn ang="0">
                    <a:pos x="connsiteX2798" y="connsiteY2798"/>
                  </a:cxn>
                  <a:cxn ang="0">
                    <a:pos x="connsiteX2799" y="connsiteY2799"/>
                  </a:cxn>
                  <a:cxn ang="0">
                    <a:pos x="connsiteX2800" y="connsiteY2800"/>
                  </a:cxn>
                  <a:cxn ang="0">
                    <a:pos x="connsiteX2801" y="connsiteY2801"/>
                  </a:cxn>
                  <a:cxn ang="0">
                    <a:pos x="connsiteX2802" y="connsiteY2802"/>
                  </a:cxn>
                  <a:cxn ang="0">
                    <a:pos x="connsiteX2803" y="connsiteY2803"/>
                  </a:cxn>
                  <a:cxn ang="0">
                    <a:pos x="connsiteX2804" y="connsiteY2804"/>
                  </a:cxn>
                  <a:cxn ang="0">
                    <a:pos x="connsiteX2805" y="connsiteY2805"/>
                  </a:cxn>
                  <a:cxn ang="0">
                    <a:pos x="connsiteX2806" y="connsiteY2806"/>
                  </a:cxn>
                  <a:cxn ang="0">
                    <a:pos x="connsiteX2807" y="connsiteY2807"/>
                  </a:cxn>
                  <a:cxn ang="0">
                    <a:pos x="connsiteX2808" y="connsiteY2808"/>
                  </a:cxn>
                  <a:cxn ang="0">
                    <a:pos x="connsiteX2809" y="connsiteY2809"/>
                  </a:cxn>
                  <a:cxn ang="0">
                    <a:pos x="connsiteX2810" y="connsiteY2810"/>
                  </a:cxn>
                  <a:cxn ang="0">
                    <a:pos x="connsiteX2811" y="connsiteY2811"/>
                  </a:cxn>
                  <a:cxn ang="0">
                    <a:pos x="connsiteX2812" y="connsiteY2812"/>
                  </a:cxn>
                  <a:cxn ang="0">
                    <a:pos x="connsiteX2813" y="connsiteY2813"/>
                  </a:cxn>
                  <a:cxn ang="0">
                    <a:pos x="connsiteX2814" y="connsiteY2814"/>
                  </a:cxn>
                  <a:cxn ang="0">
                    <a:pos x="connsiteX2815" y="connsiteY2815"/>
                  </a:cxn>
                  <a:cxn ang="0">
                    <a:pos x="connsiteX2816" y="connsiteY2816"/>
                  </a:cxn>
                  <a:cxn ang="0">
                    <a:pos x="connsiteX2817" y="connsiteY2817"/>
                  </a:cxn>
                  <a:cxn ang="0">
                    <a:pos x="connsiteX2818" y="connsiteY2818"/>
                  </a:cxn>
                  <a:cxn ang="0">
                    <a:pos x="connsiteX2819" y="connsiteY2819"/>
                  </a:cxn>
                  <a:cxn ang="0">
                    <a:pos x="connsiteX2820" y="connsiteY2820"/>
                  </a:cxn>
                  <a:cxn ang="0">
                    <a:pos x="connsiteX2821" y="connsiteY2821"/>
                  </a:cxn>
                  <a:cxn ang="0">
                    <a:pos x="connsiteX2822" y="connsiteY2822"/>
                  </a:cxn>
                  <a:cxn ang="0">
                    <a:pos x="connsiteX2823" y="connsiteY2823"/>
                  </a:cxn>
                  <a:cxn ang="0">
                    <a:pos x="connsiteX2824" y="connsiteY2824"/>
                  </a:cxn>
                  <a:cxn ang="0">
                    <a:pos x="connsiteX2825" y="connsiteY2825"/>
                  </a:cxn>
                  <a:cxn ang="0">
                    <a:pos x="connsiteX2826" y="connsiteY2826"/>
                  </a:cxn>
                  <a:cxn ang="0">
                    <a:pos x="connsiteX2827" y="connsiteY2827"/>
                  </a:cxn>
                  <a:cxn ang="0">
                    <a:pos x="connsiteX2828" y="connsiteY2828"/>
                  </a:cxn>
                  <a:cxn ang="0">
                    <a:pos x="connsiteX2829" y="connsiteY2829"/>
                  </a:cxn>
                  <a:cxn ang="0">
                    <a:pos x="connsiteX2830" y="connsiteY2830"/>
                  </a:cxn>
                  <a:cxn ang="0">
                    <a:pos x="connsiteX2831" y="connsiteY2831"/>
                  </a:cxn>
                  <a:cxn ang="0">
                    <a:pos x="connsiteX2832" y="connsiteY2832"/>
                  </a:cxn>
                  <a:cxn ang="0">
                    <a:pos x="connsiteX2833" y="connsiteY2833"/>
                  </a:cxn>
                  <a:cxn ang="0">
                    <a:pos x="connsiteX2834" y="connsiteY2834"/>
                  </a:cxn>
                  <a:cxn ang="0">
                    <a:pos x="connsiteX2835" y="connsiteY2835"/>
                  </a:cxn>
                  <a:cxn ang="0">
                    <a:pos x="connsiteX2836" y="connsiteY2836"/>
                  </a:cxn>
                  <a:cxn ang="0">
                    <a:pos x="connsiteX2837" y="connsiteY2837"/>
                  </a:cxn>
                  <a:cxn ang="0">
                    <a:pos x="connsiteX2838" y="connsiteY2838"/>
                  </a:cxn>
                  <a:cxn ang="0">
                    <a:pos x="connsiteX2839" y="connsiteY2839"/>
                  </a:cxn>
                  <a:cxn ang="0">
                    <a:pos x="connsiteX2840" y="connsiteY2840"/>
                  </a:cxn>
                  <a:cxn ang="0">
                    <a:pos x="connsiteX2841" y="connsiteY2841"/>
                  </a:cxn>
                  <a:cxn ang="0">
                    <a:pos x="connsiteX2842" y="connsiteY2842"/>
                  </a:cxn>
                  <a:cxn ang="0">
                    <a:pos x="connsiteX2843" y="connsiteY2843"/>
                  </a:cxn>
                  <a:cxn ang="0">
                    <a:pos x="connsiteX2844" y="connsiteY2844"/>
                  </a:cxn>
                  <a:cxn ang="0">
                    <a:pos x="connsiteX2845" y="connsiteY2845"/>
                  </a:cxn>
                  <a:cxn ang="0">
                    <a:pos x="connsiteX2846" y="connsiteY2846"/>
                  </a:cxn>
                  <a:cxn ang="0">
                    <a:pos x="connsiteX2847" y="connsiteY2847"/>
                  </a:cxn>
                  <a:cxn ang="0">
                    <a:pos x="connsiteX2848" y="connsiteY2848"/>
                  </a:cxn>
                  <a:cxn ang="0">
                    <a:pos x="connsiteX2849" y="connsiteY2849"/>
                  </a:cxn>
                  <a:cxn ang="0">
                    <a:pos x="connsiteX2850" y="connsiteY2850"/>
                  </a:cxn>
                  <a:cxn ang="0">
                    <a:pos x="connsiteX2851" y="connsiteY2851"/>
                  </a:cxn>
                  <a:cxn ang="0">
                    <a:pos x="connsiteX2852" y="connsiteY2852"/>
                  </a:cxn>
                  <a:cxn ang="0">
                    <a:pos x="connsiteX2853" y="connsiteY2853"/>
                  </a:cxn>
                  <a:cxn ang="0">
                    <a:pos x="connsiteX2854" y="connsiteY2854"/>
                  </a:cxn>
                  <a:cxn ang="0">
                    <a:pos x="connsiteX2855" y="connsiteY2855"/>
                  </a:cxn>
                  <a:cxn ang="0">
                    <a:pos x="connsiteX2856" y="connsiteY2856"/>
                  </a:cxn>
                  <a:cxn ang="0">
                    <a:pos x="connsiteX2857" y="connsiteY2857"/>
                  </a:cxn>
                  <a:cxn ang="0">
                    <a:pos x="connsiteX2858" y="connsiteY2858"/>
                  </a:cxn>
                  <a:cxn ang="0">
                    <a:pos x="connsiteX2859" y="connsiteY2859"/>
                  </a:cxn>
                  <a:cxn ang="0">
                    <a:pos x="connsiteX2860" y="connsiteY2860"/>
                  </a:cxn>
                  <a:cxn ang="0">
                    <a:pos x="connsiteX2861" y="connsiteY2861"/>
                  </a:cxn>
                  <a:cxn ang="0">
                    <a:pos x="connsiteX2862" y="connsiteY2862"/>
                  </a:cxn>
                  <a:cxn ang="0">
                    <a:pos x="connsiteX2863" y="connsiteY2863"/>
                  </a:cxn>
                  <a:cxn ang="0">
                    <a:pos x="connsiteX2864" y="connsiteY2864"/>
                  </a:cxn>
                  <a:cxn ang="0">
                    <a:pos x="connsiteX2865" y="connsiteY2865"/>
                  </a:cxn>
                  <a:cxn ang="0">
                    <a:pos x="connsiteX2866" y="connsiteY2866"/>
                  </a:cxn>
                  <a:cxn ang="0">
                    <a:pos x="connsiteX2867" y="connsiteY2867"/>
                  </a:cxn>
                  <a:cxn ang="0">
                    <a:pos x="connsiteX2868" y="connsiteY2868"/>
                  </a:cxn>
                  <a:cxn ang="0">
                    <a:pos x="connsiteX2869" y="connsiteY2869"/>
                  </a:cxn>
                  <a:cxn ang="0">
                    <a:pos x="connsiteX2870" y="connsiteY2870"/>
                  </a:cxn>
                  <a:cxn ang="0">
                    <a:pos x="connsiteX2871" y="connsiteY2871"/>
                  </a:cxn>
                  <a:cxn ang="0">
                    <a:pos x="connsiteX2872" y="connsiteY2872"/>
                  </a:cxn>
                  <a:cxn ang="0">
                    <a:pos x="connsiteX2873" y="connsiteY2873"/>
                  </a:cxn>
                  <a:cxn ang="0">
                    <a:pos x="connsiteX2874" y="connsiteY2874"/>
                  </a:cxn>
                  <a:cxn ang="0">
                    <a:pos x="connsiteX2875" y="connsiteY2875"/>
                  </a:cxn>
                  <a:cxn ang="0">
                    <a:pos x="connsiteX2876" y="connsiteY2876"/>
                  </a:cxn>
                  <a:cxn ang="0">
                    <a:pos x="connsiteX2877" y="connsiteY2877"/>
                  </a:cxn>
                  <a:cxn ang="0">
                    <a:pos x="connsiteX2878" y="connsiteY2878"/>
                  </a:cxn>
                  <a:cxn ang="0">
                    <a:pos x="connsiteX2879" y="connsiteY2879"/>
                  </a:cxn>
                  <a:cxn ang="0">
                    <a:pos x="connsiteX2880" y="connsiteY2880"/>
                  </a:cxn>
                  <a:cxn ang="0">
                    <a:pos x="connsiteX2881" y="connsiteY2881"/>
                  </a:cxn>
                  <a:cxn ang="0">
                    <a:pos x="connsiteX2882" y="connsiteY2882"/>
                  </a:cxn>
                  <a:cxn ang="0">
                    <a:pos x="connsiteX2883" y="connsiteY2883"/>
                  </a:cxn>
                  <a:cxn ang="0">
                    <a:pos x="connsiteX2884" y="connsiteY2884"/>
                  </a:cxn>
                  <a:cxn ang="0">
                    <a:pos x="connsiteX2885" y="connsiteY2885"/>
                  </a:cxn>
                  <a:cxn ang="0">
                    <a:pos x="connsiteX2886" y="connsiteY2886"/>
                  </a:cxn>
                  <a:cxn ang="0">
                    <a:pos x="connsiteX2887" y="connsiteY2887"/>
                  </a:cxn>
                  <a:cxn ang="0">
                    <a:pos x="connsiteX2888" y="connsiteY2888"/>
                  </a:cxn>
                  <a:cxn ang="0">
                    <a:pos x="connsiteX2889" y="connsiteY2889"/>
                  </a:cxn>
                  <a:cxn ang="0">
                    <a:pos x="connsiteX2890" y="connsiteY2890"/>
                  </a:cxn>
                  <a:cxn ang="0">
                    <a:pos x="connsiteX2891" y="connsiteY2891"/>
                  </a:cxn>
                  <a:cxn ang="0">
                    <a:pos x="connsiteX2892" y="connsiteY2892"/>
                  </a:cxn>
                  <a:cxn ang="0">
                    <a:pos x="connsiteX2893" y="connsiteY2893"/>
                  </a:cxn>
                  <a:cxn ang="0">
                    <a:pos x="connsiteX2894" y="connsiteY2894"/>
                  </a:cxn>
                  <a:cxn ang="0">
                    <a:pos x="connsiteX2895" y="connsiteY2895"/>
                  </a:cxn>
                  <a:cxn ang="0">
                    <a:pos x="connsiteX2896" y="connsiteY2896"/>
                  </a:cxn>
                  <a:cxn ang="0">
                    <a:pos x="connsiteX2897" y="connsiteY2897"/>
                  </a:cxn>
                  <a:cxn ang="0">
                    <a:pos x="connsiteX2898" y="connsiteY2898"/>
                  </a:cxn>
                  <a:cxn ang="0">
                    <a:pos x="connsiteX2899" y="connsiteY2899"/>
                  </a:cxn>
                  <a:cxn ang="0">
                    <a:pos x="connsiteX2900" y="connsiteY2900"/>
                  </a:cxn>
                  <a:cxn ang="0">
                    <a:pos x="connsiteX2901" y="connsiteY2901"/>
                  </a:cxn>
                  <a:cxn ang="0">
                    <a:pos x="connsiteX2902" y="connsiteY2902"/>
                  </a:cxn>
                  <a:cxn ang="0">
                    <a:pos x="connsiteX2903" y="connsiteY2903"/>
                  </a:cxn>
                  <a:cxn ang="0">
                    <a:pos x="connsiteX2904" y="connsiteY2904"/>
                  </a:cxn>
                  <a:cxn ang="0">
                    <a:pos x="connsiteX2905" y="connsiteY2905"/>
                  </a:cxn>
                  <a:cxn ang="0">
                    <a:pos x="connsiteX2906" y="connsiteY2906"/>
                  </a:cxn>
                  <a:cxn ang="0">
                    <a:pos x="connsiteX2907" y="connsiteY2907"/>
                  </a:cxn>
                  <a:cxn ang="0">
                    <a:pos x="connsiteX2908" y="connsiteY2908"/>
                  </a:cxn>
                  <a:cxn ang="0">
                    <a:pos x="connsiteX2909" y="connsiteY2909"/>
                  </a:cxn>
                  <a:cxn ang="0">
                    <a:pos x="connsiteX2910" y="connsiteY2910"/>
                  </a:cxn>
                  <a:cxn ang="0">
                    <a:pos x="connsiteX2911" y="connsiteY2911"/>
                  </a:cxn>
                  <a:cxn ang="0">
                    <a:pos x="connsiteX2912" y="connsiteY2912"/>
                  </a:cxn>
                  <a:cxn ang="0">
                    <a:pos x="connsiteX2913" y="connsiteY2913"/>
                  </a:cxn>
                  <a:cxn ang="0">
                    <a:pos x="connsiteX2914" y="connsiteY2914"/>
                  </a:cxn>
                  <a:cxn ang="0">
                    <a:pos x="connsiteX2915" y="connsiteY2915"/>
                  </a:cxn>
                  <a:cxn ang="0">
                    <a:pos x="connsiteX2916" y="connsiteY2916"/>
                  </a:cxn>
                  <a:cxn ang="0">
                    <a:pos x="connsiteX2917" y="connsiteY2917"/>
                  </a:cxn>
                  <a:cxn ang="0">
                    <a:pos x="connsiteX2918" y="connsiteY2918"/>
                  </a:cxn>
                  <a:cxn ang="0">
                    <a:pos x="connsiteX2919" y="connsiteY2919"/>
                  </a:cxn>
                  <a:cxn ang="0">
                    <a:pos x="connsiteX2920" y="connsiteY2920"/>
                  </a:cxn>
                  <a:cxn ang="0">
                    <a:pos x="connsiteX2921" y="connsiteY2921"/>
                  </a:cxn>
                </a:cxnLst>
                <a:rect l="l" t="t" r="r" b="b"/>
                <a:pathLst>
                  <a:path w="1887636" h="4511377">
                    <a:moveTo>
                      <a:pt x="-45" y="3718600"/>
                    </a:moveTo>
                    <a:lnTo>
                      <a:pt x="551" y="3850908"/>
                    </a:lnTo>
                    <a:lnTo>
                      <a:pt x="1195" y="3978156"/>
                    </a:lnTo>
                    <a:lnTo>
                      <a:pt x="1791" y="4097467"/>
                    </a:lnTo>
                    <a:lnTo>
                      <a:pt x="2436" y="4209187"/>
                    </a:lnTo>
                    <a:lnTo>
                      <a:pt x="3031" y="4300369"/>
                    </a:lnTo>
                    <a:lnTo>
                      <a:pt x="3626" y="4373593"/>
                    </a:lnTo>
                    <a:lnTo>
                      <a:pt x="4271" y="4427419"/>
                    </a:lnTo>
                    <a:lnTo>
                      <a:pt x="4867" y="4462890"/>
                    </a:lnTo>
                    <a:lnTo>
                      <a:pt x="5511" y="4474002"/>
                    </a:lnTo>
                    <a:lnTo>
                      <a:pt x="6107" y="4455101"/>
                    </a:lnTo>
                    <a:lnTo>
                      <a:pt x="6752" y="4406037"/>
                    </a:lnTo>
                    <a:lnTo>
                      <a:pt x="7347" y="4328944"/>
                    </a:lnTo>
                    <a:lnTo>
                      <a:pt x="7992" y="4221391"/>
                    </a:lnTo>
                    <a:lnTo>
                      <a:pt x="8587" y="4090373"/>
                    </a:lnTo>
                    <a:lnTo>
                      <a:pt x="9232" y="3929936"/>
                    </a:lnTo>
                    <a:lnTo>
                      <a:pt x="9827" y="3748217"/>
                    </a:lnTo>
                    <a:lnTo>
                      <a:pt x="10472" y="3545067"/>
                    </a:lnTo>
                    <a:lnTo>
                      <a:pt x="11068" y="3325595"/>
                    </a:lnTo>
                    <a:lnTo>
                      <a:pt x="11713" y="3091538"/>
                    </a:lnTo>
                    <a:lnTo>
                      <a:pt x="12308" y="2847906"/>
                    </a:lnTo>
                    <a:lnTo>
                      <a:pt x="14788" y="1822430"/>
                    </a:lnTo>
                    <a:lnTo>
                      <a:pt x="15433" y="1575872"/>
                    </a:lnTo>
                    <a:lnTo>
                      <a:pt x="16029" y="1335763"/>
                    </a:lnTo>
                    <a:lnTo>
                      <a:pt x="16674" y="1104484"/>
                    </a:lnTo>
                    <a:lnTo>
                      <a:pt x="17269" y="889824"/>
                    </a:lnTo>
                    <a:lnTo>
                      <a:pt x="17914" y="692825"/>
                    </a:lnTo>
                    <a:lnTo>
                      <a:pt x="18509" y="518002"/>
                    </a:lnTo>
                    <a:lnTo>
                      <a:pt x="19154" y="365750"/>
                    </a:lnTo>
                    <a:lnTo>
                      <a:pt x="19749" y="238006"/>
                    </a:lnTo>
                    <a:lnTo>
                      <a:pt x="20394" y="137547"/>
                    </a:lnTo>
                    <a:lnTo>
                      <a:pt x="20990" y="64820"/>
                    </a:lnTo>
                    <a:lnTo>
                      <a:pt x="21635" y="21610"/>
                    </a:lnTo>
                    <a:lnTo>
                      <a:pt x="22230" y="8414"/>
                    </a:lnTo>
                    <a:lnTo>
                      <a:pt x="22875" y="25182"/>
                    </a:lnTo>
                    <a:lnTo>
                      <a:pt x="23470" y="69632"/>
                    </a:lnTo>
                    <a:lnTo>
                      <a:pt x="24115" y="144344"/>
                    </a:lnTo>
                    <a:lnTo>
                      <a:pt x="24710" y="246291"/>
                    </a:lnTo>
                    <a:lnTo>
                      <a:pt x="25355" y="375573"/>
                    </a:lnTo>
                    <a:lnTo>
                      <a:pt x="25951" y="527179"/>
                    </a:lnTo>
                    <a:lnTo>
                      <a:pt x="26595" y="699622"/>
                    </a:lnTo>
                    <a:lnTo>
                      <a:pt x="27191" y="897414"/>
                    </a:lnTo>
                    <a:lnTo>
                      <a:pt x="27836" y="1113562"/>
                    </a:lnTo>
                    <a:lnTo>
                      <a:pt x="28431" y="1342013"/>
                    </a:lnTo>
                    <a:lnTo>
                      <a:pt x="29076" y="1578997"/>
                    </a:lnTo>
                    <a:lnTo>
                      <a:pt x="29671" y="1828185"/>
                    </a:lnTo>
                    <a:lnTo>
                      <a:pt x="30316" y="2082731"/>
                    </a:lnTo>
                    <a:lnTo>
                      <a:pt x="30912" y="2340055"/>
                    </a:lnTo>
                    <a:lnTo>
                      <a:pt x="31556" y="2591872"/>
                    </a:lnTo>
                    <a:lnTo>
                      <a:pt x="32152" y="2840316"/>
                    </a:lnTo>
                    <a:lnTo>
                      <a:pt x="32797" y="3084146"/>
                    </a:lnTo>
                    <a:lnTo>
                      <a:pt x="33392" y="3313291"/>
                    </a:lnTo>
                    <a:lnTo>
                      <a:pt x="34037" y="3531573"/>
                    </a:lnTo>
                    <a:lnTo>
                      <a:pt x="34632" y="3731350"/>
                    </a:lnTo>
                    <a:lnTo>
                      <a:pt x="35277" y="3913366"/>
                    </a:lnTo>
                    <a:lnTo>
                      <a:pt x="35872" y="4075490"/>
                    </a:lnTo>
                    <a:lnTo>
                      <a:pt x="36517" y="4212164"/>
                    </a:lnTo>
                    <a:lnTo>
                      <a:pt x="37113" y="4323884"/>
                    </a:lnTo>
                    <a:lnTo>
                      <a:pt x="37758" y="4408319"/>
                    </a:lnTo>
                    <a:lnTo>
                      <a:pt x="38353" y="4465420"/>
                    </a:lnTo>
                    <a:lnTo>
                      <a:pt x="38998" y="4496426"/>
                    </a:lnTo>
                    <a:lnTo>
                      <a:pt x="39593" y="4494392"/>
                    </a:lnTo>
                    <a:lnTo>
                      <a:pt x="40238" y="4467305"/>
                    </a:lnTo>
                    <a:lnTo>
                      <a:pt x="40833" y="4406682"/>
                    </a:lnTo>
                    <a:lnTo>
                      <a:pt x="41429" y="4322842"/>
                    </a:lnTo>
                    <a:lnTo>
                      <a:pt x="42074" y="4209832"/>
                    </a:lnTo>
                    <a:lnTo>
                      <a:pt x="42669" y="4071918"/>
                    </a:lnTo>
                    <a:lnTo>
                      <a:pt x="43314" y="3910241"/>
                    </a:lnTo>
                    <a:lnTo>
                      <a:pt x="43909" y="3729217"/>
                    </a:lnTo>
                    <a:lnTo>
                      <a:pt x="44554" y="3527802"/>
                    </a:lnTo>
                    <a:lnTo>
                      <a:pt x="45149" y="3310265"/>
                    </a:lnTo>
                    <a:lnTo>
                      <a:pt x="45794" y="3079880"/>
                    </a:lnTo>
                    <a:lnTo>
                      <a:pt x="46390" y="2837290"/>
                    </a:lnTo>
                    <a:lnTo>
                      <a:pt x="48870" y="1846293"/>
                    </a:lnTo>
                    <a:lnTo>
                      <a:pt x="49515" y="1586042"/>
                    </a:lnTo>
                    <a:lnTo>
                      <a:pt x="50110" y="1347718"/>
                    </a:lnTo>
                    <a:lnTo>
                      <a:pt x="50755" y="1123385"/>
                    </a:lnTo>
                    <a:lnTo>
                      <a:pt x="51351" y="913289"/>
                    </a:lnTo>
                    <a:lnTo>
                      <a:pt x="51995" y="719614"/>
                    </a:lnTo>
                    <a:lnTo>
                      <a:pt x="52591" y="545386"/>
                    </a:lnTo>
                    <a:lnTo>
                      <a:pt x="53236" y="393284"/>
                    </a:lnTo>
                    <a:lnTo>
                      <a:pt x="53831" y="264398"/>
                    </a:lnTo>
                    <a:lnTo>
                      <a:pt x="54476" y="161905"/>
                    </a:lnTo>
                    <a:lnTo>
                      <a:pt x="55071" y="84118"/>
                    </a:lnTo>
                    <a:lnTo>
                      <a:pt x="55716" y="35997"/>
                    </a:lnTo>
                    <a:lnTo>
                      <a:pt x="56311" y="13871"/>
                    </a:lnTo>
                    <a:lnTo>
                      <a:pt x="56956" y="18832"/>
                    </a:lnTo>
                    <a:lnTo>
                      <a:pt x="57552" y="52517"/>
                    </a:lnTo>
                    <a:lnTo>
                      <a:pt x="58197" y="112643"/>
                    </a:lnTo>
                    <a:lnTo>
                      <a:pt x="58792" y="201295"/>
                    </a:lnTo>
                    <a:lnTo>
                      <a:pt x="59437" y="312619"/>
                    </a:lnTo>
                    <a:lnTo>
                      <a:pt x="60032" y="447507"/>
                    </a:lnTo>
                    <a:lnTo>
                      <a:pt x="60677" y="604223"/>
                    </a:lnTo>
                    <a:lnTo>
                      <a:pt x="61272" y="783709"/>
                    </a:lnTo>
                    <a:lnTo>
                      <a:pt x="61917" y="979270"/>
                    </a:lnTo>
                    <a:lnTo>
                      <a:pt x="62513" y="1192143"/>
                    </a:lnTo>
                    <a:lnTo>
                      <a:pt x="63158" y="1417469"/>
                    </a:lnTo>
                    <a:lnTo>
                      <a:pt x="63753" y="1654304"/>
                    </a:lnTo>
                    <a:lnTo>
                      <a:pt x="64398" y="1898085"/>
                    </a:lnTo>
                    <a:lnTo>
                      <a:pt x="64993" y="2146132"/>
                    </a:lnTo>
                    <a:lnTo>
                      <a:pt x="65638" y="2398346"/>
                    </a:lnTo>
                    <a:lnTo>
                      <a:pt x="66233" y="2644904"/>
                    </a:lnTo>
                    <a:lnTo>
                      <a:pt x="66878" y="2888338"/>
                    </a:lnTo>
                    <a:lnTo>
                      <a:pt x="67474" y="3123784"/>
                    </a:lnTo>
                    <a:lnTo>
                      <a:pt x="68119" y="3349556"/>
                    </a:lnTo>
                    <a:lnTo>
                      <a:pt x="68714" y="3561735"/>
                    </a:lnTo>
                    <a:lnTo>
                      <a:pt x="69359" y="3758833"/>
                    </a:lnTo>
                    <a:lnTo>
                      <a:pt x="69954" y="3937278"/>
                    </a:lnTo>
                    <a:lnTo>
                      <a:pt x="70599" y="4093647"/>
                    </a:lnTo>
                    <a:lnTo>
                      <a:pt x="71194" y="4227295"/>
                    </a:lnTo>
                    <a:lnTo>
                      <a:pt x="71839" y="4337080"/>
                    </a:lnTo>
                    <a:lnTo>
                      <a:pt x="72435" y="4419482"/>
                    </a:lnTo>
                    <a:lnTo>
                      <a:pt x="73079" y="4475689"/>
                    </a:lnTo>
                    <a:lnTo>
                      <a:pt x="73675" y="4504165"/>
                    </a:lnTo>
                    <a:lnTo>
                      <a:pt x="74320" y="4505950"/>
                    </a:lnTo>
                    <a:lnTo>
                      <a:pt x="74915" y="4478864"/>
                    </a:lnTo>
                    <a:lnTo>
                      <a:pt x="75560" y="4424740"/>
                    </a:lnTo>
                    <a:lnTo>
                      <a:pt x="76155" y="4344026"/>
                    </a:lnTo>
                    <a:lnTo>
                      <a:pt x="76800" y="4234984"/>
                    </a:lnTo>
                    <a:lnTo>
                      <a:pt x="77395" y="4107091"/>
                    </a:lnTo>
                    <a:lnTo>
                      <a:pt x="78040" y="3951516"/>
                    </a:lnTo>
                    <a:lnTo>
                      <a:pt x="78636" y="3777536"/>
                    </a:lnTo>
                    <a:lnTo>
                      <a:pt x="79231" y="3586689"/>
                    </a:lnTo>
                    <a:lnTo>
                      <a:pt x="79876" y="3379073"/>
                    </a:lnTo>
                    <a:lnTo>
                      <a:pt x="80471" y="3159354"/>
                    </a:lnTo>
                    <a:lnTo>
                      <a:pt x="81116" y="2927231"/>
                    </a:lnTo>
                    <a:lnTo>
                      <a:pt x="81711" y="2699475"/>
                    </a:lnTo>
                    <a:lnTo>
                      <a:pt x="83597" y="1910041"/>
                    </a:lnTo>
                    <a:lnTo>
                      <a:pt x="84192" y="1715522"/>
                    </a:lnTo>
                    <a:lnTo>
                      <a:pt x="84837" y="1482755"/>
                    </a:lnTo>
                    <a:lnTo>
                      <a:pt x="85432" y="1257777"/>
                    </a:lnTo>
                    <a:lnTo>
                      <a:pt x="86077" y="1044258"/>
                    </a:lnTo>
                    <a:lnTo>
                      <a:pt x="86672" y="848648"/>
                    </a:lnTo>
                    <a:lnTo>
                      <a:pt x="87317" y="667375"/>
                    </a:lnTo>
                    <a:lnTo>
                      <a:pt x="87913" y="505054"/>
                    </a:lnTo>
                    <a:lnTo>
                      <a:pt x="88558" y="362526"/>
                    </a:lnTo>
                    <a:lnTo>
                      <a:pt x="89153" y="243860"/>
                    </a:lnTo>
                    <a:lnTo>
                      <a:pt x="89798" y="148908"/>
                    </a:lnTo>
                    <a:lnTo>
                      <a:pt x="90393" y="77818"/>
                    </a:lnTo>
                    <a:lnTo>
                      <a:pt x="91038" y="31135"/>
                    </a:lnTo>
                    <a:lnTo>
                      <a:pt x="91633" y="11986"/>
                    </a:lnTo>
                    <a:lnTo>
                      <a:pt x="92278" y="18435"/>
                    </a:lnTo>
                    <a:lnTo>
                      <a:pt x="92874" y="51723"/>
                    </a:lnTo>
                    <a:lnTo>
                      <a:pt x="93519" y="110262"/>
                    </a:lnTo>
                    <a:lnTo>
                      <a:pt x="94114" y="193110"/>
                    </a:lnTo>
                    <a:lnTo>
                      <a:pt x="94759" y="301705"/>
                    </a:lnTo>
                    <a:lnTo>
                      <a:pt x="95354" y="432326"/>
                    </a:lnTo>
                    <a:lnTo>
                      <a:pt x="95999" y="584478"/>
                    </a:lnTo>
                    <a:lnTo>
                      <a:pt x="96594" y="755829"/>
                    </a:lnTo>
                    <a:lnTo>
                      <a:pt x="97239" y="945833"/>
                    </a:lnTo>
                    <a:lnTo>
                      <a:pt x="97835" y="1150571"/>
                    </a:lnTo>
                    <a:lnTo>
                      <a:pt x="98479" y="1368505"/>
                    </a:lnTo>
                    <a:lnTo>
                      <a:pt x="99075" y="1599337"/>
                    </a:lnTo>
                    <a:lnTo>
                      <a:pt x="99720" y="1837710"/>
                    </a:lnTo>
                    <a:lnTo>
                      <a:pt x="100315" y="2080300"/>
                    </a:lnTo>
                    <a:lnTo>
                      <a:pt x="100960" y="2325619"/>
                    </a:lnTo>
                    <a:lnTo>
                      <a:pt x="101555" y="2569201"/>
                    </a:lnTo>
                    <a:lnTo>
                      <a:pt x="102200" y="2809260"/>
                    </a:lnTo>
                    <a:lnTo>
                      <a:pt x="102795" y="3041780"/>
                    </a:lnTo>
                    <a:lnTo>
                      <a:pt x="103440" y="3265666"/>
                    </a:lnTo>
                    <a:lnTo>
                      <a:pt x="104036" y="3477895"/>
                    </a:lnTo>
                    <a:lnTo>
                      <a:pt x="104681" y="3674150"/>
                    </a:lnTo>
                    <a:lnTo>
                      <a:pt x="105276" y="3855621"/>
                    </a:lnTo>
                    <a:lnTo>
                      <a:pt x="105921" y="4016554"/>
                    </a:lnTo>
                    <a:lnTo>
                      <a:pt x="106516" y="4157395"/>
                    </a:lnTo>
                    <a:lnTo>
                      <a:pt x="107161" y="4275465"/>
                    </a:lnTo>
                    <a:lnTo>
                      <a:pt x="107756" y="4371509"/>
                    </a:lnTo>
                    <a:lnTo>
                      <a:pt x="108401" y="4442203"/>
                    </a:lnTo>
                    <a:lnTo>
                      <a:pt x="108997" y="4486801"/>
                    </a:lnTo>
                    <a:lnTo>
                      <a:pt x="109642" y="4505256"/>
                    </a:lnTo>
                    <a:lnTo>
                      <a:pt x="110237" y="4497170"/>
                    </a:lnTo>
                    <a:lnTo>
                      <a:pt x="110882" y="4465122"/>
                    </a:lnTo>
                    <a:lnTo>
                      <a:pt x="111477" y="4406930"/>
                    </a:lnTo>
                    <a:lnTo>
                      <a:pt x="112122" y="4323686"/>
                    </a:lnTo>
                    <a:lnTo>
                      <a:pt x="112717" y="4214644"/>
                    </a:lnTo>
                    <a:lnTo>
                      <a:pt x="113362" y="4087595"/>
                    </a:lnTo>
                    <a:lnTo>
                      <a:pt x="113958" y="3937278"/>
                    </a:lnTo>
                    <a:lnTo>
                      <a:pt x="114602" y="3766820"/>
                    </a:lnTo>
                    <a:lnTo>
                      <a:pt x="115198" y="3581827"/>
                    </a:lnTo>
                    <a:lnTo>
                      <a:pt x="115843" y="3380215"/>
                    </a:lnTo>
                    <a:lnTo>
                      <a:pt x="116438" y="3167291"/>
                    </a:lnTo>
                    <a:lnTo>
                      <a:pt x="117033" y="2941767"/>
                    </a:lnTo>
                    <a:lnTo>
                      <a:pt x="117678" y="2714258"/>
                    </a:lnTo>
                    <a:lnTo>
                      <a:pt x="120159" y="1766620"/>
                    </a:lnTo>
                    <a:lnTo>
                      <a:pt x="120754" y="1537375"/>
                    </a:lnTo>
                    <a:lnTo>
                      <a:pt x="121399" y="1318151"/>
                    </a:lnTo>
                    <a:lnTo>
                      <a:pt x="121994" y="1108105"/>
                    </a:lnTo>
                    <a:lnTo>
                      <a:pt x="122639" y="909122"/>
                    </a:lnTo>
                    <a:lnTo>
                      <a:pt x="123235" y="730082"/>
                    </a:lnTo>
                    <a:lnTo>
                      <a:pt x="123879" y="564039"/>
                    </a:lnTo>
                    <a:lnTo>
                      <a:pt x="124475" y="418188"/>
                    </a:lnTo>
                    <a:lnTo>
                      <a:pt x="125120" y="293569"/>
                    </a:lnTo>
                    <a:lnTo>
                      <a:pt x="125715" y="190133"/>
                    </a:lnTo>
                    <a:lnTo>
                      <a:pt x="126360" y="108476"/>
                    </a:lnTo>
                    <a:lnTo>
                      <a:pt x="126955" y="50532"/>
                    </a:lnTo>
                    <a:lnTo>
                      <a:pt x="127600" y="18435"/>
                    </a:lnTo>
                    <a:lnTo>
                      <a:pt x="128195" y="9307"/>
                    </a:lnTo>
                    <a:lnTo>
                      <a:pt x="128840" y="26621"/>
                    </a:lnTo>
                    <a:lnTo>
                      <a:pt x="129436" y="67846"/>
                    </a:lnTo>
                    <a:lnTo>
                      <a:pt x="130081" y="132388"/>
                    </a:lnTo>
                    <a:lnTo>
                      <a:pt x="130676" y="221784"/>
                    </a:lnTo>
                    <a:lnTo>
                      <a:pt x="131321" y="334149"/>
                    </a:lnTo>
                    <a:lnTo>
                      <a:pt x="131916" y="464225"/>
                    </a:lnTo>
                    <a:lnTo>
                      <a:pt x="132561" y="617468"/>
                    </a:lnTo>
                    <a:lnTo>
                      <a:pt x="133156" y="788869"/>
                    </a:lnTo>
                    <a:lnTo>
                      <a:pt x="133801" y="976888"/>
                    </a:lnTo>
                    <a:lnTo>
                      <a:pt x="134397" y="1176864"/>
                    </a:lnTo>
                    <a:lnTo>
                      <a:pt x="135042" y="1390928"/>
                    </a:lnTo>
                    <a:lnTo>
                      <a:pt x="135637" y="1613377"/>
                    </a:lnTo>
                    <a:lnTo>
                      <a:pt x="136282" y="1844308"/>
                    </a:lnTo>
                    <a:lnTo>
                      <a:pt x="136877" y="2080548"/>
                    </a:lnTo>
                    <a:lnTo>
                      <a:pt x="137522" y="2319368"/>
                    </a:lnTo>
                    <a:lnTo>
                      <a:pt x="138117" y="2556451"/>
                    </a:lnTo>
                    <a:lnTo>
                      <a:pt x="138762" y="2789416"/>
                    </a:lnTo>
                    <a:lnTo>
                      <a:pt x="139358" y="3017074"/>
                    </a:lnTo>
                    <a:lnTo>
                      <a:pt x="140003" y="3234561"/>
                    </a:lnTo>
                    <a:lnTo>
                      <a:pt x="140598" y="3443070"/>
                    </a:lnTo>
                    <a:lnTo>
                      <a:pt x="141243" y="3636794"/>
                    </a:lnTo>
                    <a:lnTo>
                      <a:pt x="141838" y="3817571"/>
                    </a:lnTo>
                    <a:lnTo>
                      <a:pt x="142483" y="3979099"/>
                    </a:lnTo>
                    <a:lnTo>
                      <a:pt x="143078" y="4120932"/>
                    </a:lnTo>
                    <a:lnTo>
                      <a:pt x="143723" y="4241632"/>
                    </a:lnTo>
                    <a:lnTo>
                      <a:pt x="144319" y="4341347"/>
                    </a:lnTo>
                    <a:lnTo>
                      <a:pt x="144963" y="4418092"/>
                    </a:lnTo>
                    <a:lnTo>
                      <a:pt x="145559" y="4470083"/>
                    </a:lnTo>
                    <a:lnTo>
                      <a:pt x="146204" y="4498311"/>
                    </a:lnTo>
                    <a:lnTo>
                      <a:pt x="146799" y="4502329"/>
                    </a:lnTo>
                    <a:lnTo>
                      <a:pt x="147444" y="4482188"/>
                    </a:lnTo>
                    <a:lnTo>
                      <a:pt x="148039" y="4435803"/>
                    </a:lnTo>
                    <a:lnTo>
                      <a:pt x="148684" y="4368979"/>
                    </a:lnTo>
                    <a:lnTo>
                      <a:pt x="149279" y="4278591"/>
                    </a:lnTo>
                    <a:lnTo>
                      <a:pt x="149924" y="4165779"/>
                    </a:lnTo>
                    <a:lnTo>
                      <a:pt x="150520" y="4033917"/>
                    </a:lnTo>
                    <a:lnTo>
                      <a:pt x="151165" y="3881071"/>
                    </a:lnTo>
                    <a:lnTo>
                      <a:pt x="151760" y="3711456"/>
                    </a:lnTo>
                    <a:lnTo>
                      <a:pt x="152405" y="3526761"/>
                    </a:lnTo>
                    <a:lnTo>
                      <a:pt x="153000" y="3328174"/>
                    </a:lnTo>
                    <a:lnTo>
                      <a:pt x="153645" y="3116392"/>
                    </a:lnTo>
                    <a:lnTo>
                      <a:pt x="154240" y="2900641"/>
                    </a:lnTo>
                    <a:lnTo>
                      <a:pt x="154836" y="2692827"/>
                    </a:lnTo>
                    <a:lnTo>
                      <a:pt x="156721" y="1918028"/>
                    </a:lnTo>
                    <a:lnTo>
                      <a:pt x="157316" y="1754912"/>
                    </a:lnTo>
                    <a:lnTo>
                      <a:pt x="157961" y="1534051"/>
                    </a:lnTo>
                    <a:lnTo>
                      <a:pt x="158556" y="1319243"/>
                    </a:lnTo>
                    <a:lnTo>
                      <a:pt x="159201" y="1113116"/>
                    </a:lnTo>
                    <a:lnTo>
                      <a:pt x="159797" y="921028"/>
                    </a:lnTo>
                    <a:lnTo>
                      <a:pt x="160442" y="743278"/>
                    </a:lnTo>
                    <a:lnTo>
                      <a:pt x="161037" y="580906"/>
                    </a:lnTo>
                    <a:lnTo>
                      <a:pt x="161682" y="436741"/>
                    </a:lnTo>
                    <a:lnTo>
                      <a:pt x="162277" y="309692"/>
                    </a:lnTo>
                    <a:lnTo>
                      <a:pt x="162922" y="207248"/>
                    </a:lnTo>
                    <a:lnTo>
                      <a:pt x="163517" y="122466"/>
                    </a:lnTo>
                    <a:lnTo>
                      <a:pt x="164162" y="60851"/>
                    </a:lnTo>
                    <a:lnTo>
                      <a:pt x="164758" y="22255"/>
                    </a:lnTo>
                    <a:lnTo>
                      <a:pt x="165402" y="5686"/>
                    </a:lnTo>
                    <a:lnTo>
                      <a:pt x="165998" y="14466"/>
                    </a:lnTo>
                    <a:lnTo>
                      <a:pt x="166643" y="45720"/>
                    </a:lnTo>
                    <a:lnTo>
                      <a:pt x="167238" y="100092"/>
                    </a:lnTo>
                    <a:lnTo>
                      <a:pt x="167883" y="176987"/>
                    </a:lnTo>
                    <a:lnTo>
                      <a:pt x="168478" y="276205"/>
                    </a:lnTo>
                    <a:lnTo>
                      <a:pt x="169123" y="395913"/>
                    </a:lnTo>
                    <a:lnTo>
                      <a:pt x="169719" y="534918"/>
                    </a:lnTo>
                    <a:lnTo>
                      <a:pt x="170363" y="690146"/>
                    </a:lnTo>
                    <a:lnTo>
                      <a:pt x="170959" y="863382"/>
                    </a:lnTo>
                    <a:lnTo>
                      <a:pt x="171604" y="1049814"/>
                    </a:lnTo>
                    <a:lnTo>
                      <a:pt x="172199" y="1251377"/>
                    </a:lnTo>
                    <a:lnTo>
                      <a:pt x="172844" y="1460084"/>
                    </a:lnTo>
                    <a:lnTo>
                      <a:pt x="173439" y="1677522"/>
                    </a:lnTo>
                    <a:lnTo>
                      <a:pt x="174084" y="1902897"/>
                    </a:lnTo>
                    <a:lnTo>
                      <a:pt x="174679" y="2130604"/>
                    </a:lnTo>
                    <a:lnTo>
                      <a:pt x="175324" y="2360395"/>
                    </a:lnTo>
                    <a:lnTo>
                      <a:pt x="175920" y="2589640"/>
                    </a:lnTo>
                    <a:lnTo>
                      <a:pt x="176565" y="2814519"/>
                    </a:lnTo>
                    <a:lnTo>
                      <a:pt x="177160" y="3034239"/>
                    </a:lnTo>
                    <a:lnTo>
                      <a:pt x="177805" y="3244979"/>
                    </a:lnTo>
                    <a:lnTo>
                      <a:pt x="178400" y="3444955"/>
                    </a:lnTo>
                    <a:lnTo>
                      <a:pt x="179045" y="3633520"/>
                    </a:lnTo>
                    <a:lnTo>
                      <a:pt x="179640" y="3807599"/>
                    </a:lnTo>
                    <a:lnTo>
                      <a:pt x="180285" y="3963571"/>
                    </a:lnTo>
                    <a:lnTo>
                      <a:pt x="180881" y="4103122"/>
                    </a:lnTo>
                    <a:lnTo>
                      <a:pt x="181526" y="4223723"/>
                    </a:lnTo>
                    <a:lnTo>
                      <a:pt x="182121" y="4323884"/>
                    </a:lnTo>
                    <a:lnTo>
                      <a:pt x="182766" y="4402962"/>
                    </a:lnTo>
                    <a:lnTo>
                      <a:pt x="183361" y="4459119"/>
                    </a:lnTo>
                    <a:lnTo>
                      <a:pt x="184006" y="4493796"/>
                    </a:lnTo>
                    <a:lnTo>
                      <a:pt x="184601" y="4505008"/>
                    </a:lnTo>
                    <a:lnTo>
                      <a:pt x="185246" y="4494193"/>
                    </a:lnTo>
                    <a:lnTo>
                      <a:pt x="185842" y="4459516"/>
                    </a:lnTo>
                    <a:lnTo>
                      <a:pt x="186486" y="4401374"/>
                    </a:lnTo>
                    <a:lnTo>
                      <a:pt x="187082" y="4322495"/>
                    </a:lnTo>
                    <a:lnTo>
                      <a:pt x="187727" y="4222880"/>
                    </a:lnTo>
                    <a:lnTo>
                      <a:pt x="188322" y="4100394"/>
                    </a:lnTo>
                    <a:lnTo>
                      <a:pt x="188967" y="3960347"/>
                    </a:lnTo>
                    <a:lnTo>
                      <a:pt x="189562" y="3806409"/>
                    </a:lnTo>
                    <a:lnTo>
                      <a:pt x="190207" y="3634066"/>
                    </a:lnTo>
                    <a:lnTo>
                      <a:pt x="190802" y="3450412"/>
                    </a:lnTo>
                    <a:lnTo>
                      <a:pt x="191398" y="3252718"/>
                    </a:lnTo>
                    <a:lnTo>
                      <a:pt x="192043" y="3047336"/>
                    </a:lnTo>
                    <a:lnTo>
                      <a:pt x="192638" y="2831138"/>
                    </a:lnTo>
                    <a:lnTo>
                      <a:pt x="193283" y="2665790"/>
                    </a:lnTo>
                    <a:lnTo>
                      <a:pt x="195118" y="1902054"/>
                    </a:lnTo>
                    <a:lnTo>
                      <a:pt x="195763" y="1718648"/>
                    </a:lnTo>
                    <a:lnTo>
                      <a:pt x="196359" y="1503740"/>
                    </a:lnTo>
                    <a:lnTo>
                      <a:pt x="197004" y="1295926"/>
                    </a:lnTo>
                    <a:lnTo>
                      <a:pt x="197599" y="1098233"/>
                    </a:lnTo>
                    <a:lnTo>
                      <a:pt x="198244" y="912495"/>
                    </a:lnTo>
                    <a:lnTo>
                      <a:pt x="198839" y="739309"/>
                    </a:lnTo>
                    <a:lnTo>
                      <a:pt x="199484" y="584131"/>
                    </a:lnTo>
                    <a:lnTo>
                      <a:pt x="200079" y="443488"/>
                    </a:lnTo>
                    <a:lnTo>
                      <a:pt x="200724" y="319465"/>
                    </a:lnTo>
                    <a:lnTo>
                      <a:pt x="201320" y="217666"/>
                    </a:lnTo>
                    <a:lnTo>
                      <a:pt x="201965" y="132983"/>
                    </a:lnTo>
                    <a:lnTo>
                      <a:pt x="202560" y="72013"/>
                    </a:lnTo>
                    <a:lnTo>
                      <a:pt x="203205" y="29796"/>
                    </a:lnTo>
                    <a:lnTo>
                      <a:pt x="203800" y="8166"/>
                    </a:lnTo>
                    <a:lnTo>
                      <a:pt x="204445" y="9307"/>
                    </a:lnTo>
                    <a:lnTo>
                      <a:pt x="205040" y="34558"/>
                    </a:lnTo>
                    <a:lnTo>
                      <a:pt x="205685" y="79207"/>
                    </a:lnTo>
                    <a:lnTo>
                      <a:pt x="206281" y="145882"/>
                    </a:lnTo>
                    <a:lnTo>
                      <a:pt x="206926" y="232946"/>
                    </a:lnTo>
                    <a:lnTo>
                      <a:pt x="207521" y="339209"/>
                    </a:lnTo>
                    <a:lnTo>
                      <a:pt x="208166" y="464225"/>
                    </a:lnTo>
                    <a:lnTo>
                      <a:pt x="208761" y="604570"/>
                    </a:lnTo>
                    <a:lnTo>
                      <a:pt x="209406" y="763915"/>
                    </a:lnTo>
                    <a:lnTo>
                      <a:pt x="210001" y="938243"/>
                    </a:lnTo>
                    <a:lnTo>
                      <a:pt x="210646" y="1123881"/>
                    </a:lnTo>
                    <a:lnTo>
                      <a:pt x="211242" y="1321872"/>
                    </a:lnTo>
                    <a:lnTo>
                      <a:pt x="211887" y="1525618"/>
                    </a:lnTo>
                    <a:lnTo>
                      <a:pt x="212482" y="1740327"/>
                    </a:lnTo>
                    <a:lnTo>
                      <a:pt x="213127" y="1958459"/>
                    </a:lnTo>
                    <a:lnTo>
                      <a:pt x="213722" y="2180511"/>
                    </a:lnTo>
                    <a:lnTo>
                      <a:pt x="214367" y="2401422"/>
                    </a:lnTo>
                    <a:lnTo>
                      <a:pt x="214962" y="2623523"/>
                    </a:lnTo>
                    <a:lnTo>
                      <a:pt x="215607" y="2841556"/>
                    </a:lnTo>
                    <a:lnTo>
                      <a:pt x="216203" y="3053934"/>
                    </a:lnTo>
                    <a:lnTo>
                      <a:pt x="216847" y="3257332"/>
                    </a:lnTo>
                    <a:lnTo>
                      <a:pt x="217443" y="3451106"/>
                    </a:lnTo>
                    <a:lnTo>
                      <a:pt x="218088" y="3634909"/>
                    </a:lnTo>
                    <a:lnTo>
                      <a:pt x="218683" y="3802837"/>
                    </a:lnTo>
                    <a:lnTo>
                      <a:pt x="219328" y="3956328"/>
                    </a:lnTo>
                    <a:lnTo>
                      <a:pt x="219923" y="4094937"/>
                    </a:lnTo>
                    <a:lnTo>
                      <a:pt x="220568" y="4213156"/>
                    </a:lnTo>
                    <a:lnTo>
                      <a:pt x="221163" y="4314310"/>
                    </a:lnTo>
                    <a:lnTo>
                      <a:pt x="221808" y="4393982"/>
                    </a:lnTo>
                    <a:lnTo>
                      <a:pt x="222404" y="4450785"/>
                    </a:lnTo>
                    <a:lnTo>
                      <a:pt x="223049" y="4489381"/>
                    </a:lnTo>
                    <a:lnTo>
                      <a:pt x="223644" y="4506348"/>
                    </a:lnTo>
                    <a:lnTo>
                      <a:pt x="224289" y="4501337"/>
                    </a:lnTo>
                    <a:lnTo>
                      <a:pt x="224884" y="4475044"/>
                    </a:lnTo>
                    <a:lnTo>
                      <a:pt x="225529" y="4425782"/>
                    </a:lnTo>
                    <a:lnTo>
                      <a:pt x="226124" y="4357867"/>
                    </a:lnTo>
                    <a:lnTo>
                      <a:pt x="226769" y="4269512"/>
                    </a:lnTo>
                    <a:lnTo>
                      <a:pt x="227365" y="4162951"/>
                    </a:lnTo>
                    <a:lnTo>
                      <a:pt x="227960" y="4037489"/>
                    </a:lnTo>
                    <a:lnTo>
                      <a:pt x="228605" y="3895557"/>
                    </a:lnTo>
                    <a:lnTo>
                      <a:pt x="229200" y="3736410"/>
                    </a:lnTo>
                    <a:lnTo>
                      <a:pt x="229845" y="3564712"/>
                    </a:lnTo>
                    <a:lnTo>
                      <a:pt x="230440" y="3381008"/>
                    </a:lnTo>
                    <a:lnTo>
                      <a:pt x="231085" y="3186341"/>
                    </a:lnTo>
                    <a:lnTo>
                      <a:pt x="231681" y="2983836"/>
                    </a:lnTo>
                    <a:lnTo>
                      <a:pt x="232326" y="2774038"/>
                    </a:lnTo>
                    <a:lnTo>
                      <a:pt x="234806" y="1894116"/>
                    </a:lnTo>
                    <a:lnTo>
                      <a:pt x="235401" y="1694934"/>
                    </a:lnTo>
                    <a:lnTo>
                      <a:pt x="236046" y="1490445"/>
                    </a:lnTo>
                    <a:lnTo>
                      <a:pt x="236642" y="1290618"/>
                    </a:lnTo>
                    <a:lnTo>
                      <a:pt x="237286" y="1099473"/>
                    </a:lnTo>
                    <a:lnTo>
                      <a:pt x="237882" y="919490"/>
                    </a:lnTo>
                    <a:lnTo>
                      <a:pt x="238527" y="752108"/>
                    </a:lnTo>
                    <a:lnTo>
                      <a:pt x="239122" y="598418"/>
                    </a:lnTo>
                    <a:lnTo>
                      <a:pt x="239767" y="461497"/>
                    </a:lnTo>
                    <a:lnTo>
                      <a:pt x="240362" y="339309"/>
                    </a:lnTo>
                    <a:lnTo>
                      <a:pt x="241007" y="235873"/>
                    </a:lnTo>
                    <a:lnTo>
                      <a:pt x="241602" y="149702"/>
                    </a:lnTo>
                    <a:lnTo>
                      <a:pt x="242247" y="83771"/>
                    </a:lnTo>
                    <a:lnTo>
                      <a:pt x="242843" y="36791"/>
                    </a:lnTo>
                    <a:lnTo>
                      <a:pt x="243488" y="10498"/>
                    </a:lnTo>
                    <a:lnTo>
                      <a:pt x="244083" y="3701"/>
                    </a:lnTo>
                    <a:lnTo>
                      <a:pt x="244728" y="18038"/>
                    </a:lnTo>
                    <a:lnTo>
                      <a:pt x="245323" y="52318"/>
                    </a:lnTo>
                    <a:lnTo>
                      <a:pt x="245968" y="107484"/>
                    </a:lnTo>
                    <a:lnTo>
                      <a:pt x="246563" y="180608"/>
                    </a:lnTo>
                    <a:lnTo>
                      <a:pt x="247208" y="273576"/>
                    </a:lnTo>
                    <a:lnTo>
                      <a:pt x="247804" y="384900"/>
                    </a:lnTo>
                    <a:lnTo>
                      <a:pt x="248449" y="510858"/>
                    </a:lnTo>
                    <a:lnTo>
                      <a:pt x="249044" y="655965"/>
                    </a:lnTo>
                    <a:lnTo>
                      <a:pt x="249689" y="814368"/>
                    </a:lnTo>
                    <a:lnTo>
                      <a:pt x="250284" y="986264"/>
                    </a:lnTo>
                    <a:lnTo>
                      <a:pt x="250929" y="1170911"/>
                    </a:lnTo>
                    <a:lnTo>
                      <a:pt x="251524" y="1363494"/>
                    </a:lnTo>
                    <a:lnTo>
                      <a:pt x="252169" y="1564065"/>
                    </a:lnTo>
                    <a:lnTo>
                      <a:pt x="252765" y="1771035"/>
                    </a:lnTo>
                    <a:lnTo>
                      <a:pt x="253410" y="1984256"/>
                    </a:lnTo>
                    <a:lnTo>
                      <a:pt x="254005" y="2198321"/>
                    </a:lnTo>
                    <a:lnTo>
                      <a:pt x="254650" y="2415114"/>
                    </a:lnTo>
                    <a:lnTo>
                      <a:pt x="255245" y="2628682"/>
                    </a:lnTo>
                    <a:lnTo>
                      <a:pt x="255890" y="2839820"/>
                    </a:lnTo>
                    <a:lnTo>
                      <a:pt x="256485" y="3043565"/>
                    </a:lnTo>
                    <a:lnTo>
                      <a:pt x="257130" y="3242251"/>
                    </a:lnTo>
                    <a:lnTo>
                      <a:pt x="257726" y="3429973"/>
                    </a:lnTo>
                    <a:lnTo>
                      <a:pt x="258370" y="3607822"/>
                    </a:lnTo>
                    <a:lnTo>
                      <a:pt x="258966" y="3772178"/>
                    </a:lnTo>
                    <a:lnTo>
                      <a:pt x="259611" y="3923338"/>
                    </a:lnTo>
                    <a:lnTo>
                      <a:pt x="260206" y="4060210"/>
                    </a:lnTo>
                    <a:lnTo>
                      <a:pt x="260851" y="4179471"/>
                    </a:lnTo>
                    <a:lnTo>
                      <a:pt x="261446" y="4282659"/>
                    </a:lnTo>
                    <a:lnTo>
                      <a:pt x="262091" y="4365110"/>
                    </a:lnTo>
                    <a:lnTo>
                      <a:pt x="262686" y="4430048"/>
                    </a:lnTo>
                    <a:lnTo>
                      <a:pt x="263331" y="4475044"/>
                    </a:lnTo>
                    <a:lnTo>
                      <a:pt x="263927" y="4499750"/>
                    </a:lnTo>
                    <a:lnTo>
                      <a:pt x="264522" y="4505554"/>
                    </a:lnTo>
                    <a:lnTo>
                      <a:pt x="265167" y="4491812"/>
                    </a:lnTo>
                    <a:lnTo>
                      <a:pt x="265762" y="4456341"/>
                    </a:lnTo>
                    <a:lnTo>
                      <a:pt x="266407" y="4401374"/>
                    </a:lnTo>
                    <a:lnTo>
                      <a:pt x="267002" y="4327258"/>
                    </a:lnTo>
                    <a:lnTo>
                      <a:pt x="267647" y="4235381"/>
                    </a:lnTo>
                    <a:lnTo>
                      <a:pt x="268243" y="4127679"/>
                    </a:lnTo>
                    <a:lnTo>
                      <a:pt x="268888" y="4001225"/>
                    </a:lnTo>
                    <a:lnTo>
                      <a:pt x="269483" y="3859888"/>
                    </a:lnTo>
                    <a:lnTo>
                      <a:pt x="270128" y="3704114"/>
                    </a:lnTo>
                    <a:lnTo>
                      <a:pt x="270723" y="3537427"/>
                    </a:lnTo>
                    <a:lnTo>
                      <a:pt x="271368" y="3355658"/>
                    </a:lnTo>
                    <a:lnTo>
                      <a:pt x="271963" y="3168829"/>
                    </a:lnTo>
                    <a:lnTo>
                      <a:pt x="272608" y="2971235"/>
                    </a:lnTo>
                    <a:lnTo>
                      <a:pt x="273204" y="2768729"/>
                    </a:lnTo>
                    <a:lnTo>
                      <a:pt x="275684" y="1894116"/>
                    </a:lnTo>
                    <a:lnTo>
                      <a:pt x="276329" y="1727230"/>
                    </a:lnTo>
                    <a:lnTo>
                      <a:pt x="276924" y="1523633"/>
                    </a:lnTo>
                    <a:lnTo>
                      <a:pt x="277569" y="1329512"/>
                    </a:lnTo>
                    <a:lnTo>
                      <a:pt x="278165" y="1143526"/>
                    </a:lnTo>
                    <a:lnTo>
                      <a:pt x="278810" y="967611"/>
                    </a:lnTo>
                    <a:lnTo>
                      <a:pt x="279405" y="800329"/>
                    </a:lnTo>
                    <a:lnTo>
                      <a:pt x="280050" y="649764"/>
                    </a:lnTo>
                    <a:lnTo>
                      <a:pt x="280645" y="509072"/>
                    </a:lnTo>
                    <a:lnTo>
                      <a:pt x="281290" y="385743"/>
                    </a:lnTo>
                    <a:lnTo>
                      <a:pt x="281885" y="277198"/>
                    </a:lnTo>
                    <a:lnTo>
                      <a:pt x="282530" y="185768"/>
                    </a:lnTo>
                    <a:lnTo>
                      <a:pt x="283126" y="112296"/>
                    </a:lnTo>
                    <a:lnTo>
                      <a:pt x="283771" y="57478"/>
                    </a:lnTo>
                    <a:lnTo>
                      <a:pt x="284366" y="20618"/>
                    </a:lnTo>
                    <a:lnTo>
                      <a:pt x="285011" y="3701"/>
                    </a:lnTo>
                    <a:lnTo>
                      <a:pt x="285606" y="5090"/>
                    </a:lnTo>
                    <a:lnTo>
                      <a:pt x="286251" y="25827"/>
                    </a:lnTo>
                    <a:lnTo>
                      <a:pt x="286846" y="65663"/>
                    </a:lnTo>
                    <a:lnTo>
                      <a:pt x="287491" y="122367"/>
                    </a:lnTo>
                    <a:lnTo>
                      <a:pt x="288087" y="198418"/>
                    </a:lnTo>
                    <a:lnTo>
                      <a:pt x="288731" y="289550"/>
                    </a:lnTo>
                    <a:lnTo>
                      <a:pt x="289327" y="400477"/>
                    </a:lnTo>
                    <a:lnTo>
                      <a:pt x="289972" y="525641"/>
                    </a:lnTo>
                    <a:lnTo>
                      <a:pt x="290567" y="667375"/>
                    </a:lnTo>
                    <a:lnTo>
                      <a:pt x="291212" y="821214"/>
                    </a:lnTo>
                    <a:lnTo>
                      <a:pt x="291807" y="986463"/>
                    </a:lnTo>
                    <a:lnTo>
                      <a:pt x="292452" y="1163320"/>
                    </a:lnTo>
                    <a:lnTo>
                      <a:pt x="293047" y="1349356"/>
                    </a:lnTo>
                    <a:lnTo>
                      <a:pt x="293692" y="1543378"/>
                    </a:lnTo>
                    <a:lnTo>
                      <a:pt x="294288" y="1745139"/>
                    </a:lnTo>
                    <a:lnTo>
                      <a:pt x="294933" y="1946950"/>
                    </a:lnTo>
                    <a:lnTo>
                      <a:pt x="295528" y="2153821"/>
                    </a:lnTo>
                    <a:lnTo>
                      <a:pt x="296173" y="2361784"/>
                    </a:lnTo>
                    <a:lnTo>
                      <a:pt x="296768" y="2569002"/>
                    </a:lnTo>
                    <a:lnTo>
                      <a:pt x="297413" y="2774286"/>
                    </a:lnTo>
                    <a:lnTo>
                      <a:pt x="298008" y="2974707"/>
                    </a:lnTo>
                    <a:lnTo>
                      <a:pt x="298653" y="3169028"/>
                    </a:lnTo>
                    <a:lnTo>
                      <a:pt x="299249" y="3354170"/>
                    </a:lnTo>
                    <a:lnTo>
                      <a:pt x="299893" y="3531970"/>
                    </a:lnTo>
                    <a:lnTo>
                      <a:pt x="300489" y="3695730"/>
                    </a:lnTo>
                    <a:lnTo>
                      <a:pt x="301134" y="3851454"/>
                    </a:lnTo>
                    <a:lnTo>
                      <a:pt x="301729" y="3989666"/>
                    </a:lnTo>
                    <a:lnTo>
                      <a:pt x="302324" y="4113540"/>
                    </a:lnTo>
                    <a:lnTo>
                      <a:pt x="302969" y="4223227"/>
                    </a:lnTo>
                    <a:lnTo>
                      <a:pt x="303565" y="4315699"/>
                    </a:lnTo>
                    <a:lnTo>
                      <a:pt x="304210" y="4390410"/>
                    </a:lnTo>
                    <a:lnTo>
                      <a:pt x="304805" y="4448950"/>
                    </a:lnTo>
                    <a:lnTo>
                      <a:pt x="305450" y="4485214"/>
                    </a:lnTo>
                    <a:lnTo>
                      <a:pt x="306045" y="4506745"/>
                    </a:lnTo>
                    <a:lnTo>
                      <a:pt x="306690" y="4507538"/>
                    </a:lnTo>
                    <a:lnTo>
                      <a:pt x="307285" y="4489728"/>
                    </a:lnTo>
                    <a:lnTo>
                      <a:pt x="307930" y="4453960"/>
                    </a:lnTo>
                    <a:lnTo>
                      <a:pt x="308526" y="4399985"/>
                    </a:lnTo>
                    <a:lnTo>
                      <a:pt x="309170" y="4327010"/>
                    </a:lnTo>
                    <a:lnTo>
                      <a:pt x="309766" y="4238655"/>
                    </a:lnTo>
                    <a:lnTo>
                      <a:pt x="310411" y="4133285"/>
                    </a:lnTo>
                    <a:lnTo>
                      <a:pt x="311006" y="4011891"/>
                    </a:lnTo>
                    <a:lnTo>
                      <a:pt x="311651" y="3877301"/>
                    </a:lnTo>
                    <a:lnTo>
                      <a:pt x="312246" y="3730358"/>
                    </a:lnTo>
                    <a:lnTo>
                      <a:pt x="312891" y="3568879"/>
                    </a:lnTo>
                    <a:lnTo>
                      <a:pt x="313486" y="3396735"/>
                    </a:lnTo>
                    <a:lnTo>
                      <a:pt x="314131" y="3217099"/>
                    </a:lnTo>
                    <a:lnTo>
                      <a:pt x="314727" y="3029228"/>
                    </a:lnTo>
                    <a:lnTo>
                      <a:pt x="315372" y="2835801"/>
                    </a:lnTo>
                    <a:lnTo>
                      <a:pt x="315967" y="2674372"/>
                    </a:lnTo>
                    <a:lnTo>
                      <a:pt x="318447" y="1838355"/>
                    </a:lnTo>
                    <a:lnTo>
                      <a:pt x="319092" y="1634957"/>
                    </a:lnTo>
                    <a:lnTo>
                      <a:pt x="319688" y="1443961"/>
                    </a:lnTo>
                    <a:lnTo>
                      <a:pt x="320333" y="1258223"/>
                    </a:lnTo>
                    <a:lnTo>
                      <a:pt x="320928" y="1078786"/>
                    </a:lnTo>
                    <a:lnTo>
                      <a:pt x="321573" y="913934"/>
                    </a:lnTo>
                    <a:lnTo>
                      <a:pt x="322168" y="756375"/>
                    </a:lnTo>
                    <a:lnTo>
                      <a:pt x="322813" y="611019"/>
                    </a:lnTo>
                    <a:lnTo>
                      <a:pt x="323408" y="480150"/>
                    </a:lnTo>
                    <a:lnTo>
                      <a:pt x="324053" y="365006"/>
                    </a:lnTo>
                    <a:lnTo>
                      <a:pt x="324649" y="262067"/>
                    </a:lnTo>
                    <a:lnTo>
                      <a:pt x="325294" y="176987"/>
                    </a:lnTo>
                    <a:lnTo>
                      <a:pt x="325889" y="106492"/>
                    </a:lnTo>
                    <a:lnTo>
                      <a:pt x="326534" y="53906"/>
                    </a:lnTo>
                    <a:lnTo>
                      <a:pt x="327129" y="20023"/>
                    </a:lnTo>
                    <a:lnTo>
                      <a:pt x="327774" y="1915"/>
                    </a:lnTo>
                    <a:lnTo>
                      <a:pt x="328369" y="1518"/>
                    </a:lnTo>
                    <a:lnTo>
                      <a:pt x="329014" y="20519"/>
                    </a:lnTo>
                    <a:lnTo>
                      <a:pt x="329610" y="56684"/>
                    </a:lnTo>
                    <a:lnTo>
                      <a:pt x="330254" y="110213"/>
                    </a:lnTo>
                    <a:lnTo>
                      <a:pt x="330850" y="178326"/>
                    </a:lnTo>
                    <a:lnTo>
                      <a:pt x="331495" y="265043"/>
                    </a:lnTo>
                    <a:lnTo>
                      <a:pt x="332090" y="367784"/>
                    </a:lnTo>
                    <a:lnTo>
                      <a:pt x="332735" y="485061"/>
                    </a:lnTo>
                    <a:lnTo>
                      <a:pt x="333330" y="617072"/>
                    </a:lnTo>
                    <a:lnTo>
                      <a:pt x="333975" y="761981"/>
                    </a:lnTo>
                    <a:lnTo>
                      <a:pt x="334570" y="917357"/>
                    </a:lnTo>
                    <a:lnTo>
                      <a:pt x="335215" y="1083052"/>
                    </a:lnTo>
                    <a:lnTo>
                      <a:pt x="335811" y="1256189"/>
                    </a:lnTo>
                    <a:lnTo>
                      <a:pt x="336456" y="1442968"/>
                    </a:lnTo>
                    <a:lnTo>
                      <a:pt x="337051" y="1633072"/>
                    </a:lnTo>
                    <a:lnTo>
                      <a:pt x="337696" y="1828284"/>
                    </a:lnTo>
                    <a:lnTo>
                      <a:pt x="338291" y="2028508"/>
                    </a:lnTo>
                    <a:lnTo>
                      <a:pt x="338886" y="2228086"/>
                    </a:lnTo>
                    <a:lnTo>
                      <a:pt x="339531" y="2426425"/>
                    </a:lnTo>
                    <a:lnTo>
                      <a:pt x="340127" y="2627095"/>
                    </a:lnTo>
                    <a:lnTo>
                      <a:pt x="340772" y="2821861"/>
                    </a:lnTo>
                    <a:lnTo>
                      <a:pt x="341367" y="3013056"/>
                    </a:lnTo>
                    <a:lnTo>
                      <a:pt x="342012" y="3199537"/>
                    </a:lnTo>
                    <a:lnTo>
                      <a:pt x="342607" y="3377486"/>
                    </a:lnTo>
                    <a:lnTo>
                      <a:pt x="343252" y="3547894"/>
                    </a:lnTo>
                    <a:lnTo>
                      <a:pt x="343847" y="3705801"/>
                    </a:lnTo>
                    <a:lnTo>
                      <a:pt x="344492" y="3852992"/>
                    </a:lnTo>
                    <a:lnTo>
                      <a:pt x="345088" y="3988426"/>
                    </a:lnTo>
                    <a:lnTo>
                      <a:pt x="345733" y="4109572"/>
                    </a:lnTo>
                    <a:lnTo>
                      <a:pt x="346328" y="4215885"/>
                    </a:lnTo>
                    <a:lnTo>
                      <a:pt x="346973" y="4307166"/>
                    </a:lnTo>
                    <a:lnTo>
                      <a:pt x="347568" y="4381630"/>
                    </a:lnTo>
                    <a:lnTo>
                      <a:pt x="348213" y="4439821"/>
                    </a:lnTo>
                    <a:lnTo>
                      <a:pt x="348808" y="4480253"/>
                    </a:lnTo>
                    <a:lnTo>
                      <a:pt x="349453" y="4504165"/>
                    </a:lnTo>
                    <a:lnTo>
                      <a:pt x="350049" y="4511308"/>
                    </a:lnTo>
                    <a:lnTo>
                      <a:pt x="350694" y="4501337"/>
                    </a:lnTo>
                    <a:lnTo>
                      <a:pt x="351289" y="4472514"/>
                    </a:lnTo>
                    <a:lnTo>
                      <a:pt x="351934" y="4425584"/>
                    </a:lnTo>
                    <a:lnTo>
                      <a:pt x="352529" y="4362431"/>
                    </a:lnTo>
                    <a:lnTo>
                      <a:pt x="353174" y="4285090"/>
                    </a:lnTo>
                    <a:lnTo>
                      <a:pt x="353769" y="4191179"/>
                    </a:lnTo>
                    <a:lnTo>
                      <a:pt x="354414" y="4082286"/>
                    </a:lnTo>
                    <a:lnTo>
                      <a:pt x="355010" y="3957618"/>
                    </a:lnTo>
                    <a:lnTo>
                      <a:pt x="355654" y="3822978"/>
                    </a:lnTo>
                    <a:lnTo>
                      <a:pt x="356250" y="3676234"/>
                    </a:lnTo>
                    <a:lnTo>
                      <a:pt x="356895" y="3516888"/>
                    </a:lnTo>
                    <a:lnTo>
                      <a:pt x="357490" y="3349457"/>
                    </a:lnTo>
                    <a:lnTo>
                      <a:pt x="358135" y="3175130"/>
                    </a:lnTo>
                    <a:lnTo>
                      <a:pt x="358730" y="2992170"/>
                    </a:lnTo>
                    <a:lnTo>
                      <a:pt x="359375" y="2802117"/>
                    </a:lnTo>
                    <a:lnTo>
                      <a:pt x="359971" y="2664550"/>
                    </a:lnTo>
                    <a:lnTo>
                      <a:pt x="362451" y="1846293"/>
                    </a:lnTo>
                    <a:lnTo>
                      <a:pt x="363096" y="1641455"/>
                    </a:lnTo>
                    <a:lnTo>
                      <a:pt x="363691" y="1455718"/>
                    </a:lnTo>
                    <a:lnTo>
                      <a:pt x="364336" y="1278414"/>
                    </a:lnTo>
                    <a:lnTo>
                      <a:pt x="364931" y="1105575"/>
                    </a:lnTo>
                    <a:lnTo>
                      <a:pt x="365576" y="941814"/>
                    </a:lnTo>
                    <a:lnTo>
                      <a:pt x="366172" y="788918"/>
                    </a:lnTo>
                    <a:lnTo>
                      <a:pt x="366817" y="646192"/>
                    </a:lnTo>
                    <a:lnTo>
                      <a:pt x="367412" y="515372"/>
                    </a:lnTo>
                    <a:lnTo>
                      <a:pt x="368057" y="398592"/>
                    </a:lnTo>
                    <a:lnTo>
                      <a:pt x="368652" y="295900"/>
                    </a:lnTo>
                    <a:lnTo>
                      <a:pt x="369297" y="206554"/>
                    </a:lnTo>
                    <a:lnTo>
                      <a:pt x="369892" y="134174"/>
                    </a:lnTo>
                    <a:lnTo>
                      <a:pt x="370537" y="76577"/>
                    </a:lnTo>
                    <a:lnTo>
                      <a:pt x="371133" y="34013"/>
                    </a:lnTo>
                    <a:lnTo>
                      <a:pt x="371777" y="9654"/>
                    </a:lnTo>
                    <a:lnTo>
                      <a:pt x="372373" y="-69"/>
                    </a:lnTo>
                    <a:lnTo>
                      <a:pt x="373018" y="8315"/>
                    </a:lnTo>
                    <a:lnTo>
                      <a:pt x="373613" y="32772"/>
                    </a:lnTo>
                    <a:lnTo>
                      <a:pt x="374258" y="73402"/>
                    </a:lnTo>
                    <a:lnTo>
                      <a:pt x="374853" y="131197"/>
                    </a:lnTo>
                    <a:lnTo>
                      <a:pt x="375449" y="202883"/>
                    </a:lnTo>
                    <a:lnTo>
                      <a:pt x="376093" y="289302"/>
                    </a:lnTo>
                    <a:lnTo>
                      <a:pt x="376689" y="390109"/>
                    </a:lnTo>
                    <a:lnTo>
                      <a:pt x="377334" y="505351"/>
                    </a:lnTo>
                    <a:lnTo>
                      <a:pt x="377929" y="633691"/>
                    </a:lnTo>
                    <a:lnTo>
                      <a:pt x="378574" y="775871"/>
                    </a:lnTo>
                    <a:lnTo>
                      <a:pt x="379169" y="926287"/>
                    </a:lnTo>
                    <a:lnTo>
                      <a:pt x="379814" y="1086227"/>
                    </a:lnTo>
                    <a:lnTo>
                      <a:pt x="380410" y="1255743"/>
                    </a:lnTo>
                    <a:lnTo>
                      <a:pt x="381054" y="1431608"/>
                    </a:lnTo>
                    <a:lnTo>
                      <a:pt x="381650" y="1615857"/>
                    </a:lnTo>
                    <a:lnTo>
                      <a:pt x="382295" y="1803083"/>
                    </a:lnTo>
                    <a:lnTo>
                      <a:pt x="382890" y="1993880"/>
                    </a:lnTo>
                    <a:lnTo>
                      <a:pt x="383535" y="2186365"/>
                    </a:lnTo>
                    <a:lnTo>
                      <a:pt x="384130" y="2381578"/>
                    </a:lnTo>
                    <a:lnTo>
                      <a:pt x="384775" y="2574509"/>
                    </a:lnTo>
                    <a:lnTo>
                      <a:pt x="385370" y="2764215"/>
                    </a:lnTo>
                    <a:lnTo>
                      <a:pt x="386015" y="2950945"/>
                    </a:lnTo>
                    <a:lnTo>
                      <a:pt x="386611" y="3131523"/>
                    </a:lnTo>
                    <a:lnTo>
                      <a:pt x="387256" y="3306793"/>
                    </a:lnTo>
                    <a:lnTo>
                      <a:pt x="387851" y="3472786"/>
                    </a:lnTo>
                    <a:lnTo>
                      <a:pt x="388496" y="3630742"/>
                    </a:lnTo>
                    <a:lnTo>
                      <a:pt x="389091" y="3778330"/>
                    </a:lnTo>
                    <a:lnTo>
                      <a:pt x="389736" y="3915450"/>
                    </a:lnTo>
                    <a:lnTo>
                      <a:pt x="390331" y="4038878"/>
                    </a:lnTo>
                    <a:lnTo>
                      <a:pt x="390976" y="4149011"/>
                    </a:lnTo>
                    <a:lnTo>
                      <a:pt x="391572" y="4246990"/>
                    </a:lnTo>
                    <a:lnTo>
                      <a:pt x="392217" y="4329837"/>
                    </a:lnTo>
                    <a:lnTo>
                      <a:pt x="392812" y="4396810"/>
                    </a:lnTo>
                    <a:lnTo>
                      <a:pt x="393457" y="4448553"/>
                    </a:lnTo>
                    <a:lnTo>
                      <a:pt x="394052" y="4484420"/>
                    </a:lnTo>
                    <a:lnTo>
                      <a:pt x="394697" y="4504165"/>
                    </a:lnTo>
                    <a:lnTo>
                      <a:pt x="395292" y="4509225"/>
                    </a:lnTo>
                    <a:lnTo>
                      <a:pt x="395937" y="4497269"/>
                    </a:lnTo>
                    <a:lnTo>
                      <a:pt x="396533" y="4468347"/>
                    </a:lnTo>
                    <a:lnTo>
                      <a:pt x="397178" y="4422458"/>
                    </a:lnTo>
                    <a:lnTo>
                      <a:pt x="397773" y="4364961"/>
                    </a:lnTo>
                    <a:lnTo>
                      <a:pt x="398418" y="4290745"/>
                    </a:lnTo>
                    <a:lnTo>
                      <a:pt x="399013" y="4201647"/>
                    </a:lnTo>
                    <a:lnTo>
                      <a:pt x="399658" y="4098707"/>
                    </a:lnTo>
                    <a:lnTo>
                      <a:pt x="400253" y="3983613"/>
                    </a:lnTo>
                    <a:lnTo>
                      <a:pt x="400898" y="3854431"/>
                    </a:lnTo>
                    <a:lnTo>
                      <a:pt x="401494" y="3714383"/>
                    </a:lnTo>
                    <a:lnTo>
                      <a:pt x="402138" y="3566547"/>
                    </a:lnTo>
                    <a:lnTo>
                      <a:pt x="402734" y="3407648"/>
                    </a:lnTo>
                    <a:lnTo>
                      <a:pt x="403379" y="3241904"/>
                    </a:lnTo>
                    <a:lnTo>
                      <a:pt x="403974" y="3068172"/>
                    </a:lnTo>
                    <a:lnTo>
                      <a:pt x="404619" y="2890868"/>
                    </a:lnTo>
                    <a:lnTo>
                      <a:pt x="405214" y="2712522"/>
                    </a:lnTo>
                    <a:lnTo>
                      <a:pt x="407695" y="1925965"/>
                    </a:lnTo>
                    <a:lnTo>
                      <a:pt x="408340" y="1771879"/>
                    </a:lnTo>
                    <a:lnTo>
                      <a:pt x="408935" y="1590953"/>
                    </a:lnTo>
                    <a:lnTo>
                      <a:pt x="409580" y="1415038"/>
                    </a:lnTo>
                    <a:lnTo>
                      <a:pt x="410175" y="1243886"/>
                    </a:lnTo>
                    <a:lnTo>
                      <a:pt x="410820" y="1077496"/>
                    </a:lnTo>
                    <a:lnTo>
                      <a:pt x="411415" y="923161"/>
                    </a:lnTo>
                    <a:lnTo>
                      <a:pt x="412011" y="776417"/>
                    </a:lnTo>
                    <a:lnTo>
                      <a:pt x="412656" y="641033"/>
                    </a:lnTo>
                    <a:lnTo>
                      <a:pt x="413251" y="516613"/>
                    </a:lnTo>
                    <a:lnTo>
                      <a:pt x="413896" y="404049"/>
                    </a:lnTo>
                    <a:lnTo>
                      <a:pt x="414491" y="305277"/>
                    </a:lnTo>
                    <a:lnTo>
                      <a:pt x="415136" y="219105"/>
                    </a:lnTo>
                    <a:lnTo>
                      <a:pt x="415731" y="147122"/>
                    </a:lnTo>
                    <a:lnTo>
                      <a:pt x="416376" y="88087"/>
                    </a:lnTo>
                    <a:lnTo>
                      <a:pt x="416972" y="44430"/>
                    </a:lnTo>
                    <a:lnTo>
                      <a:pt x="417617" y="15558"/>
                    </a:lnTo>
                    <a:lnTo>
                      <a:pt x="418212" y="2511"/>
                    </a:lnTo>
                    <a:lnTo>
                      <a:pt x="418857" y="4693"/>
                    </a:lnTo>
                    <a:lnTo>
                      <a:pt x="419452" y="21660"/>
                    </a:lnTo>
                    <a:lnTo>
                      <a:pt x="420097" y="53707"/>
                    </a:lnTo>
                    <a:lnTo>
                      <a:pt x="420692" y="103317"/>
                    </a:lnTo>
                    <a:lnTo>
                      <a:pt x="421337" y="164287"/>
                    </a:lnTo>
                    <a:lnTo>
                      <a:pt x="421933" y="241727"/>
                    </a:lnTo>
                    <a:lnTo>
                      <a:pt x="422578" y="332363"/>
                    </a:lnTo>
                    <a:lnTo>
                      <a:pt x="423173" y="435551"/>
                    </a:lnTo>
                    <a:lnTo>
                      <a:pt x="423818" y="552232"/>
                    </a:lnTo>
                    <a:lnTo>
                      <a:pt x="424413" y="677992"/>
                    </a:lnTo>
                    <a:lnTo>
                      <a:pt x="425058" y="816551"/>
                    </a:lnTo>
                    <a:lnTo>
                      <a:pt x="425653" y="963494"/>
                    </a:lnTo>
                    <a:lnTo>
                      <a:pt x="426298" y="1120507"/>
                    </a:lnTo>
                    <a:lnTo>
                      <a:pt x="426894" y="1282432"/>
                    </a:lnTo>
                    <a:lnTo>
                      <a:pt x="427538" y="1454230"/>
                    </a:lnTo>
                    <a:lnTo>
                      <a:pt x="428134" y="1632377"/>
                    </a:lnTo>
                    <a:lnTo>
                      <a:pt x="428779" y="1811268"/>
                    </a:lnTo>
                    <a:lnTo>
                      <a:pt x="429374" y="1994674"/>
                    </a:lnTo>
                    <a:lnTo>
                      <a:pt x="430019" y="2182595"/>
                    </a:lnTo>
                    <a:lnTo>
                      <a:pt x="430614" y="2367538"/>
                    </a:lnTo>
                    <a:lnTo>
                      <a:pt x="431259" y="2551837"/>
                    </a:lnTo>
                    <a:lnTo>
                      <a:pt x="431854" y="2736632"/>
                    </a:lnTo>
                    <a:lnTo>
                      <a:pt x="432499" y="2914283"/>
                    </a:lnTo>
                    <a:lnTo>
                      <a:pt x="433095" y="3089801"/>
                    </a:lnTo>
                    <a:lnTo>
                      <a:pt x="433740" y="3259317"/>
                    </a:lnTo>
                    <a:lnTo>
                      <a:pt x="434335" y="3422333"/>
                    </a:lnTo>
                    <a:lnTo>
                      <a:pt x="434980" y="3576420"/>
                    </a:lnTo>
                    <a:lnTo>
                      <a:pt x="435575" y="3723958"/>
                    </a:lnTo>
                    <a:lnTo>
                      <a:pt x="436220" y="3858995"/>
                    </a:lnTo>
                    <a:lnTo>
                      <a:pt x="436815" y="3982076"/>
                    </a:lnTo>
                    <a:lnTo>
                      <a:pt x="437460" y="4095631"/>
                    </a:lnTo>
                    <a:lnTo>
                      <a:pt x="438056" y="4196190"/>
                    </a:lnTo>
                    <a:lnTo>
                      <a:pt x="438701" y="4282560"/>
                    </a:lnTo>
                    <a:lnTo>
                      <a:pt x="439296" y="4357172"/>
                    </a:lnTo>
                    <a:lnTo>
                      <a:pt x="439941" y="4417993"/>
                    </a:lnTo>
                    <a:lnTo>
                      <a:pt x="440536" y="4461501"/>
                    </a:lnTo>
                    <a:lnTo>
                      <a:pt x="441181" y="4490621"/>
                    </a:lnTo>
                    <a:lnTo>
                      <a:pt x="441776" y="4505653"/>
                    </a:lnTo>
                    <a:lnTo>
                      <a:pt x="442421" y="4506496"/>
                    </a:lnTo>
                    <a:lnTo>
                      <a:pt x="443017" y="4490423"/>
                    </a:lnTo>
                    <a:lnTo>
                      <a:pt x="443661" y="4462691"/>
                    </a:lnTo>
                    <a:lnTo>
                      <a:pt x="444257" y="4418489"/>
                    </a:lnTo>
                    <a:lnTo>
                      <a:pt x="444902" y="4359107"/>
                    </a:lnTo>
                    <a:lnTo>
                      <a:pt x="445497" y="4287818"/>
                    </a:lnTo>
                    <a:lnTo>
                      <a:pt x="446142" y="4201200"/>
                    </a:lnTo>
                    <a:lnTo>
                      <a:pt x="446737" y="4101634"/>
                    </a:lnTo>
                    <a:lnTo>
                      <a:pt x="447382" y="3991352"/>
                    </a:lnTo>
                    <a:lnTo>
                      <a:pt x="447977" y="3869958"/>
                    </a:lnTo>
                    <a:lnTo>
                      <a:pt x="448573" y="3738692"/>
                    </a:lnTo>
                    <a:lnTo>
                      <a:pt x="449218" y="3595966"/>
                    </a:lnTo>
                    <a:lnTo>
                      <a:pt x="449813" y="3446840"/>
                    </a:lnTo>
                    <a:lnTo>
                      <a:pt x="450458" y="3290124"/>
                    </a:lnTo>
                    <a:lnTo>
                      <a:pt x="451053" y="3126115"/>
                    </a:lnTo>
                    <a:lnTo>
                      <a:pt x="451698" y="2956154"/>
                    </a:lnTo>
                    <a:lnTo>
                      <a:pt x="452293" y="2780784"/>
                    </a:lnTo>
                    <a:lnTo>
                      <a:pt x="455419" y="1886129"/>
                    </a:lnTo>
                    <a:lnTo>
                      <a:pt x="456014" y="1718846"/>
                    </a:lnTo>
                    <a:lnTo>
                      <a:pt x="456659" y="1539111"/>
                    </a:lnTo>
                    <a:lnTo>
                      <a:pt x="457254" y="1369745"/>
                    </a:lnTo>
                    <a:lnTo>
                      <a:pt x="457899" y="1208514"/>
                    </a:lnTo>
                    <a:lnTo>
                      <a:pt x="458495" y="1052245"/>
                    </a:lnTo>
                    <a:lnTo>
                      <a:pt x="459140" y="904905"/>
                    </a:lnTo>
                    <a:lnTo>
                      <a:pt x="459735" y="762973"/>
                    </a:lnTo>
                    <a:lnTo>
                      <a:pt x="460380" y="635328"/>
                    </a:lnTo>
                    <a:lnTo>
                      <a:pt x="460975" y="514777"/>
                    </a:lnTo>
                    <a:lnTo>
                      <a:pt x="461620" y="404843"/>
                    </a:lnTo>
                    <a:lnTo>
                      <a:pt x="462215" y="310138"/>
                    </a:lnTo>
                    <a:lnTo>
                      <a:pt x="462860" y="225604"/>
                    </a:lnTo>
                    <a:lnTo>
                      <a:pt x="463456" y="153869"/>
                    </a:lnTo>
                    <a:lnTo>
                      <a:pt x="464101" y="97116"/>
                    </a:lnTo>
                    <a:lnTo>
                      <a:pt x="464696" y="52566"/>
                    </a:lnTo>
                    <a:lnTo>
                      <a:pt x="465341" y="22602"/>
                    </a:lnTo>
                    <a:lnTo>
                      <a:pt x="465936" y="6678"/>
                    </a:lnTo>
                    <a:lnTo>
                      <a:pt x="466581" y="4693"/>
                    </a:lnTo>
                    <a:lnTo>
                      <a:pt x="467176" y="15459"/>
                    </a:lnTo>
                    <a:lnTo>
                      <a:pt x="467821" y="41553"/>
                    </a:lnTo>
                    <a:lnTo>
                      <a:pt x="468417" y="80794"/>
                    </a:lnTo>
                    <a:lnTo>
                      <a:pt x="469061" y="133579"/>
                    </a:lnTo>
                    <a:lnTo>
                      <a:pt x="469657" y="200898"/>
                    </a:lnTo>
                    <a:lnTo>
                      <a:pt x="470302" y="280174"/>
                    </a:lnTo>
                    <a:lnTo>
                      <a:pt x="470897" y="370513"/>
                    </a:lnTo>
                    <a:lnTo>
                      <a:pt x="471542" y="473899"/>
                    </a:lnTo>
                    <a:lnTo>
                      <a:pt x="472137" y="587901"/>
                    </a:lnTo>
                    <a:lnTo>
                      <a:pt x="472782" y="713066"/>
                    </a:lnTo>
                    <a:lnTo>
                      <a:pt x="473377" y="848350"/>
                    </a:lnTo>
                    <a:lnTo>
                      <a:pt x="474022" y="991920"/>
                    </a:lnTo>
                    <a:lnTo>
                      <a:pt x="474618" y="1142732"/>
                    </a:lnTo>
                    <a:lnTo>
                      <a:pt x="475263" y="1300937"/>
                    </a:lnTo>
                    <a:lnTo>
                      <a:pt x="475858" y="1466186"/>
                    </a:lnTo>
                    <a:lnTo>
                      <a:pt x="476503" y="1634957"/>
                    </a:lnTo>
                    <a:lnTo>
                      <a:pt x="477098" y="1807449"/>
                    </a:lnTo>
                    <a:lnTo>
                      <a:pt x="477743" y="1983215"/>
                    </a:lnTo>
                    <a:lnTo>
                      <a:pt x="478338" y="2162701"/>
                    </a:lnTo>
                    <a:lnTo>
                      <a:pt x="478983" y="2341940"/>
                    </a:lnTo>
                    <a:lnTo>
                      <a:pt x="479579" y="2518897"/>
                    </a:lnTo>
                    <a:lnTo>
                      <a:pt x="480224" y="2694613"/>
                    </a:lnTo>
                    <a:lnTo>
                      <a:pt x="480819" y="2869437"/>
                    </a:lnTo>
                    <a:lnTo>
                      <a:pt x="481464" y="3038456"/>
                    </a:lnTo>
                    <a:lnTo>
                      <a:pt x="482059" y="3202117"/>
                    </a:lnTo>
                    <a:lnTo>
                      <a:pt x="482704" y="3360668"/>
                    </a:lnTo>
                    <a:lnTo>
                      <a:pt x="483299" y="3513416"/>
                    </a:lnTo>
                    <a:lnTo>
                      <a:pt x="483944" y="3654654"/>
                    </a:lnTo>
                    <a:lnTo>
                      <a:pt x="484540" y="3791675"/>
                    </a:lnTo>
                    <a:lnTo>
                      <a:pt x="485185" y="3915549"/>
                    </a:lnTo>
                    <a:lnTo>
                      <a:pt x="485780" y="4030693"/>
                    </a:lnTo>
                    <a:lnTo>
                      <a:pt x="486375" y="4133086"/>
                    </a:lnTo>
                    <a:lnTo>
                      <a:pt x="487020" y="4225509"/>
                    </a:lnTo>
                    <a:lnTo>
                      <a:pt x="487615" y="4304735"/>
                    </a:lnTo>
                    <a:lnTo>
                      <a:pt x="488260" y="4370517"/>
                    </a:lnTo>
                    <a:lnTo>
                      <a:pt x="488856" y="4426179"/>
                    </a:lnTo>
                    <a:lnTo>
                      <a:pt x="489501" y="4466710"/>
                    </a:lnTo>
                    <a:lnTo>
                      <a:pt x="490096" y="4493003"/>
                    </a:lnTo>
                    <a:lnTo>
                      <a:pt x="490741" y="4505950"/>
                    </a:lnTo>
                    <a:lnTo>
                      <a:pt x="491336" y="4504959"/>
                    </a:lnTo>
                    <a:lnTo>
                      <a:pt x="491981" y="4489778"/>
                    </a:lnTo>
                    <a:lnTo>
                      <a:pt x="492576" y="4463088"/>
                    </a:lnTo>
                    <a:lnTo>
                      <a:pt x="493221" y="4419283"/>
                    </a:lnTo>
                    <a:lnTo>
                      <a:pt x="493817" y="4362232"/>
                    </a:lnTo>
                    <a:lnTo>
                      <a:pt x="494461" y="4296847"/>
                    </a:lnTo>
                    <a:lnTo>
                      <a:pt x="495057" y="4217373"/>
                    </a:lnTo>
                    <a:lnTo>
                      <a:pt x="495702" y="4126092"/>
                    </a:lnTo>
                    <a:lnTo>
                      <a:pt x="496297" y="4024492"/>
                    </a:lnTo>
                    <a:lnTo>
                      <a:pt x="496942" y="3909993"/>
                    </a:lnTo>
                    <a:lnTo>
                      <a:pt x="497537" y="3787656"/>
                    </a:lnTo>
                    <a:lnTo>
                      <a:pt x="498182" y="3653612"/>
                    </a:lnTo>
                    <a:lnTo>
                      <a:pt x="498778" y="3512275"/>
                    </a:lnTo>
                    <a:lnTo>
                      <a:pt x="499422" y="3364935"/>
                    </a:lnTo>
                    <a:lnTo>
                      <a:pt x="500018" y="3211344"/>
                    </a:lnTo>
                    <a:lnTo>
                      <a:pt x="500663" y="3051106"/>
                    </a:lnTo>
                    <a:lnTo>
                      <a:pt x="501258" y="2888437"/>
                    </a:lnTo>
                    <a:lnTo>
                      <a:pt x="501903" y="2718922"/>
                    </a:lnTo>
                    <a:lnTo>
                      <a:pt x="504979" y="1862267"/>
                    </a:lnTo>
                    <a:lnTo>
                      <a:pt x="505624" y="1694686"/>
                    </a:lnTo>
                    <a:lnTo>
                      <a:pt x="506219" y="1530281"/>
                    </a:lnTo>
                    <a:lnTo>
                      <a:pt x="506864" y="1369398"/>
                    </a:lnTo>
                    <a:lnTo>
                      <a:pt x="507459" y="1214170"/>
                    </a:lnTo>
                    <a:lnTo>
                      <a:pt x="508104" y="1064201"/>
                    </a:lnTo>
                    <a:lnTo>
                      <a:pt x="508699" y="924203"/>
                    </a:lnTo>
                    <a:lnTo>
                      <a:pt x="509344" y="789415"/>
                    </a:lnTo>
                    <a:lnTo>
                      <a:pt x="509940" y="662762"/>
                    </a:lnTo>
                    <a:lnTo>
                      <a:pt x="510584" y="546279"/>
                    </a:lnTo>
                    <a:lnTo>
                      <a:pt x="511180" y="440115"/>
                    </a:lnTo>
                    <a:lnTo>
                      <a:pt x="511825" y="343228"/>
                    </a:lnTo>
                    <a:lnTo>
                      <a:pt x="512420" y="259785"/>
                    </a:lnTo>
                    <a:lnTo>
                      <a:pt x="513065" y="185569"/>
                    </a:lnTo>
                    <a:lnTo>
                      <a:pt x="513660" y="124798"/>
                    </a:lnTo>
                    <a:lnTo>
                      <a:pt x="514305" y="75089"/>
                    </a:lnTo>
                    <a:lnTo>
                      <a:pt x="514901" y="37584"/>
                    </a:lnTo>
                    <a:lnTo>
                      <a:pt x="515546" y="13077"/>
                    </a:lnTo>
                    <a:lnTo>
                      <a:pt x="516141" y="3255"/>
                    </a:lnTo>
                    <a:lnTo>
                      <a:pt x="516786" y="4743"/>
                    </a:lnTo>
                    <a:lnTo>
                      <a:pt x="517381" y="19030"/>
                    </a:lnTo>
                    <a:lnTo>
                      <a:pt x="518026" y="47457"/>
                    </a:lnTo>
                    <a:lnTo>
                      <a:pt x="518621" y="88980"/>
                    </a:lnTo>
                    <a:lnTo>
                      <a:pt x="519266" y="141119"/>
                    </a:lnTo>
                    <a:lnTo>
                      <a:pt x="519862" y="205859"/>
                    </a:lnTo>
                    <a:lnTo>
                      <a:pt x="520506" y="281315"/>
                    </a:lnTo>
                    <a:lnTo>
                      <a:pt x="521102" y="371654"/>
                    </a:lnTo>
                    <a:lnTo>
                      <a:pt x="521747" y="469881"/>
                    </a:lnTo>
                    <a:lnTo>
                      <a:pt x="522342" y="578723"/>
                    </a:lnTo>
                    <a:lnTo>
                      <a:pt x="522937" y="696744"/>
                    </a:lnTo>
                    <a:lnTo>
                      <a:pt x="523582" y="826125"/>
                    </a:lnTo>
                    <a:lnTo>
                      <a:pt x="524178" y="961361"/>
                    </a:lnTo>
                    <a:lnTo>
                      <a:pt x="524822" y="1103492"/>
                    </a:lnTo>
                    <a:lnTo>
                      <a:pt x="525418" y="1255346"/>
                    </a:lnTo>
                    <a:lnTo>
                      <a:pt x="526063" y="1410772"/>
                    </a:lnTo>
                    <a:lnTo>
                      <a:pt x="526658" y="1569472"/>
                    </a:lnTo>
                    <a:lnTo>
                      <a:pt x="527303" y="1735813"/>
                    </a:lnTo>
                    <a:lnTo>
                      <a:pt x="527898" y="1899375"/>
                    </a:lnTo>
                    <a:lnTo>
                      <a:pt x="528543" y="2070626"/>
                    </a:lnTo>
                    <a:lnTo>
                      <a:pt x="529138" y="2240489"/>
                    </a:lnTo>
                    <a:lnTo>
                      <a:pt x="529783" y="2412584"/>
                    </a:lnTo>
                    <a:lnTo>
                      <a:pt x="530379" y="2580759"/>
                    </a:lnTo>
                    <a:lnTo>
                      <a:pt x="531024" y="2749134"/>
                    </a:lnTo>
                    <a:lnTo>
                      <a:pt x="531619" y="2914531"/>
                    </a:lnTo>
                    <a:lnTo>
                      <a:pt x="532264" y="3074273"/>
                    </a:lnTo>
                    <a:lnTo>
                      <a:pt x="532859" y="3232180"/>
                    </a:lnTo>
                    <a:lnTo>
                      <a:pt x="533504" y="3380364"/>
                    </a:lnTo>
                    <a:lnTo>
                      <a:pt x="534099" y="3525669"/>
                    </a:lnTo>
                    <a:lnTo>
                      <a:pt x="534744" y="3662393"/>
                    </a:lnTo>
                    <a:lnTo>
                      <a:pt x="535340" y="3790683"/>
                    </a:lnTo>
                    <a:lnTo>
                      <a:pt x="535985" y="3909199"/>
                    </a:lnTo>
                    <a:lnTo>
                      <a:pt x="536580" y="4019431"/>
                    </a:lnTo>
                    <a:lnTo>
                      <a:pt x="537225" y="4120337"/>
                    </a:lnTo>
                    <a:lnTo>
                      <a:pt x="537820" y="4209336"/>
                    </a:lnTo>
                    <a:lnTo>
                      <a:pt x="538465" y="4288215"/>
                    </a:lnTo>
                    <a:lnTo>
                      <a:pt x="539060" y="4354344"/>
                    </a:lnTo>
                    <a:lnTo>
                      <a:pt x="539705" y="4408915"/>
                    </a:lnTo>
                    <a:lnTo>
                      <a:pt x="540301" y="4451182"/>
                    </a:lnTo>
                    <a:lnTo>
                      <a:pt x="540945" y="4481444"/>
                    </a:lnTo>
                    <a:lnTo>
                      <a:pt x="541541" y="4500146"/>
                    </a:lnTo>
                    <a:lnTo>
                      <a:pt x="542186" y="4504611"/>
                    </a:lnTo>
                    <a:lnTo>
                      <a:pt x="542781" y="4498509"/>
                    </a:lnTo>
                    <a:lnTo>
                      <a:pt x="543426" y="4479658"/>
                    </a:lnTo>
                    <a:lnTo>
                      <a:pt x="544021" y="4446171"/>
                    </a:lnTo>
                    <a:lnTo>
                      <a:pt x="544666" y="4402713"/>
                    </a:lnTo>
                    <a:lnTo>
                      <a:pt x="545261" y="4344819"/>
                    </a:lnTo>
                    <a:lnTo>
                      <a:pt x="545906" y="4277549"/>
                    </a:lnTo>
                    <a:lnTo>
                      <a:pt x="546502" y="4199315"/>
                    </a:lnTo>
                    <a:lnTo>
                      <a:pt x="547147" y="4109175"/>
                    </a:lnTo>
                    <a:lnTo>
                      <a:pt x="547742" y="4008964"/>
                    </a:lnTo>
                    <a:lnTo>
                      <a:pt x="548387" y="3900766"/>
                    </a:lnTo>
                    <a:lnTo>
                      <a:pt x="548982" y="3783390"/>
                    </a:lnTo>
                    <a:lnTo>
                      <a:pt x="549627" y="3657084"/>
                    </a:lnTo>
                    <a:lnTo>
                      <a:pt x="550222" y="3522742"/>
                    </a:lnTo>
                    <a:lnTo>
                      <a:pt x="550867" y="3383340"/>
                    </a:lnTo>
                    <a:lnTo>
                      <a:pt x="551463" y="3235703"/>
                    </a:lnTo>
                    <a:lnTo>
                      <a:pt x="552108" y="3083749"/>
                    </a:lnTo>
                    <a:lnTo>
                      <a:pt x="552703" y="2928968"/>
                    </a:lnTo>
                    <a:lnTo>
                      <a:pt x="553348" y="2768729"/>
                    </a:lnTo>
                    <a:lnTo>
                      <a:pt x="553943" y="2666931"/>
                    </a:lnTo>
                    <a:lnTo>
                      <a:pt x="556424" y="1910041"/>
                    </a:lnTo>
                    <a:lnTo>
                      <a:pt x="557069" y="1788647"/>
                    </a:lnTo>
                    <a:lnTo>
                      <a:pt x="557664" y="1629847"/>
                    </a:lnTo>
                    <a:lnTo>
                      <a:pt x="558309" y="1474371"/>
                    </a:lnTo>
                    <a:lnTo>
                      <a:pt x="558904" y="1323807"/>
                    </a:lnTo>
                    <a:lnTo>
                      <a:pt x="559499" y="1176864"/>
                    </a:lnTo>
                    <a:lnTo>
                      <a:pt x="560144" y="1038305"/>
                    </a:lnTo>
                    <a:lnTo>
                      <a:pt x="560740" y="903070"/>
                    </a:lnTo>
                    <a:lnTo>
                      <a:pt x="561385" y="778699"/>
                    </a:lnTo>
                    <a:lnTo>
                      <a:pt x="561980" y="657751"/>
                    </a:lnTo>
                    <a:lnTo>
                      <a:pt x="562625" y="547668"/>
                    </a:lnTo>
                    <a:lnTo>
                      <a:pt x="563220" y="447655"/>
                    </a:lnTo>
                    <a:lnTo>
                      <a:pt x="563865" y="355630"/>
                    </a:lnTo>
                    <a:lnTo>
                      <a:pt x="564460" y="273427"/>
                    </a:lnTo>
                    <a:lnTo>
                      <a:pt x="565105" y="201742"/>
                    </a:lnTo>
                    <a:lnTo>
                      <a:pt x="565701" y="141119"/>
                    </a:lnTo>
                    <a:lnTo>
                      <a:pt x="566345" y="91361"/>
                    </a:lnTo>
                    <a:lnTo>
                      <a:pt x="566941" y="52219"/>
                    </a:lnTo>
                    <a:lnTo>
                      <a:pt x="567586" y="25629"/>
                    </a:lnTo>
                    <a:lnTo>
                      <a:pt x="568181" y="9307"/>
                    </a:lnTo>
                    <a:lnTo>
                      <a:pt x="568826" y="5289"/>
                    </a:lnTo>
                    <a:lnTo>
                      <a:pt x="569421" y="11986"/>
                    </a:lnTo>
                    <a:lnTo>
                      <a:pt x="570066" y="31482"/>
                    </a:lnTo>
                    <a:lnTo>
                      <a:pt x="570662" y="62786"/>
                    </a:lnTo>
                    <a:lnTo>
                      <a:pt x="571306" y="103863"/>
                    </a:lnTo>
                    <a:lnTo>
                      <a:pt x="571902" y="160467"/>
                    </a:lnTo>
                    <a:lnTo>
                      <a:pt x="572547" y="224413"/>
                    </a:lnTo>
                    <a:lnTo>
                      <a:pt x="573142" y="298778"/>
                    </a:lnTo>
                    <a:lnTo>
                      <a:pt x="573787" y="384949"/>
                    </a:lnTo>
                    <a:lnTo>
                      <a:pt x="574382" y="480150"/>
                    </a:lnTo>
                    <a:lnTo>
                      <a:pt x="575027" y="586711"/>
                    </a:lnTo>
                    <a:lnTo>
                      <a:pt x="575622" y="697538"/>
                    </a:lnTo>
                    <a:lnTo>
                      <a:pt x="576267" y="818734"/>
                    </a:lnTo>
                    <a:lnTo>
                      <a:pt x="576863" y="947172"/>
                    </a:lnTo>
                    <a:lnTo>
                      <a:pt x="577508" y="1083449"/>
                    </a:lnTo>
                    <a:lnTo>
                      <a:pt x="578103" y="1225481"/>
                    </a:lnTo>
                    <a:lnTo>
                      <a:pt x="578748" y="1372672"/>
                    </a:lnTo>
                    <a:lnTo>
                      <a:pt x="579343" y="1523236"/>
                    </a:lnTo>
                    <a:lnTo>
                      <a:pt x="579988" y="1678415"/>
                    </a:lnTo>
                    <a:lnTo>
                      <a:pt x="580583" y="1838157"/>
                    </a:lnTo>
                    <a:lnTo>
                      <a:pt x="581228" y="1999139"/>
                    </a:lnTo>
                    <a:lnTo>
                      <a:pt x="581824" y="2161610"/>
                    </a:lnTo>
                    <a:lnTo>
                      <a:pt x="582468" y="2322543"/>
                    </a:lnTo>
                    <a:lnTo>
                      <a:pt x="583064" y="2486204"/>
                    </a:lnTo>
                    <a:lnTo>
                      <a:pt x="583709" y="2647434"/>
                    </a:lnTo>
                    <a:lnTo>
                      <a:pt x="584304" y="2806135"/>
                    </a:lnTo>
                    <a:lnTo>
                      <a:pt x="584949" y="2961908"/>
                    </a:lnTo>
                    <a:lnTo>
                      <a:pt x="585544" y="3113068"/>
                    </a:lnTo>
                    <a:lnTo>
                      <a:pt x="586189" y="3259217"/>
                    </a:lnTo>
                    <a:lnTo>
                      <a:pt x="586785" y="3402837"/>
                    </a:lnTo>
                    <a:lnTo>
                      <a:pt x="587430" y="3539758"/>
                    </a:lnTo>
                    <a:lnTo>
                      <a:pt x="588025" y="3667949"/>
                    </a:lnTo>
                    <a:lnTo>
                      <a:pt x="588670" y="3791526"/>
                    </a:lnTo>
                    <a:lnTo>
                      <a:pt x="589265" y="3906223"/>
                    </a:lnTo>
                    <a:lnTo>
                      <a:pt x="589910" y="4010799"/>
                    </a:lnTo>
                    <a:lnTo>
                      <a:pt x="590505" y="4105801"/>
                    </a:lnTo>
                    <a:lnTo>
                      <a:pt x="591150" y="4193263"/>
                    </a:lnTo>
                    <a:lnTo>
                      <a:pt x="591746" y="4270703"/>
                    </a:lnTo>
                    <a:lnTo>
                      <a:pt x="592390" y="4336038"/>
                    </a:lnTo>
                    <a:lnTo>
                      <a:pt x="592986" y="4392395"/>
                    </a:lnTo>
                    <a:lnTo>
                      <a:pt x="593631" y="4436597"/>
                    </a:lnTo>
                    <a:lnTo>
                      <a:pt x="594226" y="4470083"/>
                    </a:lnTo>
                    <a:lnTo>
                      <a:pt x="594871" y="4492457"/>
                    </a:lnTo>
                    <a:lnTo>
                      <a:pt x="595466" y="4503768"/>
                    </a:lnTo>
                    <a:lnTo>
                      <a:pt x="596062" y="4503123"/>
                    </a:lnTo>
                    <a:lnTo>
                      <a:pt x="596706" y="4490621"/>
                    </a:lnTo>
                    <a:lnTo>
                      <a:pt x="597302" y="4466660"/>
                    </a:lnTo>
                    <a:lnTo>
                      <a:pt x="597947" y="4433323"/>
                    </a:lnTo>
                    <a:lnTo>
                      <a:pt x="598542" y="4387632"/>
                    </a:lnTo>
                    <a:lnTo>
                      <a:pt x="599187" y="4330582"/>
                    </a:lnTo>
                    <a:lnTo>
                      <a:pt x="599782" y="4265593"/>
                    </a:lnTo>
                    <a:lnTo>
                      <a:pt x="600427" y="4189840"/>
                    </a:lnTo>
                    <a:lnTo>
                      <a:pt x="601022" y="4103718"/>
                    </a:lnTo>
                    <a:lnTo>
                      <a:pt x="601667" y="4008121"/>
                    </a:lnTo>
                    <a:lnTo>
                      <a:pt x="602263" y="3904635"/>
                    </a:lnTo>
                    <a:lnTo>
                      <a:pt x="602908" y="3793014"/>
                    </a:lnTo>
                    <a:lnTo>
                      <a:pt x="603503" y="3673456"/>
                    </a:lnTo>
                    <a:lnTo>
                      <a:pt x="604148" y="3546406"/>
                    </a:lnTo>
                    <a:lnTo>
                      <a:pt x="604743" y="3413155"/>
                    </a:lnTo>
                    <a:lnTo>
                      <a:pt x="605388" y="3276630"/>
                    </a:lnTo>
                    <a:lnTo>
                      <a:pt x="605983" y="3131870"/>
                    </a:lnTo>
                    <a:lnTo>
                      <a:pt x="606628" y="2985820"/>
                    </a:lnTo>
                    <a:lnTo>
                      <a:pt x="607224" y="2835851"/>
                    </a:lnTo>
                    <a:lnTo>
                      <a:pt x="607869" y="2697887"/>
                    </a:lnTo>
                    <a:lnTo>
                      <a:pt x="610944" y="1918028"/>
                    </a:lnTo>
                    <a:lnTo>
                      <a:pt x="611589" y="1750695"/>
                    </a:lnTo>
                    <a:lnTo>
                      <a:pt x="612185" y="1600677"/>
                    </a:lnTo>
                    <a:lnTo>
                      <a:pt x="612829" y="1453932"/>
                    </a:lnTo>
                    <a:lnTo>
                      <a:pt x="613425" y="1310611"/>
                    </a:lnTo>
                    <a:lnTo>
                      <a:pt x="614070" y="1170861"/>
                    </a:lnTo>
                    <a:lnTo>
                      <a:pt x="614665" y="1040091"/>
                    </a:lnTo>
                    <a:lnTo>
                      <a:pt x="615310" y="911553"/>
                    </a:lnTo>
                    <a:lnTo>
                      <a:pt x="615905" y="791250"/>
                    </a:lnTo>
                    <a:lnTo>
                      <a:pt x="616550" y="676603"/>
                    </a:lnTo>
                    <a:lnTo>
                      <a:pt x="617145" y="570935"/>
                    </a:lnTo>
                    <a:lnTo>
                      <a:pt x="617790" y="473552"/>
                    </a:lnTo>
                    <a:lnTo>
                      <a:pt x="618386" y="384156"/>
                    </a:lnTo>
                    <a:lnTo>
                      <a:pt x="619031" y="302995"/>
                    </a:lnTo>
                    <a:lnTo>
                      <a:pt x="619626" y="229970"/>
                    </a:lnTo>
                    <a:lnTo>
                      <a:pt x="620271" y="169049"/>
                    </a:lnTo>
                    <a:lnTo>
                      <a:pt x="620866" y="117257"/>
                    </a:lnTo>
                    <a:lnTo>
                      <a:pt x="621511" y="73601"/>
                    </a:lnTo>
                    <a:lnTo>
                      <a:pt x="622106" y="41553"/>
                    </a:lnTo>
                    <a:lnTo>
                      <a:pt x="622751" y="19725"/>
                    </a:lnTo>
                    <a:lnTo>
                      <a:pt x="623347" y="8116"/>
                    </a:lnTo>
                    <a:lnTo>
                      <a:pt x="623992" y="7471"/>
                    </a:lnTo>
                    <a:lnTo>
                      <a:pt x="624587" y="17493"/>
                    </a:lnTo>
                    <a:lnTo>
                      <a:pt x="625232" y="36989"/>
                    </a:lnTo>
                    <a:lnTo>
                      <a:pt x="625827" y="67945"/>
                    </a:lnTo>
                    <a:lnTo>
                      <a:pt x="626472" y="109270"/>
                    </a:lnTo>
                    <a:lnTo>
                      <a:pt x="627067" y="160715"/>
                    </a:lnTo>
                    <a:lnTo>
                      <a:pt x="627712" y="222131"/>
                    </a:lnTo>
                    <a:lnTo>
                      <a:pt x="628308" y="292527"/>
                    </a:lnTo>
                    <a:lnTo>
                      <a:pt x="628953" y="371803"/>
                    </a:lnTo>
                    <a:lnTo>
                      <a:pt x="629548" y="459661"/>
                    </a:lnTo>
                    <a:lnTo>
                      <a:pt x="630193" y="557838"/>
                    </a:lnTo>
                    <a:lnTo>
                      <a:pt x="630788" y="662414"/>
                    </a:lnTo>
                    <a:lnTo>
                      <a:pt x="631433" y="774532"/>
                    </a:lnTo>
                    <a:lnTo>
                      <a:pt x="632028" y="894785"/>
                    </a:lnTo>
                    <a:lnTo>
                      <a:pt x="632624" y="1019056"/>
                    </a:lnTo>
                    <a:lnTo>
                      <a:pt x="633269" y="1151960"/>
                    </a:lnTo>
                    <a:lnTo>
                      <a:pt x="633864" y="1288386"/>
                    </a:lnTo>
                    <a:lnTo>
                      <a:pt x="634509" y="1429078"/>
                    </a:lnTo>
                    <a:lnTo>
                      <a:pt x="635104" y="1574036"/>
                    </a:lnTo>
                    <a:lnTo>
                      <a:pt x="635749" y="1720632"/>
                    </a:lnTo>
                    <a:lnTo>
                      <a:pt x="636344" y="1873975"/>
                    </a:lnTo>
                    <a:lnTo>
                      <a:pt x="636989" y="2026623"/>
                    </a:lnTo>
                    <a:lnTo>
                      <a:pt x="637585" y="2179717"/>
                    </a:lnTo>
                    <a:lnTo>
                      <a:pt x="638229" y="2336285"/>
                    </a:lnTo>
                    <a:lnTo>
                      <a:pt x="638825" y="2487444"/>
                    </a:lnTo>
                    <a:lnTo>
                      <a:pt x="639470" y="2640638"/>
                    </a:lnTo>
                    <a:lnTo>
                      <a:pt x="640065" y="2791798"/>
                    </a:lnTo>
                    <a:lnTo>
                      <a:pt x="640710" y="2941172"/>
                    </a:lnTo>
                    <a:lnTo>
                      <a:pt x="641305" y="3087767"/>
                    </a:lnTo>
                    <a:lnTo>
                      <a:pt x="641950" y="3229204"/>
                    </a:lnTo>
                    <a:lnTo>
                      <a:pt x="642545" y="3364836"/>
                    </a:lnTo>
                    <a:lnTo>
                      <a:pt x="643190" y="3496102"/>
                    </a:lnTo>
                    <a:lnTo>
                      <a:pt x="643786" y="3618588"/>
                    </a:lnTo>
                    <a:lnTo>
                      <a:pt x="644431" y="3739486"/>
                    </a:lnTo>
                    <a:lnTo>
                      <a:pt x="645026" y="3849619"/>
                    </a:lnTo>
                    <a:lnTo>
                      <a:pt x="645671" y="3954790"/>
                    </a:lnTo>
                    <a:lnTo>
                      <a:pt x="646266" y="4051628"/>
                    </a:lnTo>
                    <a:lnTo>
                      <a:pt x="646911" y="4140429"/>
                    </a:lnTo>
                    <a:lnTo>
                      <a:pt x="647506" y="4218712"/>
                    </a:lnTo>
                    <a:lnTo>
                      <a:pt x="648151" y="4288413"/>
                    </a:lnTo>
                    <a:lnTo>
                      <a:pt x="648747" y="4349582"/>
                    </a:lnTo>
                    <a:lnTo>
                      <a:pt x="649392" y="4400183"/>
                    </a:lnTo>
                    <a:lnTo>
                      <a:pt x="649987" y="4441211"/>
                    </a:lnTo>
                    <a:lnTo>
                      <a:pt x="650632" y="4471274"/>
                    </a:lnTo>
                    <a:lnTo>
                      <a:pt x="651227" y="4492606"/>
                    </a:lnTo>
                    <a:lnTo>
                      <a:pt x="651872" y="4502329"/>
                    </a:lnTo>
                    <a:lnTo>
                      <a:pt x="652467" y="4501337"/>
                    </a:lnTo>
                    <a:lnTo>
                      <a:pt x="653112" y="4490423"/>
                    </a:lnTo>
                    <a:lnTo>
                      <a:pt x="653708" y="4471869"/>
                    </a:lnTo>
                    <a:lnTo>
                      <a:pt x="654352" y="4440020"/>
                    </a:lnTo>
                    <a:lnTo>
                      <a:pt x="654948" y="4401573"/>
                    </a:lnTo>
                    <a:lnTo>
                      <a:pt x="655593" y="4350376"/>
                    </a:lnTo>
                    <a:lnTo>
                      <a:pt x="656188" y="4290348"/>
                    </a:lnTo>
                    <a:lnTo>
                      <a:pt x="656833" y="4222185"/>
                    </a:lnTo>
                    <a:lnTo>
                      <a:pt x="657428" y="4145439"/>
                    </a:lnTo>
                    <a:lnTo>
                      <a:pt x="658073" y="4061550"/>
                    </a:lnTo>
                    <a:lnTo>
                      <a:pt x="658668" y="3966002"/>
                    </a:lnTo>
                    <a:lnTo>
                      <a:pt x="659314" y="3864700"/>
                    </a:lnTo>
                    <a:lnTo>
                      <a:pt x="659909" y="3756303"/>
                    </a:lnTo>
                    <a:lnTo>
                      <a:pt x="660554" y="3641011"/>
                    </a:lnTo>
                    <a:lnTo>
                      <a:pt x="661149" y="3520956"/>
                    </a:lnTo>
                    <a:lnTo>
                      <a:pt x="661794" y="3395445"/>
                    </a:lnTo>
                    <a:lnTo>
                      <a:pt x="662389" y="3265766"/>
                    </a:lnTo>
                    <a:lnTo>
                      <a:pt x="663034" y="3128546"/>
                    </a:lnTo>
                    <a:lnTo>
                      <a:pt x="663630" y="2987606"/>
                    </a:lnTo>
                    <a:lnTo>
                      <a:pt x="664274" y="2845971"/>
                    </a:lnTo>
                    <a:lnTo>
                      <a:pt x="664870" y="2708752"/>
                    </a:lnTo>
                    <a:lnTo>
                      <a:pt x="667995" y="1941890"/>
                    </a:lnTo>
                    <a:lnTo>
                      <a:pt x="668590" y="1819702"/>
                    </a:lnTo>
                    <a:lnTo>
                      <a:pt x="669235" y="1674992"/>
                    </a:lnTo>
                    <a:lnTo>
                      <a:pt x="669831" y="1536036"/>
                    </a:lnTo>
                    <a:lnTo>
                      <a:pt x="670426" y="1400354"/>
                    </a:lnTo>
                    <a:lnTo>
                      <a:pt x="671071" y="1265367"/>
                    </a:lnTo>
                    <a:lnTo>
                      <a:pt x="671666" y="1135341"/>
                    </a:lnTo>
                    <a:lnTo>
                      <a:pt x="672311" y="1010573"/>
                    </a:lnTo>
                    <a:lnTo>
                      <a:pt x="672906" y="890469"/>
                    </a:lnTo>
                    <a:lnTo>
                      <a:pt x="673551" y="779145"/>
                    </a:lnTo>
                    <a:lnTo>
                      <a:pt x="674147" y="672138"/>
                    </a:lnTo>
                    <a:lnTo>
                      <a:pt x="674792" y="572423"/>
                    </a:lnTo>
                    <a:lnTo>
                      <a:pt x="675387" y="479753"/>
                    </a:lnTo>
                    <a:lnTo>
                      <a:pt x="676032" y="393879"/>
                    </a:lnTo>
                    <a:lnTo>
                      <a:pt x="676627" y="316240"/>
                    </a:lnTo>
                    <a:lnTo>
                      <a:pt x="677272" y="246093"/>
                    </a:lnTo>
                    <a:lnTo>
                      <a:pt x="677867" y="184974"/>
                    </a:lnTo>
                    <a:lnTo>
                      <a:pt x="678512" y="134620"/>
                    </a:lnTo>
                    <a:lnTo>
                      <a:pt x="679108" y="90617"/>
                    </a:lnTo>
                    <a:lnTo>
                      <a:pt x="679753" y="55593"/>
                    </a:lnTo>
                    <a:lnTo>
                      <a:pt x="680348" y="30391"/>
                    </a:lnTo>
                    <a:lnTo>
                      <a:pt x="680993" y="14814"/>
                    </a:lnTo>
                    <a:lnTo>
                      <a:pt x="681588" y="7868"/>
                    </a:lnTo>
                    <a:lnTo>
                      <a:pt x="682233" y="11143"/>
                    </a:lnTo>
                    <a:lnTo>
                      <a:pt x="682828" y="23446"/>
                    </a:lnTo>
                    <a:lnTo>
                      <a:pt x="683473" y="44530"/>
                    </a:lnTo>
                    <a:lnTo>
                      <a:pt x="684069" y="74196"/>
                    </a:lnTo>
                    <a:lnTo>
                      <a:pt x="684713" y="115372"/>
                    </a:lnTo>
                    <a:lnTo>
                      <a:pt x="685309" y="162848"/>
                    </a:lnTo>
                    <a:lnTo>
                      <a:pt x="685954" y="220445"/>
                    </a:lnTo>
                    <a:lnTo>
                      <a:pt x="686549" y="286475"/>
                    </a:lnTo>
                    <a:lnTo>
                      <a:pt x="687194" y="360244"/>
                    </a:lnTo>
                    <a:lnTo>
                      <a:pt x="687789" y="442744"/>
                    </a:lnTo>
                    <a:lnTo>
                      <a:pt x="688434" y="531743"/>
                    </a:lnTo>
                    <a:lnTo>
                      <a:pt x="689029" y="629623"/>
                    </a:lnTo>
                    <a:lnTo>
                      <a:pt x="689674" y="732265"/>
                    </a:lnTo>
                    <a:lnTo>
                      <a:pt x="690270" y="841852"/>
                    </a:lnTo>
                    <a:lnTo>
                      <a:pt x="690915" y="959178"/>
                    </a:lnTo>
                    <a:lnTo>
                      <a:pt x="691510" y="1079480"/>
                    </a:lnTo>
                    <a:lnTo>
                      <a:pt x="692155" y="1206729"/>
                    </a:lnTo>
                    <a:lnTo>
                      <a:pt x="692750" y="1335415"/>
                    </a:lnTo>
                    <a:lnTo>
                      <a:pt x="693395" y="1470154"/>
                    </a:lnTo>
                    <a:lnTo>
                      <a:pt x="693990" y="1607672"/>
                    </a:lnTo>
                    <a:lnTo>
                      <a:pt x="694635" y="1751092"/>
                    </a:lnTo>
                    <a:lnTo>
                      <a:pt x="695231" y="1892628"/>
                    </a:lnTo>
                    <a:lnTo>
                      <a:pt x="695876" y="2038132"/>
                    </a:lnTo>
                    <a:lnTo>
                      <a:pt x="696471" y="2184132"/>
                    </a:lnTo>
                    <a:lnTo>
                      <a:pt x="697116" y="2328744"/>
                    </a:lnTo>
                    <a:lnTo>
                      <a:pt x="697711" y="2472165"/>
                    </a:lnTo>
                    <a:lnTo>
                      <a:pt x="698356" y="2616726"/>
                    </a:lnTo>
                    <a:lnTo>
                      <a:pt x="698951" y="2758758"/>
                    </a:lnTo>
                    <a:lnTo>
                      <a:pt x="699596" y="2900343"/>
                    </a:lnTo>
                    <a:lnTo>
                      <a:pt x="700192" y="3039398"/>
                    </a:lnTo>
                    <a:lnTo>
                      <a:pt x="700837" y="3172847"/>
                    </a:lnTo>
                    <a:lnTo>
                      <a:pt x="701432" y="3302923"/>
                    </a:lnTo>
                    <a:lnTo>
                      <a:pt x="702077" y="3430767"/>
                    </a:lnTo>
                    <a:lnTo>
                      <a:pt x="702672" y="3551863"/>
                    </a:lnTo>
                    <a:lnTo>
                      <a:pt x="703317" y="3668197"/>
                    </a:lnTo>
                    <a:lnTo>
                      <a:pt x="703912" y="3777735"/>
                    </a:lnTo>
                    <a:lnTo>
                      <a:pt x="704557" y="3881517"/>
                    </a:lnTo>
                    <a:lnTo>
                      <a:pt x="705153" y="3977115"/>
                    </a:lnTo>
                    <a:lnTo>
                      <a:pt x="705797" y="4066759"/>
                    </a:lnTo>
                    <a:lnTo>
                      <a:pt x="706393" y="4150301"/>
                    </a:lnTo>
                    <a:lnTo>
                      <a:pt x="706988" y="4222681"/>
                    </a:lnTo>
                    <a:lnTo>
                      <a:pt x="707633" y="4290001"/>
                    </a:lnTo>
                    <a:lnTo>
                      <a:pt x="708228" y="4346804"/>
                    </a:lnTo>
                    <a:lnTo>
                      <a:pt x="708873" y="4395768"/>
                    </a:lnTo>
                    <a:lnTo>
                      <a:pt x="709469" y="4435406"/>
                    </a:lnTo>
                    <a:lnTo>
                      <a:pt x="710113" y="4466114"/>
                    </a:lnTo>
                    <a:lnTo>
                      <a:pt x="710709" y="4487992"/>
                    </a:lnTo>
                    <a:lnTo>
                      <a:pt x="711354" y="4499750"/>
                    </a:lnTo>
                    <a:lnTo>
                      <a:pt x="711949" y="4502726"/>
                    </a:lnTo>
                    <a:lnTo>
                      <a:pt x="712594" y="4497765"/>
                    </a:lnTo>
                    <a:lnTo>
                      <a:pt x="713189" y="4483031"/>
                    </a:lnTo>
                    <a:lnTo>
                      <a:pt x="713834" y="4458127"/>
                    </a:lnTo>
                    <a:lnTo>
                      <a:pt x="714429" y="4424889"/>
                    </a:lnTo>
                    <a:lnTo>
                      <a:pt x="715074" y="4385747"/>
                    </a:lnTo>
                    <a:lnTo>
                      <a:pt x="715670" y="4334848"/>
                    </a:lnTo>
                    <a:lnTo>
                      <a:pt x="716315" y="4274374"/>
                    </a:lnTo>
                    <a:lnTo>
                      <a:pt x="716910" y="4208146"/>
                    </a:lnTo>
                    <a:lnTo>
                      <a:pt x="717555" y="4135617"/>
                    </a:lnTo>
                    <a:lnTo>
                      <a:pt x="718150" y="4055101"/>
                    </a:lnTo>
                    <a:lnTo>
                      <a:pt x="718795" y="3964514"/>
                    </a:lnTo>
                    <a:lnTo>
                      <a:pt x="719390" y="3866585"/>
                    </a:lnTo>
                    <a:lnTo>
                      <a:pt x="720035" y="3767862"/>
                    </a:lnTo>
                    <a:lnTo>
                      <a:pt x="720631" y="3657779"/>
                    </a:lnTo>
                    <a:lnTo>
                      <a:pt x="721276" y="3544769"/>
                    </a:lnTo>
                    <a:lnTo>
                      <a:pt x="721871" y="3429030"/>
                    </a:lnTo>
                    <a:lnTo>
                      <a:pt x="722516" y="3306495"/>
                    </a:lnTo>
                    <a:lnTo>
                      <a:pt x="723111" y="3179693"/>
                    </a:lnTo>
                    <a:lnTo>
                      <a:pt x="723756" y="3048923"/>
                    </a:lnTo>
                    <a:lnTo>
                      <a:pt x="724351" y="2917905"/>
                    </a:lnTo>
                    <a:lnTo>
                      <a:pt x="724996" y="2781330"/>
                    </a:lnTo>
                    <a:lnTo>
                      <a:pt x="725592" y="2677399"/>
                    </a:lnTo>
                    <a:lnTo>
                      <a:pt x="728717" y="1933952"/>
                    </a:lnTo>
                    <a:lnTo>
                      <a:pt x="729312" y="1816130"/>
                    </a:lnTo>
                    <a:lnTo>
                      <a:pt x="729957" y="1680052"/>
                    </a:lnTo>
                    <a:lnTo>
                      <a:pt x="730552" y="1545759"/>
                    </a:lnTo>
                    <a:lnTo>
                      <a:pt x="731197" y="1414096"/>
                    </a:lnTo>
                    <a:lnTo>
                      <a:pt x="731793" y="1289229"/>
                    </a:lnTo>
                    <a:lnTo>
                      <a:pt x="732438" y="1165751"/>
                    </a:lnTo>
                    <a:lnTo>
                      <a:pt x="733033" y="1046788"/>
                    </a:lnTo>
                    <a:lnTo>
                      <a:pt x="733678" y="934919"/>
                    </a:lnTo>
                    <a:lnTo>
                      <a:pt x="734273" y="825183"/>
                    </a:lnTo>
                    <a:lnTo>
                      <a:pt x="734918" y="722541"/>
                    </a:lnTo>
                    <a:lnTo>
                      <a:pt x="735514" y="624364"/>
                    </a:lnTo>
                    <a:lnTo>
                      <a:pt x="736158" y="532587"/>
                    </a:lnTo>
                    <a:lnTo>
                      <a:pt x="736754" y="447655"/>
                    </a:lnTo>
                    <a:lnTo>
                      <a:pt x="737399" y="370711"/>
                    </a:lnTo>
                    <a:lnTo>
                      <a:pt x="737994" y="300266"/>
                    </a:lnTo>
                    <a:lnTo>
                      <a:pt x="738639" y="235675"/>
                    </a:lnTo>
                    <a:lnTo>
                      <a:pt x="739234" y="179566"/>
                    </a:lnTo>
                    <a:lnTo>
                      <a:pt x="739879" y="131693"/>
                    </a:lnTo>
                    <a:lnTo>
                      <a:pt x="740474" y="89575"/>
                    </a:lnTo>
                    <a:lnTo>
                      <a:pt x="741119" y="57478"/>
                    </a:lnTo>
                    <a:lnTo>
                      <a:pt x="741715" y="33764"/>
                    </a:lnTo>
                    <a:lnTo>
                      <a:pt x="742360" y="15657"/>
                    </a:lnTo>
                    <a:lnTo>
                      <a:pt x="742955" y="7968"/>
                    </a:lnTo>
                    <a:lnTo>
                      <a:pt x="743550" y="9505"/>
                    </a:lnTo>
                    <a:lnTo>
                      <a:pt x="744195" y="17493"/>
                    </a:lnTo>
                    <a:lnTo>
                      <a:pt x="744790" y="34161"/>
                    </a:lnTo>
                    <a:lnTo>
                      <a:pt x="745435" y="58817"/>
                    </a:lnTo>
                    <a:lnTo>
                      <a:pt x="746031" y="92105"/>
                    </a:lnTo>
                    <a:lnTo>
                      <a:pt x="746676" y="131793"/>
                    </a:lnTo>
                    <a:lnTo>
                      <a:pt x="747271" y="180955"/>
                    </a:lnTo>
                    <a:lnTo>
                      <a:pt x="747916" y="238850"/>
                    </a:lnTo>
                    <a:lnTo>
                      <a:pt x="748511" y="302598"/>
                    </a:lnTo>
                    <a:lnTo>
                      <a:pt x="749156" y="372596"/>
                    </a:lnTo>
                    <a:lnTo>
                      <a:pt x="749751" y="450731"/>
                    </a:lnTo>
                    <a:lnTo>
                      <a:pt x="750396" y="535315"/>
                    </a:lnTo>
                    <a:lnTo>
                      <a:pt x="750992" y="625753"/>
                    </a:lnTo>
                    <a:lnTo>
                      <a:pt x="751637" y="722541"/>
                    </a:lnTo>
                    <a:lnTo>
                      <a:pt x="752232" y="824240"/>
                    </a:lnTo>
                    <a:lnTo>
                      <a:pt x="752877" y="933679"/>
                    </a:lnTo>
                    <a:lnTo>
                      <a:pt x="753472" y="1044109"/>
                    </a:lnTo>
                    <a:lnTo>
                      <a:pt x="754117" y="1163023"/>
                    </a:lnTo>
                    <a:lnTo>
                      <a:pt x="754712" y="1285607"/>
                    </a:lnTo>
                    <a:lnTo>
                      <a:pt x="755357" y="1409532"/>
                    </a:lnTo>
                    <a:lnTo>
                      <a:pt x="755953" y="1537375"/>
                    </a:lnTo>
                    <a:lnTo>
                      <a:pt x="756597" y="1669336"/>
                    </a:lnTo>
                    <a:lnTo>
                      <a:pt x="757193" y="1800404"/>
                    </a:lnTo>
                    <a:lnTo>
                      <a:pt x="757838" y="1935738"/>
                    </a:lnTo>
                    <a:lnTo>
                      <a:pt x="758433" y="2071767"/>
                    </a:lnTo>
                    <a:lnTo>
                      <a:pt x="759078" y="2209235"/>
                    </a:lnTo>
                    <a:lnTo>
                      <a:pt x="759673" y="2347397"/>
                    </a:lnTo>
                    <a:lnTo>
                      <a:pt x="760318" y="2483476"/>
                    </a:lnTo>
                    <a:lnTo>
                      <a:pt x="760913" y="2619901"/>
                    </a:lnTo>
                    <a:lnTo>
                      <a:pt x="761558" y="2754144"/>
                    </a:lnTo>
                    <a:lnTo>
                      <a:pt x="762154" y="2885411"/>
                    </a:lnTo>
                    <a:lnTo>
                      <a:pt x="762799" y="3016280"/>
                    </a:lnTo>
                    <a:lnTo>
                      <a:pt x="763394" y="3142834"/>
                    </a:lnTo>
                    <a:lnTo>
                      <a:pt x="764039" y="3266559"/>
                    </a:lnTo>
                    <a:lnTo>
                      <a:pt x="764634" y="3385870"/>
                    </a:lnTo>
                    <a:lnTo>
                      <a:pt x="765279" y="3503097"/>
                    </a:lnTo>
                    <a:lnTo>
                      <a:pt x="765874" y="3614619"/>
                    </a:lnTo>
                    <a:lnTo>
                      <a:pt x="766519" y="3721825"/>
                    </a:lnTo>
                    <a:lnTo>
                      <a:pt x="767115" y="3821341"/>
                    </a:lnTo>
                    <a:lnTo>
                      <a:pt x="767760" y="3915946"/>
                    </a:lnTo>
                    <a:lnTo>
                      <a:pt x="768355" y="4003805"/>
                    </a:lnTo>
                    <a:lnTo>
                      <a:pt x="769000" y="4087644"/>
                    </a:lnTo>
                    <a:lnTo>
                      <a:pt x="769595" y="4162753"/>
                    </a:lnTo>
                    <a:lnTo>
                      <a:pt x="770240" y="4232057"/>
                    </a:lnTo>
                    <a:lnTo>
                      <a:pt x="770835" y="4292035"/>
                    </a:lnTo>
                    <a:lnTo>
                      <a:pt x="771480" y="4347201"/>
                    </a:lnTo>
                    <a:lnTo>
                      <a:pt x="772076" y="4394131"/>
                    </a:lnTo>
                    <a:lnTo>
                      <a:pt x="772721" y="4429850"/>
                    </a:lnTo>
                    <a:lnTo>
                      <a:pt x="773316" y="4461699"/>
                    </a:lnTo>
                    <a:lnTo>
                      <a:pt x="773961" y="4483627"/>
                    </a:lnTo>
                    <a:lnTo>
                      <a:pt x="774556" y="4496773"/>
                    </a:lnTo>
                    <a:lnTo>
                      <a:pt x="775201" y="4502726"/>
                    </a:lnTo>
                    <a:lnTo>
                      <a:pt x="775796" y="4500741"/>
                    </a:lnTo>
                    <a:lnTo>
                      <a:pt x="776441" y="4490423"/>
                    </a:lnTo>
                    <a:lnTo>
                      <a:pt x="777037" y="4472514"/>
                    </a:lnTo>
                    <a:lnTo>
                      <a:pt x="777681" y="4446370"/>
                    </a:lnTo>
                    <a:lnTo>
                      <a:pt x="778277" y="4411494"/>
                    </a:lnTo>
                    <a:lnTo>
                      <a:pt x="778922" y="4370319"/>
                    </a:lnTo>
                    <a:lnTo>
                      <a:pt x="779517" y="4319667"/>
                    </a:lnTo>
                    <a:lnTo>
                      <a:pt x="780112" y="4262666"/>
                    </a:lnTo>
                    <a:lnTo>
                      <a:pt x="780757" y="4198720"/>
                    </a:lnTo>
                    <a:lnTo>
                      <a:pt x="781353" y="4129267"/>
                    </a:lnTo>
                    <a:lnTo>
                      <a:pt x="781997" y="4051330"/>
                    </a:lnTo>
                    <a:lnTo>
                      <a:pt x="782593" y="3969524"/>
                    </a:lnTo>
                    <a:lnTo>
                      <a:pt x="783238" y="3880227"/>
                    </a:lnTo>
                    <a:lnTo>
                      <a:pt x="783833" y="3784233"/>
                    </a:lnTo>
                    <a:lnTo>
                      <a:pt x="784478" y="3684221"/>
                    </a:lnTo>
                    <a:lnTo>
                      <a:pt x="785073" y="3581033"/>
                    </a:lnTo>
                    <a:lnTo>
                      <a:pt x="785718" y="3471397"/>
                    </a:lnTo>
                    <a:lnTo>
                      <a:pt x="786313" y="3357990"/>
                    </a:lnTo>
                    <a:lnTo>
                      <a:pt x="786958" y="3241904"/>
                    </a:lnTo>
                    <a:lnTo>
                      <a:pt x="787554" y="3121055"/>
                    </a:lnTo>
                    <a:lnTo>
                      <a:pt x="788199" y="2996436"/>
                    </a:lnTo>
                    <a:lnTo>
                      <a:pt x="788794" y="2871421"/>
                    </a:lnTo>
                    <a:lnTo>
                      <a:pt x="789439" y="2743032"/>
                    </a:lnTo>
                    <a:lnTo>
                      <a:pt x="790034" y="2668270"/>
                    </a:lnTo>
                    <a:lnTo>
                      <a:pt x="793160" y="1910041"/>
                    </a:lnTo>
                    <a:lnTo>
                      <a:pt x="793755" y="1836817"/>
                    </a:lnTo>
                    <a:lnTo>
                      <a:pt x="794400" y="1709520"/>
                    </a:lnTo>
                    <a:lnTo>
                      <a:pt x="794995" y="1584256"/>
                    </a:lnTo>
                    <a:lnTo>
                      <a:pt x="795640" y="1462812"/>
                    </a:lnTo>
                    <a:lnTo>
                      <a:pt x="796235" y="1342857"/>
                    </a:lnTo>
                    <a:lnTo>
                      <a:pt x="796880" y="1225282"/>
                    </a:lnTo>
                    <a:lnTo>
                      <a:pt x="797476" y="1113562"/>
                    </a:lnTo>
                    <a:lnTo>
                      <a:pt x="798120" y="1003677"/>
                    </a:lnTo>
                    <a:lnTo>
                      <a:pt x="798716" y="898208"/>
                    </a:lnTo>
                    <a:lnTo>
                      <a:pt x="799361" y="798443"/>
                    </a:lnTo>
                    <a:lnTo>
                      <a:pt x="799956" y="703838"/>
                    </a:lnTo>
                    <a:lnTo>
                      <a:pt x="800601" y="611416"/>
                    </a:lnTo>
                    <a:lnTo>
                      <a:pt x="801196" y="525741"/>
                    </a:lnTo>
                    <a:lnTo>
                      <a:pt x="801841" y="448052"/>
                    </a:lnTo>
                    <a:lnTo>
                      <a:pt x="802436" y="373589"/>
                    </a:lnTo>
                    <a:lnTo>
                      <a:pt x="803081" y="306765"/>
                    </a:lnTo>
                    <a:lnTo>
                      <a:pt x="803677" y="247432"/>
                    </a:lnTo>
                    <a:lnTo>
                      <a:pt x="804322" y="192118"/>
                    </a:lnTo>
                    <a:lnTo>
                      <a:pt x="804917" y="144294"/>
                    </a:lnTo>
                    <a:lnTo>
                      <a:pt x="805562" y="101134"/>
                    </a:lnTo>
                    <a:lnTo>
                      <a:pt x="806157" y="69632"/>
                    </a:lnTo>
                    <a:lnTo>
                      <a:pt x="806802" y="43538"/>
                    </a:lnTo>
                    <a:lnTo>
                      <a:pt x="807397" y="23098"/>
                    </a:lnTo>
                    <a:lnTo>
                      <a:pt x="808042" y="11391"/>
                    </a:lnTo>
                    <a:lnTo>
                      <a:pt x="808638" y="6479"/>
                    </a:lnTo>
                    <a:lnTo>
                      <a:pt x="809283" y="7422"/>
                    </a:lnTo>
                    <a:lnTo>
                      <a:pt x="809878" y="17840"/>
                    </a:lnTo>
                    <a:lnTo>
                      <a:pt x="810523" y="34360"/>
                    </a:lnTo>
                    <a:lnTo>
                      <a:pt x="811118" y="57130"/>
                    </a:lnTo>
                    <a:lnTo>
                      <a:pt x="811763" y="88384"/>
                    </a:lnTo>
                    <a:lnTo>
                      <a:pt x="812358" y="125790"/>
                    </a:lnTo>
                    <a:lnTo>
                      <a:pt x="813003" y="169396"/>
                    </a:lnTo>
                    <a:lnTo>
                      <a:pt x="813599" y="218559"/>
                    </a:lnTo>
                    <a:lnTo>
                      <a:pt x="814244" y="277148"/>
                    </a:lnTo>
                    <a:lnTo>
                      <a:pt x="814839" y="340499"/>
                    </a:lnTo>
                    <a:lnTo>
                      <a:pt x="815484" y="410498"/>
                    </a:lnTo>
                    <a:lnTo>
                      <a:pt x="816079" y="485061"/>
                    </a:lnTo>
                    <a:lnTo>
                      <a:pt x="816674" y="567561"/>
                    </a:lnTo>
                    <a:lnTo>
                      <a:pt x="817319" y="653237"/>
                    </a:lnTo>
                    <a:lnTo>
                      <a:pt x="817915" y="746254"/>
                    </a:lnTo>
                    <a:lnTo>
                      <a:pt x="818560" y="841107"/>
                    </a:lnTo>
                    <a:lnTo>
                      <a:pt x="819155" y="943650"/>
                    </a:lnTo>
                    <a:lnTo>
                      <a:pt x="819800" y="1049020"/>
                    </a:lnTo>
                    <a:lnTo>
                      <a:pt x="820395" y="1157764"/>
                    </a:lnTo>
                    <a:lnTo>
                      <a:pt x="821040" y="1271171"/>
                    </a:lnTo>
                    <a:lnTo>
                      <a:pt x="821635" y="1385818"/>
                    </a:lnTo>
                    <a:lnTo>
                      <a:pt x="822280" y="1508651"/>
                    </a:lnTo>
                    <a:lnTo>
                      <a:pt x="822876" y="1626821"/>
                    </a:lnTo>
                    <a:lnTo>
                      <a:pt x="823520" y="1750894"/>
                    </a:lnTo>
                    <a:lnTo>
                      <a:pt x="824116" y="1876009"/>
                    </a:lnTo>
                    <a:lnTo>
                      <a:pt x="824761" y="2002711"/>
                    </a:lnTo>
                    <a:lnTo>
                      <a:pt x="825356" y="2129761"/>
                    </a:lnTo>
                    <a:lnTo>
                      <a:pt x="826001" y="2256612"/>
                    </a:lnTo>
                    <a:lnTo>
                      <a:pt x="826596" y="2384703"/>
                    </a:lnTo>
                    <a:lnTo>
                      <a:pt x="827241" y="2512745"/>
                    </a:lnTo>
                    <a:lnTo>
                      <a:pt x="827837" y="2638257"/>
                    </a:lnTo>
                    <a:lnTo>
                      <a:pt x="828481" y="2764215"/>
                    </a:lnTo>
                    <a:lnTo>
                      <a:pt x="829077" y="2886452"/>
                    </a:lnTo>
                    <a:lnTo>
                      <a:pt x="829722" y="3009087"/>
                    </a:lnTo>
                    <a:lnTo>
                      <a:pt x="830317" y="3126711"/>
                    </a:lnTo>
                    <a:lnTo>
                      <a:pt x="830962" y="3243938"/>
                    </a:lnTo>
                    <a:lnTo>
                      <a:pt x="831557" y="3356700"/>
                    </a:lnTo>
                    <a:lnTo>
                      <a:pt x="832202" y="3465245"/>
                    </a:lnTo>
                    <a:lnTo>
                      <a:pt x="832797" y="3570814"/>
                    </a:lnTo>
                    <a:lnTo>
                      <a:pt x="833442" y="3671620"/>
                    </a:lnTo>
                    <a:lnTo>
                      <a:pt x="834038" y="3770194"/>
                    </a:lnTo>
                    <a:lnTo>
                      <a:pt x="834683" y="3860582"/>
                    </a:lnTo>
                    <a:lnTo>
                      <a:pt x="835278" y="3947051"/>
                    </a:lnTo>
                    <a:lnTo>
                      <a:pt x="835923" y="4026922"/>
                    </a:lnTo>
                    <a:lnTo>
                      <a:pt x="836518" y="4103420"/>
                    </a:lnTo>
                    <a:lnTo>
                      <a:pt x="837163" y="4173320"/>
                    </a:lnTo>
                    <a:lnTo>
                      <a:pt x="837758" y="4235828"/>
                    </a:lnTo>
                    <a:lnTo>
                      <a:pt x="838403" y="4291440"/>
                    </a:lnTo>
                    <a:lnTo>
                      <a:pt x="838999" y="4342190"/>
                    </a:lnTo>
                    <a:lnTo>
                      <a:pt x="839643" y="4386442"/>
                    </a:lnTo>
                    <a:lnTo>
                      <a:pt x="840239" y="4422408"/>
                    </a:lnTo>
                    <a:lnTo>
                      <a:pt x="840884" y="4452968"/>
                    </a:lnTo>
                    <a:lnTo>
                      <a:pt x="841479" y="4477128"/>
                    </a:lnTo>
                    <a:lnTo>
                      <a:pt x="842124" y="4491614"/>
                    </a:lnTo>
                    <a:lnTo>
                      <a:pt x="842719" y="4501536"/>
                    </a:lnTo>
                    <a:lnTo>
                      <a:pt x="843364" y="4503569"/>
                    </a:lnTo>
                    <a:lnTo>
                      <a:pt x="843960" y="4499154"/>
                    </a:lnTo>
                    <a:lnTo>
                      <a:pt x="844605" y="4485809"/>
                    </a:lnTo>
                    <a:lnTo>
                      <a:pt x="845200" y="4467503"/>
                    </a:lnTo>
                    <a:lnTo>
                      <a:pt x="845845" y="4441062"/>
                    </a:lnTo>
                    <a:lnTo>
                      <a:pt x="846440" y="4407327"/>
                    </a:lnTo>
                    <a:lnTo>
                      <a:pt x="847085" y="4367689"/>
                    </a:lnTo>
                    <a:lnTo>
                      <a:pt x="847680" y="4321801"/>
                    </a:lnTo>
                    <a:lnTo>
                      <a:pt x="848325" y="4269115"/>
                    </a:lnTo>
                    <a:lnTo>
                      <a:pt x="848921" y="4209386"/>
                    </a:lnTo>
                    <a:lnTo>
                      <a:pt x="849565" y="4144596"/>
                    </a:lnTo>
                    <a:lnTo>
                      <a:pt x="850161" y="4074101"/>
                    </a:lnTo>
                    <a:lnTo>
                      <a:pt x="850806" y="3999042"/>
                    </a:lnTo>
                    <a:lnTo>
                      <a:pt x="851401" y="3917385"/>
                    </a:lnTo>
                    <a:lnTo>
                      <a:pt x="852046" y="3833247"/>
                    </a:lnTo>
                    <a:lnTo>
                      <a:pt x="852641" y="3741867"/>
                    </a:lnTo>
                    <a:lnTo>
                      <a:pt x="853286" y="3645823"/>
                    </a:lnTo>
                    <a:lnTo>
                      <a:pt x="853881" y="3546009"/>
                    </a:lnTo>
                    <a:lnTo>
                      <a:pt x="854477" y="3442871"/>
                    </a:lnTo>
                    <a:lnTo>
                      <a:pt x="855122" y="3335715"/>
                    </a:lnTo>
                    <a:lnTo>
                      <a:pt x="855717" y="3226078"/>
                    </a:lnTo>
                    <a:lnTo>
                      <a:pt x="856362" y="3114110"/>
                    </a:lnTo>
                    <a:lnTo>
                      <a:pt x="856957" y="3001100"/>
                    </a:lnTo>
                    <a:lnTo>
                      <a:pt x="857602" y="2883377"/>
                    </a:lnTo>
                    <a:lnTo>
                      <a:pt x="858197" y="2764959"/>
                    </a:lnTo>
                    <a:lnTo>
                      <a:pt x="858842" y="2677399"/>
                    </a:lnTo>
                    <a:lnTo>
                      <a:pt x="862563" y="1918028"/>
                    </a:lnTo>
                    <a:lnTo>
                      <a:pt x="863158" y="1806456"/>
                    </a:lnTo>
                    <a:lnTo>
                      <a:pt x="863803" y="1686947"/>
                    </a:lnTo>
                    <a:lnTo>
                      <a:pt x="864399" y="1564511"/>
                    </a:lnTo>
                    <a:lnTo>
                      <a:pt x="865044" y="1451700"/>
                    </a:lnTo>
                    <a:lnTo>
                      <a:pt x="865639" y="1340773"/>
                    </a:lnTo>
                    <a:lnTo>
                      <a:pt x="866284" y="1232377"/>
                    </a:lnTo>
                    <a:lnTo>
                      <a:pt x="866879" y="1127998"/>
                    </a:lnTo>
                    <a:lnTo>
                      <a:pt x="867524" y="1026299"/>
                    </a:lnTo>
                    <a:lnTo>
                      <a:pt x="868119" y="926088"/>
                    </a:lnTo>
                    <a:lnTo>
                      <a:pt x="868764" y="830938"/>
                    </a:lnTo>
                    <a:lnTo>
                      <a:pt x="869360" y="739904"/>
                    </a:lnTo>
                    <a:lnTo>
                      <a:pt x="870004" y="654626"/>
                    </a:lnTo>
                    <a:lnTo>
                      <a:pt x="870600" y="573316"/>
                    </a:lnTo>
                    <a:lnTo>
                      <a:pt x="871245" y="496670"/>
                    </a:lnTo>
                    <a:lnTo>
                      <a:pt x="871840" y="425579"/>
                    </a:lnTo>
                    <a:lnTo>
                      <a:pt x="872485" y="357466"/>
                    </a:lnTo>
                    <a:lnTo>
                      <a:pt x="873080" y="296297"/>
                    </a:lnTo>
                    <a:lnTo>
                      <a:pt x="873725" y="241132"/>
                    </a:lnTo>
                    <a:lnTo>
                      <a:pt x="874320" y="190530"/>
                    </a:lnTo>
                    <a:lnTo>
                      <a:pt x="874965" y="148114"/>
                    </a:lnTo>
                    <a:lnTo>
                      <a:pt x="875561" y="107682"/>
                    </a:lnTo>
                    <a:lnTo>
                      <a:pt x="876206" y="74593"/>
                    </a:lnTo>
                    <a:lnTo>
                      <a:pt x="876801" y="49887"/>
                    </a:lnTo>
                    <a:lnTo>
                      <a:pt x="877446" y="28208"/>
                    </a:lnTo>
                    <a:lnTo>
                      <a:pt x="878041" y="14070"/>
                    </a:lnTo>
                    <a:lnTo>
                      <a:pt x="878686" y="6479"/>
                    </a:lnTo>
                    <a:lnTo>
                      <a:pt x="879281" y="3701"/>
                    </a:lnTo>
                    <a:lnTo>
                      <a:pt x="879926" y="8563"/>
                    </a:lnTo>
                    <a:lnTo>
                      <a:pt x="880522" y="19923"/>
                    </a:lnTo>
                    <a:lnTo>
                      <a:pt x="881167" y="35203"/>
                    </a:lnTo>
                    <a:lnTo>
                      <a:pt x="881762" y="57478"/>
                    </a:lnTo>
                    <a:lnTo>
                      <a:pt x="882407" y="88037"/>
                    </a:lnTo>
                    <a:lnTo>
                      <a:pt x="883002" y="121623"/>
                    </a:lnTo>
                    <a:lnTo>
                      <a:pt x="883647" y="162798"/>
                    </a:lnTo>
                    <a:lnTo>
                      <a:pt x="884242" y="207943"/>
                    </a:lnTo>
                    <a:lnTo>
                      <a:pt x="884887" y="259438"/>
                    </a:lnTo>
                    <a:lnTo>
                      <a:pt x="885483" y="316240"/>
                    </a:lnTo>
                    <a:lnTo>
                      <a:pt x="886128" y="379294"/>
                    </a:lnTo>
                    <a:lnTo>
                      <a:pt x="886723" y="448648"/>
                    </a:lnTo>
                    <a:lnTo>
                      <a:pt x="887368" y="519192"/>
                    </a:lnTo>
                    <a:lnTo>
                      <a:pt x="887963" y="596682"/>
                    </a:lnTo>
                    <a:lnTo>
                      <a:pt x="888608" y="678934"/>
                    </a:lnTo>
                    <a:lnTo>
                      <a:pt x="889203" y="764312"/>
                    </a:lnTo>
                    <a:lnTo>
                      <a:pt x="889848" y="855990"/>
                    </a:lnTo>
                    <a:lnTo>
                      <a:pt x="890444" y="950794"/>
                    </a:lnTo>
                    <a:lnTo>
                      <a:pt x="891039" y="1048375"/>
                    </a:lnTo>
                    <a:lnTo>
                      <a:pt x="891684" y="1148785"/>
                    </a:lnTo>
                    <a:lnTo>
                      <a:pt x="892279" y="1252766"/>
                    </a:lnTo>
                    <a:lnTo>
                      <a:pt x="892924" y="1360914"/>
                    </a:lnTo>
                    <a:lnTo>
                      <a:pt x="893519" y="1469311"/>
                    </a:lnTo>
                    <a:lnTo>
                      <a:pt x="894164" y="1581974"/>
                    </a:lnTo>
                    <a:lnTo>
                      <a:pt x="894760" y="1694934"/>
                    </a:lnTo>
                    <a:lnTo>
                      <a:pt x="895404" y="1810673"/>
                    </a:lnTo>
                    <a:lnTo>
                      <a:pt x="896000" y="1926362"/>
                    </a:lnTo>
                    <a:lnTo>
                      <a:pt x="896645" y="2042895"/>
                    </a:lnTo>
                    <a:lnTo>
                      <a:pt x="897240" y="2162404"/>
                    </a:lnTo>
                    <a:lnTo>
                      <a:pt x="897885" y="2279234"/>
                    </a:lnTo>
                    <a:lnTo>
                      <a:pt x="898480" y="2398991"/>
                    </a:lnTo>
                    <a:lnTo>
                      <a:pt x="899125" y="2516813"/>
                    </a:lnTo>
                    <a:lnTo>
                      <a:pt x="899720" y="2634834"/>
                    </a:lnTo>
                    <a:lnTo>
                      <a:pt x="900365" y="2751168"/>
                    </a:lnTo>
                    <a:lnTo>
                      <a:pt x="900961" y="2865666"/>
                    </a:lnTo>
                    <a:lnTo>
                      <a:pt x="901606" y="2978627"/>
                    </a:lnTo>
                    <a:lnTo>
                      <a:pt x="902201" y="3088958"/>
                    </a:lnTo>
                    <a:lnTo>
                      <a:pt x="902846" y="3198545"/>
                    </a:lnTo>
                    <a:lnTo>
                      <a:pt x="903441" y="3302675"/>
                    </a:lnTo>
                    <a:lnTo>
                      <a:pt x="904086" y="3407053"/>
                    </a:lnTo>
                    <a:lnTo>
                      <a:pt x="904681" y="3506272"/>
                    </a:lnTo>
                    <a:lnTo>
                      <a:pt x="905326" y="3603060"/>
                    </a:lnTo>
                    <a:lnTo>
                      <a:pt x="905922" y="3695482"/>
                    </a:lnTo>
                    <a:lnTo>
                      <a:pt x="906567" y="3783142"/>
                    </a:lnTo>
                    <a:lnTo>
                      <a:pt x="907162" y="3869363"/>
                    </a:lnTo>
                    <a:lnTo>
                      <a:pt x="907807" y="3947845"/>
                    </a:lnTo>
                    <a:lnTo>
                      <a:pt x="908402" y="4024243"/>
                    </a:lnTo>
                    <a:lnTo>
                      <a:pt x="909047" y="4092456"/>
                    </a:lnTo>
                    <a:lnTo>
                      <a:pt x="909642" y="4158983"/>
                    </a:lnTo>
                    <a:lnTo>
                      <a:pt x="910287" y="4219903"/>
                    </a:lnTo>
                    <a:lnTo>
                      <a:pt x="910883" y="4276855"/>
                    </a:lnTo>
                    <a:lnTo>
                      <a:pt x="911527" y="4321106"/>
                    </a:lnTo>
                    <a:lnTo>
                      <a:pt x="912123" y="4365903"/>
                    </a:lnTo>
                    <a:lnTo>
                      <a:pt x="912768" y="4402366"/>
                    </a:lnTo>
                    <a:lnTo>
                      <a:pt x="913363" y="4433422"/>
                    </a:lnTo>
                    <a:lnTo>
                      <a:pt x="914008" y="4459913"/>
                    </a:lnTo>
                    <a:lnTo>
                      <a:pt x="914603" y="4480600"/>
                    </a:lnTo>
                    <a:lnTo>
                      <a:pt x="915248" y="4493697"/>
                    </a:lnTo>
                    <a:lnTo>
                      <a:pt x="915843" y="4500146"/>
                    </a:lnTo>
                    <a:lnTo>
                      <a:pt x="916489" y="4502527"/>
                    </a:lnTo>
                    <a:lnTo>
                      <a:pt x="917084" y="4498559"/>
                    </a:lnTo>
                    <a:lnTo>
                      <a:pt x="917729" y="4487794"/>
                    </a:lnTo>
                    <a:lnTo>
                      <a:pt x="918324" y="4470827"/>
                    </a:lnTo>
                    <a:lnTo>
                      <a:pt x="918969" y="4448950"/>
                    </a:lnTo>
                    <a:lnTo>
                      <a:pt x="919564" y="4422855"/>
                    </a:lnTo>
                    <a:lnTo>
                      <a:pt x="920209" y="4386243"/>
                    </a:lnTo>
                    <a:lnTo>
                      <a:pt x="920805" y="4347002"/>
                    </a:lnTo>
                    <a:lnTo>
                      <a:pt x="921449" y="4302552"/>
                    </a:lnTo>
                    <a:lnTo>
                      <a:pt x="922045" y="4249669"/>
                    </a:lnTo>
                    <a:lnTo>
                      <a:pt x="922690" y="4194701"/>
                    </a:lnTo>
                    <a:lnTo>
                      <a:pt x="923285" y="4132441"/>
                    </a:lnTo>
                    <a:lnTo>
                      <a:pt x="923930" y="4067900"/>
                    </a:lnTo>
                    <a:lnTo>
                      <a:pt x="924525" y="3995966"/>
                    </a:lnTo>
                    <a:lnTo>
                      <a:pt x="925170" y="3921552"/>
                    </a:lnTo>
                    <a:lnTo>
                      <a:pt x="925765" y="3842276"/>
                    </a:lnTo>
                    <a:lnTo>
                      <a:pt x="926410" y="3760421"/>
                    </a:lnTo>
                    <a:lnTo>
                      <a:pt x="927006" y="3672662"/>
                    </a:lnTo>
                    <a:lnTo>
                      <a:pt x="927601" y="3581529"/>
                    </a:lnTo>
                    <a:lnTo>
                      <a:pt x="928246" y="3487768"/>
                    </a:lnTo>
                    <a:lnTo>
                      <a:pt x="928841" y="3390236"/>
                    </a:lnTo>
                    <a:lnTo>
                      <a:pt x="929486" y="3289826"/>
                    </a:lnTo>
                    <a:lnTo>
                      <a:pt x="930081" y="3188772"/>
                    </a:lnTo>
                    <a:lnTo>
                      <a:pt x="930726" y="3082459"/>
                    </a:lnTo>
                    <a:lnTo>
                      <a:pt x="931322" y="2976742"/>
                    </a:lnTo>
                    <a:lnTo>
                      <a:pt x="931967" y="2868097"/>
                    </a:lnTo>
                    <a:lnTo>
                      <a:pt x="932562" y="2759006"/>
                    </a:lnTo>
                    <a:lnTo>
                      <a:pt x="933207" y="2679631"/>
                    </a:lnTo>
                    <a:lnTo>
                      <a:pt x="936928" y="1925965"/>
                    </a:lnTo>
                    <a:lnTo>
                      <a:pt x="937523" y="1865392"/>
                    </a:lnTo>
                    <a:lnTo>
                      <a:pt x="938168" y="1756897"/>
                    </a:lnTo>
                    <a:lnTo>
                      <a:pt x="938763" y="1648599"/>
                    </a:lnTo>
                    <a:lnTo>
                      <a:pt x="939408" y="1541542"/>
                    </a:lnTo>
                    <a:lnTo>
                      <a:pt x="940003" y="1438206"/>
                    </a:lnTo>
                    <a:lnTo>
                      <a:pt x="940648" y="1333679"/>
                    </a:lnTo>
                    <a:lnTo>
                      <a:pt x="941244" y="1235204"/>
                    </a:lnTo>
                    <a:lnTo>
                      <a:pt x="941888" y="1138119"/>
                    </a:lnTo>
                    <a:lnTo>
                      <a:pt x="942484" y="1044208"/>
                    </a:lnTo>
                    <a:lnTo>
                      <a:pt x="943129" y="953175"/>
                    </a:lnTo>
                    <a:lnTo>
                      <a:pt x="943724" y="863184"/>
                    </a:lnTo>
                    <a:lnTo>
                      <a:pt x="944369" y="777459"/>
                    </a:lnTo>
                    <a:lnTo>
                      <a:pt x="944964" y="696645"/>
                    </a:lnTo>
                    <a:lnTo>
                      <a:pt x="945609" y="619552"/>
                    </a:lnTo>
                    <a:lnTo>
                      <a:pt x="946204" y="546477"/>
                    </a:lnTo>
                    <a:lnTo>
                      <a:pt x="946849" y="476578"/>
                    </a:lnTo>
                    <a:lnTo>
                      <a:pt x="947445" y="412433"/>
                    </a:lnTo>
                    <a:lnTo>
                      <a:pt x="948090" y="351016"/>
                    </a:lnTo>
                    <a:lnTo>
                      <a:pt x="948685" y="295454"/>
                    </a:lnTo>
                    <a:lnTo>
                      <a:pt x="949330" y="245100"/>
                    </a:lnTo>
                    <a:lnTo>
                      <a:pt x="949925" y="197723"/>
                    </a:lnTo>
                    <a:lnTo>
                      <a:pt x="950570" y="156101"/>
                    </a:lnTo>
                    <a:lnTo>
                      <a:pt x="951165" y="119341"/>
                    </a:lnTo>
                    <a:lnTo>
                      <a:pt x="951810" y="86152"/>
                    </a:lnTo>
                    <a:lnTo>
                      <a:pt x="952406" y="60057"/>
                    </a:lnTo>
                    <a:lnTo>
                      <a:pt x="953051" y="37981"/>
                    </a:lnTo>
                    <a:lnTo>
                      <a:pt x="953646" y="21461"/>
                    </a:lnTo>
                    <a:lnTo>
                      <a:pt x="954291" y="10299"/>
                    </a:lnTo>
                    <a:lnTo>
                      <a:pt x="954886" y="4892"/>
                    </a:lnTo>
                    <a:lnTo>
                      <a:pt x="955531" y="4594"/>
                    </a:lnTo>
                    <a:lnTo>
                      <a:pt x="956126" y="7025"/>
                    </a:lnTo>
                    <a:lnTo>
                      <a:pt x="956771" y="16848"/>
                    </a:lnTo>
                    <a:lnTo>
                      <a:pt x="957367" y="31383"/>
                    </a:lnTo>
                    <a:lnTo>
                      <a:pt x="958012" y="50681"/>
                    </a:lnTo>
                    <a:lnTo>
                      <a:pt x="958607" y="75833"/>
                    </a:lnTo>
                    <a:lnTo>
                      <a:pt x="959252" y="104359"/>
                    </a:lnTo>
                    <a:lnTo>
                      <a:pt x="959847" y="140722"/>
                    </a:lnTo>
                    <a:lnTo>
                      <a:pt x="960492" y="178525"/>
                    </a:lnTo>
                    <a:lnTo>
                      <a:pt x="961087" y="222528"/>
                    </a:lnTo>
                    <a:lnTo>
                      <a:pt x="961732" y="271840"/>
                    </a:lnTo>
                    <a:lnTo>
                      <a:pt x="962328" y="325914"/>
                    </a:lnTo>
                    <a:lnTo>
                      <a:pt x="962972" y="382618"/>
                    </a:lnTo>
                    <a:lnTo>
                      <a:pt x="963568" y="445969"/>
                    </a:lnTo>
                    <a:lnTo>
                      <a:pt x="964163" y="511205"/>
                    </a:lnTo>
                    <a:lnTo>
                      <a:pt x="964808" y="580906"/>
                    </a:lnTo>
                    <a:lnTo>
                      <a:pt x="965403" y="655618"/>
                    </a:lnTo>
                    <a:lnTo>
                      <a:pt x="966048" y="734150"/>
                    </a:lnTo>
                    <a:lnTo>
                      <a:pt x="966644" y="814963"/>
                    </a:lnTo>
                    <a:lnTo>
                      <a:pt x="967288" y="899349"/>
                    </a:lnTo>
                    <a:lnTo>
                      <a:pt x="967884" y="985471"/>
                    </a:lnTo>
                    <a:lnTo>
                      <a:pt x="968529" y="1076901"/>
                    </a:lnTo>
                    <a:lnTo>
                      <a:pt x="969124" y="1172498"/>
                    </a:lnTo>
                    <a:lnTo>
                      <a:pt x="969769" y="1267103"/>
                    </a:lnTo>
                    <a:lnTo>
                      <a:pt x="970364" y="1365429"/>
                    </a:lnTo>
                    <a:lnTo>
                      <a:pt x="971009" y="1465888"/>
                    </a:lnTo>
                    <a:lnTo>
                      <a:pt x="971604" y="1568629"/>
                    </a:lnTo>
                    <a:lnTo>
                      <a:pt x="972249" y="1672015"/>
                    </a:lnTo>
                    <a:lnTo>
                      <a:pt x="972845" y="1777137"/>
                    </a:lnTo>
                    <a:lnTo>
                      <a:pt x="973490" y="1882160"/>
                    </a:lnTo>
                    <a:lnTo>
                      <a:pt x="974085" y="1990954"/>
                    </a:lnTo>
                    <a:lnTo>
                      <a:pt x="974730" y="2098259"/>
                    </a:lnTo>
                    <a:lnTo>
                      <a:pt x="975325" y="2206506"/>
                    </a:lnTo>
                    <a:lnTo>
                      <a:pt x="975970" y="2315101"/>
                    </a:lnTo>
                    <a:lnTo>
                      <a:pt x="976565" y="2422456"/>
                    </a:lnTo>
                    <a:lnTo>
                      <a:pt x="977210" y="2531696"/>
                    </a:lnTo>
                    <a:lnTo>
                      <a:pt x="977806" y="2638852"/>
                    </a:lnTo>
                    <a:lnTo>
                      <a:pt x="978451" y="2744074"/>
                    </a:lnTo>
                    <a:lnTo>
                      <a:pt x="979046" y="2849940"/>
                    </a:lnTo>
                    <a:lnTo>
                      <a:pt x="979691" y="2954368"/>
                    </a:lnTo>
                    <a:lnTo>
                      <a:pt x="980286" y="3057307"/>
                    </a:lnTo>
                    <a:lnTo>
                      <a:pt x="980931" y="3156675"/>
                    </a:lnTo>
                    <a:lnTo>
                      <a:pt x="981526" y="3255447"/>
                    </a:lnTo>
                    <a:lnTo>
                      <a:pt x="982171" y="3350846"/>
                    </a:lnTo>
                    <a:lnTo>
                      <a:pt x="982767" y="3444161"/>
                    </a:lnTo>
                    <a:lnTo>
                      <a:pt x="983411" y="3535542"/>
                    </a:lnTo>
                    <a:lnTo>
                      <a:pt x="984007" y="3622556"/>
                    </a:lnTo>
                    <a:lnTo>
                      <a:pt x="984652" y="3708629"/>
                    </a:lnTo>
                    <a:lnTo>
                      <a:pt x="985247" y="3788897"/>
                    </a:lnTo>
                    <a:lnTo>
                      <a:pt x="985892" y="3865543"/>
                    </a:lnTo>
                    <a:lnTo>
                      <a:pt x="986487" y="3939362"/>
                    </a:lnTo>
                    <a:lnTo>
                      <a:pt x="987132" y="4010006"/>
                    </a:lnTo>
                    <a:lnTo>
                      <a:pt x="987727" y="4075490"/>
                    </a:lnTo>
                    <a:lnTo>
                      <a:pt x="988372" y="4137254"/>
                    </a:lnTo>
                    <a:lnTo>
                      <a:pt x="988968" y="4192816"/>
                    </a:lnTo>
                    <a:lnTo>
                      <a:pt x="989613" y="4244857"/>
                    </a:lnTo>
                    <a:lnTo>
                      <a:pt x="990208" y="4292829"/>
                    </a:lnTo>
                    <a:lnTo>
                      <a:pt x="990853" y="4334848"/>
                    </a:lnTo>
                    <a:lnTo>
                      <a:pt x="991448" y="4373890"/>
                    </a:lnTo>
                    <a:lnTo>
                      <a:pt x="992093" y="4410056"/>
                    </a:lnTo>
                    <a:lnTo>
                      <a:pt x="992689" y="4436249"/>
                    </a:lnTo>
                    <a:lnTo>
                      <a:pt x="993333" y="4459715"/>
                    </a:lnTo>
                    <a:lnTo>
                      <a:pt x="993929" y="4479062"/>
                    </a:lnTo>
                    <a:lnTo>
                      <a:pt x="994574" y="4492854"/>
                    </a:lnTo>
                    <a:lnTo>
                      <a:pt x="995169" y="4499750"/>
                    </a:lnTo>
                    <a:lnTo>
                      <a:pt x="995814" y="4503569"/>
                    </a:lnTo>
                    <a:lnTo>
                      <a:pt x="996409" y="4501337"/>
                    </a:lnTo>
                    <a:lnTo>
                      <a:pt x="997054" y="4495185"/>
                    </a:lnTo>
                    <a:lnTo>
                      <a:pt x="997649" y="4482188"/>
                    </a:lnTo>
                    <a:lnTo>
                      <a:pt x="998294" y="4465717"/>
                    </a:lnTo>
                    <a:lnTo>
                      <a:pt x="998890" y="4442550"/>
                    </a:lnTo>
                    <a:lnTo>
                      <a:pt x="999535" y="4416307"/>
                    </a:lnTo>
                    <a:lnTo>
                      <a:pt x="1000130" y="4384457"/>
                    </a:lnTo>
                    <a:lnTo>
                      <a:pt x="1000725" y="4348788"/>
                    </a:lnTo>
                    <a:lnTo>
                      <a:pt x="1001370" y="4306273"/>
                    </a:lnTo>
                    <a:lnTo>
                      <a:pt x="1001965" y="4259938"/>
                    </a:lnTo>
                    <a:lnTo>
                      <a:pt x="1002610" y="4210180"/>
                    </a:lnTo>
                    <a:lnTo>
                      <a:pt x="1003206" y="4156353"/>
                    </a:lnTo>
                    <a:lnTo>
                      <a:pt x="1003851" y="4099104"/>
                    </a:lnTo>
                    <a:lnTo>
                      <a:pt x="1004446" y="4037688"/>
                    </a:lnTo>
                    <a:lnTo>
                      <a:pt x="1005091" y="3970616"/>
                    </a:lnTo>
                    <a:lnTo>
                      <a:pt x="1005686" y="3899525"/>
                    </a:lnTo>
                    <a:lnTo>
                      <a:pt x="1006331" y="3827542"/>
                    </a:lnTo>
                    <a:lnTo>
                      <a:pt x="1006926" y="3752136"/>
                    </a:lnTo>
                    <a:lnTo>
                      <a:pt x="1007571" y="3670132"/>
                    </a:lnTo>
                    <a:lnTo>
                      <a:pt x="1008167" y="3587334"/>
                    </a:lnTo>
                    <a:lnTo>
                      <a:pt x="1008812" y="3502601"/>
                    </a:lnTo>
                    <a:lnTo>
                      <a:pt x="1009407" y="3414346"/>
                    </a:lnTo>
                    <a:lnTo>
                      <a:pt x="1010052" y="3322321"/>
                    </a:lnTo>
                    <a:lnTo>
                      <a:pt x="1010647" y="3229452"/>
                    </a:lnTo>
                    <a:lnTo>
                      <a:pt x="1011292" y="3136335"/>
                    </a:lnTo>
                    <a:lnTo>
                      <a:pt x="1011887" y="3037414"/>
                    </a:lnTo>
                    <a:lnTo>
                      <a:pt x="1012532" y="2940477"/>
                    </a:lnTo>
                    <a:lnTo>
                      <a:pt x="1013128" y="2842598"/>
                    </a:lnTo>
                    <a:lnTo>
                      <a:pt x="1013772" y="2739311"/>
                    </a:lnTo>
                    <a:lnTo>
                      <a:pt x="1014368" y="2674621"/>
                    </a:lnTo>
                    <a:lnTo>
                      <a:pt x="1018733" y="1902054"/>
                    </a:lnTo>
                    <a:lnTo>
                      <a:pt x="1019329" y="1824613"/>
                    </a:lnTo>
                    <a:lnTo>
                      <a:pt x="1019974" y="1725345"/>
                    </a:lnTo>
                    <a:lnTo>
                      <a:pt x="1020569" y="1628557"/>
                    </a:lnTo>
                    <a:lnTo>
                      <a:pt x="1021214" y="1530082"/>
                    </a:lnTo>
                    <a:lnTo>
                      <a:pt x="1021809" y="1435775"/>
                    </a:lnTo>
                    <a:lnTo>
                      <a:pt x="1022454" y="1342261"/>
                    </a:lnTo>
                    <a:lnTo>
                      <a:pt x="1023049" y="1249591"/>
                    </a:lnTo>
                    <a:lnTo>
                      <a:pt x="1023694" y="1161584"/>
                    </a:lnTo>
                    <a:lnTo>
                      <a:pt x="1024290" y="1074966"/>
                    </a:lnTo>
                    <a:lnTo>
                      <a:pt x="1024935" y="990829"/>
                    </a:lnTo>
                    <a:lnTo>
                      <a:pt x="1025530" y="908477"/>
                    </a:lnTo>
                    <a:lnTo>
                      <a:pt x="1026175" y="830293"/>
                    </a:lnTo>
                    <a:lnTo>
                      <a:pt x="1026770" y="754192"/>
                    </a:lnTo>
                    <a:lnTo>
                      <a:pt x="1027415" y="681316"/>
                    </a:lnTo>
                    <a:lnTo>
                      <a:pt x="1028010" y="611813"/>
                    </a:lnTo>
                    <a:lnTo>
                      <a:pt x="1028655" y="546279"/>
                    </a:lnTo>
                    <a:lnTo>
                      <a:pt x="1029251" y="481539"/>
                    </a:lnTo>
                    <a:lnTo>
                      <a:pt x="1029896" y="422404"/>
                    </a:lnTo>
                    <a:lnTo>
                      <a:pt x="1030491" y="366991"/>
                    </a:lnTo>
                    <a:lnTo>
                      <a:pt x="1031136" y="314950"/>
                    </a:lnTo>
                    <a:lnTo>
                      <a:pt x="1031731" y="266829"/>
                    </a:lnTo>
                    <a:lnTo>
                      <a:pt x="1032376" y="221635"/>
                    </a:lnTo>
                    <a:lnTo>
                      <a:pt x="1032971" y="181600"/>
                    </a:lnTo>
                    <a:lnTo>
                      <a:pt x="1033616" y="145733"/>
                    </a:lnTo>
                    <a:lnTo>
                      <a:pt x="1034212" y="111552"/>
                    </a:lnTo>
                    <a:lnTo>
                      <a:pt x="1034856" y="85160"/>
                    </a:lnTo>
                    <a:lnTo>
                      <a:pt x="1035452" y="61050"/>
                    </a:lnTo>
                    <a:lnTo>
                      <a:pt x="1036097" y="41553"/>
                    </a:lnTo>
                    <a:lnTo>
                      <a:pt x="1036692" y="24686"/>
                    </a:lnTo>
                    <a:lnTo>
                      <a:pt x="1037287" y="13673"/>
                    </a:lnTo>
                    <a:lnTo>
                      <a:pt x="1037932" y="6281"/>
                    </a:lnTo>
                    <a:lnTo>
                      <a:pt x="1038528" y="3056"/>
                    </a:lnTo>
                    <a:lnTo>
                      <a:pt x="1039172" y="3999"/>
                    </a:lnTo>
                    <a:lnTo>
                      <a:pt x="1039768" y="9505"/>
                    </a:lnTo>
                    <a:lnTo>
                      <a:pt x="1040413" y="19279"/>
                    </a:lnTo>
                    <a:lnTo>
                      <a:pt x="1041008" y="33616"/>
                    </a:lnTo>
                    <a:lnTo>
                      <a:pt x="1041653" y="50681"/>
                    </a:lnTo>
                    <a:lnTo>
                      <a:pt x="1042248" y="72311"/>
                    </a:lnTo>
                    <a:lnTo>
                      <a:pt x="1042893" y="99348"/>
                    </a:lnTo>
                    <a:lnTo>
                      <a:pt x="1043488" y="130701"/>
                    </a:lnTo>
                    <a:lnTo>
                      <a:pt x="1044133" y="166023"/>
                    </a:lnTo>
                    <a:lnTo>
                      <a:pt x="1044729" y="206207"/>
                    </a:lnTo>
                    <a:lnTo>
                      <a:pt x="1045374" y="245497"/>
                    </a:lnTo>
                    <a:lnTo>
                      <a:pt x="1045969" y="290989"/>
                    </a:lnTo>
                    <a:lnTo>
                      <a:pt x="1046614" y="342037"/>
                    </a:lnTo>
                    <a:lnTo>
                      <a:pt x="1047209" y="393631"/>
                    </a:lnTo>
                    <a:lnTo>
                      <a:pt x="1047854" y="452071"/>
                    </a:lnTo>
                    <a:lnTo>
                      <a:pt x="1048449" y="511007"/>
                    </a:lnTo>
                    <a:lnTo>
                      <a:pt x="1049094" y="575747"/>
                    </a:lnTo>
                    <a:lnTo>
                      <a:pt x="1049690" y="642323"/>
                    </a:lnTo>
                    <a:lnTo>
                      <a:pt x="1050335" y="712173"/>
                    </a:lnTo>
                    <a:lnTo>
                      <a:pt x="1050930" y="783908"/>
                    </a:lnTo>
                    <a:lnTo>
                      <a:pt x="1051575" y="858570"/>
                    </a:lnTo>
                    <a:lnTo>
                      <a:pt x="1052170" y="936705"/>
                    </a:lnTo>
                    <a:lnTo>
                      <a:pt x="1052815" y="1018312"/>
                    </a:lnTo>
                    <a:lnTo>
                      <a:pt x="1053410" y="1100763"/>
                    </a:lnTo>
                    <a:lnTo>
                      <a:pt x="1054055" y="1184851"/>
                    </a:lnTo>
                    <a:lnTo>
                      <a:pt x="1054651" y="1272461"/>
                    </a:lnTo>
                    <a:lnTo>
                      <a:pt x="1055295" y="1361807"/>
                    </a:lnTo>
                    <a:lnTo>
                      <a:pt x="1055891" y="1450955"/>
                    </a:lnTo>
                    <a:lnTo>
                      <a:pt x="1056536" y="1543775"/>
                    </a:lnTo>
                    <a:lnTo>
                      <a:pt x="1057131" y="1637784"/>
                    </a:lnTo>
                    <a:lnTo>
                      <a:pt x="1057776" y="1732786"/>
                    </a:lnTo>
                    <a:lnTo>
                      <a:pt x="1058371" y="1827838"/>
                    </a:lnTo>
                    <a:lnTo>
                      <a:pt x="1059016" y="1922642"/>
                    </a:lnTo>
                    <a:lnTo>
                      <a:pt x="1059611" y="2020769"/>
                    </a:lnTo>
                    <a:lnTo>
                      <a:pt x="1060257" y="2119690"/>
                    </a:lnTo>
                    <a:lnTo>
                      <a:pt x="1060852" y="2216577"/>
                    </a:lnTo>
                    <a:lnTo>
                      <a:pt x="1061497" y="2315945"/>
                    </a:lnTo>
                    <a:lnTo>
                      <a:pt x="1062092" y="2414767"/>
                    </a:lnTo>
                    <a:lnTo>
                      <a:pt x="1062737" y="2511554"/>
                    </a:lnTo>
                    <a:lnTo>
                      <a:pt x="1063332" y="2609235"/>
                    </a:lnTo>
                    <a:lnTo>
                      <a:pt x="1063977" y="2706370"/>
                    </a:lnTo>
                    <a:lnTo>
                      <a:pt x="1064573" y="2801769"/>
                    </a:lnTo>
                    <a:lnTo>
                      <a:pt x="1065217" y="2895581"/>
                    </a:lnTo>
                    <a:lnTo>
                      <a:pt x="1065813" y="2988201"/>
                    </a:lnTo>
                    <a:lnTo>
                      <a:pt x="1066458" y="3081616"/>
                    </a:lnTo>
                    <a:lnTo>
                      <a:pt x="1067053" y="3170863"/>
                    </a:lnTo>
                    <a:lnTo>
                      <a:pt x="1067698" y="3260457"/>
                    </a:lnTo>
                    <a:lnTo>
                      <a:pt x="1068293" y="3349804"/>
                    </a:lnTo>
                    <a:lnTo>
                      <a:pt x="1068938" y="3431957"/>
                    </a:lnTo>
                    <a:lnTo>
                      <a:pt x="1069533" y="3516194"/>
                    </a:lnTo>
                    <a:lnTo>
                      <a:pt x="1070178" y="3595321"/>
                    </a:lnTo>
                    <a:lnTo>
                      <a:pt x="1070774" y="3672166"/>
                    </a:lnTo>
                    <a:lnTo>
                      <a:pt x="1071419" y="3748465"/>
                    </a:lnTo>
                    <a:lnTo>
                      <a:pt x="1072014" y="3818811"/>
                    </a:lnTo>
                    <a:lnTo>
                      <a:pt x="1072659" y="3888661"/>
                    </a:lnTo>
                    <a:lnTo>
                      <a:pt x="1073254" y="3953997"/>
                    </a:lnTo>
                    <a:lnTo>
                      <a:pt x="1073899" y="4017348"/>
                    </a:lnTo>
                    <a:lnTo>
                      <a:pt x="1074494" y="4075639"/>
                    </a:lnTo>
                    <a:lnTo>
                      <a:pt x="1075090" y="4131697"/>
                    </a:lnTo>
                    <a:lnTo>
                      <a:pt x="1075735" y="4182845"/>
                    </a:lnTo>
                    <a:lnTo>
                      <a:pt x="1076330" y="4233049"/>
                    </a:lnTo>
                    <a:lnTo>
                      <a:pt x="1076975" y="4275862"/>
                    </a:lnTo>
                    <a:lnTo>
                      <a:pt x="1077570" y="4317733"/>
                    </a:lnTo>
                    <a:lnTo>
                      <a:pt x="1078215" y="4354741"/>
                    </a:lnTo>
                    <a:lnTo>
                      <a:pt x="1078810" y="4387632"/>
                    </a:lnTo>
                    <a:lnTo>
                      <a:pt x="1079455" y="4417596"/>
                    </a:lnTo>
                    <a:lnTo>
                      <a:pt x="1080051" y="4441905"/>
                    </a:lnTo>
                    <a:lnTo>
                      <a:pt x="1080696" y="4462493"/>
                    </a:lnTo>
                    <a:lnTo>
                      <a:pt x="1081291" y="4479658"/>
                    </a:lnTo>
                    <a:lnTo>
                      <a:pt x="1081936" y="4493697"/>
                    </a:lnTo>
                    <a:lnTo>
                      <a:pt x="1082531" y="4499997"/>
                    </a:lnTo>
                    <a:lnTo>
                      <a:pt x="1083176" y="4504760"/>
                    </a:lnTo>
                    <a:lnTo>
                      <a:pt x="1083771" y="4503123"/>
                    </a:lnTo>
                    <a:lnTo>
                      <a:pt x="1084416" y="4499353"/>
                    </a:lnTo>
                    <a:lnTo>
                      <a:pt x="1085012" y="4490423"/>
                    </a:lnTo>
                    <a:lnTo>
                      <a:pt x="1085656" y="4478814"/>
                    </a:lnTo>
                    <a:lnTo>
                      <a:pt x="1086252" y="4461600"/>
                    </a:lnTo>
                    <a:lnTo>
                      <a:pt x="1086897" y="4440813"/>
                    </a:lnTo>
                    <a:lnTo>
                      <a:pt x="1087492" y="4416505"/>
                    </a:lnTo>
                    <a:lnTo>
                      <a:pt x="1088137" y="4387186"/>
                    </a:lnTo>
                    <a:lnTo>
                      <a:pt x="1088732" y="4355138"/>
                    </a:lnTo>
                    <a:lnTo>
                      <a:pt x="1089377" y="4318923"/>
                    </a:lnTo>
                    <a:lnTo>
                      <a:pt x="1089972" y="4277896"/>
                    </a:lnTo>
                    <a:lnTo>
                      <a:pt x="1090617" y="4235431"/>
                    </a:lnTo>
                    <a:lnTo>
                      <a:pt x="1091213" y="4186317"/>
                    </a:lnTo>
                    <a:lnTo>
                      <a:pt x="1091858" y="4136460"/>
                    </a:lnTo>
                    <a:lnTo>
                      <a:pt x="1092453" y="4084023"/>
                    </a:lnTo>
                    <a:lnTo>
                      <a:pt x="1093098" y="4025136"/>
                    </a:lnTo>
                    <a:lnTo>
                      <a:pt x="1093693" y="3966200"/>
                    </a:lnTo>
                    <a:lnTo>
                      <a:pt x="1094338" y="3903941"/>
                    </a:lnTo>
                    <a:lnTo>
                      <a:pt x="1094933" y="3836621"/>
                    </a:lnTo>
                    <a:lnTo>
                      <a:pt x="1095578" y="3769747"/>
                    </a:lnTo>
                    <a:lnTo>
                      <a:pt x="1096174" y="3698459"/>
                    </a:lnTo>
                    <a:lnTo>
                      <a:pt x="1096819" y="3624243"/>
                    </a:lnTo>
                    <a:lnTo>
                      <a:pt x="1097414" y="3548638"/>
                    </a:lnTo>
                    <a:lnTo>
                      <a:pt x="1098059" y="3470504"/>
                    </a:lnTo>
                    <a:lnTo>
                      <a:pt x="1098654" y="3390384"/>
                    </a:lnTo>
                    <a:lnTo>
                      <a:pt x="1099299" y="3309323"/>
                    </a:lnTo>
                    <a:lnTo>
                      <a:pt x="1099894" y="3226376"/>
                    </a:lnTo>
                    <a:lnTo>
                      <a:pt x="1100539" y="3140304"/>
                    </a:lnTo>
                    <a:lnTo>
                      <a:pt x="1101135" y="3052297"/>
                    </a:lnTo>
                    <a:lnTo>
                      <a:pt x="1101780" y="2964786"/>
                    </a:lnTo>
                    <a:lnTo>
                      <a:pt x="1102375" y="2875638"/>
                    </a:lnTo>
                    <a:lnTo>
                      <a:pt x="1103020" y="2785299"/>
                    </a:lnTo>
                    <a:lnTo>
                      <a:pt x="1103615" y="2705626"/>
                    </a:lnTo>
                    <a:lnTo>
                      <a:pt x="1108576" y="1925965"/>
                    </a:lnTo>
                    <a:lnTo>
                      <a:pt x="1109221" y="1869559"/>
                    </a:lnTo>
                    <a:lnTo>
                      <a:pt x="1109816" y="1781304"/>
                    </a:lnTo>
                    <a:lnTo>
                      <a:pt x="1110461" y="1692504"/>
                    </a:lnTo>
                    <a:lnTo>
                      <a:pt x="1111056" y="1604794"/>
                    </a:lnTo>
                    <a:lnTo>
                      <a:pt x="1111652" y="1517879"/>
                    </a:lnTo>
                    <a:lnTo>
                      <a:pt x="1112297" y="1432253"/>
                    </a:lnTo>
                    <a:lnTo>
                      <a:pt x="1112892" y="1349852"/>
                    </a:lnTo>
                    <a:lnTo>
                      <a:pt x="1113537" y="1268889"/>
                    </a:lnTo>
                    <a:lnTo>
                      <a:pt x="1114132" y="1185645"/>
                    </a:lnTo>
                    <a:lnTo>
                      <a:pt x="1114777" y="1108006"/>
                    </a:lnTo>
                    <a:lnTo>
                      <a:pt x="1115372" y="1031459"/>
                    </a:lnTo>
                    <a:lnTo>
                      <a:pt x="1116017" y="957789"/>
                    </a:lnTo>
                    <a:lnTo>
                      <a:pt x="1116613" y="886500"/>
                    </a:lnTo>
                    <a:lnTo>
                      <a:pt x="1117258" y="817642"/>
                    </a:lnTo>
                    <a:lnTo>
                      <a:pt x="1117853" y="747445"/>
                    </a:lnTo>
                    <a:lnTo>
                      <a:pt x="1118498" y="683747"/>
                    </a:lnTo>
                    <a:lnTo>
                      <a:pt x="1119093" y="621040"/>
                    </a:lnTo>
                    <a:lnTo>
                      <a:pt x="1119738" y="560815"/>
                    </a:lnTo>
                    <a:lnTo>
                      <a:pt x="1120333" y="504458"/>
                    </a:lnTo>
                    <a:lnTo>
                      <a:pt x="1120978" y="450781"/>
                    </a:lnTo>
                    <a:lnTo>
                      <a:pt x="1121574" y="398493"/>
                    </a:lnTo>
                    <a:lnTo>
                      <a:pt x="1122219" y="349330"/>
                    </a:lnTo>
                    <a:lnTo>
                      <a:pt x="1122814" y="304681"/>
                    </a:lnTo>
                    <a:lnTo>
                      <a:pt x="1123459" y="261819"/>
                    </a:lnTo>
                    <a:lnTo>
                      <a:pt x="1124054" y="224016"/>
                    </a:lnTo>
                    <a:lnTo>
                      <a:pt x="1124699" y="187355"/>
                    </a:lnTo>
                    <a:lnTo>
                      <a:pt x="1125294" y="153670"/>
                    </a:lnTo>
                    <a:lnTo>
                      <a:pt x="1125939" y="125046"/>
                    </a:lnTo>
                    <a:lnTo>
                      <a:pt x="1126535" y="96471"/>
                    </a:lnTo>
                    <a:lnTo>
                      <a:pt x="1127179" y="74196"/>
                    </a:lnTo>
                    <a:lnTo>
                      <a:pt x="1127775" y="53906"/>
                    </a:lnTo>
                    <a:lnTo>
                      <a:pt x="1128420" y="37981"/>
                    </a:lnTo>
                    <a:lnTo>
                      <a:pt x="1129015" y="22652"/>
                    </a:lnTo>
                    <a:lnTo>
                      <a:pt x="1129660" y="12730"/>
                    </a:lnTo>
                    <a:lnTo>
                      <a:pt x="1130255" y="7075"/>
                    </a:lnTo>
                    <a:lnTo>
                      <a:pt x="1130900" y="2659"/>
                    </a:lnTo>
                    <a:lnTo>
                      <a:pt x="1131495" y="2312"/>
                    </a:lnTo>
                    <a:lnTo>
                      <a:pt x="1132140" y="5884"/>
                    </a:lnTo>
                    <a:lnTo>
                      <a:pt x="1132736" y="11589"/>
                    </a:lnTo>
                    <a:lnTo>
                      <a:pt x="1133381" y="21461"/>
                    </a:lnTo>
                    <a:lnTo>
                      <a:pt x="1133976" y="35501"/>
                    </a:lnTo>
                    <a:lnTo>
                      <a:pt x="1134621" y="48995"/>
                    </a:lnTo>
                    <a:lnTo>
                      <a:pt x="1135216" y="69037"/>
                    </a:lnTo>
                    <a:lnTo>
                      <a:pt x="1135861" y="92800"/>
                    </a:lnTo>
                    <a:lnTo>
                      <a:pt x="1136457" y="117803"/>
                    </a:lnTo>
                    <a:lnTo>
                      <a:pt x="1137101" y="147221"/>
                    </a:lnTo>
                    <a:lnTo>
                      <a:pt x="1137697" y="178921"/>
                    </a:lnTo>
                    <a:lnTo>
                      <a:pt x="1138342" y="213450"/>
                    </a:lnTo>
                    <a:lnTo>
                      <a:pt x="1138937" y="250607"/>
                    </a:lnTo>
                    <a:lnTo>
                      <a:pt x="1139582" y="291336"/>
                    </a:lnTo>
                    <a:lnTo>
                      <a:pt x="1140177" y="336183"/>
                    </a:lnTo>
                    <a:lnTo>
                      <a:pt x="1140822" y="382618"/>
                    </a:lnTo>
                    <a:lnTo>
                      <a:pt x="1141417" y="431781"/>
                    </a:lnTo>
                    <a:lnTo>
                      <a:pt x="1142062" y="482332"/>
                    </a:lnTo>
                    <a:lnTo>
                      <a:pt x="1142658" y="538540"/>
                    </a:lnTo>
                    <a:lnTo>
                      <a:pt x="1143303" y="595690"/>
                    </a:lnTo>
                    <a:lnTo>
                      <a:pt x="1143898" y="654427"/>
                    </a:lnTo>
                    <a:lnTo>
                      <a:pt x="1144543" y="715943"/>
                    </a:lnTo>
                    <a:lnTo>
                      <a:pt x="1145138" y="778897"/>
                    </a:lnTo>
                    <a:lnTo>
                      <a:pt x="1145783" y="846416"/>
                    </a:lnTo>
                    <a:lnTo>
                      <a:pt x="1146378" y="913934"/>
                    </a:lnTo>
                    <a:lnTo>
                      <a:pt x="1147023" y="983586"/>
                    </a:lnTo>
                    <a:lnTo>
                      <a:pt x="1147619" y="1056214"/>
                    </a:lnTo>
                    <a:lnTo>
                      <a:pt x="1148214" y="1130082"/>
                    </a:lnTo>
                    <a:lnTo>
                      <a:pt x="1148859" y="1204943"/>
                    </a:lnTo>
                    <a:lnTo>
                      <a:pt x="1149454" y="1281440"/>
                    </a:lnTo>
                    <a:lnTo>
                      <a:pt x="1150099" y="1360518"/>
                    </a:lnTo>
                    <a:lnTo>
                      <a:pt x="1150694" y="1440934"/>
                    </a:lnTo>
                    <a:lnTo>
                      <a:pt x="1151339" y="1520657"/>
                    </a:lnTo>
                    <a:lnTo>
                      <a:pt x="1151935" y="1601917"/>
                    </a:lnTo>
                    <a:lnTo>
                      <a:pt x="1152580" y="1684764"/>
                    </a:lnTo>
                    <a:lnTo>
                      <a:pt x="1153175" y="1768505"/>
                    </a:lnTo>
                    <a:lnTo>
                      <a:pt x="1153820" y="1853635"/>
                    </a:lnTo>
                    <a:lnTo>
                      <a:pt x="1154415" y="1938913"/>
                    </a:lnTo>
                    <a:lnTo>
                      <a:pt x="1155060" y="2024291"/>
                    </a:lnTo>
                    <a:lnTo>
                      <a:pt x="1155655" y="2111504"/>
                    </a:lnTo>
                    <a:lnTo>
                      <a:pt x="1156300" y="2198122"/>
                    </a:lnTo>
                    <a:lnTo>
                      <a:pt x="1156896" y="2282607"/>
                    </a:lnTo>
                    <a:lnTo>
                      <a:pt x="1157540" y="2369423"/>
                    </a:lnTo>
                    <a:lnTo>
                      <a:pt x="1158136" y="2454553"/>
                    </a:lnTo>
                    <a:lnTo>
                      <a:pt x="1158781" y="2542362"/>
                    </a:lnTo>
                    <a:lnTo>
                      <a:pt x="1159376" y="2628136"/>
                    </a:lnTo>
                    <a:lnTo>
                      <a:pt x="1160021" y="2711381"/>
                    </a:lnTo>
                    <a:lnTo>
                      <a:pt x="1160616" y="2796709"/>
                    </a:lnTo>
                    <a:lnTo>
                      <a:pt x="1161261" y="2880549"/>
                    </a:lnTo>
                    <a:lnTo>
                      <a:pt x="1161856" y="2961908"/>
                    </a:lnTo>
                    <a:lnTo>
                      <a:pt x="1162501" y="3044111"/>
                    </a:lnTo>
                    <a:lnTo>
                      <a:pt x="1163097" y="3125222"/>
                    </a:lnTo>
                    <a:lnTo>
                      <a:pt x="1163742" y="3202911"/>
                    </a:lnTo>
                    <a:lnTo>
                      <a:pt x="1164337" y="3281442"/>
                    </a:lnTo>
                    <a:lnTo>
                      <a:pt x="1164982" y="3358783"/>
                    </a:lnTo>
                    <a:lnTo>
                      <a:pt x="1165577" y="3431759"/>
                    </a:lnTo>
                    <a:lnTo>
                      <a:pt x="1166222" y="3506272"/>
                    </a:lnTo>
                    <a:lnTo>
                      <a:pt x="1166817" y="3575378"/>
                    </a:lnTo>
                    <a:lnTo>
                      <a:pt x="1167462" y="3645873"/>
                    </a:lnTo>
                    <a:lnTo>
                      <a:pt x="1168058" y="3712002"/>
                    </a:lnTo>
                    <a:lnTo>
                      <a:pt x="1168703" y="3777139"/>
                    </a:lnTo>
                    <a:lnTo>
                      <a:pt x="1169298" y="3841235"/>
                    </a:lnTo>
                    <a:lnTo>
                      <a:pt x="1169943" y="3899327"/>
                    </a:lnTo>
                    <a:lnTo>
                      <a:pt x="1170538" y="3957370"/>
                    </a:lnTo>
                    <a:lnTo>
                      <a:pt x="1171183" y="4013974"/>
                    </a:lnTo>
                    <a:lnTo>
                      <a:pt x="1171778" y="4066610"/>
                    </a:lnTo>
                    <a:lnTo>
                      <a:pt x="1172423" y="4115872"/>
                    </a:lnTo>
                    <a:lnTo>
                      <a:pt x="1173019" y="4163497"/>
                    </a:lnTo>
                    <a:lnTo>
                      <a:pt x="1173664" y="4207749"/>
                    </a:lnTo>
                    <a:lnTo>
                      <a:pt x="1174259" y="4251306"/>
                    </a:lnTo>
                    <a:lnTo>
                      <a:pt x="1174904" y="4287421"/>
                    </a:lnTo>
                    <a:lnTo>
                      <a:pt x="1175499" y="4323289"/>
                    </a:lnTo>
                    <a:lnTo>
                      <a:pt x="1176144" y="4355535"/>
                    </a:lnTo>
                    <a:lnTo>
                      <a:pt x="1176739" y="4385449"/>
                    </a:lnTo>
                    <a:lnTo>
                      <a:pt x="1177384" y="4410899"/>
                    </a:lnTo>
                    <a:lnTo>
                      <a:pt x="1177980" y="4433422"/>
                    </a:lnTo>
                    <a:lnTo>
                      <a:pt x="1178624" y="4453464"/>
                    </a:lnTo>
                    <a:lnTo>
                      <a:pt x="1179220" y="4470083"/>
                    </a:lnTo>
                    <a:lnTo>
                      <a:pt x="1179865" y="4483627"/>
                    </a:lnTo>
                    <a:lnTo>
                      <a:pt x="1180460" y="4495582"/>
                    </a:lnTo>
                    <a:lnTo>
                      <a:pt x="1181105" y="4502726"/>
                    </a:lnTo>
                    <a:lnTo>
                      <a:pt x="1181700" y="4504959"/>
                    </a:lnTo>
                    <a:lnTo>
                      <a:pt x="1182345" y="4504810"/>
                    </a:lnTo>
                    <a:lnTo>
                      <a:pt x="1182940" y="4502726"/>
                    </a:lnTo>
                    <a:lnTo>
                      <a:pt x="1183585" y="4495781"/>
                    </a:lnTo>
                    <a:lnTo>
                      <a:pt x="1184181" y="4487595"/>
                    </a:lnTo>
                    <a:lnTo>
                      <a:pt x="1184776" y="4474846"/>
                    </a:lnTo>
                    <a:lnTo>
                      <a:pt x="1185421" y="4458921"/>
                    </a:lnTo>
                    <a:lnTo>
                      <a:pt x="1186016" y="4439623"/>
                    </a:lnTo>
                    <a:lnTo>
                      <a:pt x="1186661" y="4419085"/>
                    </a:lnTo>
                    <a:lnTo>
                      <a:pt x="1187256" y="4393387"/>
                    </a:lnTo>
                    <a:lnTo>
                      <a:pt x="1187901" y="4363720"/>
                    </a:lnTo>
                    <a:lnTo>
                      <a:pt x="1188497" y="4334253"/>
                    </a:lnTo>
                    <a:lnTo>
                      <a:pt x="1189142" y="4301361"/>
                    </a:lnTo>
                    <a:lnTo>
                      <a:pt x="1189737" y="4262865"/>
                    </a:lnTo>
                    <a:lnTo>
                      <a:pt x="1190382" y="4224070"/>
                    </a:lnTo>
                    <a:lnTo>
                      <a:pt x="1190977" y="4182448"/>
                    </a:lnTo>
                    <a:lnTo>
                      <a:pt x="1191622" y="4137502"/>
                    </a:lnTo>
                    <a:lnTo>
                      <a:pt x="1192217" y="4089232"/>
                    </a:lnTo>
                    <a:lnTo>
                      <a:pt x="1192862" y="4038928"/>
                    </a:lnTo>
                    <a:lnTo>
                      <a:pt x="1193458" y="3987384"/>
                    </a:lnTo>
                    <a:lnTo>
                      <a:pt x="1194103" y="3931176"/>
                    </a:lnTo>
                    <a:lnTo>
                      <a:pt x="1194698" y="3875415"/>
                    </a:lnTo>
                    <a:lnTo>
                      <a:pt x="1195343" y="3813800"/>
                    </a:lnTo>
                    <a:lnTo>
                      <a:pt x="1195938" y="3754220"/>
                    </a:lnTo>
                    <a:lnTo>
                      <a:pt x="1196583" y="3691761"/>
                    </a:lnTo>
                    <a:lnTo>
                      <a:pt x="1197178" y="3626327"/>
                    </a:lnTo>
                    <a:lnTo>
                      <a:pt x="1197823" y="3559652"/>
                    </a:lnTo>
                    <a:lnTo>
                      <a:pt x="1198419" y="3491092"/>
                    </a:lnTo>
                    <a:lnTo>
                      <a:pt x="1199063" y="3422730"/>
                    </a:lnTo>
                    <a:lnTo>
                      <a:pt x="1199659" y="3351243"/>
                    </a:lnTo>
                    <a:lnTo>
                      <a:pt x="1200304" y="3279557"/>
                    </a:lnTo>
                    <a:lnTo>
                      <a:pt x="1200899" y="3205143"/>
                    </a:lnTo>
                    <a:lnTo>
                      <a:pt x="1201544" y="3130084"/>
                    </a:lnTo>
                    <a:lnTo>
                      <a:pt x="1202139" y="3053338"/>
                    </a:lnTo>
                    <a:lnTo>
                      <a:pt x="1202784" y="2978279"/>
                    </a:lnTo>
                    <a:lnTo>
                      <a:pt x="1203379" y="2899301"/>
                    </a:lnTo>
                    <a:lnTo>
                      <a:pt x="1204024" y="2821613"/>
                    </a:lnTo>
                    <a:lnTo>
                      <a:pt x="1204620" y="2739758"/>
                    </a:lnTo>
                    <a:lnTo>
                      <a:pt x="1205265" y="2686626"/>
                    </a:lnTo>
                    <a:lnTo>
                      <a:pt x="1210821" y="1910041"/>
                    </a:lnTo>
                    <a:lnTo>
                      <a:pt x="1211466" y="1860332"/>
                    </a:lnTo>
                    <a:lnTo>
                      <a:pt x="1212061" y="1782148"/>
                    </a:lnTo>
                    <a:lnTo>
                      <a:pt x="1212706" y="1703963"/>
                    </a:lnTo>
                    <a:lnTo>
                      <a:pt x="1213301" y="1628756"/>
                    </a:lnTo>
                    <a:lnTo>
                      <a:pt x="1213946" y="1551514"/>
                    </a:lnTo>
                    <a:lnTo>
                      <a:pt x="1214542" y="1477149"/>
                    </a:lnTo>
                    <a:lnTo>
                      <a:pt x="1215187" y="1402388"/>
                    </a:lnTo>
                    <a:lnTo>
                      <a:pt x="1215782" y="1331149"/>
                    </a:lnTo>
                    <a:lnTo>
                      <a:pt x="1216427" y="1259414"/>
                    </a:lnTo>
                    <a:lnTo>
                      <a:pt x="1217022" y="1189018"/>
                    </a:lnTo>
                    <a:lnTo>
                      <a:pt x="1217667" y="1120656"/>
                    </a:lnTo>
                    <a:lnTo>
                      <a:pt x="1218262" y="1055569"/>
                    </a:lnTo>
                    <a:lnTo>
                      <a:pt x="1218907" y="988844"/>
                    </a:lnTo>
                    <a:lnTo>
                      <a:pt x="1219503" y="924650"/>
                    </a:lnTo>
                    <a:lnTo>
                      <a:pt x="1220147" y="862787"/>
                    </a:lnTo>
                    <a:lnTo>
                      <a:pt x="1220743" y="802611"/>
                    </a:lnTo>
                    <a:lnTo>
                      <a:pt x="1221338" y="744667"/>
                    </a:lnTo>
                    <a:lnTo>
                      <a:pt x="1221983" y="688559"/>
                    </a:lnTo>
                    <a:lnTo>
                      <a:pt x="1222578" y="634683"/>
                    </a:lnTo>
                    <a:lnTo>
                      <a:pt x="1223223" y="580609"/>
                    </a:lnTo>
                    <a:lnTo>
                      <a:pt x="1223819" y="531347"/>
                    </a:lnTo>
                    <a:lnTo>
                      <a:pt x="1224463" y="482729"/>
                    </a:lnTo>
                    <a:lnTo>
                      <a:pt x="1225059" y="437188"/>
                    </a:lnTo>
                    <a:lnTo>
                      <a:pt x="1225704" y="393383"/>
                    </a:lnTo>
                    <a:lnTo>
                      <a:pt x="1226299" y="351215"/>
                    </a:lnTo>
                    <a:lnTo>
                      <a:pt x="1226944" y="311775"/>
                    </a:lnTo>
                    <a:lnTo>
                      <a:pt x="1227539" y="274568"/>
                    </a:lnTo>
                    <a:lnTo>
                      <a:pt x="1228184" y="239147"/>
                    </a:lnTo>
                    <a:lnTo>
                      <a:pt x="1228780" y="207745"/>
                    </a:lnTo>
                    <a:lnTo>
                      <a:pt x="1229424" y="175746"/>
                    </a:lnTo>
                    <a:lnTo>
                      <a:pt x="1230020" y="148709"/>
                    </a:lnTo>
                    <a:lnTo>
                      <a:pt x="1230665" y="124153"/>
                    </a:lnTo>
                    <a:lnTo>
                      <a:pt x="1231260" y="100886"/>
                    </a:lnTo>
                    <a:lnTo>
                      <a:pt x="1231905" y="77818"/>
                    </a:lnTo>
                    <a:lnTo>
                      <a:pt x="1232500" y="62885"/>
                    </a:lnTo>
                    <a:lnTo>
                      <a:pt x="1233145" y="45125"/>
                    </a:lnTo>
                    <a:lnTo>
                      <a:pt x="1233740" y="29994"/>
                    </a:lnTo>
                    <a:lnTo>
                      <a:pt x="1234385" y="20816"/>
                    </a:lnTo>
                    <a:lnTo>
                      <a:pt x="1234981" y="12879"/>
                    </a:lnTo>
                    <a:lnTo>
                      <a:pt x="1235626" y="6678"/>
                    </a:lnTo>
                    <a:lnTo>
                      <a:pt x="1236221" y="3106"/>
                    </a:lnTo>
                    <a:lnTo>
                      <a:pt x="1236866" y="1915"/>
                    </a:lnTo>
                    <a:lnTo>
                      <a:pt x="1237461" y="4197"/>
                    </a:lnTo>
                    <a:lnTo>
                      <a:pt x="1238106" y="7223"/>
                    </a:lnTo>
                    <a:lnTo>
                      <a:pt x="1238701" y="14466"/>
                    </a:lnTo>
                    <a:lnTo>
                      <a:pt x="1239346" y="22999"/>
                    </a:lnTo>
                    <a:lnTo>
                      <a:pt x="1239942" y="33963"/>
                    </a:lnTo>
                    <a:lnTo>
                      <a:pt x="1240586" y="47705"/>
                    </a:lnTo>
                    <a:lnTo>
                      <a:pt x="1241182" y="63877"/>
                    </a:lnTo>
                    <a:lnTo>
                      <a:pt x="1241827" y="82382"/>
                    </a:lnTo>
                    <a:lnTo>
                      <a:pt x="1242422" y="103118"/>
                    </a:lnTo>
                    <a:lnTo>
                      <a:pt x="1243067" y="124054"/>
                    </a:lnTo>
                    <a:lnTo>
                      <a:pt x="1243662" y="150694"/>
                    </a:lnTo>
                    <a:lnTo>
                      <a:pt x="1244307" y="178326"/>
                    </a:lnTo>
                    <a:lnTo>
                      <a:pt x="1244903" y="208092"/>
                    </a:lnTo>
                    <a:lnTo>
                      <a:pt x="1245548" y="240586"/>
                    </a:lnTo>
                    <a:lnTo>
                      <a:pt x="1246143" y="273378"/>
                    </a:lnTo>
                    <a:lnTo>
                      <a:pt x="1246788" y="308452"/>
                    </a:lnTo>
                    <a:lnTo>
                      <a:pt x="1247383" y="349230"/>
                    </a:lnTo>
                    <a:lnTo>
                      <a:pt x="1248028" y="387182"/>
                    </a:lnTo>
                    <a:lnTo>
                      <a:pt x="1248623" y="430441"/>
                    </a:lnTo>
                    <a:lnTo>
                      <a:pt x="1249268" y="474643"/>
                    </a:lnTo>
                    <a:lnTo>
                      <a:pt x="1249864" y="521276"/>
                    </a:lnTo>
                    <a:lnTo>
                      <a:pt x="1250508" y="568702"/>
                    </a:lnTo>
                    <a:lnTo>
                      <a:pt x="1251104" y="619354"/>
                    </a:lnTo>
                    <a:lnTo>
                      <a:pt x="1251749" y="669360"/>
                    </a:lnTo>
                    <a:lnTo>
                      <a:pt x="1252344" y="723136"/>
                    </a:lnTo>
                    <a:lnTo>
                      <a:pt x="1252989" y="777359"/>
                    </a:lnTo>
                    <a:lnTo>
                      <a:pt x="1253584" y="834460"/>
                    </a:lnTo>
                    <a:lnTo>
                      <a:pt x="1254229" y="892056"/>
                    </a:lnTo>
                    <a:lnTo>
                      <a:pt x="1254824" y="952977"/>
                    </a:lnTo>
                    <a:lnTo>
                      <a:pt x="1255469" y="1013351"/>
                    </a:lnTo>
                    <a:lnTo>
                      <a:pt x="1256065" y="1074470"/>
                    </a:lnTo>
                    <a:lnTo>
                      <a:pt x="1256710" y="1139905"/>
                    </a:lnTo>
                    <a:lnTo>
                      <a:pt x="1257305" y="1203752"/>
                    </a:lnTo>
                    <a:lnTo>
                      <a:pt x="1257950" y="1269286"/>
                    </a:lnTo>
                    <a:lnTo>
                      <a:pt x="1258545" y="1337003"/>
                    </a:lnTo>
                    <a:lnTo>
                      <a:pt x="1259140" y="1403727"/>
                    </a:lnTo>
                    <a:lnTo>
                      <a:pt x="1259785" y="1473627"/>
                    </a:lnTo>
                    <a:lnTo>
                      <a:pt x="1260381" y="1544618"/>
                    </a:lnTo>
                    <a:lnTo>
                      <a:pt x="1261026" y="1615063"/>
                    </a:lnTo>
                    <a:lnTo>
                      <a:pt x="1261621" y="1685261"/>
                    </a:lnTo>
                    <a:lnTo>
                      <a:pt x="1262266" y="1760072"/>
                    </a:lnTo>
                    <a:lnTo>
                      <a:pt x="1262861" y="1828681"/>
                    </a:lnTo>
                    <a:lnTo>
                      <a:pt x="1263506" y="1903294"/>
                    </a:lnTo>
                    <a:lnTo>
                      <a:pt x="1264101" y="1975476"/>
                    </a:lnTo>
                    <a:lnTo>
                      <a:pt x="1264746" y="2049493"/>
                    </a:lnTo>
                    <a:lnTo>
                      <a:pt x="1265342" y="2123064"/>
                    </a:lnTo>
                    <a:lnTo>
                      <a:pt x="1265987" y="2197676"/>
                    </a:lnTo>
                    <a:lnTo>
                      <a:pt x="1266582" y="2270255"/>
                    </a:lnTo>
                    <a:lnTo>
                      <a:pt x="1267227" y="2343428"/>
                    </a:lnTo>
                    <a:lnTo>
                      <a:pt x="1267822" y="2418140"/>
                    </a:lnTo>
                    <a:lnTo>
                      <a:pt x="1268467" y="2492058"/>
                    </a:lnTo>
                    <a:lnTo>
                      <a:pt x="1269062" y="2565232"/>
                    </a:lnTo>
                    <a:lnTo>
                      <a:pt x="1269707" y="2639051"/>
                    </a:lnTo>
                    <a:lnTo>
                      <a:pt x="1270303" y="2710935"/>
                    </a:lnTo>
                    <a:lnTo>
                      <a:pt x="1270947" y="2783067"/>
                    </a:lnTo>
                    <a:lnTo>
                      <a:pt x="1271543" y="2857729"/>
                    </a:lnTo>
                    <a:lnTo>
                      <a:pt x="1272188" y="2927331"/>
                    </a:lnTo>
                    <a:lnTo>
                      <a:pt x="1272783" y="2997578"/>
                    </a:lnTo>
                    <a:lnTo>
                      <a:pt x="1273428" y="3067378"/>
                    </a:lnTo>
                    <a:lnTo>
                      <a:pt x="1274023" y="3136583"/>
                    </a:lnTo>
                    <a:lnTo>
                      <a:pt x="1274668" y="3201968"/>
                    </a:lnTo>
                    <a:lnTo>
                      <a:pt x="1275263" y="3269089"/>
                    </a:lnTo>
                    <a:lnTo>
                      <a:pt x="1275908" y="3335169"/>
                    </a:lnTo>
                    <a:lnTo>
                      <a:pt x="1276504" y="3400306"/>
                    </a:lnTo>
                    <a:lnTo>
                      <a:pt x="1277149" y="3461971"/>
                    </a:lnTo>
                    <a:lnTo>
                      <a:pt x="1277744" y="3525967"/>
                    </a:lnTo>
                    <a:lnTo>
                      <a:pt x="1278389" y="3585052"/>
                    </a:lnTo>
                    <a:lnTo>
                      <a:pt x="1278984" y="3645278"/>
                    </a:lnTo>
                    <a:lnTo>
                      <a:pt x="1279629" y="3701038"/>
                    </a:lnTo>
                    <a:lnTo>
                      <a:pt x="1280224" y="3758238"/>
                    </a:lnTo>
                    <a:lnTo>
                      <a:pt x="1280869" y="3812312"/>
                    </a:lnTo>
                    <a:lnTo>
                      <a:pt x="1281465" y="3866188"/>
                    </a:lnTo>
                    <a:lnTo>
                      <a:pt x="1282110" y="3914607"/>
                    </a:lnTo>
                    <a:lnTo>
                      <a:pt x="1282705" y="3964315"/>
                    </a:lnTo>
                    <a:lnTo>
                      <a:pt x="1283350" y="4011692"/>
                    </a:lnTo>
                    <a:lnTo>
                      <a:pt x="1283945" y="4056589"/>
                    </a:lnTo>
                    <a:lnTo>
                      <a:pt x="1284590" y="4100989"/>
                    </a:lnTo>
                    <a:lnTo>
                      <a:pt x="1285185" y="4142215"/>
                    </a:lnTo>
                    <a:lnTo>
                      <a:pt x="1285830" y="4179868"/>
                    </a:lnTo>
                    <a:lnTo>
                      <a:pt x="1286426" y="4218911"/>
                    </a:lnTo>
                    <a:lnTo>
                      <a:pt x="1287071" y="4253191"/>
                    </a:lnTo>
                    <a:lnTo>
                      <a:pt x="1287666" y="4285090"/>
                    </a:lnTo>
                    <a:lnTo>
                      <a:pt x="1288311" y="4317336"/>
                    </a:lnTo>
                    <a:lnTo>
                      <a:pt x="1288906" y="4345216"/>
                    </a:lnTo>
                    <a:lnTo>
                      <a:pt x="1289551" y="4371311"/>
                    </a:lnTo>
                    <a:lnTo>
                      <a:pt x="1290146" y="4395768"/>
                    </a:lnTo>
                    <a:lnTo>
                      <a:pt x="1290791" y="4416703"/>
                    </a:lnTo>
                    <a:lnTo>
                      <a:pt x="1291387" y="4436249"/>
                    </a:lnTo>
                    <a:lnTo>
                      <a:pt x="1292031" y="4454059"/>
                    </a:lnTo>
                    <a:lnTo>
                      <a:pt x="1292627" y="4467305"/>
                    </a:lnTo>
                    <a:lnTo>
                      <a:pt x="1293272" y="4481146"/>
                    </a:lnTo>
                    <a:lnTo>
                      <a:pt x="1293867" y="4490770"/>
                    </a:lnTo>
                    <a:lnTo>
                      <a:pt x="1294512" y="4497963"/>
                    </a:lnTo>
                    <a:lnTo>
                      <a:pt x="1295107" y="4503123"/>
                    </a:lnTo>
                    <a:lnTo>
                      <a:pt x="1295752" y="4506695"/>
                    </a:lnTo>
                    <a:lnTo>
                      <a:pt x="1296347" y="4506695"/>
                    </a:lnTo>
                    <a:lnTo>
                      <a:pt x="1296992" y="4503768"/>
                    </a:lnTo>
                    <a:lnTo>
                      <a:pt x="1297588" y="4499551"/>
                    </a:lnTo>
                    <a:lnTo>
                      <a:pt x="1298183" y="4493995"/>
                    </a:lnTo>
                    <a:lnTo>
                      <a:pt x="1298828" y="4482634"/>
                    </a:lnTo>
                    <a:lnTo>
                      <a:pt x="1299423" y="4472663"/>
                    </a:lnTo>
                    <a:lnTo>
                      <a:pt x="1300068" y="4459715"/>
                    </a:lnTo>
                    <a:lnTo>
                      <a:pt x="1300663" y="4442996"/>
                    </a:lnTo>
                    <a:lnTo>
                      <a:pt x="1301308" y="4424740"/>
                    </a:lnTo>
                    <a:lnTo>
                      <a:pt x="1301904" y="4404599"/>
                    </a:lnTo>
                    <a:lnTo>
                      <a:pt x="1302549" y="4378852"/>
                    </a:lnTo>
                    <a:lnTo>
                      <a:pt x="1303144" y="4356180"/>
                    </a:lnTo>
                    <a:lnTo>
                      <a:pt x="1303789" y="4330978"/>
                    </a:lnTo>
                    <a:lnTo>
                      <a:pt x="1304384" y="4300965"/>
                    </a:lnTo>
                    <a:lnTo>
                      <a:pt x="1305029" y="4269512"/>
                    </a:lnTo>
                    <a:lnTo>
                      <a:pt x="1305624" y="4236423"/>
                    </a:lnTo>
                    <a:lnTo>
                      <a:pt x="1306269" y="4200407"/>
                    </a:lnTo>
                    <a:lnTo>
                      <a:pt x="1306865" y="4164340"/>
                    </a:lnTo>
                    <a:lnTo>
                      <a:pt x="1307510" y="4125744"/>
                    </a:lnTo>
                    <a:lnTo>
                      <a:pt x="1308105" y="4085709"/>
                    </a:lnTo>
                    <a:lnTo>
                      <a:pt x="1308750" y="4040664"/>
                    </a:lnTo>
                    <a:lnTo>
                      <a:pt x="1309345" y="3997206"/>
                    </a:lnTo>
                    <a:lnTo>
                      <a:pt x="1309990" y="3951615"/>
                    </a:lnTo>
                    <a:lnTo>
                      <a:pt x="1310585" y="3903693"/>
                    </a:lnTo>
                    <a:lnTo>
                      <a:pt x="1311230" y="3854232"/>
                    </a:lnTo>
                    <a:lnTo>
                      <a:pt x="1311826" y="3803680"/>
                    </a:lnTo>
                    <a:lnTo>
                      <a:pt x="1312470" y="3752136"/>
                    </a:lnTo>
                    <a:lnTo>
                      <a:pt x="1313066" y="3696673"/>
                    </a:lnTo>
                    <a:lnTo>
                      <a:pt x="1313711" y="3641210"/>
                    </a:lnTo>
                    <a:lnTo>
                      <a:pt x="1314306" y="3586342"/>
                    </a:lnTo>
                    <a:lnTo>
                      <a:pt x="1314951" y="3529142"/>
                    </a:lnTo>
                    <a:lnTo>
                      <a:pt x="1315546" y="3469611"/>
                    </a:lnTo>
                    <a:lnTo>
                      <a:pt x="1316191" y="3411022"/>
                    </a:lnTo>
                    <a:lnTo>
                      <a:pt x="1316786" y="3349457"/>
                    </a:lnTo>
                    <a:lnTo>
                      <a:pt x="1317432" y="3287693"/>
                    </a:lnTo>
                    <a:lnTo>
                      <a:pt x="1318027" y="3225086"/>
                    </a:lnTo>
                    <a:lnTo>
                      <a:pt x="1318672" y="3161289"/>
                    </a:lnTo>
                    <a:lnTo>
                      <a:pt x="1319267" y="3096251"/>
                    </a:lnTo>
                    <a:lnTo>
                      <a:pt x="1319912" y="3032056"/>
                    </a:lnTo>
                    <a:lnTo>
                      <a:pt x="1320507" y="2966125"/>
                    </a:lnTo>
                    <a:lnTo>
                      <a:pt x="1321152" y="2901087"/>
                    </a:lnTo>
                    <a:lnTo>
                      <a:pt x="1321748" y="2834660"/>
                    </a:lnTo>
                    <a:lnTo>
                      <a:pt x="1322392" y="2766497"/>
                    </a:lnTo>
                    <a:lnTo>
                      <a:pt x="1322988" y="2708504"/>
                    </a:lnTo>
                    <a:lnTo>
                      <a:pt x="1323633" y="2672041"/>
                    </a:lnTo>
                    <a:lnTo>
                      <a:pt x="1329834" y="1933952"/>
                    </a:lnTo>
                    <a:lnTo>
                      <a:pt x="1330429" y="1886129"/>
                    </a:lnTo>
                    <a:lnTo>
                      <a:pt x="1331074" y="1824167"/>
                    </a:lnTo>
                    <a:lnTo>
                      <a:pt x="1331669" y="1757244"/>
                    </a:lnTo>
                    <a:lnTo>
                      <a:pt x="1332314" y="1692504"/>
                    </a:lnTo>
                    <a:lnTo>
                      <a:pt x="1332910" y="1629649"/>
                    </a:lnTo>
                    <a:lnTo>
                      <a:pt x="1333555" y="1566148"/>
                    </a:lnTo>
                    <a:lnTo>
                      <a:pt x="1334150" y="1502897"/>
                    </a:lnTo>
                    <a:lnTo>
                      <a:pt x="1334795" y="1440885"/>
                    </a:lnTo>
                    <a:lnTo>
                      <a:pt x="1335390" y="1378774"/>
                    </a:lnTo>
                    <a:lnTo>
                      <a:pt x="1336035" y="1318498"/>
                    </a:lnTo>
                    <a:lnTo>
                      <a:pt x="1336630" y="1258273"/>
                    </a:lnTo>
                    <a:lnTo>
                      <a:pt x="1337275" y="1201172"/>
                    </a:lnTo>
                    <a:lnTo>
                      <a:pt x="1337871" y="1142832"/>
                    </a:lnTo>
                    <a:lnTo>
                      <a:pt x="1338515" y="1087319"/>
                    </a:lnTo>
                    <a:lnTo>
                      <a:pt x="1339111" y="1030119"/>
                    </a:lnTo>
                    <a:lnTo>
                      <a:pt x="1339756" y="976839"/>
                    </a:lnTo>
                    <a:lnTo>
                      <a:pt x="1340351" y="924203"/>
                    </a:lnTo>
                    <a:lnTo>
                      <a:pt x="1340996" y="872213"/>
                    </a:lnTo>
                    <a:lnTo>
                      <a:pt x="1341591" y="822554"/>
                    </a:lnTo>
                    <a:lnTo>
                      <a:pt x="1342236" y="772646"/>
                    </a:lnTo>
                    <a:lnTo>
                      <a:pt x="1342831" y="725170"/>
                    </a:lnTo>
                    <a:lnTo>
                      <a:pt x="1343427" y="678538"/>
                    </a:lnTo>
                    <a:lnTo>
                      <a:pt x="1344072" y="634286"/>
                    </a:lnTo>
                    <a:lnTo>
                      <a:pt x="1344667" y="588695"/>
                    </a:lnTo>
                    <a:lnTo>
                      <a:pt x="1345312" y="547271"/>
                    </a:lnTo>
                    <a:lnTo>
                      <a:pt x="1345907" y="507236"/>
                    </a:lnTo>
                    <a:lnTo>
                      <a:pt x="1346552" y="466805"/>
                    </a:lnTo>
                    <a:lnTo>
                      <a:pt x="1347147" y="428605"/>
                    </a:lnTo>
                    <a:lnTo>
                      <a:pt x="1347792" y="392738"/>
                    </a:lnTo>
                    <a:lnTo>
                      <a:pt x="1348388" y="357069"/>
                    </a:lnTo>
                    <a:lnTo>
                      <a:pt x="1349033" y="323632"/>
                    </a:lnTo>
                    <a:lnTo>
                      <a:pt x="1349628" y="292725"/>
                    </a:lnTo>
                    <a:lnTo>
                      <a:pt x="1350273" y="261223"/>
                    </a:lnTo>
                    <a:lnTo>
                      <a:pt x="1350868" y="233343"/>
                    </a:lnTo>
                    <a:lnTo>
                      <a:pt x="1351513" y="206802"/>
                    </a:lnTo>
                    <a:lnTo>
                      <a:pt x="1352108" y="181352"/>
                    </a:lnTo>
                    <a:lnTo>
                      <a:pt x="1352753" y="157093"/>
                    </a:lnTo>
                    <a:lnTo>
                      <a:pt x="1353349" y="135464"/>
                    </a:lnTo>
                    <a:lnTo>
                      <a:pt x="1353994" y="116662"/>
                    </a:lnTo>
                    <a:lnTo>
                      <a:pt x="1354589" y="96123"/>
                    </a:lnTo>
                    <a:lnTo>
                      <a:pt x="1355234" y="79058"/>
                    </a:lnTo>
                    <a:lnTo>
                      <a:pt x="1355829" y="65266"/>
                    </a:lnTo>
                    <a:lnTo>
                      <a:pt x="1356474" y="51723"/>
                    </a:lnTo>
                    <a:lnTo>
                      <a:pt x="1357069" y="39569"/>
                    </a:lnTo>
                    <a:lnTo>
                      <a:pt x="1357714" y="28407"/>
                    </a:lnTo>
                    <a:lnTo>
                      <a:pt x="1358310" y="21412"/>
                    </a:lnTo>
                    <a:lnTo>
                      <a:pt x="1358955" y="13871"/>
                    </a:lnTo>
                    <a:lnTo>
                      <a:pt x="1359550" y="7620"/>
                    </a:lnTo>
                    <a:lnTo>
                      <a:pt x="1360195" y="4396"/>
                    </a:lnTo>
                    <a:lnTo>
                      <a:pt x="1360790" y="3503"/>
                    </a:lnTo>
                    <a:lnTo>
                      <a:pt x="1361435" y="1717"/>
                    </a:lnTo>
                    <a:lnTo>
                      <a:pt x="1362030" y="4098"/>
                    </a:lnTo>
                    <a:lnTo>
                      <a:pt x="1362675" y="6479"/>
                    </a:lnTo>
                    <a:lnTo>
                      <a:pt x="1363271" y="11391"/>
                    </a:lnTo>
                    <a:lnTo>
                      <a:pt x="1363915" y="18584"/>
                    </a:lnTo>
                    <a:lnTo>
                      <a:pt x="1364511" y="26422"/>
                    </a:lnTo>
                    <a:lnTo>
                      <a:pt x="1365156" y="36394"/>
                    </a:lnTo>
                    <a:lnTo>
                      <a:pt x="1365751" y="48350"/>
                    </a:lnTo>
                    <a:lnTo>
                      <a:pt x="1366396" y="60157"/>
                    </a:lnTo>
                    <a:lnTo>
                      <a:pt x="1366991" y="75337"/>
                    </a:lnTo>
                    <a:lnTo>
                      <a:pt x="1367636" y="93345"/>
                    </a:lnTo>
                    <a:lnTo>
                      <a:pt x="1368231" y="107980"/>
                    </a:lnTo>
                    <a:lnTo>
                      <a:pt x="1368876" y="128171"/>
                    </a:lnTo>
                    <a:lnTo>
                      <a:pt x="1369472" y="150049"/>
                    </a:lnTo>
                    <a:lnTo>
                      <a:pt x="1370117" y="170389"/>
                    </a:lnTo>
                    <a:lnTo>
                      <a:pt x="1370712" y="195193"/>
                    </a:lnTo>
                    <a:lnTo>
                      <a:pt x="1371357" y="220643"/>
                    </a:lnTo>
                    <a:lnTo>
                      <a:pt x="1371952" y="246638"/>
                    </a:lnTo>
                    <a:lnTo>
                      <a:pt x="1372597" y="274172"/>
                    </a:lnTo>
                    <a:lnTo>
                      <a:pt x="1373192" y="305624"/>
                    </a:lnTo>
                    <a:lnTo>
                      <a:pt x="1373837" y="337126"/>
                    </a:lnTo>
                    <a:lnTo>
                      <a:pt x="1374433" y="369521"/>
                    </a:lnTo>
                    <a:lnTo>
                      <a:pt x="1375078" y="402263"/>
                    </a:lnTo>
                    <a:lnTo>
                      <a:pt x="1375673" y="437337"/>
                    </a:lnTo>
                    <a:lnTo>
                      <a:pt x="1376318" y="474990"/>
                    </a:lnTo>
                    <a:lnTo>
                      <a:pt x="1376913" y="510808"/>
                    </a:lnTo>
                    <a:lnTo>
                      <a:pt x="1377558" y="551438"/>
                    </a:lnTo>
                    <a:lnTo>
                      <a:pt x="1378153" y="591870"/>
                    </a:lnTo>
                    <a:lnTo>
                      <a:pt x="1378798" y="633095"/>
                    </a:lnTo>
                    <a:lnTo>
                      <a:pt x="1379394" y="674966"/>
                    </a:lnTo>
                    <a:lnTo>
                      <a:pt x="1380038" y="718374"/>
                    </a:lnTo>
                    <a:lnTo>
                      <a:pt x="1380634" y="763171"/>
                    </a:lnTo>
                    <a:lnTo>
                      <a:pt x="1381279" y="810399"/>
                    </a:lnTo>
                    <a:lnTo>
                      <a:pt x="1381874" y="855742"/>
                    </a:lnTo>
                    <a:lnTo>
                      <a:pt x="1382519" y="904657"/>
                    </a:lnTo>
                    <a:lnTo>
                      <a:pt x="1383114" y="953969"/>
                    </a:lnTo>
                    <a:lnTo>
                      <a:pt x="1383759" y="1002983"/>
                    </a:lnTo>
                    <a:lnTo>
                      <a:pt x="1384354" y="1054378"/>
                    </a:lnTo>
                    <a:lnTo>
                      <a:pt x="1384999" y="1106170"/>
                    </a:lnTo>
                    <a:lnTo>
                      <a:pt x="1385595" y="1158558"/>
                    </a:lnTo>
                    <a:lnTo>
                      <a:pt x="1386240" y="1212334"/>
                    </a:lnTo>
                    <a:lnTo>
                      <a:pt x="1386835" y="1267699"/>
                    </a:lnTo>
                    <a:lnTo>
                      <a:pt x="1387480" y="1319888"/>
                    </a:lnTo>
                    <a:lnTo>
                      <a:pt x="1388075" y="1377633"/>
                    </a:lnTo>
                    <a:lnTo>
                      <a:pt x="1388670" y="1432997"/>
                    </a:lnTo>
                    <a:lnTo>
                      <a:pt x="1389315" y="1491387"/>
                    </a:lnTo>
                    <a:lnTo>
                      <a:pt x="1389911" y="1547545"/>
                    </a:lnTo>
                    <a:lnTo>
                      <a:pt x="1390556" y="1607523"/>
                    </a:lnTo>
                    <a:lnTo>
                      <a:pt x="1391151" y="1664474"/>
                    </a:lnTo>
                    <a:lnTo>
                      <a:pt x="1391796" y="1722815"/>
                    </a:lnTo>
                    <a:lnTo>
                      <a:pt x="1392391" y="1784479"/>
                    </a:lnTo>
                    <a:lnTo>
                      <a:pt x="1393036" y="1842721"/>
                    </a:lnTo>
                    <a:lnTo>
                      <a:pt x="1393632" y="1903294"/>
                    </a:lnTo>
                    <a:lnTo>
                      <a:pt x="1394276" y="1962676"/>
                    </a:lnTo>
                    <a:lnTo>
                      <a:pt x="1394872" y="2023597"/>
                    </a:lnTo>
                    <a:lnTo>
                      <a:pt x="1395517" y="2084467"/>
                    </a:lnTo>
                    <a:lnTo>
                      <a:pt x="1396112" y="2145685"/>
                    </a:lnTo>
                    <a:lnTo>
                      <a:pt x="1396757" y="2206903"/>
                    </a:lnTo>
                    <a:lnTo>
                      <a:pt x="1397352" y="2267923"/>
                    </a:lnTo>
                    <a:lnTo>
                      <a:pt x="1397997" y="2327504"/>
                    </a:lnTo>
                    <a:lnTo>
                      <a:pt x="1398592" y="2389664"/>
                    </a:lnTo>
                    <a:lnTo>
                      <a:pt x="1399237" y="2450783"/>
                    </a:lnTo>
                    <a:lnTo>
                      <a:pt x="1399833" y="2511753"/>
                    </a:lnTo>
                    <a:lnTo>
                      <a:pt x="1400478" y="2572772"/>
                    </a:lnTo>
                    <a:lnTo>
                      <a:pt x="1401073" y="2631510"/>
                    </a:lnTo>
                    <a:lnTo>
                      <a:pt x="1401718" y="2693621"/>
                    </a:lnTo>
                    <a:lnTo>
                      <a:pt x="1402313" y="2753102"/>
                    </a:lnTo>
                    <a:lnTo>
                      <a:pt x="1402958" y="2812832"/>
                    </a:lnTo>
                    <a:lnTo>
                      <a:pt x="1403553" y="2870726"/>
                    </a:lnTo>
                    <a:lnTo>
                      <a:pt x="1404198" y="2930654"/>
                    </a:lnTo>
                    <a:lnTo>
                      <a:pt x="1404794" y="2987804"/>
                    </a:lnTo>
                    <a:lnTo>
                      <a:pt x="1405438" y="3045351"/>
                    </a:lnTo>
                    <a:lnTo>
                      <a:pt x="1406034" y="3103841"/>
                    </a:lnTo>
                    <a:lnTo>
                      <a:pt x="1406679" y="3159205"/>
                    </a:lnTo>
                    <a:lnTo>
                      <a:pt x="1407274" y="3215809"/>
                    </a:lnTo>
                    <a:lnTo>
                      <a:pt x="1407919" y="3268842"/>
                    </a:lnTo>
                    <a:lnTo>
                      <a:pt x="1408514" y="3324206"/>
                    </a:lnTo>
                    <a:lnTo>
                      <a:pt x="1409159" y="3378726"/>
                    </a:lnTo>
                    <a:lnTo>
                      <a:pt x="1409755" y="3430320"/>
                    </a:lnTo>
                    <a:lnTo>
                      <a:pt x="1410399" y="3480425"/>
                    </a:lnTo>
                    <a:lnTo>
                      <a:pt x="1410995" y="3533061"/>
                    </a:lnTo>
                    <a:lnTo>
                      <a:pt x="1411640" y="3581728"/>
                    </a:lnTo>
                    <a:lnTo>
                      <a:pt x="1412235" y="3630544"/>
                    </a:lnTo>
                    <a:lnTo>
                      <a:pt x="1412880" y="3680450"/>
                    </a:lnTo>
                    <a:lnTo>
                      <a:pt x="1413475" y="3725496"/>
                    </a:lnTo>
                    <a:lnTo>
                      <a:pt x="1414120" y="3770392"/>
                    </a:lnTo>
                    <a:lnTo>
                      <a:pt x="1414715" y="3817372"/>
                    </a:lnTo>
                    <a:lnTo>
                      <a:pt x="1415360" y="3859491"/>
                    </a:lnTo>
                    <a:lnTo>
                      <a:pt x="1415956" y="3902006"/>
                    </a:lnTo>
                    <a:lnTo>
                      <a:pt x="1416601" y="3943331"/>
                    </a:lnTo>
                    <a:lnTo>
                      <a:pt x="1417196" y="3982770"/>
                    </a:lnTo>
                    <a:lnTo>
                      <a:pt x="1417841" y="4021962"/>
                    </a:lnTo>
                    <a:lnTo>
                      <a:pt x="1418436" y="4058871"/>
                    </a:lnTo>
                    <a:lnTo>
                      <a:pt x="1419081" y="4094739"/>
                    </a:lnTo>
                    <a:lnTo>
                      <a:pt x="1419676" y="4129663"/>
                    </a:lnTo>
                    <a:lnTo>
                      <a:pt x="1420321" y="4160570"/>
                    </a:lnTo>
                    <a:lnTo>
                      <a:pt x="1420917" y="4194007"/>
                    </a:lnTo>
                    <a:lnTo>
                      <a:pt x="1421561" y="4223872"/>
                    </a:lnTo>
                    <a:lnTo>
                      <a:pt x="1422157" y="4252596"/>
                    </a:lnTo>
                    <a:lnTo>
                      <a:pt x="1422802" y="4279682"/>
                    </a:lnTo>
                    <a:lnTo>
                      <a:pt x="1423397" y="4306174"/>
                    </a:lnTo>
                    <a:lnTo>
                      <a:pt x="1424042" y="4330085"/>
                    </a:lnTo>
                    <a:lnTo>
                      <a:pt x="1424637" y="4352757"/>
                    </a:lnTo>
                    <a:lnTo>
                      <a:pt x="1425282" y="4373692"/>
                    </a:lnTo>
                    <a:lnTo>
                      <a:pt x="1425878" y="4394131"/>
                    </a:lnTo>
                    <a:lnTo>
                      <a:pt x="1426523" y="4411743"/>
                    </a:lnTo>
                    <a:lnTo>
                      <a:pt x="1427118" y="4429552"/>
                    </a:lnTo>
                    <a:lnTo>
                      <a:pt x="1427763" y="4444435"/>
                    </a:lnTo>
                    <a:lnTo>
                      <a:pt x="1428358" y="4455746"/>
                    </a:lnTo>
                    <a:lnTo>
                      <a:pt x="1429003" y="4468495"/>
                    </a:lnTo>
                    <a:lnTo>
                      <a:pt x="1429598" y="4479459"/>
                    </a:lnTo>
                    <a:lnTo>
                      <a:pt x="1430243" y="4486008"/>
                    </a:lnTo>
                    <a:lnTo>
                      <a:pt x="1430839" y="4494937"/>
                    </a:lnTo>
                    <a:lnTo>
                      <a:pt x="1431483" y="4500543"/>
                    </a:lnTo>
                    <a:lnTo>
                      <a:pt x="1432079" y="4502280"/>
                    </a:lnTo>
                    <a:lnTo>
                      <a:pt x="1432724" y="4505653"/>
                    </a:lnTo>
                    <a:lnTo>
                      <a:pt x="1433319" y="4504760"/>
                    </a:lnTo>
                    <a:lnTo>
                      <a:pt x="1433914" y="4504413"/>
                    </a:lnTo>
                    <a:lnTo>
                      <a:pt x="1434559" y="4502924"/>
                    </a:lnTo>
                    <a:lnTo>
                      <a:pt x="1435155" y="4497666"/>
                    </a:lnTo>
                    <a:lnTo>
                      <a:pt x="1435799" y="4493896"/>
                    </a:lnTo>
                    <a:lnTo>
                      <a:pt x="1436395" y="4484073"/>
                    </a:lnTo>
                    <a:lnTo>
                      <a:pt x="1437040" y="4474449"/>
                    </a:lnTo>
                    <a:lnTo>
                      <a:pt x="1437635" y="4464775"/>
                    </a:lnTo>
                    <a:lnTo>
                      <a:pt x="1438280" y="4451777"/>
                    </a:lnTo>
                    <a:lnTo>
                      <a:pt x="1438875" y="4439176"/>
                    </a:lnTo>
                    <a:lnTo>
                      <a:pt x="1439520" y="4423698"/>
                    </a:lnTo>
                    <a:lnTo>
                      <a:pt x="1440115" y="4408369"/>
                    </a:lnTo>
                    <a:lnTo>
                      <a:pt x="1440760" y="4389716"/>
                    </a:lnTo>
                    <a:lnTo>
                      <a:pt x="1441356" y="4369376"/>
                    </a:lnTo>
                    <a:lnTo>
                      <a:pt x="1442001" y="4348391"/>
                    </a:lnTo>
                    <a:lnTo>
                      <a:pt x="1442596" y="4325769"/>
                    </a:lnTo>
                    <a:lnTo>
                      <a:pt x="1443241" y="4302503"/>
                    </a:lnTo>
                    <a:lnTo>
                      <a:pt x="1443836" y="4277103"/>
                    </a:lnTo>
                    <a:lnTo>
                      <a:pt x="1444481" y="4249470"/>
                    </a:lnTo>
                    <a:lnTo>
                      <a:pt x="1445076" y="4222185"/>
                    </a:lnTo>
                    <a:lnTo>
                      <a:pt x="1445721" y="4192618"/>
                    </a:lnTo>
                    <a:lnTo>
                      <a:pt x="1446317" y="4163348"/>
                    </a:lnTo>
                    <a:lnTo>
                      <a:pt x="1446962" y="4130755"/>
                    </a:lnTo>
                    <a:lnTo>
                      <a:pt x="1447557" y="4097467"/>
                    </a:lnTo>
                    <a:lnTo>
                      <a:pt x="1448202" y="4061401"/>
                    </a:lnTo>
                    <a:lnTo>
                      <a:pt x="1448797" y="4025533"/>
                    </a:lnTo>
                    <a:lnTo>
                      <a:pt x="1449442" y="3989864"/>
                    </a:lnTo>
                    <a:lnTo>
                      <a:pt x="1450037" y="3952359"/>
                    </a:lnTo>
                    <a:lnTo>
                      <a:pt x="1450682" y="3913366"/>
                    </a:lnTo>
                    <a:lnTo>
                      <a:pt x="1451278" y="3874126"/>
                    </a:lnTo>
                    <a:lnTo>
                      <a:pt x="1451922" y="3832652"/>
                    </a:lnTo>
                    <a:lnTo>
                      <a:pt x="1452518" y="3790286"/>
                    </a:lnTo>
                    <a:lnTo>
                      <a:pt x="1453163" y="3747076"/>
                    </a:lnTo>
                    <a:lnTo>
                      <a:pt x="1453758" y="3703717"/>
                    </a:lnTo>
                    <a:lnTo>
                      <a:pt x="1454403" y="3657084"/>
                    </a:lnTo>
                    <a:lnTo>
                      <a:pt x="1454998" y="3614371"/>
                    </a:lnTo>
                    <a:lnTo>
                      <a:pt x="1455643" y="3569078"/>
                    </a:lnTo>
                    <a:lnTo>
                      <a:pt x="1456238" y="3521701"/>
                    </a:lnTo>
                    <a:lnTo>
                      <a:pt x="1456883" y="3473282"/>
                    </a:lnTo>
                    <a:lnTo>
                      <a:pt x="1457479" y="3424615"/>
                    </a:lnTo>
                    <a:lnTo>
                      <a:pt x="1458124" y="3375750"/>
                    </a:lnTo>
                    <a:lnTo>
                      <a:pt x="1458719" y="3324652"/>
                    </a:lnTo>
                    <a:lnTo>
                      <a:pt x="1459364" y="3275539"/>
                    </a:lnTo>
                    <a:lnTo>
                      <a:pt x="1459959" y="3226178"/>
                    </a:lnTo>
                    <a:lnTo>
                      <a:pt x="1460604" y="3172847"/>
                    </a:lnTo>
                    <a:lnTo>
                      <a:pt x="1461199" y="3121055"/>
                    </a:lnTo>
                    <a:lnTo>
                      <a:pt x="1461844" y="3068817"/>
                    </a:lnTo>
                    <a:lnTo>
                      <a:pt x="1462440" y="3016578"/>
                    </a:lnTo>
                    <a:lnTo>
                      <a:pt x="1463085" y="2963248"/>
                    </a:lnTo>
                    <a:lnTo>
                      <a:pt x="1463680" y="2908380"/>
                    </a:lnTo>
                    <a:lnTo>
                      <a:pt x="1464325" y="2856389"/>
                    </a:lnTo>
                    <a:lnTo>
                      <a:pt x="1464920" y="2802117"/>
                    </a:lnTo>
                    <a:lnTo>
                      <a:pt x="1465565" y="2745711"/>
                    </a:lnTo>
                    <a:lnTo>
                      <a:pt x="1466160" y="2704336"/>
                    </a:lnTo>
                    <a:lnTo>
                      <a:pt x="1466805" y="2673827"/>
                    </a:lnTo>
                    <a:lnTo>
                      <a:pt x="1474842" y="1918028"/>
                    </a:lnTo>
                    <a:lnTo>
                      <a:pt x="1475487" y="1875066"/>
                    </a:lnTo>
                    <a:lnTo>
                      <a:pt x="1476082" y="1824167"/>
                    </a:lnTo>
                    <a:lnTo>
                      <a:pt x="1476727" y="1772325"/>
                    </a:lnTo>
                    <a:lnTo>
                      <a:pt x="1477322" y="1719441"/>
                    </a:lnTo>
                    <a:lnTo>
                      <a:pt x="1477918" y="1667947"/>
                    </a:lnTo>
                    <a:lnTo>
                      <a:pt x="1478563" y="1616155"/>
                    </a:lnTo>
                    <a:lnTo>
                      <a:pt x="1479158" y="1566347"/>
                    </a:lnTo>
                    <a:lnTo>
                      <a:pt x="1479803" y="1515249"/>
                    </a:lnTo>
                    <a:lnTo>
                      <a:pt x="1480398" y="1463904"/>
                    </a:lnTo>
                    <a:lnTo>
                      <a:pt x="1481043" y="1416279"/>
                    </a:lnTo>
                    <a:lnTo>
                      <a:pt x="1481638" y="1367860"/>
                    </a:lnTo>
                    <a:lnTo>
                      <a:pt x="1482283" y="1319391"/>
                    </a:lnTo>
                    <a:lnTo>
                      <a:pt x="1482879" y="1272659"/>
                    </a:lnTo>
                    <a:lnTo>
                      <a:pt x="1483524" y="1224439"/>
                    </a:lnTo>
                    <a:lnTo>
                      <a:pt x="1484119" y="1178749"/>
                    </a:lnTo>
                    <a:lnTo>
                      <a:pt x="1484764" y="1135241"/>
                    </a:lnTo>
                    <a:lnTo>
                      <a:pt x="1485359" y="1089055"/>
                    </a:lnTo>
                    <a:lnTo>
                      <a:pt x="1486004" y="1046639"/>
                    </a:lnTo>
                    <a:lnTo>
                      <a:pt x="1486599" y="1004422"/>
                    </a:lnTo>
                    <a:lnTo>
                      <a:pt x="1487244" y="962204"/>
                    </a:lnTo>
                    <a:lnTo>
                      <a:pt x="1487840" y="919738"/>
                    </a:lnTo>
                    <a:lnTo>
                      <a:pt x="1488485" y="880299"/>
                    </a:lnTo>
                    <a:lnTo>
                      <a:pt x="1489080" y="839867"/>
                    </a:lnTo>
                    <a:lnTo>
                      <a:pt x="1489725" y="801420"/>
                    </a:lnTo>
                    <a:lnTo>
                      <a:pt x="1490320" y="763370"/>
                    </a:lnTo>
                    <a:lnTo>
                      <a:pt x="1490965" y="727502"/>
                    </a:lnTo>
                    <a:lnTo>
                      <a:pt x="1491560" y="691287"/>
                    </a:lnTo>
                    <a:lnTo>
                      <a:pt x="1492205" y="657106"/>
                    </a:lnTo>
                    <a:lnTo>
                      <a:pt x="1492801" y="622925"/>
                    </a:lnTo>
                    <a:lnTo>
                      <a:pt x="1493445" y="588695"/>
                    </a:lnTo>
                    <a:lnTo>
                      <a:pt x="1494041" y="558036"/>
                    </a:lnTo>
                    <a:lnTo>
                      <a:pt x="1494686" y="525443"/>
                    </a:lnTo>
                    <a:lnTo>
                      <a:pt x="1495281" y="493891"/>
                    </a:lnTo>
                    <a:lnTo>
                      <a:pt x="1495926" y="466408"/>
                    </a:lnTo>
                    <a:lnTo>
                      <a:pt x="1496521" y="437585"/>
                    </a:lnTo>
                    <a:lnTo>
                      <a:pt x="1497166" y="410250"/>
                    </a:lnTo>
                    <a:lnTo>
                      <a:pt x="1497761" y="382866"/>
                    </a:lnTo>
                    <a:lnTo>
                      <a:pt x="1498407" y="357466"/>
                    </a:lnTo>
                    <a:lnTo>
                      <a:pt x="1499002" y="332115"/>
                    </a:lnTo>
                    <a:lnTo>
                      <a:pt x="1499647" y="308253"/>
                    </a:lnTo>
                    <a:lnTo>
                      <a:pt x="1500242" y="285185"/>
                    </a:lnTo>
                    <a:lnTo>
                      <a:pt x="1500887" y="263059"/>
                    </a:lnTo>
                    <a:lnTo>
                      <a:pt x="1501482" y="242124"/>
                    </a:lnTo>
                    <a:lnTo>
                      <a:pt x="1502127" y="221437"/>
                    </a:lnTo>
                    <a:lnTo>
                      <a:pt x="1502723" y="203677"/>
                    </a:lnTo>
                    <a:lnTo>
                      <a:pt x="1503367" y="184130"/>
                    </a:lnTo>
                    <a:lnTo>
                      <a:pt x="1503963" y="165825"/>
                    </a:lnTo>
                    <a:lnTo>
                      <a:pt x="1504608" y="149503"/>
                    </a:lnTo>
                    <a:lnTo>
                      <a:pt x="1505203" y="135662"/>
                    </a:lnTo>
                    <a:lnTo>
                      <a:pt x="1505848" y="118944"/>
                    </a:lnTo>
                    <a:lnTo>
                      <a:pt x="1506443" y="104706"/>
                    </a:lnTo>
                    <a:lnTo>
                      <a:pt x="1507088" y="92155"/>
                    </a:lnTo>
                    <a:lnTo>
                      <a:pt x="1507683" y="79901"/>
                    </a:lnTo>
                    <a:lnTo>
                      <a:pt x="1508328" y="69434"/>
                    </a:lnTo>
                    <a:lnTo>
                      <a:pt x="1508924" y="59264"/>
                    </a:lnTo>
                    <a:lnTo>
                      <a:pt x="1509569" y="48945"/>
                    </a:lnTo>
                    <a:lnTo>
                      <a:pt x="1510164" y="41950"/>
                    </a:lnTo>
                    <a:lnTo>
                      <a:pt x="1510809" y="33764"/>
                    </a:lnTo>
                    <a:lnTo>
                      <a:pt x="1511404" y="26819"/>
                    </a:lnTo>
                    <a:lnTo>
                      <a:pt x="1512049" y="21610"/>
                    </a:lnTo>
                    <a:lnTo>
                      <a:pt x="1512644" y="15756"/>
                    </a:lnTo>
                    <a:lnTo>
                      <a:pt x="1513289" y="12482"/>
                    </a:lnTo>
                    <a:lnTo>
                      <a:pt x="1513885" y="8712"/>
                    </a:lnTo>
                    <a:lnTo>
                      <a:pt x="1514530" y="5686"/>
                    </a:lnTo>
                    <a:lnTo>
                      <a:pt x="1515125" y="4594"/>
                    </a:lnTo>
                    <a:lnTo>
                      <a:pt x="1515770" y="3701"/>
                    </a:lnTo>
                    <a:lnTo>
                      <a:pt x="1516365" y="3304"/>
                    </a:lnTo>
                    <a:lnTo>
                      <a:pt x="1517010" y="4594"/>
                    </a:lnTo>
                    <a:lnTo>
                      <a:pt x="1517605" y="6281"/>
                    </a:lnTo>
                    <a:lnTo>
                      <a:pt x="1518250" y="8364"/>
                    </a:lnTo>
                    <a:lnTo>
                      <a:pt x="1518846" y="11043"/>
                    </a:lnTo>
                    <a:lnTo>
                      <a:pt x="1519490" y="14665"/>
                    </a:lnTo>
                    <a:lnTo>
                      <a:pt x="1520086" y="20519"/>
                    </a:lnTo>
                    <a:lnTo>
                      <a:pt x="1520731" y="25430"/>
                    </a:lnTo>
                    <a:lnTo>
                      <a:pt x="1521326" y="32375"/>
                    </a:lnTo>
                    <a:lnTo>
                      <a:pt x="1521971" y="39470"/>
                    </a:lnTo>
                    <a:lnTo>
                      <a:pt x="1522566" y="47109"/>
                    </a:lnTo>
                    <a:lnTo>
                      <a:pt x="1523162" y="55692"/>
                    </a:lnTo>
                    <a:lnTo>
                      <a:pt x="1523806" y="64522"/>
                    </a:lnTo>
                    <a:lnTo>
                      <a:pt x="1524402" y="75337"/>
                    </a:lnTo>
                    <a:lnTo>
                      <a:pt x="1525047" y="85209"/>
                    </a:lnTo>
                    <a:lnTo>
                      <a:pt x="1525642" y="97909"/>
                    </a:lnTo>
                    <a:lnTo>
                      <a:pt x="1526287" y="108526"/>
                    </a:lnTo>
                    <a:lnTo>
                      <a:pt x="1526882" y="120680"/>
                    </a:lnTo>
                    <a:lnTo>
                      <a:pt x="1527527" y="135761"/>
                    </a:lnTo>
                    <a:lnTo>
                      <a:pt x="1528122" y="148759"/>
                    </a:lnTo>
                    <a:lnTo>
                      <a:pt x="1528767" y="162253"/>
                    </a:lnTo>
                    <a:lnTo>
                      <a:pt x="1529363" y="179666"/>
                    </a:lnTo>
                    <a:lnTo>
                      <a:pt x="1530008" y="195045"/>
                    </a:lnTo>
                    <a:lnTo>
                      <a:pt x="1530603" y="211068"/>
                    </a:lnTo>
                    <a:lnTo>
                      <a:pt x="1531248" y="229920"/>
                    </a:lnTo>
                    <a:lnTo>
                      <a:pt x="1531843" y="247779"/>
                    </a:lnTo>
                    <a:lnTo>
                      <a:pt x="1532488" y="266333"/>
                    </a:lnTo>
                    <a:lnTo>
                      <a:pt x="1533083" y="286326"/>
                    </a:lnTo>
                    <a:lnTo>
                      <a:pt x="1533728" y="304086"/>
                    </a:lnTo>
                    <a:lnTo>
                      <a:pt x="1534324" y="326311"/>
                    </a:lnTo>
                    <a:lnTo>
                      <a:pt x="1534969" y="344716"/>
                    </a:lnTo>
                    <a:lnTo>
                      <a:pt x="1535564" y="367834"/>
                    </a:lnTo>
                    <a:lnTo>
                      <a:pt x="1536209" y="389662"/>
                    </a:lnTo>
                    <a:lnTo>
                      <a:pt x="1536804" y="412036"/>
                    </a:lnTo>
                    <a:lnTo>
                      <a:pt x="1537449" y="435352"/>
                    </a:lnTo>
                    <a:lnTo>
                      <a:pt x="1538044" y="459066"/>
                    </a:lnTo>
                    <a:lnTo>
                      <a:pt x="1538689" y="482779"/>
                    </a:lnTo>
                    <a:lnTo>
                      <a:pt x="1539285" y="506889"/>
                    </a:lnTo>
                    <a:lnTo>
                      <a:pt x="1539930" y="531545"/>
                    </a:lnTo>
                    <a:lnTo>
                      <a:pt x="1540525" y="556399"/>
                    </a:lnTo>
                    <a:lnTo>
                      <a:pt x="1541170" y="585024"/>
                    </a:lnTo>
                    <a:lnTo>
                      <a:pt x="1541765" y="610027"/>
                    </a:lnTo>
                    <a:lnTo>
                      <a:pt x="1542410" y="636816"/>
                    </a:lnTo>
                    <a:lnTo>
                      <a:pt x="1543005" y="663754"/>
                    </a:lnTo>
                    <a:lnTo>
                      <a:pt x="1543650" y="692230"/>
                    </a:lnTo>
                    <a:lnTo>
                      <a:pt x="1544246" y="720358"/>
                    </a:lnTo>
                    <a:lnTo>
                      <a:pt x="1544890" y="746453"/>
                    </a:lnTo>
                    <a:lnTo>
                      <a:pt x="1545486" y="777508"/>
                    </a:lnTo>
                    <a:lnTo>
                      <a:pt x="1546131" y="806976"/>
                    </a:lnTo>
                    <a:lnTo>
                      <a:pt x="1546726" y="836295"/>
                    </a:lnTo>
                    <a:lnTo>
                      <a:pt x="1547371" y="866557"/>
                    </a:lnTo>
                    <a:lnTo>
                      <a:pt x="1547966" y="897662"/>
                    </a:lnTo>
                    <a:lnTo>
                      <a:pt x="1548611" y="928519"/>
                    </a:lnTo>
                    <a:lnTo>
                      <a:pt x="1549206" y="958781"/>
                    </a:lnTo>
                    <a:lnTo>
                      <a:pt x="1549851" y="991424"/>
                    </a:lnTo>
                    <a:lnTo>
                      <a:pt x="1550447" y="1022479"/>
                    </a:lnTo>
                    <a:lnTo>
                      <a:pt x="1551092" y="1053981"/>
                    </a:lnTo>
                    <a:lnTo>
                      <a:pt x="1551687" y="1086972"/>
                    </a:lnTo>
                    <a:lnTo>
                      <a:pt x="1552332" y="1119118"/>
                    </a:lnTo>
                    <a:lnTo>
                      <a:pt x="1552927" y="1151166"/>
                    </a:lnTo>
                    <a:lnTo>
                      <a:pt x="1553572" y="1184454"/>
                    </a:lnTo>
                    <a:lnTo>
                      <a:pt x="1554167" y="1218883"/>
                    </a:lnTo>
                    <a:lnTo>
                      <a:pt x="1554812" y="1251576"/>
                    </a:lnTo>
                    <a:lnTo>
                      <a:pt x="1555408" y="1283871"/>
                    </a:lnTo>
                    <a:lnTo>
                      <a:pt x="1556053" y="1321475"/>
                    </a:lnTo>
                    <a:lnTo>
                      <a:pt x="1556648" y="1354713"/>
                    </a:lnTo>
                    <a:lnTo>
                      <a:pt x="1557293" y="1388398"/>
                    </a:lnTo>
                    <a:lnTo>
                      <a:pt x="1557888" y="1422380"/>
                    </a:lnTo>
                    <a:lnTo>
                      <a:pt x="1558533" y="1458496"/>
                    </a:lnTo>
                    <a:lnTo>
                      <a:pt x="1559128" y="1492379"/>
                    </a:lnTo>
                    <a:lnTo>
                      <a:pt x="1559773" y="1527602"/>
                    </a:lnTo>
                    <a:lnTo>
                      <a:pt x="1560369" y="1563271"/>
                    </a:lnTo>
                    <a:lnTo>
                      <a:pt x="1561013" y="1599337"/>
                    </a:lnTo>
                    <a:lnTo>
                      <a:pt x="1561609" y="1633667"/>
                    </a:lnTo>
                    <a:lnTo>
                      <a:pt x="1562254" y="1672412"/>
                    </a:lnTo>
                    <a:lnTo>
                      <a:pt x="1562849" y="1705898"/>
                    </a:lnTo>
                    <a:lnTo>
                      <a:pt x="1563494" y="1740724"/>
                    </a:lnTo>
                    <a:lnTo>
                      <a:pt x="1564089" y="1778179"/>
                    </a:lnTo>
                    <a:lnTo>
                      <a:pt x="1564734" y="1814642"/>
                    </a:lnTo>
                    <a:lnTo>
                      <a:pt x="1565329" y="1847880"/>
                    </a:lnTo>
                    <a:lnTo>
                      <a:pt x="1565974" y="1884045"/>
                    </a:lnTo>
                    <a:lnTo>
                      <a:pt x="1566570" y="1919814"/>
                    </a:lnTo>
                    <a:lnTo>
                      <a:pt x="1567215" y="1954987"/>
                    </a:lnTo>
                    <a:lnTo>
                      <a:pt x="1567810" y="1991797"/>
                    </a:lnTo>
                    <a:lnTo>
                      <a:pt x="1568405" y="2026970"/>
                    </a:lnTo>
                    <a:lnTo>
                      <a:pt x="1569050" y="2064375"/>
                    </a:lnTo>
                    <a:lnTo>
                      <a:pt x="1569645" y="2099152"/>
                    </a:lnTo>
                    <a:lnTo>
                      <a:pt x="1570290" y="2136309"/>
                    </a:lnTo>
                    <a:lnTo>
                      <a:pt x="1570886" y="2172524"/>
                    </a:lnTo>
                    <a:lnTo>
                      <a:pt x="1571531" y="2207151"/>
                    </a:lnTo>
                    <a:lnTo>
                      <a:pt x="1572126" y="2244259"/>
                    </a:lnTo>
                    <a:lnTo>
                      <a:pt x="1572771" y="2279035"/>
                    </a:lnTo>
                    <a:lnTo>
                      <a:pt x="1573366" y="2314258"/>
                    </a:lnTo>
                    <a:lnTo>
                      <a:pt x="1574011" y="2351415"/>
                    </a:lnTo>
                    <a:lnTo>
                      <a:pt x="1574607" y="2384505"/>
                    </a:lnTo>
                    <a:lnTo>
                      <a:pt x="1575251" y="2420571"/>
                    </a:lnTo>
                    <a:lnTo>
                      <a:pt x="1575847" y="2455148"/>
                    </a:lnTo>
                    <a:lnTo>
                      <a:pt x="1576492" y="2490173"/>
                    </a:lnTo>
                    <a:lnTo>
                      <a:pt x="1577087" y="2524999"/>
                    </a:lnTo>
                    <a:lnTo>
                      <a:pt x="1577732" y="2559378"/>
                    </a:lnTo>
                    <a:lnTo>
                      <a:pt x="1578327" y="2594600"/>
                    </a:lnTo>
                    <a:lnTo>
                      <a:pt x="1578972" y="2628335"/>
                    </a:lnTo>
                    <a:lnTo>
                      <a:pt x="1579567" y="2662516"/>
                    </a:lnTo>
                    <a:lnTo>
                      <a:pt x="1580212" y="2695010"/>
                    </a:lnTo>
                    <a:lnTo>
                      <a:pt x="1580808" y="2730084"/>
                    </a:lnTo>
                    <a:lnTo>
                      <a:pt x="1581453" y="2762727"/>
                    </a:lnTo>
                    <a:lnTo>
                      <a:pt x="1582048" y="2796808"/>
                    </a:lnTo>
                    <a:lnTo>
                      <a:pt x="1582693" y="2828558"/>
                    </a:lnTo>
                    <a:lnTo>
                      <a:pt x="1583288" y="2862541"/>
                    </a:lnTo>
                    <a:lnTo>
                      <a:pt x="1583933" y="2893547"/>
                    </a:lnTo>
                    <a:lnTo>
                      <a:pt x="1584528" y="2925644"/>
                    </a:lnTo>
                    <a:lnTo>
                      <a:pt x="1585173" y="2958932"/>
                    </a:lnTo>
                    <a:lnTo>
                      <a:pt x="1585769" y="2988400"/>
                    </a:lnTo>
                    <a:lnTo>
                      <a:pt x="1586413" y="3020844"/>
                    </a:lnTo>
                    <a:lnTo>
                      <a:pt x="1587009" y="3053537"/>
                    </a:lnTo>
                    <a:lnTo>
                      <a:pt x="1587654" y="3083104"/>
                    </a:lnTo>
                    <a:lnTo>
                      <a:pt x="1588249" y="3113911"/>
                    </a:lnTo>
                    <a:lnTo>
                      <a:pt x="1588894" y="3143280"/>
                    </a:lnTo>
                    <a:lnTo>
                      <a:pt x="1589489" y="3173691"/>
                    </a:lnTo>
                    <a:lnTo>
                      <a:pt x="1590134" y="3202315"/>
                    </a:lnTo>
                    <a:lnTo>
                      <a:pt x="1590730" y="3232577"/>
                    </a:lnTo>
                    <a:lnTo>
                      <a:pt x="1591374" y="3261102"/>
                    </a:lnTo>
                    <a:lnTo>
                      <a:pt x="1591970" y="3289430"/>
                    </a:lnTo>
                    <a:lnTo>
                      <a:pt x="1592615" y="3318352"/>
                    </a:lnTo>
                    <a:lnTo>
                      <a:pt x="1593210" y="3345587"/>
                    </a:lnTo>
                    <a:lnTo>
                      <a:pt x="1593855" y="3373071"/>
                    </a:lnTo>
                    <a:lnTo>
                      <a:pt x="1594450" y="3398868"/>
                    </a:lnTo>
                    <a:lnTo>
                      <a:pt x="1595095" y="3428187"/>
                    </a:lnTo>
                    <a:lnTo>
                      <a:pt x="1595690" y="3453587"/>
                    </a:lnTo>
                    <a:lnTo>
                      <a:pt x="1596335" y="3477499"/>
                    </a:lnTo>
                    <a:lnTo>
                      <a:pt x="1596931" y="3504288"/>
                    </a:lnTo>
                    <a:lnTo>
                      <a:pt x="1597576" y="3530531"/>
                    </a:lnTo>
                    <a:lnTo>
                      <a:pt x="1598171" y="3554244"/>
                    </a:lnTo>
                    <a:lnTo>
                      <a:pt x="1598816" y="3580537"/>
                    </a:lnTo>
                    <a:lnTo>
                      <a:pt x="1599411" y="3602862"/>
                    </a:lnTo>
                    <a:lnTo>
                      <a:pt x="1600056" y="3627567"/>
                    </a:lnTo>
                    <a:lnTo>
                      <a:pt x="1600651" y="3652272"/>
                    </a:lnTo>
                    <a:lnTo>
                      <a:pt x="1601296" y="3674150"/>
                    </a:lnTo>
                    <a:lnTo>
                      <a:pt x="1601892" y="3698260"/>
                    </a:lnTo>
                    <a:lnTo>
                      <a:pt x="1602536" y="3718600"/>
                    </a:lnTo>
                    <a:lnTo>
                      <a:pt x="1603132" y="3741668"/>
                    </a:lnTo>
                    <a:lnTo>
                      <a:pt x="1603777" y="3763596"/>
                    </a:lnTo>
                    <a:lnTo>
                      <a:pt x="1604372" y="3784630"/>
                    </a:lnTo>
                    <a:lnTo>
                      <a:pt x="1605017" y="3804623"/>
                    </a:lnTo>
                    <a:lnTo>
                      <a:pt x="1605612" y="3825310"/>
                    </a:lnTo>
                    <a:lnTo>
                      <a:pt x="1606257" y="3845650"/>
                    </a:lnTo>
                    <a:lnTo>
                      <a:pt x="1606853" y="3864948"/>
                    </a:lnTo>
                    <a:lnTo>
                      <a:pt x="1607498" y="3883898"/>
                    </a:lnTo>
                    <a:lnTo>
                      <a:pt x="1608093" y="3903494"/>
                    </a:lnTo>
                    <a:lnTo>
                      <a:pt x="1608738" y="3921552"/>
                    </a:lnTo>
                    <a:lnTo>
                      <a:pt x="1609333" y="3939362"/>
                    </a:lnTo>
                    <a:lnTo>
                      <a:pt x="1609978" y="3956626"/>
                    </a:lnTo>
                    <a:lnTo>
                      <a:pt x="1610573" y="3975230"/>
                    </a:lnTo>
                    <a:lnTo>
                      <a:pt x="1611218" y="3991452"/>
                    </a:lnTo>
                    <a:lnTo>
                      <a:pt x="1611814" y="4008121"/>
                    </a:lnTo>
                    <a:lnTo>
                      <a:pt x="1612458" y="4024740"/>
                    </a:lnTo>
                    <a:lnTo>
                      <a:pt x="1613054" y="4042252"/>
                    </a:lnTo>
                    <a:lnTo>
                      <a:pt x="1613649" y="4056142"/>
                    </a:lnTo>
                    <a:lnTo>
                      <a:pt x="1614294" y="4072117"/>
                    </a:lnTo>
                    <a:lnTo>
                      <a:pt x="1614889" y="4087793"/>
                    </a:lnTo>
                    <a:lnTo>
                      <a:pt x="1615534" y="4100592"/>
                    </a:lnTo>
                    <a:lnTo>
                      <a:pt x="1616130" y="4115525"/>
                    </a:lnTo>
                    <a:lnTo>
                      <a:pt x="1616774" y="4129961"/>
                    </a:lnTo>
                    <a:lnTo>
                      <a:pt x="1617370" y="4143455"/>
                    </a:lnTo>
                    <a:lnTo>
                      <a:pt x="1618015" y="4156155"/>
                    </a:lnTo>
                    <a:lnTo>
                      <a:pt x="1618610" y="4169549"/>
                    </a:lnTo>
                    <a:lnTo>
                      <a:pt x="1619255" y="4181852"/>
                    </a:lnTo>
                    <a:lnTo>
                      <a:pt x="1619850" y="4193907"/>
                    </a:lnTo>
                    <a:lnTo>
                      <a:pt x="1620495" y="4206161"/>
                    </a:lnTo>
                    <a:lnTo>
                      <a:pt x="1621090" y="4216976"/>
                    </a:lnTo>
                    <a:lnTo>
                      <a:pt x="1621735" y="4228882"/>
                    </a:lnTo>
                    <a:lnTo>
                      <a:pt x="1622331" y="4240441"/>
                    </a:lnTo>
                    <a:lnTo>
                      <a:pt x="1622976" y="4250611"/>
                    </a:lnTo>
                    <a:lnTo>
                      <a:pt x="1623571" y="4260136"/>
                    </a:lnTo>
                    <a:lnTo>
                      <a:pt x="1624216" y="4269909"/>
                    </a:lnTo>
                    <a:lnTo>
                      <a:pt x="1624811" y="4280079"/>
                    </a:lnTo>
                    <a:lnTo>
                      <a:pt x="1625456" y="4290001"/>
                    </a:lnTo>
                    <a:lnTo>
                      <a:pt x="1626051" y="4299576"/>
                    </a:lnTo>
                    <a:lnTo>
                      <a:pt x="1626696" y="4308158"/>
                    </a:lnTo>
                    <a:lnTo>
                      <a:pt x="1627292" y="4316095"/>
                    </a:lnTo>
                    <a:lnTo>
                      <a:pt x="1627937" y="4324281"/>
                    </a:lnTo>
                    <a:lnTo>
                      <a:pt x="1628532" y="4333112"/>
                    </a:lnTo>
                    <a:lnTo>
                      <a:pt x="1629177" y="4340603"/>
                    </a:lnTo>
                    <a:lnTo>
                      <a:pt x="1629772" y="4350078"/>
                    </a:lnTo>
                    <a:lnTo>
                      <a:pt x="1630417" y="4356527"/>
                    </a:lnTo>
                    <a:lnTo>
                      <a:pt x="1631012" y="4365804"/>
                    </a:lnTo>
                    <a:lnTo>
                      <a:pt x="1631657" y="4372750"/>
                    </a:lnTo>
                    <a:lnTo>
                      <a:pt x="1632253" y="4381431"/>
                    </a:lnTo>
                    <a:lnTo>
                      <a:pt x="1632897" y="4387632"/>
                    </a:lnTo>
                    <a:lnTo>
                      <a:pt x="1633493" y="4395173"/>
                    </a:lnTo>
                    <a:lnTo>
                      <a:pt x="1634138" y="4401771"/>
                    </a:lnTo>
                    <a:lnTo>
                      <a:pt x="1634733" y="4408319"/>
                    </a:lnTo>
                    <a:lnTo>
                      <a:pt x="1635378" y="4414223"/>
                    </a:lnTo>
                    <a:lnTo>
                      <a:pt x="1635973" y="4419680"/>
                    </a:lnTo>
                    <a:lnTo>
                      <a:pt x="1636618" y="4425881"/>
                    </a:lnTo>
                    <a:lnTo>
                      <a:pt x="1637213" y="4432876"/>
                    </a:lnTo>
                    <a:lnTo>
                      <a:pt x="1637858" y="4436597"/>
                    </a:lnTo>
                    <a:lnTo>
                      <a:pt x="1638454" y="4443195"/>
                    </a:lnTo>
                    <a:lnTo>
                      <a:pt x="1639099" y="4448007"/>
                    </a:lnTo>
                    <a:lnTo>
                      <a:pt x="1639694" y="4450983"/>
                    </a:lnTo>
                    <a:lnTo>
                      <a:pt x="1640339" y="4456540"/>
                    </a:lnTo>
                    <a:lnTo>
                      <a:pt x="1640934" y="4461203"/>
                    </a:lnTo>
                    <a:lnTo>
                      <a:pt x="1641579" y="4465519"/>
                    </a:lnTo>
                    <a:lnTo>
                      <a:pt x="1642174" y="4469190"/>
                    </a:lnTo>
                    <a:lnTo>
                      <a:pt x="1642819" y="4473804"/>
                    </a:lnTo>
                    <a:lnTo>
                      <a:pt x="1643415" y="4477475"/>
                    </a:lnTo>
                    <a:lnTo>
                      <a:pt x="1644060" y="4480451"/>
                    </a:lnTo>
                    <a:lnTo>
                      <a:pt x="1644655" y="4484271"/>
                    </a:lnTo>
                    <a:lnTo>
                      <a:pt x="1645300" y="4485412"/>
                    </a:lnTo>
                    <a:lnTo>
                      <a:pt x="1645895" y="4488339"/>
                    </a:lnTo>
                    <a:lnTo>
                      <a:pt x="1646540" y="4491167"/>
                    </a:lnTo>
                    <a:lnTo>
                      <a:pt x="1647135" y="4495185"/>
                    </a:lnTo>
                    <a:lnTo>
                      <a:pt x="1647780" y="4495384"/>
                    </a:lnTo>
                    <a:lnTo>
                      <a:pt x="1648376" y="4497666"/>
                    </a:lnTo>
                    <a:lnTo>
                      <a:pt x="1649021" y="4497963"/>
                    </a:lnTo>
                    <a:lnTo>
                      <a:pt x="1649616" y="4500394"/>
                    </a:lnTo>
                    <a:lnTo>
                      <a:pt x="1650261" y="4502726"/>
                    </a:lnTo>
                    <a:lnTo>
                      <a:pt x="1650856" y="4502527"/>
                    </a:lnTo>
                    <a:lnTo>
                      <a:pt x="1651501" y="4502527"/>
                    </a:lnTo>
                    <a:lnTo>
                      <a:pt x="1652096" y="4503966"/>
                    </a:lnTo>
                    <a:lnTo>
                      <a:pt x="1652741" y="4505008"/>
                    </a:lnTo>
                    <a:lnTo>
                      <a:pt x="1653337" y="4503966"/>
                    </a:lnTo>
                    <a:lnTo>
                      <a:pt x="1653981" y="4504165"/>
                    </a:lnTo>
                    <a:lnTo>
                      <a:pt x="1654577" y="4504611"/>
                    </a:lnTo>
                    <a:lnTo>
                      <a:pt x="1655222" y="4504810"/>
                    </a:lnTo>
                    <a:lnTo>
                      <a:pt x="1655817" y="4502527"/>
                    </a:lnTo>
                    <a:lnTo>
                      <a:pt x="1656462" y="4503966"/>
                    </a:lnTo>
                    <a:lnTo>
                      <a:pt x="1657057" y="4502280"/>
                    </a:lnTo>
                    <a:lnTo>
                      <a:pt x="1657702" y="4500940"/>
                    </a:lnTo>
                    <a:lnTo>
                      <a:pt x="1658297" y="4500841"/>
                    </a:lnTo>
                    <a:lnTo>
                      <a:pt x="1658893" y="4500345"/>
                    </a:lnTo>
                    <a:lnTo>
                      <a:pt x="1659538" y="4496823"/>
                    </a:lnTo>
                    <a:lnTo>
                      <a:pt x="1660133" y="4496178"/>
                    </a:lnTo>
                    <a:lnTo>
                      <a:pt x="1660778" y="4494937"/>
                    </a:lnTo>
                    <a:lnTo>
                      <a:pt x="1661373" y="4491217"/>
                    </a:lnTo>
                    <a:lnTo>
                      <a:pt x="1662018" y="4489728"/>
                    </a:lnTo>
                    <a:lnTo>
                      <a:pt x="1662613" y="4487198"/>
                    </a:lnTo>
                    <a:lnTo>
                      <a:pt x="1663258" y="4483428"/>
                    </a:lnTo>
                    <a:lnTo>
                      <a:pt x="1663854" y="4482188"/>
                    </a:lnTo>
                    <a:lnTo>
                      <a:pt x="1664499" y="4480848"/>
                    </a:lnTo>
                    <a:lnTo>
                      <a:pt x="1665094" y="4476929"/>
                    </a:lnTo>
                    <a:lnTo>
                      <a:pt x="1665739" y="4473804"/>
                    </a:lnTo>
                    <a:lnTo>
                      <a:pt x="1666334" y="4470281"/>
                    </a:lnTo>
                    <a:lnTo>
                      <a:pt x="1666979" y="4467305"/>
                    </a:lnTo>
                    <a:lnTo>
                      <a:pt x="1667574" y="4464577"/>
                    </a:lnTo>
                    <a:lnTo>
                      <a:pt x="1668219" y="4459119"/>
                    </a:lnTo>
                    <a:lnTo>
                      <a:pt x="1668815" y="4456192"/>
                    </a:lnTo>
                    <a:lnTo>
                      <a:pt x="1669460" y="4451777"/>
                    </a:lnTo>
                    <a:lnTo>
                      <a:pt x="1670055" y="4448205"/>
                    </a:lnTo>
                    <a:lnTo>
                      <a:pt x="1670700" y="4444584"/>
                    </a:lnTo>
                    <a:lnTo>
                      <a:pt x="1671295" y="4439425"/>
                    </a:lnTo>
                    <a:lnTo>
                      <a:pt x="1671940" y="4435208"/>
                    </a:lnTo>
                    <a:lnTo>
                      <a:pt x="1672535" y="4430793"/>
                    </a:lnTo>
                    <a:lnTo>
                      <a:pt x="1673180" y="4425782"/>
                    </a:lnTo>
                    <a:lnTo>
                      <a:pt x="1673776" y="4422855"/>
                    </a:lnTo>
                    <a:lnTo>
                      <a:pt x="1674420" y="4419878"/>
                    </a:lnTo>
                    <a:lnTo>
                      <a:pt x="1675016" y="4410254"/>
                    </a:lnTo>
                    <a:lnTo>
                      <a:pt x="1675661" y="4406484"/>
                    </a:lnTo>
                    <a:lnTo>
                      <a:pt x="1676256" y="4400828"/>
                    </a:lnTo>
                    <a:lnTo>
                      <a:pt x="1676901" y="4396860"/>
                    </a:lnTo>
                    <a:lnTo>
                      <a:pt x="1677496" y="4389914"/>
                    </a:lnTo>
                    <a:lnTo>
                      <a:pt x="1678141" y="4385499"/>
                    </a:lnTo>
                    <a:lnTo>
                      <a:pt x="1678737" y="4380042"/>
                    </a:lnTo>
                    <a:lnTo>
                      <a:pt x="1679381" y="4372105"/>
                    </a:lnTo>
                    <a:lnTo>
                      <a:pt x="1679977" y="4368334"/>
                    </a:lnTo>
                    <a:lnTo>
                      <a:pt x="1680622" y="4361835"/>
                    </a:lnTo>
                    <a:lnTo>
                      <a:pt x="1681217" y="4355138"/>
                    </a:lnTo>
                    <a:lnTo>
                      <a:pt x="1681862" y="4350921"/>
                    </a:lnTo>
                    <a:lnTo>
                      <a:pt x="1682457" y="4343778"/>
                    </a:lnTo>
                    <a:lnTo>
                      <a:pt x="1683102" y="4337080"/>
                    </a:lnTo>
                    <a:lnTo>
                      <a:pt x="1683697" y="4330185"/>
                    </a:lnTo>
                    <a:lnTo>
                      <a:pt x="1684342" y="4324281"/>
                    </a:lnTo>
                    <a:lnTo>
                      <a:pt x="1684938" y="4318229"/>
                    </a:lnTo>
                    <a:lnTo>
                      <a:pt x="1685583" y="4312127"/>
                    </a:lnTo>
                    <a:lnTo>
                      <a:pt x="1686178" y="4305826"/>
                    </a:lnTo>
                    <a:lnTo>
                      <a:pt x="1686823" y="4297690"/>
                    </a:lnTo>
                    <a:lnTo>
                      <a:pt x="1687418" y="4292234"/>
                    </a:lnTo>
                    <a:lnTo>
                      <a:pt x="1688063" y="4284891"/>
                    </a:lnTo>
                    <a:lnTo>
                      <a:pt x="1688658" y="4276904"/>
                    </a:lnTo>
                    <a:lnTo>
                      <a:pt x="1689303" y="4271050"/>
                    </a:lnTo>
                    <a:lnTo>
                      <a:pt x="1689899" y="4264552"/>
                    </a:lnTo>
                    <a:lnTo>
                      <a:pt x="1690543" y="4257606"/>
                    </a:lnTo>
                    <a:lnTo>
                      <a:pt x="1691139" y="4249669"/>
                    </a:lnTo>
                    <a:lnTo>
                      <a:pt x="1691784" y="4243765"/>
                    </a:lnTo>
                    <a:lnTo>
                      <a:pt x="1692379" y="4236671"/>
                    </a:lnTo>
                    <a:lnTo>
                      <a:pt x="1693024" y="4228684"/>
                    </a:lnTo>
                    <a:lnTo>
                      <a:pt x="1693619" y="4222631"/>
                    </a:lnTo>
                    <a:lnTo>
                      <a:pt x="1694264" y="4213999"/>
                    </a:lnTo>
                    <a:lnTo>
                      <a:pt x="1694859" y="4206260"/>
                    </a:lnTo>
                    <a:lnTo>
                      <a:pt x="1695505" y="4199960"/>
                    </a:lnTo>
                    <a:lnTo>
                      <a:pt x="1696100" y="4191774"/>
                    </a:lnTo>
                    <a:lnTo>
                      <a:pt x="1696745" y="4184879"/>
                    </a:lnTo>
                    <a:lnTo>
                      <a:pt x="1697340" y="4176892"/>
                    </a:lnTo>
                    <a:lnTo>
                      <a:pt x="1697985" y="4169351"/>
                    </a:lnTo>
                    <a:lnTo>
                      <a:pt x="1698580" y="4162554"/>
                    </a:lnTo>
                    <a:lnTo>
                      <a:pt x="1699225" y="4153823"/>
                    </a:lnTo>
                    <a:lnTo>
                      <a:pt x="1699821" y="4146531"/>
                    </a:lnTo>
                    <a:lnTo>
                      <a:pt x="1700466" y="4138345"/>
                    </a:lnTo>
                    <a:lnTo>
                      <a:pt x="1701061" y="4133632"/>
                    </a:lnTo>
                    <a:lnTo>
                      <a:pt x="1701706" y="4123661"/>
                    </a:lnTo>
                    <a:lnTo>
                      <a:pt x="1702301" y="4116517"/>
                    </a:lnTo>
                    <a:lnTo>
                      <a:pt x="1702946" y="4107786"/>
                    </a:lnTo>
                    <a:lnTo>
                      <a:pt x="1703541" y="4100592"/>
                    </a:lnTo>
                    <a:lnTo>
                      <a:pt x="1704137" y="4093250"/>
                    </a:lnTo>
                    <a:lnTo>
                      <a:pt x="1704782" y="4085709"/>
                    </a:lnTo>
                    <a:lnTo>
                      <a:pt x="1705377" y="4079211"/>
                    </a:lnTo>
                    <a:lnTo>
                      <a:pt x="1706022" y="4071025"/>
                    </a:lnTo>
                    <a:lnTo>
                      <a:pt x="1706617" y="4063038"/>
                    </a:lnTo>
                    <a:lnTo>
                      <a:pt x="1707857" y="4046915"/>
                    </a:lnTo>
                    <a:lnTo>
                      <a:pt x="1708502" y="4038928"/>
                    </a:lnTo>
                    <a:lnTo>
                      <a:pt x="1709098" y="4031834"/>
                    </a:lnTo>
                    <a:lnTo>
                      <a:pt x="1709742" y="4024045"/>
                    </a:lnTo>
                    <a:lnTo>
                      <a:pt x="1710338" y="4016108"/>
                    </a:lnTo>
                    <a:lnTo>
                      <a:pt x="1710983" y="4008567"/>
                    </a:lnTo>
                    <a:lnTo>
                      <a:pt x="1711578" y="4001820"/>
                    </a:lnTo>
                    <a:lnTo>
                      <a:pt x="1712223" y="3992841"/>
                    </a:lnTo>
                    <a:lnTo>
                      <a:pt x="1712818" y="3985499"/>
                    </a:lnTo>
                    <a:lnTo>
                      <a:pt x="1713463" y="3976668"/>
                    </a:lnTo>
                    <a:lnTo>
                      <a:pt x="1714058" y="3968929"/>
                    </a:lnTo>
                    <a:lnTo>
                      <a:pt x="1714703" y="3960198"/>
                    </a:lnTo>
                    <a:lnTo>
                      <a:pt x="1715299" y="3953153"/>
                    </a:lnTo>
                    <a:lnTo>
                      <a:pt x="1715944" y="3945017"/>
                    </a:lnTo>
                    <a:lnTo>
                      <a:pt x="1716539" y="3938320"/>
                    </a:lnTo>
                    <a:lnTo>
                      <a:pt x="1717184" y="3929490"/>
                    </a:lnTo>
                    <a:lnTo>
                      <a:pt x="1717779" y="3923189"/>
                    </a:lnTo>
                    <a:lnTo>
                      <a:pt x="1718424" y="3915897"/>
                    </a:lnTo>
                    <a:lnTo>
                      <a:pt x="1719019" y="3908555"/>
                    </a:lnTo>
                    <a:lnTo>
                      <a:pt x="1719664" y="3900369"/>
                    </a:lnTo>
                    <a:lnTo>
                      <a:pt x="1720260" y="3893225"/>
                    </a:lnTo>
                    <a:lnTo>
                      <a:pt x="1720904" y="3887371"/>
                    </a:lnTo>
                    <a:lnTo>
                      <a:pt x="1721500" y="3876953"/>
                    </a:lnTo>
                    <a:lnTo>
                      <a:pt x="1722145" y="3873332"/>
                    </a:lnTo>
                    <a:lnTo>
                      <a:pt x="1722740" y="3865543"/>
                    </a:lnTo>
                    <a:lnTo>
                      <a:pt x="1723385" y="3858449"/>
                    </a:lnTo>
                    <a:lnTo>
                      <a:pt x="1723980" y="3849619"/>
                    </a:lnTo>
                    <a:lnTo>
                      <a:pt x="1724625" y="3843517"/>
                    </a:lnTo>
                    <a:lnTo>
                      <a:pt x="1725220" y="3834537"/>
                    </a:lnTo>
                    <a:lnTo>
                      <a:pt x="1725865" y="3829328"/>
                    </a:lnTo>
                    <a:lnTo>
                      <a:pt x="1726461" y="3821093"/>
                    </a:lnTo>
                    <a:lnTo>
                      <a:pt x="1727106" y="3813552"/>
                    </a:lnTo>
                    <a:lnTo>
                      <a:pt x="1727701" y="3807252"/>
                    </a:lnTo>
                    <a:lnTo>
                      <a:pt x="1728346" y="3800356"/>
                    </a:lnTo>
                    <a:lnTo>
                      <a:pt x="1728941" y="3793857"/>
                    </a:lnTo>
                    <a:lnTo>
                      <a:pt x="1729586" y="3785870"/>
                    </a:lnTo>
                    <a:lnTo>
                      <a:pt x="1730181" y="3779818"/>
                    </a:lnTo>
                    <a:lnTo>
                      <a:pt x="1730826" y="3770988"/>
                    </a:lnTo>
                    <a:lnTo>
                      <a:pt x="1731422" y="3765481"/>
                    </a:lnTo>
                    <a:lnTo>
                      <a:pt x="1732067" y="3760322"/>
                    </a:lnTo>
                    <a:lnTo>
                      <a:pt x="1732662" y="3753178"/>
                    </a:lnTo>
                    <a:lnTo>
                      <a:pt x="1733307" y="3745637"/>
                    </a:lnTo>
                    <a:lnTo>
                      <a:pt x="1733902" y="3737849"/>
                    </a:lnTo>
                    <a:lnTo>
                      <a:pt x="1734547" y="3729911"/>
                    </a:lnTo>
                    <a:lnTo>
                      <a:pt x="1735142" y="3726538"/>
                    </a:lnTo>
                    <a:lnTo>
                      <a:pt x="1735787" y="3718997"/>
                    </a:lnTo>
                    <a:lnTo>
                      <a:pt x="1736383" y="3711655"/>
                    </a:lnTo>
                    <a:lnTo>
                      <a:pt x="1737028" y="3704759"/>
                    </a:lnTo>
                    <a:lnTo>
                      <a:pt x="1737623" y="3700542"/>
                    </a:lnTo>
                    <a:lnTo>
                      <a:pt x="1738268" y="3693448"/>
                    </a:lnTo>
                    <a:lnTo>
                      <a:pt x="1738863" y="3686701"/>
                    </a:lnTo>
                    <a:lnTo>
                      <a:pt x="1739508" y="3682088"/>
                    </a:lnTo>
                    <a:lnTo>
                      <a:pt x="1740103" y="3674299"/>
                    </a:lnTo>
                    <a:lnTo>
                      <a:pt x="1740748" y="3668495"/>
                    </a:lnTo>
                    <a:lnTo>
                      <a:pt x="1741344" y="3661549"/>
                    </a:lnTo>
                    <a:lnTo>
                      <a:pt x="1741989" y="3657084"/>
                    </a:lnTo>
                    <a:lnTo>
                      <a:pt x="1742584" y="3650040"/>
                    </a:lnTo>
                    <a:lnTo>
                      <a:pt x="1743229" y="3642698"/>
                    </a:lnTo>
                    <a:lnTo>
                      <a:pt x="1743824" y="3639969"/>
                    </a:lnTo>
                    <a:lnTo>
                      <a:pt x="1744469" y="3631833"/>
                    </a:lnTo>
                    <a:lnTo>
                      <a:pt x="1745064" y="3626525"/>
                    </a:lnTo>
                    <a:lnTo>
                      <a:pt x="1745709" y="3620671"/>
                    </a:lnTo>
                    <a:lnTo>
                      <a:pt x="1746305" y="3615214"/>
                    </a:lnTo>
                    <a:lnTo>
                      <a:pt x="1746949" y="3609956"/>
                    </a:lnTo>
                    <a:lnTo>
                      <a:pt x="1747545" y="3603903"/>
                    </a:lnTo>
                    <a:lnTo>
                      <a:pt x="1748190" y="3598049"/>
                    </a:lnTo>
                    <a:lnTo>
                      <a:pt x="1748785" y="3593783"/>
                    </a:lnTo>
                    <a:lnTo>
                      <a:pt x="1749380" y="3587731"/>
                    </a:lnTo>
                    <a:lnTo>
                      <a:pt x="1750025" y="3582075"/>
                    </a:lnTo>
                    <a:lnTo>
                      <a:pt x="1750621" y="3577065"/>
                    </a:lnTo>
                    <a:lnTo>
                      <a:pt x="1751265" y="3570318"/>
                    </a:lnTo>
                    <a:lnTo>
                      <a:pt x="1751861" y="3565952"/>
                    </a:lnTo>
                    <a:lnTo>
                      <a:pt x="1752506" y="3560941"/>
                    </a:lnTo>
                    <a:lnTo>
                      <a:pt x="1753101" y="3556725"/>
                    </a:lnTo>
                    <a:lnTo>
                      <a:pt x="1753746" y="3550623"/>
                    </a:lnTo>
                    <a:lnTo>
                      <a:pt x="1754341" y="3546009"/>
                    </a:lnTo>
                    <a:lnTo>
                      <a:pt x="1754986" y="3540651"/>
                    </a:lnTo>
                    <a:lnTo>
                      <a:pt x="1755581" y="3537030"/>
                    </a:lnTo>
                    <a:lnTo>
                      <a:pt x="1756226" y="3529241"/>
                    </a:lnTo>
                    <a:lnTo>
                      <a:pt x="1756822" y="3526910"/>
                    </a:lnTo>
                    <a:lnTo>
                      <a:pt x="1757467" y="3520460"/>
                    </a:lnTo>
                    <a:lnTo>
                      <a:pt x="1758062" y="3516988"/>
                    </a:lnTo>
                    <a:lnTo>
                      <a:pt x="1758707" y="3512076"/>
                    </a:lnTo>
                    <a:lnTo>
                      <a:pt x="1759302" y="3508505"/>
                    </a:lnTo>
                    <a:lnTo>
                      <a:pt x="1759947" y="3502601"/>
                    </a:lnTo>
                    <a:lnTo>
                      <a:pt x="1760542" y="3498632"/>
                    </a:lnTo>
                    <a:lnTo>
                      <a:pt x="1761187" y="3492778"/>
                    </a:lnTo>
                    <a:lnTo>
                      <a:pt x="1761783" y="3488810"/>
                    </a:lnTo>
                    <a:lnTo>
                      <a:pt x="1762427" y="3482906"/>
                    </a:lnTo>
                    <a:lnTo>
                      <a:pt x="1763023" y="3481765"/>
                    </a:lnTo>
                    <a:lnTo>
                      <a:pt x="1763668" y="3476258"/>
                    </a:lnTo>
                    <a:lnTo>
                      <a:pt x="1764263" y="3473480"/>
                    </a:lnTo>
                    <a:lnTo>
                      <a:pt x="1764908" y="3467626"/>
                    </a:lnTo>
                    <a:lnTo>
                      <a:pt x="1765503" y="3464253"/>
                    </a:lnTo>
                    <a:lnTo>
                      <a:pt x="1766148" y="3461127"/>
                    </a:lnTo>
                    <a:lnTo>
                      <a:pt x="1766743" y="3454579"/>
                    </a:lnTo>
                    <a:lnTo>
                      <a:pt x="1767388" y="3451057"/>
                    </a:lnTo>
                    <a:lnTo>
                      <a:pt x="1767984" y="3447931"/>
                    </a:lnTo>
                    <a:lnTo>
                      <a:pt x="1768629" y="3443516"/>
                    </a:lnTo>
                    <a:lnTo>
                      <a:pt x="1769224" y="3441482"/>
                    </a:lnTo>
                    <a:lnTo>
                      <a:pt x="1769869" y="3435529"/>
                    </a:lnTo>
                    <a:lnTo>
                      <a:pt x="1770464" y="3432850"/>
                    </a:lnTo>
                    <a:lnTo>
                      <a:pt x="1771109" y="3430221"/>
                    </a:lnTo>
                    <a:lnTo>
                      <a:pt x="1771705" y="3425111"/>
                    </a:lnTo>
                    <a:lnTo>
                      <a:pt x="1772350" y="3422135"/>
                    </a:lnTo>
                    <a:lnTo>
                      <a:pt x="1772945" y="3418265"/>
                    </a:lnTo>
                    <a:lnTo>
                      <a:pt x="1773590" y="3413949"/>
                    </a:lnTo>
                    <a:lnTo>
                      <a:pt x="1774185" y="3411220"/>
                    </a:lnTo>
                    <a:lnTo>
                      <a:pt x="1774830" y="3405863"/>
                    </a:lnTo>
                    <a:lnTo>
                      <a:pt x="1775425" y="3402340"/>
                    </a:lnTo>
                    <a:lnTo>
                      <a:pt x="1776070" y="3402092"/>
                    </a:lnTo>
                    <a:lnTo>
                      <a:pt x="1776666" y="3396536"/>
                    </a:lnTo>
                    <a:lnTo>
                      <a:pt x="1777310" y="3394452"/>
                    </a:lnTo>
                    <a:lnTo>
                      <a:pt x="1777906" y="3390384"/>
                    </a:lnTo>
                    <a:lnTo>
                      <a:pt x="1778551" y="3386465"/>
                    </a:lnTo>
                    <a:lnTo>
                      <a:pt x="1779146" y="3384382"/>
                    </a:lnTo>
                    <a:lnTo>
                      <a:pt x="1779791" y="3381852"/>
                    </a:lnTo>
                    <a:lnTo>
                      <a:pt x="1780386" y="3378429"/>
                    </a:lnTo>
                    <a:lnTo>
                      <a:pt x="1781031" y="3373269"/>
                    </a:lnTo>
                    <a:lnTo>
                      <a:pt x="1781626" y="3371334"/>
                    </a:lnTo>
                    <a:lnTo>
                      <a:pt x="1782271" y="3370739"/>
                    </a:lnTo>
                    <a:lnTo>
                      <a:pt x="1782867" y="3366274"/>
                    </a:lnTo>
                    <a:lnTo>
                      <a:pt x="1783512" y="3363844"/>
                    </a:lnTo>
                    <a:lnTo>
                      <a:pt x="1784107" y="3362256"/>
                    </a:lnTo>
                    <a:lnTo>
                      <a:pt x="1784752" y="3356898"/>
                    </a:lnTo>
                    <a:lnTo>
                      <a:pt x="1785347" y="3355013"/>
                    </a:lnTo>
                    <a:lnTo>
                      <a:pt x="1785992" y="3352929"/>
                    </a:lnTo>
                    <a:lnTo>
                      <a:pt x="1786587" y="3351193"/>
                    </a:lnTo>
                    <a:lnTo>
                      <a:pt x="1787232" y="3347671"/>
                    </a:lnTo>
                    <a:lnTo>
                      <a:pt x="1787828" y="3345438"/>
                    </a:lnTo>
                    <a:lnTo>
                      <a:pt x="1788472" y="3342660"/>
                    </a:lnTo>
                    <a:lnTo>
                      <a:pt x="1789068" y="3340775"/>
                    </a:lnTo>
                    <a:lnTo>
                      <a:pt x="1789713" y="3335963"/>
                    </a:lnTo>
                    <a:lnTo>
                      <a:pt x="1790308" y="3334376"/>
                    </a:lnTo>
                    <a:lnTo>
                      <a:pt x="1790953" y="3332639"/>
                    </a:lnTo>
                    <a:lnTo>
                      <a:pt x="1791548" y="3330853"/>
                    </a:lnTo>
                    <a:lnTo>
                      <a:pt x="1792193" y="3327579"/>
                    </a:lnTo>
                    <a:lnTo>
                      <a:pt x="1792788" y="3324652"/>
                    </a:lnTo>
                    <a:lnTo>
                      <a:pt x="1793384" y="3323164"/>
                    </a:lnTo>
                    <a:lnTo>
                      <a:pt x="1794029" y="3321973"/>
                    </a:lnTo>
                    <a:lnTo>
                      <a:pt x="1794624" y="3320237"/>
                    </a:lnTo>
                    <a:lnTo>
                      <a:pt x="1795269" y="3317558"/>
                    </a:lnTo>
                    <a:lnTo>
                      <a:pt x="1795864" y="3314482"/>
                    </a:lnTo>
                    <a:lnTo>
                      <a:pt x="1796509" y="3314036"/>
                    </a:lnTo>
                    <a:lnTo>
                      <a:pt x="1797104" y="3311853"/>
                    </a:lnTo>
                    <a:lnTo>
                      <a:pt x="1797749" y="3309323"/>
                    </a:lnTo>
                    <a:lnTo>
                      <a:pt x="1798345" y="3307189"/>
                    </a:lnTo>
                    <a:lnTo>
                      <a:pt x="1798990" y="3304511"/>
                    </a:lnTo>
                    <a:lnTo>
                      <a:pt x="1799585" y="3303419"/>
                    </a:lnTo>
                    <a:lnTo>
                      <a:pt x="1800230" y="3302080"/>
                    </a:lnTo>
                    <a:lnTo>
                      <a:pt x="1800825" y="3299649"/>
                    </a:lnTo>
                    <a:lnTo>
                      <a:pt x="1801470" y="3298607"/>
                    </a:lnTo>
                    <a:lnTo>
                      <a:pt x="1802065" y="3298012"/>
                    </a:lnTo>
                    <a:lnTo>
                      <a:pt x="1802710" y="3294837"/>
                    </a:lnTo>
                    <a:lnTo>
                      <a:pt x="1803306" y="3292108"/>
                    </a:lnTo>
                    <a:lnTo>
                      <a:pt x="1803951" y="3291215"/>
                    </a:lnTo>
                    <a:lnTo>
                      <a:pt x="1804546" y="3290570"/>
                    </a:lnTo>
                    <a:lnTo>
                      <a:pt x="1805191" y="3289677"/>
                    </a:lnTo>
                    <a:lnTo>
                      <a:pt x="1805786" y="3288785"/>
                    </a:lnTo>
                    <a:lnTo>
                      <a:pt x="1806431" y="3287048"/>
                    </a:lnTo>
                    <a:lnTo>
                      <a:pt x="1807026" y="3285262"/>
                    </a:lnTo>
                    <a:lnTo>
                      <a:pt x="1807671" y="3283923"/>
                    </a:lnTo>
                    <a:lnTo>
                      <a:pt x="1808267" y="3282831"/>
                    </a:lnTo>
                    <a:lnTo>
                      <a:pt x="1808912" y="3281641"/>
                    </a:lnTo>
                    <a:lnTo>
                      <a:pt x="1809507" y="3280797"/>
                    </a:lnTo>
                    <a:lnTo>
                      <a:pt x="1810152" y="3278416"/>
                    </a:lnTo>
                    <a:lnTo>
                      <a:pt x="1810747" y="3277722"/>
                    </a:lnTo>
                    <a:lnTo>
                      <a:pt x="1811392" y="3276630"/>
                    </a:lnTo>
                    <a:lnTo>
                      <a:pt x="1811987" y="3275737"/>
                    </a:lnTo>
                    <a:lnTo>
                      <a:pt x="1812632" y="3274199"/>
                    </a:lnTo>
                    <a:lnTo>
                      <a:pt x="1813228" y="3272661"/>
                    </a:lnTo>
                    <a:lnTo>
                      <a:pt x="1813873" y="3272413"/>
                    </a:lnTo>
                    <a:lnTo>
                      <a:pt x="1814468" y="3271074"/>
                    </a:lnTo>
                    <a:lnTo>
                      <a:pt x="1815113" y="3270677"/>
                    </a:lnTo>
                    <a:lnTo>
                      <a:pt x="1815708" y="3269784"/>
                    </a:lnTo>
                    <a:lnTo>
                      <a:pt x="1816353" y="3269536"/>
                    </a:lnTo>
                    <a:lnTo>
                      <a:pt x="1816948" y="3268643"/>
                    </a:lnTo>
                    <a:lnTo>
                      <a:pt x="1817593" y="3268246"/>
                    </a:lnTo>
                    <a:lnTo>
                      <a:pt x="1818189" y="3268246"/>
                    </a:lnTo>
                    <a:lnTo>
                      <a:pt x="1818833" y="3267403"/>
                    </a:lnTo>
                    <a:lnTo>
                      <a:pt x="1819429" y="3266014"/>
                    </a:lnTo>
                    <a:lnTo>
                      <a:pt x="1820074" y="3265716"/>
                    </a:lnTo>
                    <a:lnTo>
                      <a:pt x="1820669" y="3263831"/>
                    </a:lnTo>
                    <a:lnTo>
                      <a:pt x="1821314" y="3263385"/>
                    </a:lnTo>
                    <a:lnTo>
                      <a:pt x="1821909" y="3262243"/>
                    </a:lnTo>
                    <a:lnTo>
                      <a:pt x="1822554" y="3261350"/>
                    </a:lnTo>
                    <a:lnTo>
                      <a:pt x="1823149" y="3260904"/>
                    </a:lnTo>
                    <a:lnTo>
                      <a:pt x="1823794" y="3260457"/>
                    </a:lnTo>
                    <a:lnTo>
                      <a:pt x="1824390" y="3259564"/>
                    </a:lnTo>
                    <a:lnTo>
                      <a:pt x="1825035" y="3259366"/>
                    </a:lnTo>
                    <a:lnTo>
                      <a:pt x="1826870" y="3259366"/>
                    </a:lnTo>
                    <a:lnTo>
                      <a:pt x="1827515" y="3259168"/>
                    </a:lnTo>
                    <a:lnTo>
                      <a:pt x="1828755" y="3259168"/>
                    </a:lnTo>
                    <a:lnTo>
                      <a:pt x="1829351" y="3258721"/>
                    </a:lnTo>
                    <a:lnTo>
                      <a:pt x="1834311" y="3258721"/>
                    </a:lnTo>
                    <a:lnTo>
                      <a:pt x="1834956" y="3259168"/>
                    </a:lnTo>
                    <a:lnTo>
                      <a:pt x="1835552" y="3258721"/>
                    </a:lnTo>
                    <a:lnTo>
                      <a:pt x="1836197" y="3259168"/>
                    </a:lnTo>
                    <a:lnTo>
                      <a:pt x="1837437" y="3259168"/>
                    </a:lnTo>
                    <a:lnTo>
                      <a:pt x="1838032" y="3259366"/>
                    </a:lnTo>
                    <a:lnTo>
                      <a:pt x="1840513" y="3259366"/>
                    </a:lnTo>
                    <a:lnTo>
                      <a:pt x="1841108" y="3259564"/>
                    </a:lnTo>
                    <a:lnTo>
                      <a:pt x="1841753" y="3259366"/>
                    </a:lnTo>
                    <a:lnTo>
                      <a:pt x="1842348" y="3259564"/>
                    </a:lnTo>
                    <a:lnTo>
                      <a:pt x="1842993" y="3260011"/>
                    </a:lnTo>
                    <a:lnTo>
                      <a:pt x="1843588" y="3260259"/>
                    </a:lnTo>
                    <a:lnTo>
                      <a:pt x="1844234" y="3261797"/>
                    </a:lnTo>
                    <a:lnTo>
                      <a:pt x="1844829" y="3261350"/>
                    </a:lnTo>
                    <a:lnTo>
                      <a:pt x="1845474" y="3262789"/>
                    </a:lnTo>
                    <a:lnTo>
                      <a:pt x="1846069" y="3263583"/>
                    </a:lnTo>
                    <a:lnTo>
                      <a:pt x="1846714" y="3264228"/>
                    </a:lnTo>
                    <a:lnTo>
                      <a:pt x="1847309" y="3265716"/>
                    </a:lnTo>
                    <a:lnTo>
                      <a:pt x="1847954" y="3267403"/>
                    </a:lnTo>
                    <a:lnTo>
                      <a:pt x="1848550" y="3267601"/>
                    </a:lnTo>
                    <a:lnTo>
                      <a:pt x="1849194" y="3268246"/>
                    </a:lnTo>
                    <a:lnTo>
                      <a:pt x="1849790" y="3267800"/>
                    </a:lnTo>
                    <a:lnTo>
                      <a:pt x="1850435" y="3267403"/>
                    </a:lnTo>
                    <a:lnTo>
                      <a:pt x="1851030" y="3269089"/>
                    </a:lnTo>
                    <a:lnTo>
                      <a:pt x="1851675" y="3270231"/>
                    </a:lnTo>
                    <a:lnTo>
                      <a:pt x="1852915" y="3270231"/>
                    </a:lnTo>
                    <a:lnTo>
                      <a:pt x="1853510" y="3271074"/>
                    </a:lnTo>
                    <a:lnTo>
                      <a:pt x="1854155" y="3271520"/>
                    </a:lnTo>
                    <a:lnTo>
                      <a:pt x="1854751" y="3271520"/>
                    </a:lnTo>
                    <a:lnTo>
                      <a:pt x="1855396" y="3272860"/>
                    </a:lnTo>
                    <a:lnTo>
                      <a:pt x="1855991" y="3273306"/>
                    </a:lnTo>
                    <a:lnTo>
                      <a:pt x="1856636" y="3274199"/>
                    </a:lnTo>
                    <a:lnTo>
                      <a:pt x="1857231" y="3274646"/>
                    </a:lnTo>
                    <a:lnTo>
                      <a:pt x="1857876" y="3275539"/>
                    </a:lnTo>
                    <a:lnTo>
                      <a:pt x="1858471" y="3277077"/>
                    </a:lnTo>
                    <a:lnTo>
                      <a:pt x="1859116" y="3277077"/>
                    </a:lnTo>
                    <a:lnTo>
                      <a:pt x="1859712" y="3278317"/>
                    </a:lnTo>
                    <a:lnTo>
                      <a:pt x="1860356" y="3279061"/>
                    </a:lnTo>
                    <a:lnTo>
                      <a:pt x="1860952" y="3281045"/>
                    </a:lnTo>
                    <a:lnTo>
                      <a:pt x="1861597" y="3281244"/>
                    </a:lnTo>
                    <a:lnTo>
                      <a:pt x="1862192" y="3282931"/>
                    </a:lnTo>
                    <a:lnTo>
                      <a:pt x="1862837" y="3283724"/>
                    </a:lnTo>
                    <a:lnTo>
                      <a:pt x="1863432" y="3284816"/>
                    </a:lnTo>
                    <a:lnTo>
                      <a:pt x="1864077" y="3285262"/>
                    </a:lnTo>
                    <a:lnTo>
                      <a:pt x="1864672" y="3286155"/>
                    </a:lnTo>
                    <a:lnTo>
                      <a:pt x="1865317" y="3288586"/>
                    </a:lnTo>
                    <a:lnTo>
                      <a:pt x="1865913" y="3289231"/>
                    </a:lnTo>
                    <a:lnTo>
                      <a:pt x="1866558" y="3290124"/>
                    </a:lnTo>
                    <a:lnTo>
                      <a:pt x="1867153" y="3290570"/>
                    </a:lnTo>
                    <a:lnTo>
                      <a:pt x="1867798" y="3290570"/>
                    </a:lnTo>
                    <a:lnTo>
                      <a:pt x="1868393" y="3291215"/>
                    </a:lnTo>
                    <a:lnTo>
                      <a:pt x="1869038" y="3291463"/>
                    </a:lnTo>
                    <a:lnTo>
                      <a:pt x="1869633" y="3292555"/>
                    </a:lnTo>
                    <a:lnTo>
                      <a:pt x="1870278" y="3294043"/>
                    </a:lnTo>
                    <a:lnTo>
                      <a:pt x="1870874" y="3296772"/>
                    </a:lnTo>
                    <a:lnTo>
                      <a:pt x="1871518" y="3298855"/>
                    </a:lnTo>
                    <a:lnTo>
                      <a:pt x="1872114" y="3299450"/>
                    </a:lnTo>
                    <a:lnTo>
                      <a:pt x="1872759" y="3300542"/>
                    </a:lnTo>
                    <a:lnTo>
                      <a:pt x="1873354" y="3300740"/>
                    </a:lnTo>
                    <a:lnTo>
                      <a:pt x="1873999" y="3302526"/>
                    </a:lnTo>
                    <a:lnTo>
                      <a:pt x="1874594" y="3303419"/>
                    </a:lnTo>
                    <a:lnTo>
                      <a:pt x="1875239" y="3304312"/>
                    </a:lnTo>
                    <a:lnTo>
                      <a:pt x="1875834" y="3305602"/>
                    </a:lnTo>
                    <a:lnTo>
                      <a:pt x="1876480" y="3308033"/>
                    </a:lnTo>
                    <a:lnTo>
                      <a:pt x="1877075" y="3309372"/>
                    </a:lnTo>
                    <a:lnTo>
                      <a:pt x="1877720" y="3311010"/>
                    </a:lnTo>
                    <a:lnTo>
                      <a:pt x="1878315" y="3311853"/>
                    </a:lnTo>
                    <a:lnTo>
                      <a:pt x="1878960" y="3313291"/>
                    </a:lnTo>
                    <a:lnTo>
                      <a:pt x="1879555" y="3314482"/>
                    </a:lnTo>
                    <a:lnTo>
                      <a:pt x="1880200" y="3314929"/>
                    </a:lnTo>
                    <a:lnTo>
                      <a:pt x="1880796" y="3316913"/>
                    </a:lnTo>
                    <a:lnTo>
                      <a:pt x="1881441" y="3318897"/>
                    </a:lnTo>
                    <a:lnTo>
                      <a:pt x="1882036" y="3320435"/>
                    </a:lnTo>
                    <a:lnTo>
                      <a:pt x="1882681" y="3323561"/>
                    </a:lnTo>
                    <a:lnTo>
                      <a:pt x="1883276" y="3321973"/>
                    </a:lnTo>
                    <a:lnTo>
                      <a:pt x="1883871" y="3323164"/>
                    </a:lnTo>
                    <a:lnTo>
                      <a:pt x="1884516" y="3323561"/>
                    </a:lnTo>
                    <a:lnTo>
                      <a:pt x="1885112" y="3325892"/>
                    </a:lnTo>
                    <a:lnTo>
                      <a:pt x="1885757" y="3328819"/>
                    </a:lnTo>
                    <a:lnTo>
                      <a:pt x="1886352" y="3330506"/>
                    </a:lnTo>
                    <a:lnTo>
                      <a:pt x="1886997" y="3330853"/>
                    </a:lnTo>
                    <a:lnTo>
                      <a:pt x="1887592" y="3332193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4" name="Vrije vorm 53">
                <a:extLst>
                  <a:ext uri="{FF2B5EF4-FFF2-40B4-BE49-F238E27FC236}">
                    <a16:creationId xmlns:a16="http://schemas.microsoft.com/office/drawing/2014/main" id="{F4B62429-C101-A93E-E49E-2B9CB812E64F}"/>
                  </a:ext>
                </a:extLst>
              </p:cNvPr>
              <p:cNvSpPr/>
              <p:nvPr/>
            </p:nvSpPr>
            <p:spPr>
              <a:xfrm>
                <a:off x="4530942" y="1102508"/>
                <a:ext cx="67171" cy="67121"/>
              </a:xfrm>
              <a:custGeom>
                <a:avLst/>
                <a:gdLst>
                  <a:gd name="connsiteX0" fmla="*/ 67150 w 67171"/>
                  <a:gd name="connsiteY0" fmla="*/ 33551 h 67121"/>
                  <a:gd name="connsiteX1" fmla="*/ -21 w 67171"/>
                  <a:gd name="connsiteY1" fmla="*/ 33551 h 67121"/>
                  <a:gd name="connsiteX2" fmla="*/ 67150 w 67171"/>
                  <a:gd name="connsiteY2" fmla="*/ 3355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50" y="33551"/>
                    </a:moveTo>
                    <a:cubicBezTo>
                      <a:pt x="67150" y="-11197"/>
                      <a:pt x="-21" y="-11197"/>
                      <a:pt x="-21" y="33551"/>
                    </a:cubicBezTo>
                    <a:cubicBezTo>
                      <a:pt x="-21" y="78298"/>
                      <a:pt x="67150" y="78298"/>
                      <a:pt x="67150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5" name="Vrije vorm 54">
                <a:extLst>
                  <a:ext uri="{FF2B5EF4-FFF2-40B4-BE49-F238E27FC236}">
                    <a16:creationId xmlns:a16="http://schemas.microsoft.com/office/drawing/2014/main" id="{DD5858A9-991A-8E21-4839-B55E611E339D}"/>
                  </a:ext>
                </a:extLst>
              </p:cNvPr>
              <p:cNvSpPr/>
              <p:nvPr/>
            </p:nvSpPr>
            <p:spPr>
              <a:xfrm>
                <a:off x="4565024" y="1107965"/>
                <a:ext cx="67171" cy="67121"/>
              </a:xfrm>
              <a:custGeom>
                <a:avLst/>
                <a:gdLst>
                  <a:gd name="connsiteX0" fmla="*/ 67150 w 67171"/>
                  <a:gd name="connsiteY0" fmla="*/ 33550 h 67121"/>
                  <a:gd name="connsiteX1" fmla="*/ -21 w 67171"/>
                  <a:gd name="connsiteY1" fmla="*/ 33550 h 67121"/>
                  <a:gd name="connsiteX2" fmla="*/ 67150 w 67171"/>
                  <a:gd name="connsiteY2" fmla="*/ 33550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50" y="33550"/>
                    </a:moveTo>
                    <a:cubicBezTo>
                      <a:pt x="67150" y="-11197"/>
                      <a:pt x="-21" y="-11197"/>
                      <a:pt x="-21" y="33550"/>
                    </a:cubicBezTo>
                    <a:cubicBezTo>
                      <a:pt x="-21" y="78298"/>
                      <a:pt x="67150" y="78298"/>
                      <a:pt x="67150" y="3355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6" name="Vrije vorm 55">
                <a:extLst>
                  <a:ext uri="{FF2B5EF4-FFF2-40B4-BE49-F238E27FC236}">
                    <a16:creationId xmlns:a16="http://schemas.microsoft.com/office/drawing/2014/main" id="{52EFBC7D-E93C-5CC1-D1C3-202B57920CA0}"/>
                  </a:ext>
                </a:extLst>
              </p:cNvPr>
              <p:cNvSpPr/>
              <p:nvPr/>
            </p:nvSpPr>
            <p:spPr>
              <a:xfrm>
                <a:off x="4600395" y="1106042"/>
                <a:ext cx="67121" cy="67158"/>
              </a:xfrm>
              <a:custGeom>
                <a:avLst/>
                <a:gdLst>
                  <a:gd name="connsiteX0" fmla="*/ 67099 w 67121"/>
                  <a:gd name="connsiteY0" fmla="*/ 33588 h 67158"/>
                  <a:gd name="connsiteX1" fmla="*/ -22 w 67121"/>
                  <a:gd name="connsiteY1" fmla="*/ 33588 h 67158"/>
                  <a:gd name="connsiteX2" fmla="*/ 67099 w 67121"/>
                  <a:gd name="connsiteY2" fmla="*/ 3358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99" y="33588"/>
                    </a:moveTo>
                    <a:cubicBezTo>
                      <a:pt x="67099" y="-11210"/>
                      <a:pt x="-22" y="-11210"/>
                      <a:pt x="-22" y="33588"/>
                    </a:cubicBezTo>
                    <a:cubicBezTo>
                      <a:pt x="-22" y="78335"/>
                      <a:pt x="67099" y="78335"/>
                      <a:pt x="67099" y="3358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7" name="Vrije vorm 56">
                <a:extLst>
                  <a:ext uri="{FF2B5EF4-FFF2-40B4-BE49-F238E27FC236}">
                    <a16:creationId xmlns:a16="http://schemas.microsoft.com/office/drawing/2014/main" id="{B628C175-7AD1-2E0A-2E72-B36F2FBADC8B}"/>
                  </a:ext>
                </a:extLst>
              </p:cNvPr>
              <p:cNvSpPr/>
              <p:nvPr/>
            </p:nvSpPr>
            <p:spPr>
              <a:xfrm>
                <a:off x="4636957" y="1103364"/>
                <a:ext cx="67121" cy="67158"/>
              </a:xfrm>
              <a:custGeom>
                <a:avLst/>
                <a:gdLst>
                  <a:gd name="connsiteX0" fmla="*/ 67098 w 67121"/>
                  <a:gd name="connsiteY0" fmla="*/ 33588 h 67158"/>
                  <a:gd name="connsiteX1" fmla="*/ -23 w 67121"/>
                  <a:gd name="connsiteY1" fmla="*/ 33588 h 67158"/>
                  <a:gd name="connsiteX2" fmla="*/ 67098 w 67121"/>
                  <a:gd name="connsiteY2" fmla="*/ 3358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98" y="33588"/>
                    </a:moveTo>
                    <a:cubicBezTo>
                      <a:pt x="67098" y="-11209"/>
                      <a:pt x="-23" y="-11209"/>
                      <a:pt x="-23" y="33588"/>
                    </a:cubicBezTo>
                    <a:cubicBezTo>
                      <a:pt x="-23" y="78335"/>
                      <a:pt x="67098" y="78335"/>
                      <a:pt x="67098" y="3358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8" name="Vrije vorm 57">
                <a:extLst>
                  <a:ext uri="{FF2B5EF4-FFF2-40B4-BE49-F238E27FC236}">
                    <a16:creationId xmlns:a16="http://schemas.microsoft.com/office/drawing/2014/main" id="{BF8BE81F-3344-365F-B045-163117AC6F81}"/>
                  </a:ext>
                </a:extLst>
              </p:cNvPr>
              <p:cNvSpPr/>
              <p:nvPr/>
            </p:nvSpPr>
            <p:spPr>
              <a:xfrm>
                <a:off x="4674115" y="1099779"/>
                <a:ext cx="67171" cy="67158"/>
              </a:xfrm>
              <a:custGeom>
                <a:avLst/>
                <a:gdLst>
                  <a:gd name="connsiteX0" fmla="*/ 67147 w 67171"/>
                  <a:gd name="connsiteY0" fmla="*/ 33551 h 67158"/>
                  <a:gd name="connsiteX1" fmla="*/ -24 w 67171"/>
                  <a:gd name="connsiteY1" fmla="*/ 33551 h 67158"/>
                  <a:gd name="connsiteX2" fmla="*/ 67147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7" y="33551"/>
                    </a:moveTo>
                    <a:cubicBezTo>
                      <a:pt x="67147" y="-11197"/>
                      <a:pt x="-24" y="-11197"/>
                      <a:pt x="-24" y="33551"/>
                    </a:cubicBezTo>
                    <a:cubicBezTo>
                      <a:pt x="-24" y="78348"/>
                      <a:pt x="67147" y="78348"/>
                      <a:pt x="67147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59" name="Vrije vorm 58">
                <a:extLst>
                  <a:ext uri="{FF2B5EF4-FFF2-40B4-BE49-F238E27FC236}">
                    <a16:creationId xmlns:a16="http://schemas.microsoft.com/office/drawing/2014/main" id="{254BE14D-B397-2AE9-7FC5-386B51CD2BE1}"/>
                  </a:ext>
                </a:extLst>
              </p:cNvPr>
              <p:cNvSpPr/>
              <p:nvPr/>
            </p:nvSpPr>
            <p:spPr>
              <a:xfrm>
                <a:off x="4712562" y="1102260"/>
                <a:ext cx="67121" cy="67158"/>
              </a:xfrm>
              <a:custGeom>
                <a:avLst/>
                <a:gdLst>
                  <a:gd name="connsiteX0" fmla="*/ 67096 w 67121"/>
                  <a:gd name="connsiteY0" fmla="*/ 33551 h 67158"/>
                  <a:gd name="connsiteX1" fmla="*/ -25 w 67121"/>
                  <a:gd name="connsiteY1" fmla="*/ 33551 h 67158"/>
                  <a:gd name="connsiteX2" fmla="*/ 67096 w 6712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96" y="33551"/>
                    </a:moveTo>
                    <a:cubicBezTo>
                      <a:pt x="67096" y="-11197"/>
                      <a:pt x="-25" y="-11197"/>
                      <a:pt x="-25" y="33551"/>
                    </a:cubicBezTo>
                    <a:cubicBezTo>
                      <a:pt x="-25" y="78348"/>
                      <a:pt x="67096" y="78348"/>
                      <a:pt x="67096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0" name="Vrije vorm 59">
                <a:extLst>
                  <a:ext uri="{FF2B5EF4-FFF2-40B4-BE49-F238E27FC236}">
                    <a16:creationId xmlns:a16="http://schemas.microsoft.com/office/drawing/2014/main" id="{9B3D5C55-C315-015F-B74A-6BAEFD709AF3}"/>
                  </a:ext>
                </a:extLst>
              </p:cNvPr>
              <p:cNvSpPr/>
              <p:nvPr/>
            </p:nvSpPr>
            <p:spPr>
              <a:xfrm>
                <a:off x="4752795" y="1097795"/>
                <a:ext cx="67171" cy="67158"/>
              </a:xfrm>
              <a:custGeom>
                <a:avLst/>
                <a:gdLst>
                  <a:gd name="connsiteX0" fmla="*/ 67145 w 67171"/>
                  <a:gd name="connsiteY0" fmla="*/ 33551 h 67158"/>
                  <a:gd name="connsiteX1" fmla="*/ -26 w 67171"/>
                  <a:gd name="connsiteY1" fmla="*/ 33551 h 67158"/>
                  <a:gd name="connsiteX2" fmla="*/ 67145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5" y="33551"/>
                    </a:moveTo>
                    <a:cubicBezTo>
                      <a:pt x="67145" y="-11197"/>
                      <a:pt x="-26" y="-11197"/>
                      <a:pt x="-26" y="33551"/>
                    </a:cubicBezTo>
                    <a:cubicBezTo>
                      <a:pt x="-26" y="78348"/>
                      <a:pt x="67145" y="78348"/>
                      <a:pt x="67145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1" name="Vrije vorm 60">
                <a:extLst>
                  <a:ext uri="{FF2B5EF4-FFF2-40B4-BE49-F238E27FC236}">
                    <a16:creationId xmlns:a16="http://schemas.microsoft.com/office/drawing/2014/main" id="{D6838FE6-2C68-BACB-EB2A-7F36A8A1AFD0}"/>
                  </a:ext>
                </a:extLst>
              </p:cNvPr>
              <p:cNvSpPr/>
              <p:nvPr/>
            </p:nvSpPr>
            <p:spPr>
              <a:xfrm>
                <a:off x="4793723" y="1097795"/>
                <a:ext cx="67171" cy="67158"/>
              </a:xfrm>
              <a:custGeom>
                <a:avLst/>
                <a:gdLst>
                  <a:gd name="connsiteX0" fmla="*/ 67144 w 67171"/>
                  <a:gd name="connsiteY0" fmla="*/ 33551 h 67158"/>
                  <a:gd name="connsiteX1" fmla="*/ -27 w 67171"/>
                  <a:gd name="connsiteY1" fmla="*/ 33551 h 67158"/>
                  <a:gd name="connsiteX2" fmla="*/ 67144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4" y="33551"/>
                    </a:moveTo>
                    <a:cubicBezTo>
                      <a:pt x="67144" y="-11197"/>
                      <a:pt x="-27" y="-11197"/>
                      <a:pt x="-27" y="33551"/>
                    </a:cubicBezTo>
                    <a:cubicBezTo>
                      <a:pt x="-27" y="78348"/>
                      <a:pt x="67144" y="78348"/>
                      <a:pt x="67144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2" name="Vrije vorm 61">
                <a:extLst>
                  <a:ext uri="{FF2B5EF4-FFF2-40B4-BE49-F238E27FC236}">
                    <a16:creationId xmlns:a16="http://schemas.microsoft.com/office/drawing/2014/main" id="{AF996FBB-FFD1-E350-A220-B6DA5D97382E}"/>
                  </a:ext>
                </a:extLst>
              </p:cNvPr>
              <p:cNvSpPr/>
              <p:nvPr/>
            </p:nvSpPr>
            <p:spPr>
              <a:xfrm>
                <a:off x="4837082" y="1095612"/>
                <a:ext cx="67171" cy="67121"/>
              </a:xfrm>
              <a:custGeom>
                <a:avLst/>
                <a:gdLst>
                  <a:gd name="connsiteX0" fmla="*/ 67142 w 67171"/>
                  <a:gd name="connsiteY0" fmla="*/ 33551 h 67121"/>
                  <a:gd name="connsiteX1" fmla="*/ -29 w 67171"/>
                  <a:gd name="connsiteY1" fmla="*/ 33551 h 67121"/>
                  <a:gd name="connsiteX2" fmla="*/ 67142 w 67171"/>
                  <a:gd name="connsiteY2" fmla="*/ 3355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42" y="33551"/>
                    </a:moveTo>
                    <a:cubicBezTo>
                      <a:pt x="67142" y="-11197"/>
                      <a:pt x="-29" y="-11197"/>
                      <a:pt x="-29" y="33551"/>
                    </a:cubicBezTo>
                    <a:cubicBezTo>
                      <a:pt x="-29" y="78298"/>
                      <a:pt x="67142" y="78298"/>
                      <a:pt x="67142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3" name="Vrije vorm 62">
                <a:extLst>
                  <a:ext uri="{FF2B5EF4-FFF2-40B4-BE49-F238E27FC236}">
                    <a16:creationId xmlns:a16="http://schemas.microsoft.com/office/drawing/2014/main" id="{6A8086FB-F34E-B30E-35A2-EAC4755D3DCF}"/>
                  </a:ext>
                </a:extLst>
              </p:cNvPr>
              <p:cNvSpPr/>
              <p:nvPr/>
            </p:nvSpPr>
            <p:spPr>
              <a:xfrm>
                <a:off x="4881085" y="1093987"/>
                <a:ext cx="67171" cy="67158"/>
              </a:xfrm>
              <a:custGeom>
                <a:avLst/>
                <a:gdLst>
                  <a:gd name="connsiteX0" fmla="*/ 67141 w 67171"/>
                  <a:gd name="connsiteY0" fmla="*/ 33588 h 67158"/>
                  <a:gd name="connsiteX1" fmla="*/ -30 w 67171"/>
                  <a:gd name="connsiteY1" fmla="*/ 33588 h 67158"/>
                  <a:gd name="connsiteX2" fmla="*/ 67141 w 67171"/>
                  <a:gd name="connsiteY2" fmla="*/ 3358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1" y="33588"/>
                    </a:moveTo>
                    <a:cubicBezTo>
                      <a:pt x="67141" y="-11209"/>
                      <a:pt x="-30" y="-11209"/>
                      <a:pt x="-30" y="33588"/>
                    </a:cubicBezTo>
                    <a:cubicBezTo>
                      <a:pt x="-30" y="78336"/>
                      <a:pt x="67141" y="78336"/>
                      <a:pt x="67141" y="3358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4" name="Vrije vorm 63">
                <a:extLst>
                  <a:ext uri="{FF2B5EF4-FFF2-40B4-BE49-F238E27FC236}">
                    <a16:creationId xmlns:a16="http://schemas.microsoft.com/office/drawing/2014/main" id="{7B3547AD-57EA-15F6-3260-E62B1C15FC3C}"/>
                  </a:ext>
                </a:extLst>
              </p:cNvPr>
              <p:cNvSpPr/>
              <p:nvPr/>
            </p:nvSpPr>
            <p:spPr>
              <a:xfrm>
                <a:off x="4926974" y="1096604"/>
                <a:ext cx="67121" cy="67121"/>
              </a:xfrm>
              <a:custGeom>
                <a:avLst/>
                <a:gdLst>
                  <a:gd name="connsiteX0" fmla="*/ 67091 w 67121"/>
                  <a:gd name="connsiteY0" fmla="*/ 33551 h 67121"/>
                  <a:gd name="connsiteX1" fmla="*/ -31 w 67121"/>
                  <a:gd name="connsiteY1" fmla="*/ 33551 h 67121"/>
                  <a:gd name="connsiteX2" fmla="*/ 67091 w 67121"/>
                  <a:gd name="connsiteY2" fmla="*/ 3355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91" y="33551"/>
                    </a:moveTo>
                    <a:cubicBezTo>
                      <a:pt x="67091" y="-11197"/>
                      <a:pt x="-31" y="-11197"/>
                      <a:pt x="-31" y="33551"/>
                    </a:cubicBezTo>
                    <a:cubicBezTo>
                      <a:pt x="-31" y="78298"/>
                      <a:pt x="67091" y="78298"/>
                      <a:pt x="67091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5" name="Vrije vorm 64">
                <a:extLst>
                  <a:ext uri="{FF2B5EF4-FFF2-40B4-BE49-F238E27FC236}">
                    <a16:creationId xmlns:a16="http://schemas.microsoft.com/office/drawing/2014/main" id="{03EA7F5D-88AB-F0E9-9A9D-A7F95F3D893F}"/>
                  </a:ext>
                </a:extLst>
              </p:cNvPr>
              <p:cNvSpPr/>
              <p:nvPr/>
            </p:nvSpPr>
            <p:spPr>
              <a:xfrm>
                <a:off x="4975293" y="1098787"/>
                <a:ext cx="67171" cy="67158"/>
              </a:xfrm>
              <a:custGeom>
                <a:avLst/>
                <a:gdLst>
                  <a:gd name="connsiteX0" fmla="*/ 67139 w 67171"/>
                  <a:gd name="connsiteY0" fmla="*/ 33551 h 67158"/>
                  <a:gd name="connsiteX1" fmla="*/ -32 w 67171"/>
                  <a:gd name="connsiteY1" fmla="*/ 33551 h 67158"/>
                  <a:gd name="connsiteX2" fmla="*/ 67139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9" y="33551"/>
                    </a:moveTo>
                    <a:cubicBezTo>
                      <a:pt x="67139" y="-11197"/>
                      <a:pt x="-32" y="-11197"/>
                      <a:pt x="-32" y="33551"/>
                    </a:cubicBezTo>
                    <a:cubicBezTo>
                      <a:pt x="-32" y="78348"/>
                      <a:pt x="67139" y="78348"/>
                      <a:pt x="67139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6" name="Vrije vorm 65">
                <a:extLst>
                  <a:ext uri="{FF2B5EF4-FFF2-40B4-BE49-F238E27FC236}">
                    <a16:creationId xmlns:a16="http://schemas.microsoft.com/office/drawing/2014/main" id="{0C0F64E0-1689-E376-9009-B3CADC2222A9}"/>
                  </a:ext>
                </a:extLst>
              </p:cNvPr>
              <p:cNvSpPr/>
              <p:nvPr/>
            </p:nvSpPr>
            <p:spPr>
              <a:xfrm>
                <a:off x="5024853" y="1097311"/>
                <a:ext cx="67171" cy="67158"/>
              </a:xfrm>
              <a:custGeom>
                <a:avLst/>
                <a:gdLst>
                  <a:gd name="connsiteX0" fmla="*/ 67138 w 67171"/>
                  <a:gd name="connsiteY0" fmla="*/ 33588 h 67158"/>
                  <a:gd name="connsiteX1" fmla="*/ -34 w 67171"/>
                  <a:gd name="connsiteY1" fmla="*/ 33588 h 67158"/>
                  <a:gd name="connsiteX2" fmla="*/ 67138 w 67171"/>
                  <a:gd name="connsiteY2" fmla="*/ 3358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8" y="33588"/>
                    </a:moveTo>
                    <a:cubicBezTo>
                      <a:pt x="67138" y="-11209"/>
                      <a:pt x="-34" y="-11209"/>
                      <a:pt x="-34" y="33588"/>
                    </a:cubicBezTo>
                    <a:cubicBezTo>
                      <a:pt x="-34" y="78336"/>
                      <a:pt x="67138" y="78336"/>
                      <a:pt x="67138" y="3358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7" name="Vrije vorm 66">
                <a:extLst>
                  <a:ext uri="{FF2B5EF4-FFF2-40B4-BE49-F238E27FC236}">
                    <a16:creationId xmlns:a16="http://schemas.microsoft.com/office/drawing/2014/main" id="{84E97C63-D99D-5BA4-44EB-E72C0C56525A}"/>
                  </a:ext>
                </a:extLst>
              </p:cNvPr>
              <p:cNvSpPr/>
              <p:nvPr/>
            </p:nvSpPr>
            <p:spPr>
              <a:xfrm>
                <a:off x="5077538" y="1099382"/>
                <a:ext cx="67171" cy="67158"/>
              </a:xfrm>
              <a:custGeom>
                <a:avLst/>
                <a:gdLst>
                  <a:gd name="connsiteX0" fmla="*/ 67136 w 67171"/>
                  <a:gd name="connsiteY0" fmla="*/ 33551 h 67158"/>
                  <a:gd name="connsiteX1" fmla="*/ -35 w 67171"/>
                  <a:gd name="connsiteY1" fmla="*/ 33551 h 67158"/>
                  <a:gd name="connsiteX2" fmla="*/ 67136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6" y="33551"/>
                    </a:moveTo>
                    <a:cubicBezTo>
                      <a:pt x="67136" y="-11197"/>
                      <a:pt x="-35" y="-11197"/>
                      <a:pt x="-35" y="33551"/>
                    </a:cubicBezTo>
                    <a:cubicBezTo>
                      <a:pt x="-35" y="78348"/>
                      <a:pt x="67136" y="78348"/>
                      <a:pt x="67136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8" name="Vrije vorm 67">
                <a:extLst>
                  <a:ext uri="{FF2B5EF4-FFF2-40B4-BE49-F238E27FC236}">
                    <a16:creationId xmlns:a16="http://schemas.microsoft.com/office/drawing/2014/main" id="{942E24DB-633A-B272-2B1D-BABF6CE933B7}"/>
                  </a:ext>
                </a:extLst>
              </p:cNvPr>
              <p:cNvSpPr/>
              <p:nvPr/>
            </p:nvSpPr>
            <p:spPr>
              <a:xfrm>
                <a:off x="5132704" y="1101565"/>
                <a:ext cx="67121" cy="67158"/>
              </a:xfrm>
              <a:custGeom>
                <a:avLst/>
                <a:gdLst>
                  <a:gd name="connsiteX0" fmla="*/ 67085 w 67121"/>
                  <a:gd name="connsiteY0" fmla="*/ 33551 h 67158"/>
                  <a:gd name="connsiteX1" fmla="*/ -36 w 67121"/>
                  <a:gd name="connsiteY1" fmla="*/ 33551 h 67158"/>
                  <a:gd name="connsiteX2" fmla="*/ 67085 w 6712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85" y="33551"/>
                    </a:moveTo>
                    <a:cubicBezTo>
                      <a:pt x="67085" y="-11197"/>
                      <a:pt x="-36" y="-11197"/>
                      <a:pt x="-36" y="33551"/>
                    </a:cubicBezTo>
                    <a:cubicBezTo>
                      <a:pt x="-36" y="78348"/>
                      <a:pt x="67085" y="78348"/>
                      <a:pt x="67085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9" name="Vrije vorm 68">
                <a:extLst>
                  <a:ext uri="{FF2B5EF4-FFF2-40B4-BE49-F238E27FC236}">
                    <a16:creationId xmlns:a16="http://schemas.microsoft.com/office/drawing/2014/main" id="{F14CB0B8-A343-47D3-F96C-09029C2E4F7A}"/>
                  </a:ext>
                </a:extLst>
              </p:cNvPr>
              <p:cNvSpPr/>
              <p:nvPr/>
            </p:nvSpPr>
            <p:spPr>
              <a:xfrm>
                <a:off x="5190350" y="1101962"/>
                <a:ext cx="67121" cy="67158"/>
              </a:xfrm>
              <a:custGeom>
                <a:avLst/>
                <a:gdLst>
                  <a:gd name="connsiteX0" fmla="*/ 67084 w 67121"/>
                  <a:gd name="connsiteY0" fmla="*/ 33551 h 67158"/>
                  <a:gd name="connsiteX1" fmla="*/ -38 w 67121"/>
                  <a:gd name="connsiteY1" fmla="*/ 33551 h 67158"/>
                  <a:gd name="connsiteX2" fmla="*/ 67084 w 6712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84" y="33551"/>
                    </a:moveTo>
                    <a:cubicBezTo>
                      <a:pt x="67084" y="-11197"/>
                      <a:pt x="-38" y="-11197"/>
                      <a:pt x="-38" y="33551"/>
                    </a:cubicBezTo>
                    <a:cubicBezTo>
                      <a:pt x="-38" y="78348"/>
                      <a:pt x="67084" y="78348"/>
                      <a:pt x="67084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0" name="Vrije vorm 69">
                <a:extLst>
                  <a:ext uri="{FF2B5EF4-FFF2-40B4-BE49-F238E27FC236}">
                    <a16:creationId xmlns:a16="http://schemas.microsoft.com/office/drawing/2014/main" id="{CF1B9FF3-6E92-A4E9-7BFD-E3698BC0D2F6}"/>
                  </a:ext>
                </a:extLst>
              </p:cNvPr>
              <p:cNvSpPr/>
              <p:nvPr/>
            </p:nvSpPr>
            <p:spPr>
              <a:xfrm>
                <a:off x="5251667" y="1102061"/>
                <a:ext cx="67171" cy="67158"/>
              </a:xfrm>
              <a:custGeom>
                <a:avLst/>
                <a:gdLst>
                  <a:gd name="connsiteX0" fmla="*/ 67132 w 67171"/>
                  <a:gd name="connsiteY0" fmla="*/ 33551 h 67158"/>
                  <a:gd name="connsiteX1" fmla="*/ -39 w 67171"/>
                  <a:gd name="connsiteY1" fmla="*/ 33551 h 67158"/>
                  <a:gd name="connsiteX2" fmla="*/ 67132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2" y="33551"/>
                    </a:moveTo>
                    <a:cubicBezTo>
                      <a:pt x="67132" y="-11197"/>
                      <a:pt x="-39" y="-11197"/>
                      <a:pt x="-39" y="33551"/>
                    </a:cubicBezTo>
                    <a:cubicBezTo>
                      <a:pt x="-39" y="78348"/>
                      <a:pt x="67132" y="78348"/>
                      <a:pt x="67132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1" name="Vrije vorm 70">
                <a:extLst>
                  <a:ext uri="{FF2B5EF4-FFF2-40B4-BE49-F238E27FC236}">
                    <a16:creationId xmlns:a16="http://schemas.microsoft.com/office/drawing/2014/main" id="{90AC2137-9470-FF9B-9CF1-9EDA3114FD15}"/>
                  </a:ext>
                </a:extLst>
              </p:cNvPr>
              <p:cNvSpPr/>
              <p:nvPr/>
            </p:nvSpPr>
            <p:spPr>
              <a:xfrm>
                <a:off x="5317350" y="1100536"/>
                <a:ext cx="67171" cy="67158"/>
              </a:xfrm>
              <a:custGeom>
                <a:avLst/>
                <a:gdLst>
                  <a:gd name="connsiteX0" fmla="*/ 67130 w 67171"/>
                  <a:gd name="connsiteY0" fmla="*/ 33588 h 67158"/>
                  <a:gd name="connsiteX1" fmla="*/ -41 w 67171"/>
                  <a:gd name="connsiteY1" fmla="*/ 33588 h 67158"/>
                  <a:gd name="connsiteX2" fmla="*/ 67130 w 67171"/>
                  <a:gd name="connsiteY2" fmla="*/ 3358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0" y="33588"/>
                    </a:moveTo>
                    <a:cubicBezTo>
                      <a:pt x="67130" y="-11209"/>
                      <a:pt x="-41" y="-11209"/>
                      <a:pt x="-41" y="33588"/>
                    </a:cubicBezTo>
                    <a:cubicBezTo>
                      <a:pt x="-41" y="78335"/>
                      <a:pt x="67130" y="78335"/>
                      <a:pt x="67130" y="3358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2" name="Vrije vorm 71">
                <a:extLst>
                  <a:ext uri="{FF2B5EF4-FFF2-40B4-BE49-F238E27FC236}">
                    <a16:creationId xmlns:a16="http://schemas.microsoft.com/office/drawing/2014/main" id="{5203E3A6-8FFD-65BD-341E-4808F4C84F65}"/>
                  </a:ext>
                </a:extLst>
              </p:cNvPr>
              <p:cNvSpPr/>
              <p:nvPr/>
            </p:nvSpPr>
            <p:spPr>
              <a:xfrm>
                <a:off x="5387994" y="1097795"/>
                <a:ext cx="67171" cy="67158"/>
              </a:xfrm>
              <a:custGeom>
                <a:avLst/>
                <a:gdLst>
                  <a:gd name="connsiteX0" fmla="*/ 67128 w 67171"/>
                  <a:gd name="connsiteY0" fmla="*/ 33551 h 67158"/>
                  <a:gd name="connsiteX1" fmla="*/ -43 w 67171"/>
                  <a:gd name="connsiteY1" fmla="*/ 33551 h 67158"/>
                  <a:gd name="connsiteX2" fmla="*/ 67128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28" y="33551"/>
                    </a:moveTo>
                    <a:cubicBezTo>
                      <a:pt x="67128" y="-11197"/>
                      <a:pt x="-43" y="-11197"/>
                      <a:pt x="-43" y="33551"/>
                    </a:cubicBezTo>
                    <a:cubicBezTo>
                      <a:pt x="-43" y="78348"/>
                      <a:pt x="67128" y="78348"/>
                      <a:pt x="67128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3" name="Vrije vorm 72">
                <a:extLst>
                  <a:ext uri="{FF2B5EF4-FFF2-40B4-BE49-F238E27FC236}">
                    <a16:creationId xmlns:a16="http://schemas.microsoft.com/office/drawing/2014/main" id="{417BC467-742C-CC13-A188-D34D23298C11}"/>
                  </a:ext>
                </a:extLst>
              </p:cNvPr>
              <p:cNvSpPr/>
              <p:nvPr/>
            </p:nvSpPr>
            <p:spPr>
              <a:xfrm>
                <a:off x="5464243" y="1098651"/>
                <a:ext cx="67121" cy="67158"/>
              </a:xfrm>
              <a:custGeom>
                <a:avLst/>
                <a:gdLst>
                  <a:gd name="connsiteX0" fmla="*/ 67076 w 67121"/>
                  <a:gd name="connsiteY0" fmla="*/ 33588 h 67158"/>
                  <a:gd name="connsiteX1" fmla="*/ -45 w 67121"/>
                  <a:gd name="connsiteY1" fmla="*/ 33588 h 67158"/>
                  <a:gd name="connsiteX2" fmla="*/ 67076 w 67121"/>
                  <a:gd name="connsiteY2" fmla="*/ 3358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76" y="33588"/>
                    </a:moveTo>
                    <a:cubicBezTo>
                      <a:pt x="67076" y="-11209"/>
                      <a:pt x="-45" y="-11209"/>
                      <a:pt x="-45" y="33588"/>
                    </a:cubicBezTo>
                    <a:cubicBezTo>
                      <a:pt x="-45" y="78336"/>
                      <a:pt x="67076" y="78336"/>
                      <a:pt x="67076" y="3358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4" name="Vrije vorm 73">
                <a:extLst>
                  <a:ext uri="{FF2B5EF4-FFF2-40B4-BE49-F238E27FC236}">
                    <a16:creationId xmlns:a16="http://schemas.microsoft.com/office/drawing/2014/main" id="{CC532CA1-3BF7-7605-A2A5-A197E1A148BF}"/>
                  </a:ext>
                </a:extLst>
              </p:cNvPr>
              <p:cNvSpPr/>
              <p:nvPr/>
            </p:nvSpPr>
            <p:spPr>
              <a:xfrm>
                <a:off x="5547289" y="1097150"/>
                <a:ext cx="67121" cy="67121"/>
              </a:xfrm>
              <a:custGeom>
                <a:avLst/>
                <a:gdLst>
                  <a:gd name="connsiteX0" fmla="*/ 67074 w 67121"/>
                  <a:gd name="connsiteY0" fmla="*/ 33551 h 67121"/>
                  <a:gd name="connsiteX1" fmla="*/ -47 w 67121"/>
                  <a:gd name="connsiteY1" fmla="*/ 33551 h 67121"/>
                  <a:gd name="connsiteX2" fmla="*/ 67074 w 67121"/>
                  <a:gd name="connsiteY2" fmla="*/ 3355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74" y="33551"/>
                    </a:moveTo>
                    <a:cubicBezTo>
                      <a:pt x="67074" y="-11197"/>
                      <a:pt x="-47" y="-11197"/>
                      <a:pt x="-47" y="33551"/>
                    </a:cubicBezTo>
                    <a:cubicBezTo>
                      <a:pt x="-47" y="78298"/>
                      <a:pt x="67074" y="78298"/>
                      <a:pt x="67074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5" name="Vrije vorm 74">
                <a:extLst>
                  <a:ext uri="{FF2B5EF4-FFF2-40B4-BE49-F238E27FC236}">
                    <a16:creationId xmlns:a16="http://schemas.microsoft.com/office/drawing/2014/main" id="{71DA7C36-2681-F398-6D53-8AEB7E18AB27}"/>
                  </a:ext>
                </a:extLst>
              </p:cNvPr>
              <p:cNvSpPr/>
              <p:nvPr/>
            </p:nvSpPr>
            <p:spPr>
              <a:xfrm>
                <a:off x="5640208" y="1096406"/>
                <a:ext cx="67171" cy="67121"/>
              </a:xfrm>
              <a:custGeom>
                <a:avLst/>
                <a:gdLst>
                  <a:gd name="connsiteX0" fmla="*/ 67121 w 67171"/>
                  <a:gd name="connsiteY0" fmla="*/ 33551 h 67121"/>
                  <a:gd name="connsiteX1" fmla="*/ -50 w 67171"/>
                  <a:gd name="connsiteY1" fmla="*/ 33551 h 67121"/>
                  <a:gd name="connsiteX2" fmla="*/ 67121 w 67171"/>
                  <a:gd name="connsiteY2" fmla="*/ 3355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21" y="33551"/>
                    </a:moveTo>
                    <a:cubicBezTo>
                      <a:pt x="67121" y="-11197"/>
                      <a:pt x="-50" y="-11197"/>
                      <a:pt x="-50" y="33551"/>
                    </a:cubicBezTo>
                    <a:cubicBezTo>
                      <a:pt x="-50" y="78298"/>
                      <a:pt x="67121" y="78298"/>
                      <a:pt x="67121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6" name="Vrije vorm 75">
                <a:extLst>
                  <a:ext uri="{FF2B5EF4-FFF2-40B4-BE49-F238E27FC236}">
                    <a16:creationId xmlns:a16="http://schemas.microsoft.com/office/drawing/2014/main" id="{AAD6C2D6-C5D1-577A-26EF-284F95163FFC}"/>
                  </a:ext>
                </a:extLst>
              </p:cNvPr>
              <p:cNvSpPr/>
              <p:nvPr/>
            </p:nvSpPr>
            <p:spPr>
              <a:xfrm>
                <a:off x="5745578" y="1096009"/>
                <a:ext cx="67171" cy="67121"/>
              </a:xfrm>
              <a:custGeom>
                <a:avLst/>
                <a:gdLst>
                  <a:gd name="connsiteX0" fmla="*/ 67119 w 67171"/>
                  <a:gd name="connsiteY0" fmla="*/ 33551 h 67121"/>
                  <a:gd name="connsiteX1" fmla="*/ -52 w 67171"/>
                  <a:gd name="connsiteY1" fmla="*/ 33551 h 67121"/>
                  <a:gd name="connsiteX2" fmla="*/ 67119 w 67171"/>
                  <a:gd name="connsiteY2" fmla="*/ 3355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19" y="33551"/>
                    </a:moveTo>
                    <a:cubicBezTo>
                      <a:pt x="67119" y="-11197"/>
                      <a:pt x="-52" y="-11197"/>
                      <a:pt x="-52" y="33551"/>
                    </a:cubicBezTo>
                    <a:cubicBezTo>
                      <a:pt x="-52" y="78298"/>
                      <a:pt x="67119" y="78298"/>
                      <a:pt x="67119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7" name="Vrije vorm 76">
                <a:extLst>
                  <a:ext uri="{FF2B5EF4-FFF2-40B4-BE49-F238E27FC236}">
                    <a16:creationId xmlns:a16="http://schemas.microsoft.com/office/drawing/2014/main" id="{30313AC5-ED7A-CE89-CFCC-C3867CF719CF}"/>
                  </a:ext>
                </a:extLst>
              </p:cNvPr>
              <p:cNvSpPr/>
              <p:nvPr/>
            </p:nvSpPr>
            <p:spPr>
              <a:xfrm>
                <a:off x="5870147" y="1095811"/>
                <a:ext cx="67171" cy="67121"/>
              </a:xfrm>
              <a:custGeom>
                <a:avLst/>
                <a:gdLst>
                  <a:gd name="connsiteX0" fmla="*/ 67115 w 67171"/>
                  <a:gd name="connsiteY0" fmla="*/ 33551 h 67121"/>
                  <a:gd name="connsiteX1" fmla="*/ -56 w 67171"/>
                  <a:gd name="connsiteY1" fmla="*/ 33551 h 67121"/>
                  <a:gd name="connsiteX2" fmla="*/ 67115 w 67171"/>
                  <a:gd name="connsiteY2" fmla="*/ 3355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15" y="33551"/>
                    </a:moveTo>
                    <a:cubicBezTo>
                      <a:pt x="67115" y="-11197"/>
                      <a:pt x="-56" y="-11197"/>
                      <a:pt x="-56" y="33551"/>
                    </a:cubicBezTo>
                    <a:cubicBezTo>
                      <a:pt x="-56" y="78298"/>
                      <a:pt x="67115" y="78298"/>
                      <a:pt x="67115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8" name="Vrije vorm 77">
                <a:extLst>
                  <a:ext uri="{FF2B5EF4-FFF2-40B4-BE49-F238E27FC236}">
                    <a16:creationId xmlns:a16="http://schemas.microsoft.com/office/drawing/2014/main" id="{3AEAAF12-F908-8CBB-218A-6D3FAF1B7066}"/>
                  </a:ext>
                </a:extLst>
              </p:cNvPr>
              <p:cNvSpPr/>
              <p:nvPr/>
            </p:nvSpPr>
            <p:spPr>
              <a:xfrm>
                <a:off x="6025077" y="1097398"/>
                <a:ext cx="67171" cy="67158"/>
              </a:xfrm>
              <a:custGeom>
                <a:avLst/>
                <a:gdLst>
                  <a:gd name="connsiteX0" fmla="*/ 67111 w 67171"/>
                  <a:gd name="connsiteY0" fmla="*/ 33551 h 67158"/>
                  <a:gd name="connsiteX1" fmla="*/ -60 w 67171"/>
                  <a:gd name="connsiteY1" fmla="*/ 33551 h 67158"/>
                  <a:gd name="connsiteX2" fmla="*/ 67111 w 67171"/>
                  <a:gd name="connsiteY2" fmla="*/ 3355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11" y="33551"/>
                    </a:moveTo>
                    <a:cubicBezTo>
                      <a:pt x="67111" y="-11197"/>
                      <a:pt x="-60" y="-11197"/>
                      <a:pt x="-60" y="33551"/>
                    </a:cubicBezTo>
                    <a:cubicBezTo>
                      <a:pt x="-60" y="78348"/>
                      <a:pt x="67111" y="78348"/>
                      <a:pt x="67111" y="3355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79" name="Vrije vorm 78">
                <a:extLst>
                  <a:ext uri="{FF2B5EF4-FFF2-40B4-BE49-F238E27FC236}">
                    <a16:creationId xmlns:a16="http://schemas.microsoft.com/office/drawing/2014/main" id="{3EB80D20-B2CA-A077-EB59-11369144604E}"/>
                  </a:ext>
                </a:extLst>
              </p:cNvPr>
              <p:cNvSpPr/>
              <p:nvPr/>
            </p:nvSpPr>
            <p:spPr>
              <a:xfrm>
                <a:off x="4547710" y="5590519"/>
                <a:ext cx="67121" cy="67121"/>
              </a:xfrm>
              <a:custGeom>
                <a:avLst/>
                <a:gdLst>
                  <a:gd name="connsiteX0" fmla="*/ 67100 w 67121"/>
                  <a:gd name="connsiteY0" fmla="*/ 33433 h 67121"/>
                  <a:gd name="connsiteX1" fmla="*/ -21 w 67121"/>
                  <a:gd name="connsiteY1" fmla="*/ 33433 h 67121"/>
                  <a:gd name="connsiteX2" fmla="*/ 67100 w 67121"/>
                  <a:gd name="connsiteY2" fmla="*/ 33433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100" y="33433"/>
                    </a:moveTo>
                    <a:cubicBezTo>
                      <a:pt x="67100" y="-11315"/>
                      <a:pt x="-21" y="-11315"/>
                      <a:pt x="-21" y="33433"/>
                    </a:cubicBezTo>
                    <a:cubicBezTo>
                      <a:pt x="-21" y="78181"/>
                      <a:pt x="67100" y="78181"/>
                      <a:pt x="67100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0" name="Vrije vorm 79">
                <a:extLst>
                  <a:ext uri="{FF2B5EF4-FFF2-40B4-BE49-F238E27FC236}">
                    <a16:creationId xmlns:a16="http://schemas.microsoft.com/office/drawing/2014/main" id="{170639DC-A02F-9F00-2998-B52DD704EC15}"/>
                  </a:ext>
                </a:extLst>
              </p:cNvPr>
              <p:cNvSpPr/>
              <p:nvPr/>
            </p:nvSpPr>
            <p:spPr>
              <a:xfrm>
                <a:off x="4583032" y="5600007"/>
                <a:ext cx="67121" cy="67158"/>
              </a:xfrm>
              <a:custGeom>
                <a:avLst/>
                <a:gdLst>
                  <a:gd name="connsiteX0" fmla="*/ 67100 w 67121"/>
                  <a:gd name="connsiteY0" fmla="*/ 33470 h 67158"/>
                  <a:gd name="connsiteX1" fmla="*/ -22 w 67121"/>
                  <a:gd name="connsiteY1" fmla="*/ 33470 h 67158"/>
                  <a:gd name="connsiteX2" fmla="*/ 67100 w 6712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100" y="33470"/>
                    </a:moveTo>
                    <a:cubicBezTo>
                      <a:pt x="67100" y="-11327"/>
                      <a:pt x="-22" y="-11327"/>
                      <a:pt x="-22" y="33470"/>
                    </a:cubicBezTo>
                    <a:cubicBezTo>
                      <a:pt x="-22" y="78217"/>
                      <a:pt x="67100" y="78217"/>
                      <a:pt x="67100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1" name="Vrije vorm 80">
                <a:extLst>
                  <a:ext uri="{FF2B5EF4-FFF2-40B4-BE49-F238E27FC236}">
                    <a16:creationId xmlns:a16="http://schemas.microsoft.com/office/drawing/2014/main" id="{161C7209-5F31-A4E1-1BC8-CB8F0CAC60E1}"/>
                  </a:ext>
                </a:extLst>
              </p:cNvPr>
              <p:cNvSpPr/>
              <p:nvPr/>
            </p:nvSpPr>
            <p:spPr>
              <a:xfrm>
                <a:off x="4618354" y="5599312"/>
                <a:ext cx="67121" cy="67158"/>
              </a:xfrm>
              <a:custGeom>
                <a:avLst/>
                <a:gdLst>
                  <a:gd name="connsiteX0" fmla="*/ 67099 w 67121"/>
                  <a:gd name="connsiteY0" fmla="*/ 33470 h 67158"/>
                  <a:gd name="connsiteX1" fmla="*/ -23 w 67121"/>
                  <a:gd name="connsiteY1" fmla="*/ 33470 h 67158"/>
                  <a:gd name="connsiteX2" fmla="*/ 67099 w 6712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99" y="33470"/>
                    </a:moveTo>
                    <a:cubicBezTo>
                      <a:pt x="67099" y="-11328"/>
                      <a:pt x="-23" y="-11328"/>
                      <a:pt x="-23" y="33470"/>
                    </a:cubicBezTo>
                    <a:cubicBezTo>
                      <a:pt x="-23" y="78217"/>
                      <a:pt x="67099" y="78217"/>
                      <a:pt x="67099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2" name="Vrije vorm 81">
                <a:extLst>
                  <a:ext uri="{FF2B5EF4-FFF2-40B4-BE49-F238E27FC236}">
                    <a16:creationId xmlns:a16="http://schemas.microsoft.com/office/drawing/2014/main" id="{2F815AD1-F1A9-6B3E-73D8-2EF1B00CE5B3}"/>
                  </a:ext>
                </a:extLst>
              </p:cNvPr>
              <p:cNvSpPr/>
              <p:nvPr/>
            </p:nvSpPr>
            <p:spPr>
              <a:xfrm>
                <a:off x="4655511" y="5596423"/>
                <a:ext cx="67171" cy="67158"/>
              </a:xfrm>
              <a:custGeom>
                <a:avLst/>
                <a:gdLst>
                  <a:gd name="connsiteX0" fmla="*/ 67147 w 67171"/>
                  <a:gd name="connsiteY0" fmla="*/ 33433 h 67158"/>
                  <a:gd name="connsiteX1" fmla="*/ -24 w 67171"/>
                  <a:gd name="connsiteY1" fmla="*/ 33433 h 67158"/>
                  <a:gd name="connsiteX2" fmla="*/ 67147 w 67171"/>
                  <a:gd name="connsiteY2" fmla="*/ 3343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7" y="33433"/>
                    </a:moveTo>
                    <a:cubicBezTo>
                      <a:pt x="67147" y="-11315"/>
                      <a:pt x="-24" y="-11315"/>
                      <a:pt x="-24" y="33433"/>
                    </a:cubicBezTo>
                    <a:cubicBezTo>
                      <a:pt x="-24" y="78230"/>
                      <a:pt x="67147" y="78230"/>
                      <a:pt x="67147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3" name="Vrije vorm 82">
                <a:extLst>
                  <a:ext uri="{FF2B5EF4-FFF2-40B4-BE49-F238E27FC236}">
                    <a16:creationId xmlns:a16="http://schemas.microsoft.com/office/drawing/2014/main" id="{4A046DB7-C4F7-74DA-A452-A9B31E528610}"/>
                  </a:ext>
                </a:extLst>
              </p:cNvPr>
              <p:cNvSpPr/>
              <p:nvPr/>
            </p:nvSpPr>
            <p:spPr>
              <a:xfrm>
                <a:off x="4693314" y="5599102"/>
                <a:ext cx="67171" cy="67158"/>
              </a:xfrm>
              <a:custGeom>
                <a:avLst/>
                <a:gdLst>
                  <a:gd name="connsiteX0" fmla="*/ 67146 w 67171"/>
                  <a:gd name="connsiteY0" fmla="*/ 33433 h 67158"/>
                  <a:gd name="connsiteX1" fmla="*/ -25 w 67171"/>
                  <a:gd name="connsiteY1" fmla="*/ 33433 h 67158"/>
                  <a:gd name="connsiteX2" fmla="*/ 67146 w 67171"/>
                  <a:gd name="connsiteY2" fmla="*/ 3343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6" y="33433"/>
                    </a:moveTo>
                    <a:cubicBezTo>
                      <a:pt x="67146" y="-11315"/>
                      <a:pt x="-25" y="-11315"/>
                      <a:pt x="-25" y="33433"/>
                    </a:cubicBezTo>
                    <a:cubicBezTo>
                      <a:pt x="-25" y="78230"/>
                      <a:pt x="67146" y="78230"/>
                      <a:pt x="67146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4" name="Vrije vorm 83">
                <a:extLst>
                  <a:ext uri="{FF2B5EF4-FFF2-40B4-BE49-F238E27FC236}">
                    <a16:creationId xmlns:a16="http://schemas.microsoft.com/office/drawing/2014/main" id="{6845B3E1-77CB-D2A9-830A-75CCDA5C142C}"/>
                  </a:ext>
                </a:extLst>
              </p:cNvPr>
              <p:cNvSpPr/>
              <p:nvPr/>
            </p:nvSpPr>
            <p:spPr>
              <a:xfrm>
                <a:off x="4732356" y="5600404"/>
                <a:ext cx="67171" cy="67158"/>
              </a:xfrm>
              <a:custGeom>
                <a:avLst/>
                <a:gdLst>
                  <a:gd name="connsiteX0" fmla="*/ 67145 w 67171"/>
                  <a:gd name="connsiteY0" fmla="*/ 33470 h 67158"/>
                  <a:gd name="connsiteX1" fmla="*/ -26 w 67171"/>
                  <a:gd name="connsiteY1" fmla="*/ 33470 h 67158"/>
                  <a:gd name="connsiteX2" fmla="*/ 67145 w 6717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5" y="33470"/>
                    </a:moveTo>
                    <a:cubicBezTo>
                      <a:pt x="67145" y="-11328"/>
                      <a:pt x="-26" y="-11328"/>
                      <a:pt x="-26" y="33470"/>
                    </a:cubicBezTo>
                    <a:cubicBezTo>
                      <a:pt x="-26" y="78218"/>
                      <a:pt x="67145" y="78218"/>
                      <a:pt x="67145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5" name="Vrije vorm 84">
                <a:extLst>
                  <a:ext uri="{FF2B5EF4-FFF2-40B4-BE49-F238E27FC236}">
                    <a16:creationId xmlns:a16="http://schemas.microsoft.com/office/drawing/2014/main" id="{7AA2657A-3AD2-53E6-5892-3DD415206E26}"/>
                  </a:ext>
                </a:extLst>
              </p:cNvPr>
              <p:cNvSpPr/>
              <p:nvPr/>
            </p:nvSpPr>
            <p:spPr>
              <a:xfrm>
                <a:off x="4773284" y="5599610"/>
                <a:ext cx="67121" cy="67158"/>
              </a:xfrm>
              <a:custGeom>
                <a:avLst/>
                <a:gdLst>
                  <a:gd name="connsiteX0" fmla="*/ 67095 w 67121"/>
                  <a:gd name="connsiteY0" fmla="*/ 33470 h 67158"/>
                  <a:gd name="connsiteX1" fmla="*/ -27 w 67121"/>
                  <a:gd name="connsiteY1" fmla="*/ 33470 h 67158"/>
                  <a:gd name="connsiteX2" fmla="*/ 67095 w 6712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95" y="33470"/>
                    </a:moveTo>
                    <a:cubicBezTo>
                      <a:pt x="67095" y="-11328"/>
                      <a:pt x="-27" y="-11328"/>
                      <a:pt x="-27" y="33470"/>
                    </a:cubicBezTo>
                    <a:cubicBezTo>
                      <a:pt x="-27" y="78217"/>
                      <a:pt x="67095" y="78217"/>
                      <a:pt x="67095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6" name="Vrije vorm 85">
                <a:extLst>
                  <a:ext uri="{FF2B5EF4-FFF2-40B4-BE49-F238E27FC236}">
                    <a16:creationId xmlns:a16="http://schemas.microsoft.com/office/drawing/2014/main" id="{B65ABC18-11DD-2AEF-C92B-A52D28357E41}"/>
                  </a:ext>
                </a:extLst>
              </p:cNvPr>
              <p:cNvSpPr/>
              <p:nvPr/>
            </p:nvSpPr>
            <p:spPr>
              <a:xfrm>
                <a:off x="4815402" y="5601632"/>
                <a:ext cx="67171" cy="67121"/>
              </a:xfrm>
              <a:custGeom>
                <a:avLst/>
                <a:gdLst>
                  <a:gd name="connsiteX0" fmla="*/ 67143 w 67171"/>
                  <a:gd name="connsiteY0" fmla="*/ 33432 h 67121"/>
                  <a:gd name="connsiteX1" fmla="*/ -28 w 67171"/>
                  <a:gd name="connsiteY1" fmla="*/ 33432 h 67121"/>
                  <a:gd name="connsiteX2" fmla="*/ 67143 w 67171"/>
                  <a:gd name="connsiteY2" fmla="*/ 33432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43" y="33432"/>
                    </a:moveTo>
                    <a:cubicBezTo>
                      <a:pt x="67143" y="-11315"/>
                      <a:pt x="-28" y="-11315"/>
                      <a:pt x="-28" y="33432"/>
                    </a:cubicBezTo>
                    <a:cubicBezTo>
                      <a:pt x="-28" y="78180"/>
                      <a:pt x="67143" y="78180"/>
                      <a:pt x="67143" y="33432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7" name="Vrije vorm 86">
                <a:extLst>
                  <a:ext uri="{FF2B5EF4-FFF2-40B4-BE49-F238E27FC236}">
                    <a16:creationId xmlns:a16="http://schemas.microsoft.com/office/drawing/2014/main" id="{9BA307B0-0C95-EC78-FD01-ED7127B93C55}"/>
                  </a:ext>
                </a:extLst>
              </p:cNvPr>
              <p:cNvSpPr/>
              <p:nvPr/>
            </p:nvSpPr>
            <p:spPr>
              <a:xfrm>
                <a:off x="4858811" y="5605402"/>
                <a:ext cx="67121" cy="67121"/>
              </a:xfrm>
              <a:custGeom>
                <a:avLst/>
                <a:gdLst>
                  <a:gd name="connsiteX0" fmla="*/ 67092 w 67121"/>
                  <a:gd name="connsiteY0" fmla="*/ 33432 h 67121"/>
                  <a:gd name="connsiteX1" fmla="*/ -29 w 67121"/>
                  <a:gd name="connsiteY1" fmla="*/ 33432 h 67121"/>
                  <a:gd name="connsiteX2" fmla="*/ 67092 w 67121"/>
                  <a:gd name="connsiteY2" fmla="*/ 33432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92" y="33432"/>
                    </a:moveTo>
                    <a:cubicBezTo>
                      <a:pt x="67092" y="-11315"/>
                      <a:pt x="-29" y="-11315"/>
                      <a:pt x="-29" y="33432"/>
                    </a:cubicBezTo>
                    <a:cubicBezTo>
                      <a:pt x="-29" y="78180"/>
                      <a:pt x="67092" y="78180"/>
                      <a:pt x="67092" y="33432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8" name="Vrije vorm 87">
                <a:extLst>
                  <a:ext uri="{FF2B5EF4-FFF2-40B4-BE49-F238E27FC236}">
                    <a16:creationId xmlns:a16="http://schemas.microsoft.com/office/drawing/2014/main" id="{FD8F5CA1-C79A-2AF8-1763-D86E73248C54}"/>
                  </a:ext>
                </a:extLst>
              </p:cNvPr>
              <p:cNvSpPr/>
              <p:nvPr/>
            </p:nvSpPr>
            <p:spPr>
              <a:xfrm>
                <a:off x="4904005" y="5603281"/>
                <a:ext cx="67171" cy="67158"/>
              </a:xfrm>
              <a:custGeom>
                <a:avLst/>
                <a:gdLst>
                  <a:gd name="connsiteX0" fmla="*/ 67141 w 67171"/>
                  <a:gd name="connsiteY0" fmla="*/ 33469 h 67158"/>
                  <a:gd name="connsiteX1" fmla="*/ -30 w 67171"/>
                  <a:gd name="connsiteY1" fmla="*/ 33469 h 67158"/>
                  <a:gd name="connsiteX2" fmla="*/ 67141 w 67171"/>
                  <a:gd name="connsiteY2" fmla="*/ 33469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41" y="33469"/>
                    </a:moveTo>
                    <a:cubicBezTo>
                      <a:pt x="67141" y="-11328"/>
                      <a:pt x="-30" y="-11328"/>
                      <a:pt x="-30" y="33469"/>
                    </a:cubicBezTo>
                    <a:cubicBezTo>
                      <a:pt x="-30" y="78217"/>
                      <a:pt x="67141" y="78217"/>
                      <a:pt x="67141" y="33469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89" name="Vrije vorm 88">
                <a:extLst>
                  <a:ext uri="{FF2B5EF4-FFF2-40B4-BE49-F238E27FC236}">
                    <a16:creationId xmlns:a16="http://schemas.microsoft.com/office/drawing/2014/main" id="{E748C74D-57F0-FB40-AE3F-CDCB9DEA4FAD}"/>
                  </a:ext>
                </a:extLst>
              </p:cNvPr>
              <p:cNvSpPr/>
              <p:nvPr/>
            </p:nvSpPr>
            <p:spPr>
              <a:xfrm>
                <a:off x="4951134" y="5600590"/>
                <a:ext cx="67121" cy="67121"/>
              </a:xfrm>
              <a:custGeom>
                <a:avLst/>
                <a:gdLst>
                  <a:gd name="connsiteX0" fmla="*/ 67090 w 67121"/>
                  <a:gd name="connsiteY0" fmla="*/ 33432 h 67121"/>
                  <a:gd name="connsiteX1" fmla="*/ -32 w 67121"/>
                  <a:gd name="connsiteY1" fmla="*/ 33432 h 67121"/>
                  <a:gd name="connsiteX2" fmla="*/ 67090 w 67121"/>
                  <a:gd name="connsiteY2" fmla="*/ 33432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90" y="33432"/>
                    </a:moveTo>
                    <a:cubicBezTo>
                      <a:pt x="67090" y="-11315"/>
                      <a:pt x="-32" y="-11315"/>
                      <a:pt x="-32" y="33432"/>
                    </a:cubicBezTo>
                    <a:cubicBezTo>
                      <a:pt x="-32" y="78180"/>
                      <a:pt x="67090" y="78180"/>
                      <a:pt x="67090" y="33432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0" name="Vrije vorm 89">
                <a:extLst>
                  <a:ext uri="{FF2B5EF4-FFF2-40B4-BE49-F238E27FC236}">
                    <a16:creationId xmlns:a16="http://schemas.microsoft.com/office/drawing/2014/main" id="{4A7FD921-73D5-ECAB-3C02-ACC80C76E104}"/>
                  </a:ext>
                </a:extLst>
              </p:cNvPr>
              <p:cNvSpPr/>
              <p:nvPr/>
            </p:nvSpPr>
            <p:spPr>
              <a:xfrm>
                <a:off x="4999453" y="5600007"/>
                <a:ext cx="67171" cy="67158"/>
              </a:xfrm>
              <a:custGeom>
                <a:avLst/>
                <a:gdLst>
                  <a:gd name="connsiteX0" fmla="*/ 67138 w 67171"/>
                  <a:gd name="connsiteY0" fmla="*/ 33470 h 67158"/>
                  <a:gd name="connsiteX1" fmla="*/ -33 w 67171"/>
                  <a:gd name="connsiteY1" fmla="*/ 33470 h 67158"/>
                  <a:gd name="connsiteX2" fmla="*/ 67138 w 6717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8" y="33470"/>
                    </a:moveTo>
                    <a:cubicBezTo>
                      <a:pt x="67138" y="-11327"/>
                      <a:pt x="-33" y="-11327"/>
                      <a:pt x="-33" y="33470"/>
                    </a:cubicBezTo>
                    <a:cubicBezTo>
                      <a:pt x="-33" y="78217"/>
                      <a:pt x="67138" y="78217"/>
                      <a:pt x="67138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1" name="Vrije vorm 90">
                <a:extLst>
                  <a:ext uri="{FF2B5EF4-FFF2-40B4-BE49-F238E27FC236}">
                    <a16:creationId xmlns:a16="http://schemas.microsoft.com/office/drawing/2014/main" id="{E1368D0F-B983-F353-46B2-4A40E60DA4EA}"/>
                  </a:ext>
                </a:extLst>
              </p:cNvPr>
              <p:cNvSpPr/>
              <p:nvPr/>
            </p:nvSpPr>
            <p:spPr>
              <a:xfrm>
                <a:off x="5050898" y="5598667"/>
                <a:ext cx="67171" cy="67158"/>
              </a:xfrm>
              <a:custGeom>
                <a:avLst/>
                <a:gdLst>
                  <a:gd name="connsiteX0" fmla="*/ 67137 w 67171"/>
                  <a:gd name="connsiteY0" fmla="*/ 33470 h 67158"/>
                  <a:gd name="connsiteX1" fmla="*/ -34 w 67171"/>
                  <a:gd name="connsiteY1" fmla="*/ 33470 h 67158"/>
                  <a:gd name="connsiteX2" fmla="*/ 67137 w 6717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7" y="33470"/>
                    </a:moveTo>
                    <a:cubicBezTo>
                      <a:pt x="67137" y="-11327"/>
                      <a:pt x="-34" y="-11327"/>
                      <a:pt x="-34" y="33470"/>
                    </a:cubicBezTo>
                    <a:cubicBezTo>
                      <a:pt x="-34" y="78217"/>
                      <a:pt x="67137" y="78217"/>
                      <a:pt x="67137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2" name="Vrije vorm 91">
                <a:extLst>
                  <a:ext uri="{FF2B5EF4-FFF2-40B4-BE49-F238E27FC236}">
                    <a16:creationId xmlns:a16="http://schemas.microsoft.com/office/drawing/2014/main" id="{77CB9AB6-7E46-FB7B-A089-6CCFB7075279}"/>
                  </a:ext>
                </a:extLst>
              </p:cNvPr>
              <p:cNvSpPr/>
              <p:nvPr/>
            </p:nvSpPr>
            <p:spPr>
              <a:xfrm>
                <a:off x="5104179" y="5597861"/>
                <a:ext cx="67171" cy="67121"/>
              </a:xfrm>
              <a:custGeom>
                <a:avLst/>
                <a:gdLst>
                  <a:gd name="connsiteX0" fmla="*/ 67135 w 67171"/>
                  <a:gd name="connsiteY0" fmla="*/ 33433 h 67121"/>
                  <a:gd name="connsiteX1" fmla="*/ -36 w 67171"/>
                  <a:gd name="connsiteY1" fmla="*/ 33433 h 67121"/>
                  <a:gd name="connsiteX2" fmla="*/ 67135 w 67171"/>
                  <a:gd name="connsiteY2" fmla="*/ 33433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35" y="33433"/>
                    </a:moveTo>
                    <a:cubicBezTo>
                      <a:pt x="67135" y="-11315"/>
                      <a:pt x="-36" y="-11315"/>
                      <a:pt x="-36" y="33433"/>
                    </a:cubicBezTo>
                    <a:cubicBezTo>
                      <a:pt x="-36" y="78180"/>
                      <a:pt x="67135" y="78180"/>
                      <a:pt x="67135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3" name="Vrije vorm 92">
                <a:extLst>
                  <a:ext uri="{FF2B5EF4-FFF2-40B4-BE49-F238E27FC236}">
                    <a16:creationId xmlns:a16="http://schemas.microsoft.com/office/drawing/2014/main" id="{820C297A-01FA-7507-4A19-7A4CEB39647B}"/>
                  </a:ext>
                </a:extLst>
              </p:cNvPr>
              <p:cNvSpPr/>
              <p:nvPr/>
            </p:nvSpPr>
            <p:spPr>
              <a:xfrm>
                <a:off x="5160584" y="5596423"/>
                <a:ext cx="67171" cy="67158"/>
              </a:xfrm>
              <a:custGeom>
                <a:avLst/>
                <a:gdLst>
                  <a:gd name="connsiteX0" fmla="*/ 67134 w 67171"/>
                  <a:gd name="connsiteY0" fmla="*/ 33433 h 67158"/>
                  <a:gd name="connsiteX1" fmla="*/ -37 w 67171"/>
                  <a:gd name="connsiteY1" fmla="*/ 33433 h 67158"/>
                  <a:gd name="connsiteX2" fmla="*/ 67134 w 67171"/>
                  <a:gd name="connsiteY2" fmla="*/ 3343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34" y="33433"/>
                    </a:moveTo>
                    <a:cubicBezTo>
                      <a:pt x="67134" y="-11315"/>
                      <a:pt x="-37" y="-11315"/>
                      <a:pt x="-37" y="33433"/>
                    </a:cubicBezTo>
                    <a:cubicBezTo>
                      <a:pt x="-37" y="78230"/>
                      <a:pt x="67134" y="78230"/>
                      <a:pt x="67134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4" name="Vrije vorm 93">
                <a:extLst>
                  <a:ext uri="{FF2B5EF4-FFF2-40B4-BE49-F238E27FC236}">
                    <a16:creationId xmlns:a16="http://schemas.microsoft.com/office/drawing/2014/main" id="{D59FDE5A-CDCD-EE5B-3A4F-C536D25F5EA5}"/>
                  </a:ext>
                </a:extLst>
              </p:cNvPr>
              <p:cNvSpPr/>
              <p:nvPr/>
            </p:nvSpPr>
            <p:spPr>
              <a:xfrm>
                <a:off x="5220711" y="5596820"/>
                <a:ext cx="67121" cy="67158"/>
              </a:xfrm>
              <a:custGeom>
                <a:avLst/>
                <a:gdLst>
                  <a:gd name="connsiteX0" fmla="*/ 67083 w 67121"/>
                  <a:gd name="connsiteY0" fmla="*/ 33433 h 67158"/>
                  <a:gd name="connsiteX1" fmla="*/ -39 w 67121"/>
                  <a:gd name="connsiteY1" fmla="*/ 33433 h 67158"/>
                  <a:gd name="connsiteX2" fmla="*/ 67083 w 67121"/>
                  <a:gd name="connsiteY2" fmla="*/ 3343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83" y="33433"/>
                    </a:moveTo>
                    <a:cubicBezTo>
                      <a:pt x="67083" y="-11315"/>
                      <a:pt x="-39" y="-11315"/>
                      <a:pt x="-39" y="33433"/>
                    </a:cubicBezTo>
                    <a:cubicBezTo>
                      <a:pt x="-39" y="78230"/>
                      <a:pt x="67083" y="78230"/>
                      <a:pt x="67083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5" name="Vrije vorm 94">
                <a:extLst>
                  <a:ext uri="{FF2B5EF4-FFF2-40B4-BE49-F238E27FC236}">
                    <a16:creationId xmlns:a16="http://schemas.microsoft.com/office/drawing/2014/main" id="{4F13905E-91A7-CC67-56DC-6CF87D45CAA5}"/>
                  </a:ext>
                </a:extLst>
              </p:cNvPr>
              <p:cNvSpPr/>
              <p:nvPr/>
            </p:nvSpPr>
            <p:spPr>
              <a:xfrm>
                <a:off x="5283913" y="5596820"/>
                <a:ext cx="67121" cy="67158"/>
              </a:xfrm>
              <a:custGeom>
                <a:avLst/>
                <a:gdLst>
                  <a:gd name="connsiteX0" fmla="*/ 67081 w 67121"/>
                  <a:gd name="connsiteY0" fmla="*/ 33433 h 67158"/>
                  <a:gd name="connsiteX1" fmla="*/ -40 w 67121"/>
                  <a:gd name="connsiteY1" fmla="*/ 33433 h 67158"/>
                  <a:gd name="connsiteX2" fmla="*/ 67081 w 67121"/>
                  <a:gd name="connsiteY2" fmla="*/ 3343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81" y="33433"/>
                    </a:moveTo>
                    <a:cubicBezTo>
                      <a:pt x="67081" y="-11315"/>
                      <a:pt x="-40" y="-11315"/>
                      <a:pt x="-40" y="33433"/>
                    </a:cubicBezTo>
                    <a:cubicBezTo>
                      <a:pt x="-40" y="78230"/>
                      <a:pt x="67081" y="78230"/>
                      <a:pt x="67081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6" name="Vrije vorm 95">
                <a:extLst>
                  <a:ext uri="{FF2B5EF4-FFF2-40B4-BE49-F238E27FC236}">
                    <a16:creationId xmlns:a16="http://schemas.microsoft.com/office/drawing/2014/main" id="{4F7DF1F2-970A-192C-1FFF-28F267D247B4}"/>
                  </a:ext>
                </a:extLst>
              </p:cNvPr>
              <p:cNvSpPr/>
              <p:nvPr/>
            </p:nvSpPr>
            <p:spPr>
              <a:xfrm>
                <a:off x="5352077" y="5597626"/>
                <a:ext cx="67121" cy="67158"/>
              </a:xfrm>
              <a:custGeom>
                <a:avLst/>
                <a:gdLst>
                  <a:gd name="connsiteX0" fmla="*/ 67079 w 67121"/>
                  <a:gd name="connsiteY0" fmla="*/ 33470 h 67158"/>
                  <a:gd name="connsiteX1" fmla="*/ -42 w 67121"/>
                  <a:gd name="connsiteY1" fmla="*/ 33470 h 67158"/>
                  <a:gd name="connsiteX2" fmla="*/ 67079 w 6712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79" y="33470"/>
                    </a:moveTo>
                    <a:cubicBezTo>
                      <a:pt x="67079" y="-11327"/>
                      <a:pt x="-42" y="-11327"/>
                      <a:pt x="-42" y="33470"/>
                    </a:cubicBezTo>
                    <a:cubicBezTo>
                      <a:pt x="-42" y="78217"/>
                      <a:pt x="67079" y="78217"/>
                      <a:pt x="67079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7" name="Vrije vorm 96">
                <a:extLst>
                  <a:ext uri="{FF2B5EF4-FFF2-40B4-BE49-F238E27FC236}">
                    <a16:creationId xmlns:a16="http://schemas.microsoft.com/office/drawing/2014/main" id="{7F9D0E97-B894-5334-091E-6E2A1726711B}"/>
                  </a:ext>
                </a:extLst>
              </p:cNvPr>
              <p:cNvSpPr/>
              <p:nvPr/>
            </p:nvSpPr>
            <p:spPr>
              <a:xfrm>
                <a:off x="5425201" y="5596584"/>
                <a:ext cx="67121" cy="67158"/>
              </a:xfrm>
              <a:custGeom>
                <a:avLst/>
                <a:gdLst>
                  <a:gd name="connsiteX0" fmla="*/ 67077 w 67121"/>
                  <a:gd name="connsiteY0" fmla="*/ 33470 h 67158"/>
                  <a:gd name="connsiteX1" fmla="*/ -44 w 67121"/>
                  <a:gd name="connsiteY1" fmla="*/ 33470 h 67158"/>
                  <a:gd name="connsiteX2" fmla="*/ 67077 w 6712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77" y="33470"/>
                    </a:moveTo>
                    <a:cubicBezTo>
                      <a:pt x="67077" y="-11327"/>
                      <a:pt x="-44" y="-11327"/>
                      <a:pt x="-44" y="33470"/>
                    </a:cubicBezTo>
                    <a:cubicBezTo>
                      <a:pt x="-44" y="78217"/>
                      <a:pt x="67077" y="78217"/>
                      <a:pt x="67077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8" name="Vrije vorm 97">
                <a:extLst>
                  <a:ext uri="{FF2B5EF4-FFF2-40B4-BE49-F238E27FC236}">
                    <a16:creationId xmlns:a16="http://schemas.microsoft.com/office/drawing/2014/main" id="{C1B562F4-72E5-4BC4-C370-3E6C38B1D03F}"/>
                  </a:ext>
                </a:extLst>
              </p:cNvPr>
              <p:cNvSpPr/>
              <p:nvPr/>
            </p:nvSpPr>
            <p:spPr>
              <a:xfrm>
                <a:off x="5504526" y="5597626"/>
                <a:ext cx="67121" cy="67158"/>
              </a:xfrm>
              <a:custGeom>
                <a:avLst/>
                <a:gdLst>
                  <a:gd name="connsiteX0" fmla="*/ 67075 w 67121"/>
                  <a:gd name="connsiteY0" fmla="*/ 33470 h 67158"/>
                  <a:gd name="connsiteX1" fmla="*/ -46 w 67121"/>
                  <a:gd name="connsiteY1" fmla="*/ 33470 h 67158"/>
                  <a:gd name="connsiteX2" fmla="*/ 67075 w 6712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75" y="33470"/>
                    </a:moveTo>
                    <a:cubicBezTo>
                      <a:pt x="67075" y="-11327"/>
                      <a:pt x="-46" y="-11327"/>
                      <a:pt x="-46" y="33470"/>
                    </a:cubicBezTo>
                    <a:cubicBezTo>
                      <a:pt x="-46" y="78217"/>
                      <a:pt x="67075" y="78217"/>
                      <a:pt x="67075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9" name="Vrije vorm 98">
                <a:extLst>
                  <a:ext uri="{FF2B5EF4-FFF2-40B4-BE49-F238E27FC236}">
                    <a16:creationId xmlns:a16="http://schemas.microsoft.com/office/drawing/2014/main" id="{CACAC835-CFD4-0119-68F4-F9B7F559489D}"/>
                  </a:ext>
                </a:extLst>
              </p:cNvPr>
              <p:cNvSpPr/>
              <p:nvPr/>
            </p:nvSpPr>
            <p:spPr>
              <a:xfrm>
                <a:off x="5591888" y="5598816"/>
                <a:ext cx="67171" cy="67158"/>
              </a:xfrm>
              <a:custGeom>
                <a:avLst/>
                <a:gdLst>
                  <a:gd name="connsiteX0" fmla="*/ 67123 w 67171"/>
                  <a:gd name="connsiteY0" fmla="*/ 33470 h 67158"/>
                  <a:gd name="connsiteX1" fmla="*/ -48 w 67171"/>
                  <a:gd name="connsiteY1" fmla="*/ 33470 h 67158"/>
                  <a:gd name="connsiteX2" fmla="*/ 67123 w 6717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23" y="33470"/>
                    </a:moveTo>
                    <a:cubicBezTo>
                      <a:pt x="67123" y="-11327"/>
                      <a:pt x="-48" y="-11327"/>
                      <a:pt x="-48" y="33470"/>
                    </a:cubicBezTo>
                    <a:cubicBezTo>
                      <a:pt x="-48" y="78217"/>
                      <a:pt x="67123" y="78217"/>
                      <a:pt x="67123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0" name="Vrije vorm 99">
                <a:extLst>
                  <a:ext uri="{FF2B5EF4-FFF2-40B4-BE49-F238E27FC236}">
                    <a16:creationId xmlns:a16="http://schemas.microsoft.com/office/drawing/2014/main" id="{A2918C37-77E3-1DF6-7931-172FD541D845}"/>
                  </a:ext>
                </a:extLst>
              </p:cNvPr>
              <p:cNvSpPr/>
              <p:nvPr/>
            </p:nvSpPr>
            <p:spPr>
              <a:xfrm>
                <a:off x="5690413" y="5599015"/>
                <a:ext cx="67171" cy="67158"/>
              </a:xfrm>
              <a:custGeom>
                <a:avLst/>
                <a:gdLst>
                  <a:gd name="connsiteX0" fmla="*/ 67120 w 67171"/>
                  <a:gd name="connsiteY0" fmla="*/ 33470 h 67158"/>
                  <a:gd name="connsiteX1" fmla="*/ -51 w 67171"/>
                  <a:gd name="connsiteY1" fmla="*/ 33470 h 67158"/>
                  <a:gd name="connsiteX2" fmla="*/ 67120 w 67171"/>
                  <a:gd name="connsiteY2" fmla="*/ 3347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120" y="33470"/>
                    </a:moveTo>
                    <a:cubicBezTo>
                      <a:pt x="67120" y="-11328"/>
                      <a:pt x="-51" y="-11328"/>
                      <a:pt x="-51" y="33470"/>
                    </a:cubicBezTo>
                    <a:cubicBezTo>
                      <a:pt x="-51" y="78217"/>
                      <a:pt x="67120" y="78217"/>
                      <a:pt x="67120" y="3347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1" name="Vrije vorm 100">
                <a:extLst>
                  <a:ext uri="{FF2B5EF4-FFF2-40B4-BE49-F238E27FC236}">
                    <a16:creationId xmlns:a16="http://schemas.microsoft.com/office/drawing/2014/main" id="{7A2C08EA-20A1-BE98-347A-134D2DA498B8}"/>
                  </a:ext>
                </a:extLst>
              </p:cNvPr>
              <p:cNvSpPr/>
              <p:nvPr/>
            </p:nvSpPr>
            <p:spPr>
              <a:xfrm>
                <a:off x="5804464" y="5600788"/>
                <a:ext cx="67121" cy="67158"/>
              </a:xfrm>
              <a:custGeom>
                <a:avLst/>
                <a:gdLst>
                  <a:gd name="connsiteX0" fmla="*/ 67068 w 67121"/>
                  <a:gd name="connsiteY0" fmla="*/ 33432 h 67158"/>
                  <a:gd name="connsiteX1" fmla="*/ -54 w 67121"/>
                  <a:gd name="connsiteY1" fmla="*/ 33432 h 67158"/>
                  <a:gd name="connsiteX2" fmla="*/ 67068 w 67121"/>
                  <a:gd name="connsiteY2" fmla="*/ 33432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68" y="33432"/>
                    </a:moveTo>
                    <a:cubicBezTo>
                      <a:pt x="67068" y="-11315"/>
                      <a:pt x="-54" y="-11315"/>
                      <a:pt x="-54" y="33432"/>
                    </a:cubicBezTo>
                    <a:cubicBezTo>
                      <a:pt x="-54" y="78230"/>
                      <a:pt x="67068" y="78230"/>
                      <a:pt x="67068" y="33432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2" name="Vrije vorm 101">
                <a:extLst>
                  <a:ext uri="{FF2B5EF4-FFF2-40B4-BE49-F238E27FC236}">
                    <a16:creationId xmlns:a16="http://schemas.microsoft.com/office/drawing/2014/main" id="{8F2DAE20-E491-74CB-7353-DCA714000C04}"/>
                  </a:ext>
                </a:extLst>
              </p:cNvPr>
              <p:cNvSpPr/>
              <p:nvPr/>
            </p:nvSpPr>
            <p:spPr>
              <a:xfrm>
                <a:off x="5941436" y="5599746"/>
                <a:ext cx="67121" cy="67121"/>
              </a:xfrm>
              <a:custGeom>
                <a:avLst/>
                <a:gdLst>
                  <a:gd name="connsiteX0" fmla="*/ 67064 w 67121"/>
                  <a:gd name="connsiteY0" fmla="*/ 33432 h 67121"/>
                  <a:gd name="connsiteX1" fmla="*/ -58 w 67121"/>
                  <a:gd name="connsiteY1" fmla="*/ 33432 h 67121"/>
                  <a:gd name="connsiteX2" fmla="*/ 67064 w 67121"/>
                  <a:gd name="connsiteY2" fmla="*/ 33432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64" y="33432"/>
                    </a:moveTo>
                    <a:cubicBezTo>
                      <a:pt x="67064" y="-11315"/>
                      <a:pt x="-58" y="-11315"/>
                      <a:pt x="-58" y="33432"/>
                    </a:cubicBezTo>
                    <a:cubicBezTo>
                      <a:pt x="-58" y="78180"/>
                      <a:pt x="67064" y="78180"/>
                      <a:pt x="67064" y="33432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3" name="Vrije vorm 102">
                <a:extLst>
                  <a:ext uri="{FF2B5EF4-FFF2-40B4-BE49-F238E27FC236}">
                    <a16:creationId xmlns:a16="http://schemas.microsoft.com/office/drawing/2014/main" id="{51BE78A6-FD73-4E16-05AA-4DA47F15BED2}"/>
                  </a:ext>
                </a:extLst>
              </p:cNvPr>
              <p:cNvSpPr/>
              <p:nvPr/>
            </p:nvSpPr>
            <p:spPr>
              <a:xfrm>
                <a:off x="6161454" y="5599102"/>
                <a:ext cx="67121" cy="67158"/>
              </a:xfrm>
              <a:custGeom>
                <a:avLst/>
                <a:gdLst>
                  <a:gd name="connsiteX0" fmla="*/ 67058 w 67121"/>
                  <a:gd name="connsiteY0" fmla="*/ 33433 h 67158"/>
                  <a:gd name="connsiteX1" fmla="*/ -63 w 67121"/>
                  <a:gd name="connsiteY1" fmla="*/ 33433 h 67158"/>
                  <a:gd name="connsiteX2" fmla="*/ 67058 w 67121"/>
                  <a:gd name="connsiteY2" fmla="*/ 3343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58" y="33433"/>
                    </a:moveTo>
                    <a:cubicBezTo>
                      <a:pt x="67058" y="-11315"/>
                      <a:pt x="-63" y="-11315"/>
                      <a:pt x="-63" y="33433"/>
                    </a:cubicBezTo>
                    <a:cubicBezTo>
                      <a:pt x="-63" y="78230"/>
                      <a:pt x="67058" y="78230"/>
                      <a:pt x="67058" y="33433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4" name="Vrije vorm 103">
                <a:extLst>
                  <a:ext uri="{FF2B5EF4-FFF2-40B4-BE49-F238E27FC236}">
                    <a16:creationId xmlns:a16="http://schemas.microsoft.com/office/drawing/2014/main" id="{08A57898-7581-A9DD-F6E5-92BA18A1860A}"/>
                  </a:ext>
                </a:extLst>
              </p:cNvPr>
              <p:cNvSpPr/>
              <p:nvPr/>
            </p:nvSpPr>
            <p:spPr>
              <a:xfrm>
                <a:off x="8165368" y="6136963"/>
                <a:ext cx="59134" cy="133548"/>
              </a:xfrm>
              <a:custGeom>
                <a:avLst/>
                <a:gdLst>
                  <a:gd name="connsiteX0" fmla="*/ 55906 w 59134"/>
                  <a:gd name="connsiteY0" fmla="*/ 101638 h 133548"/>
                  <a:gd name="connsiteX1" fmla="*/ 52731 w 59134"/>
                  <a:gd name="connsiteY1" fmla="*/ 99455 h 133548"/>
                  <a:gd name="connsiteX2" fmla="*/ 48564 w 59134"/>
                  <a:gd name="connsiteY2" fmla="*/ 103424 h 133548"/>
                  <a:gd name="connsiteX3" fmla="*/ 24553 w 59134"/>
                  <a:gd name="connsiteY3" fmla="*/ 129220 h 133548"/>
                  <a:gd name="connsiteX4" fmla="*/ 18798 w 59134"/>
                  <a:gd name="connsiteY4" fmla="*/ 120688 h 133548"/>
                  <a:gd name="connsiteX5" fmla="*/ 20187 w 59134"/>
                  <a:gd name="connsiteY5" fmla="*/ 109972 h 133548"/>
                  <a:gd name="connsiteX6" fmla="*/ 35864 w 59134"/>
                  <a:gd name="connsiteY6" fmla="*/ 47861 h 133548"/>
                  <a:gd name="connsiteX7" fmla="*/ 53525 w 59134"/>
                  <a:gd name="connsiteY7" fmla="*/ 47861 h 133548"/>
                  <a:gd name="connsiteX8" fmla="*/ 59478 w 59134"/>
                  <a:gd name="connsiteY8" fmla="*/ 43892 h 133548"/>
                  <a:gd name="connsiteX9" fmla="*/ 54120 w 59134"/>
                  <a:gd name="connsiteY9" fmla="*/ 41313 h 133548"/>
                  <a:gd name="connsiteX10" fmla="*/ 37452 w 59134"/>
                  <a:gd name="connsiteY10" fmla="*/ 41313 h 133548"/>
                  <a:gd name="connsiteX11" fmla="*/ 45191 w 59134"/>
                  <a:gd name="connsiteY11" fmla="*/ 10356 h 133548"/>
                  <a:gd name="connsiteX12" fmla="*/ 45984 w 59134"/>
                  <a:gd name="connsiteY12" fmla="*/ 5792 h 133548"/>
                  <a:gd name="connsiteX13" fmla="*/ 40428 w 59134"/>
                  <a:gd name="connsiteY13" fmla="*/ 435 h 133548"/>
                  <a:gd name="connsiteX14" fmla="*/ 32292 w 59134"/>
                  <a:gd name="connsiteY14" fmla="*/ 7975 h 133548"/>
                  <a:gd name="connsiteX15" fmla="*/ 23958 w 59134"/>
                  <a:gd name="connsiteY15" fmla="*/ 41313 h 133548"/>
                  <a:gd name="connsiteX16" fmla="*/ 6297 w 59134"/>
                  <a:gd name="connsiteY16" fmla="*/ 41313 h 133548"/>
                  <a:gd name="connsiteX17" fmla="*/ 344 w 59134"/>
                  <a:gd name="connsiteY17" fmla="*/ 45281 h 133548"/>
                  <a:gd name="connsiteX18" fmla="*/ 5503 w 59134"/>
                  <a:gd name="connsiteY18" fmla="*/ 47861 h 133548"/>
                  <a:gd name="connsiteX19" fmla="*/ 22370 w 59134"/>
                  <a:gd name="connsiteY19" fmla="*/ 47861 h 133548"/>
                  <a:gd name="connsiteX20" fmla="*/ 7289 w 59134"/>
                  <a:gd name="connsiteY20" fmla="*/ 107988 h 133548"/>
                  <a:gd name="connsiteX21" fmla="*/ 6297 w 59134"/>
                  <a:gd name="connsiteY21" fmla="*/ 115131 h 133548"/>
                  <a:gd name="connsiteX22" fmla="*/ 23958 w 59134"/>
                  <a:gd name="connsiteY22" fmla="*/ 133983 h 133548"/>
                  <a:gd name="connsiteX23" fmla="*/ 55906 w 59134"/>
                  <a:gd name="connsiteY23" fmla="*/ 101638 h 133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134" h="133548">
                    <a:moveTo>
                      <a:pt x="55906" y="101638"/>
                    </a:moveTo>
                    <a:cubicBezTo>
                      <a:pt x="55906" y="99455"/>
                      <a:pt x="54120" y="99455"/>
                      <a:pt x="52731" y="99455"/>
                    </a:cubicBezTo>
                    <a:cubicBezTo>
                      <a:pt x="50152" y="99455"/>
                      <a:pt x="50152" y="99653"/>
                      <a:pt x="48564" y="103424"/>
                    </a:cubicBezTo>
                    <a:cubicBezTo>
                      <a:pt x="44794" y="113544"/>
                      <a:pt x="36459" y="129220"/>
                      <a:pt x="24553" y="129220"/>
                    </a:cubicBezTo>
                    <a:cubicBezTo>
                      <a:pt x="18798" y="129220"/>
                      <a:pt x="18798" y="124061"/>
                      <a:pt x="18798" y="120688"/>
                    </a:cubicBezTo>
                    <a:cubicBezTo>
                      <a:pt x="18798" y="119299"/>
                      <a:pt x="18798" y="115925"/>
                      <a:pt x="20187" y="109972"/>
                    </a:cubicBezTo>
                    <a:lnTo>
                      <a:pt x="35864" y="47861"/>
                    </a:lnTo>
                    <a:lnTo>
                      <a:pt x="53525" y="47861"/>
                    </a:lnTo>
                    <a:cubicBezTo>
                      <a:pt x="57097" y="47861"/>
                      <a:pt x="59478" y="47861"/>
                      <a:pt x="59478" y="43892"/>
                    </a:cubicBezTo>
                    <a:cubicBezTo>
                      <a:pt x="59478" y="41313"/>
                      <a:pt x="57494" y="41313"/>
                      <a:pt x="54120" y="41313"/>
                    </a:cubicBezTo>
                    <a:lnTo>
                      <a:pt x="37452" y="41313"/>
                    </a:lnTo>
                    <a:lnTo>
                      <a:pt x="45191" y="10356"/>
                    </a:lnTo>
                    <a:cubicBezTo>
                      <a:pt x="45984" y="7380"/>
                      <a:pt x="45984" y="6983"/>
                      <a:pt x="45984" y="5792"/>
                    </a:cubicBezTo>
                    <a:cubicBezTo>
                      <a:pt x="45984" y="1427"/>
                      <a:pt x="42412" y="435"/>
                      <a:pt x="40428" y="435"/>
                    </a:cubicBezTo>
                    <a:cubicBezTo>
                      <a:pt x="35070" y="435"/>
                      <a:pt x="33086" y="4800"/>
                      <a:pt x="32292" y="7975"/>
                    </a:cubicBezTo>
                    <a:lnTo>
                      <a:pt x="23958" y="41313"/>
                    </a:lnTo>
                    <a:lnTo>
                      <a:pt x="6297" y="41313"/>
                    </a:lnTo>
                    <a:cubicBezTo>
                      <a:pt x="2725" y="41313"/>
                      <a:pt x="344" y="41313"/>
                      <a:pt x="344" y="45281"/>
                    </a:cubicBezTo>
                    <a:cubicBezTo>
                      <a:pt x="344" y="47861"/>
                      <a:pt x="2328" y="47861"/>
                      <a:pt x="5503" y="47861"/>
                    </a:cubicBezTo>
                    <a:lnTo>
                      <a:pt x="22370" y="47861"/>
                    </a:lnTo>
                    <a:lnTo>
                      <a:pt x="7289" y="107988"/>
                    </a:lnTo>
                    <a:cubicBezTo>
                      <a:pt x="7091" y="108781"/>
                      <a:pt x="6297" y="112155"/>
                      <a:pt x="6297" y="115131"/>
                    </a:cubicBezTo>
                    <a:cubicBezTo>
                      <a:pt x="6297" y="125450"/>
                      <a:pt x="13242" y="133983"/>
                      <a:pt x="23958" y="133983"/>
                    </a:cubicBezTo>
                    <a:cubicBezTo>
                      <a:pt x="45191" y="133983"/>
                      <a:pt x="55906" y="102630"/>
                      <a:pt x="55906" y="10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5" name="Vrije vorm 104">
                <a:extLst>
                  <a:ext uri="{FF2B5EF4-FFF2-40B4-BE49-F238E27FC236}">
                    <a16:creationId xmlns:a16="http://schemas.microsoft.com/office/drawing/2014/main" id="{93597E6A-E757-C4FB-5BAC-81C470AD80DC}"/>
                  </a:ext>
                </a:extLst>
              </p:cNvPr>
              <p:cNvSpPr/>
              <p:nvPr/>
            </p:nvSpPr>
            <p:spPr>
              <a:xfrm>
                <a:off x="8237122" y="6111364"/>
                <a:ext cx="48418" cy="208756"/>
              </a:xfrm>
              <a:custGeom>
                <a:avLst/>
                <a:gdLst>
                  <a:gd name="connsiteX0" fmla="*/ 48768 w 48418"/>
                  <a:gd name="connsiteY0" fmla="*/ 207008 h 208756"/>
                  <a:gd name="connsiteX1" fmla="*/ 47776 w 48418"/>
                  <a:gd name="connsiteY1" fmla="*/ 205420 h 208756"/>
                  <a:gd name="connsiteX2" fmla="*/ 11660 w 48418"/>
                  <a:gd name="connsiteY2" fmla="*/ 113544 h 208756"/>
                  <a:gd name="connsiteX3" fmla="*/ 11660 w 48418"/>
                  <a:gd name="connsiteY3" fmla="*/ 96081 h 208756"/>
                  <a:gd name="connsiteX4" fmla="*/ 47776 w 48418"/>
                  <a:gd name="connsiteY4" fmla="*/ 4205 h 208756"/>
                  <a:gd name="connsiteX5" fmla="*/ 48768 w 48418"/>
                  <a:gd name="connsiteY5" fmla="*/ 2617 h 208756"/>
                  <a:gd name="connsiteX6" fmla="*/ 46585 w 48418"/>
                  <a:gd name="connsiteY6" fmla="*/ 435 h 208756"/>
                  <a:gd name="connsiteX7" fmla="*/ 45395 w 48418"/>
                  <a:gd name="connsiteY7" fmla="*/ 831 h 208756"/>
                  <a:gd name="connsiteX8" fmla="*/ 349 w 48418"/>
                  <a:gd name="connsiteY8" fmla="*/ 96081 h 208756"/>
                  <a:gd name="connsiteX9" fmla="*/ 349 w 48418"/>
                  <a:gd name="connsiteY9" fmla="*/ 113544 h 208756"/>
                  <a:gd name="connsiteX10" fmla="*/ 45395 w 48418"/>
                  <a:gd name="connsiteY10" fmla="*/ 208794 h 208756"/>
                  <a:gd name="connsiteX11" fmla="*/ 46585 w 48418"/>
                  <a:gd name="connsiteY11" fmla="*/ 209191 h 208756"/>
                  <a:gd name="connsiteX12" fmla="*/ 48768 w 48418"/>
                  <a:gd name="connsiteY12" fmla="*/ 207008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768" y="207008"/>
                    </a:moveTo>
                    <a:cubicBezTo>
                      <a:pt x="48768" y="206413"/>
                      <a:pt x="48173" y="205817"/>
                      <a:pt x="47776" y="205420"/>
                    </a:cubicBezTo>
                    <a:cubicBezTo>
                      <a:pt x="26146" y="189149"/>
                      <a:pt x="11660" y="147080"/>
                      <a:pt x="11660" y="113544"/>
                    </a:cubicBezTo>
                    <a:lnTo>
                      <a:pt x="11660" y="96081"/>
                    </a:lnTo>
                    <a:cubicBezTo>
                      <a:pt x="11660" y="62545"/>
                      <a:pt x="26146" y="20477"/>
                      <a:pt x="47776" y="4205"/>
                    </a:cubicBezTo>
                    <a:cubicBezTo>
                      <a:pt x="48173" y="3808"/>
                      <a:pt x="48768" y="3213"/>
                      <a:pt x="48768" y="2617"/>
                    </a:cubicBezTo>
                    <a:cubicBezTo>
                      <a:pt x="48768" y="1427"/>
                      <a:pt x="47577" y="435"/>
                      <a:pt x="46585" y="435"/>
                    </a:cubicBezTo>
                    <a:cubicBezTo>
                      <a:pt x="46188" y="435"/>
                      <a:pt x="45791" y="633"/>
                      <a:pt x="45395" y="831"/>
                    </a:cubicBezTo>
                    <a:cubicBezTo>
                      <a:pt x="22376" y="18294"/>
                      <a:pt x="349" y="60164"/>
                      <a:pt x="349" y="96081"/>
                    </a:cubicBezTo>
                    <a:lnTo>
                      <a:pt x="349" y="113544"/>
                    </a:lnTo>
                    <a:cubicBezTo>
                      <a:pt x="349" y="149461"/>
                      <a:pt x="22376" y="191331"/>
                      <a:pt x="45395" y="208794"/>
                    </a:cubicBezTo>
                    <a:cubicBezTo>
                      <a:pt x="45791" y="208992"/>
                      <a:pt x="46188" y="209191"/>
                      <a:pt x="46585" y="209191"/>
                    </a:cubicBezTo>
                    <a:cubicBezTo>
                      <a:pt x="47577" y="209191"/>
                      <a:pt x="48768" y="208199"/>
                      <a:pt x="48768" y="2070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6" name="Vrije vorm 105">
                <a:extLst>
                  <a:ext uri="{FF2B5EF4-FFF2-40B4-BE49-F238E27FC236}">
                    <a16:creationId xmlns:a16="http://schemas.microsoft.com/office/drawing/2014/main" id="{506D3FD7-0982-EEFD-8B3E-7A40F9BE1293}"/>
                  </a:ext>
                </a:extLst>
              </p:cNvPr>
              <p:cNvSpPr/>
              <p:nvPr/>
            </p:nvSpPr>
            <p:spPr>
              <a:xfrm>
                <a:off x="8313279" y="6175460"/>
                <a:ext cx="71834" cy="95051"/>
              </a:xfrm>
              <a:custGeom>
                <a:avLst/>
                <a:gdLst>
                  <a:gd name="connsiteX0" fmla="*/ 66832 w 71834"/>
                  <a:gd name="connsiteY0" fmla="*/ 60164 h 95051"/>
                  <a:gd name="connsiteX1" fmla="*/ 41829 w 71834"/>
                  <a:gd name="connsiteY1" fmla="*/ 36352 h 95051"/>
                  <a:gd name="connsiteX2" fmla="*/ 28534 w 71834"/>
                  <a:gd name="connsiteY2" fmla="*/ 24445 h 95051"/>
                  <a:gd name="connsiteX3" fmla="*/ 49568 w 71834"/>
                  <a:gd name="connsiteY3" fmla="*/ 4999 h 95051"/>
                  <a:gd name="connsiteX4" fmla="*/ 65443 w 71834"/>
                  <a:gd name="connsiteY4" fmla="*/ 15317 h 95051"/>
                  <a:gd name="connsiteX5" fmla="*/ 56910 w 71834"/>
                  <a:gd name="connsiteY5" fmla="*/ 24049 h 95051"/>
                  <a:gd name="connsiteX6" fmla="*/ 63260 w 71834"/>
                  <a:gd name="connsiteY6" fmla="*/ 29803 h 95051"/>
                  <a:gd name="connsiteX7" fmla="*/ 72190 w 71834"/>
                  <a:gd name="connsiteY7" fmla="*/ 18294 h 95051"/>
                  <a:gd name="connsiteX8" fmla="*/ 49767 w 71834"/>
                  <a:gd name="connsiteY8" fmla="*/ 435 h 95051"/>
                  <a:gd name="connsiteX9" fmla="*/ 16826 w 71834"/>
                  <a:gd name="connsiteY9" fmla="*/ 31589 h 95051"/>
                  <a:gd name="connsiteX10" fmla="*/ 36273 w 71834"/>
                  <a:gd name="connsiteY10" fmla="*/ 51830 h 95051"/>
                  <a:gd name="connsiteX11" fmla="*/ 54926 w 71834"/>
                  <a:gd name="connsiteY11" fmla="*/ 67308 h 95051"/>
                  <a:gd name="connsiteX12" fmla="*/ 27740 w 71834"/>
                  <a:gd name="connsiteY12" fmla="*/ 90724 h 95051"/>
                  <a:gd name="connsiteX13" fmla="*/ 7499 w 71834"/>
                  <a:gd name="connsiteY13" fmla="*/ 79016 h 95051"/>
                  <a:gd name="connsiteX14" fmla="*/ 18215 w 71834"/>
                  <a:gd name="connsiteY14" fmla="*/ 68895 h 95051"/>
                  <a:gd name="connsiteX15" fmla="*/ 11071 w 71834"/>
                  <a:gd name="connsiteY15" fmla="*/ 62149 h 95051"/>
                  <a:gd name="connsiteX16" fmla="*/ 356 w 71834"/>
                  <a:gd name="connsiteY16" fmla="*/ 75047 h 95051"/>
                  <a:gd name="connsiteX17" fmla="*/ 27343 w 71834"/>
                  <a:gd name="connsiteY17" fmla="*/ 95486 h 95051"/>
                  <a:gd name="connsiteX18" fmla="*/ 66832 w 71834"/>
                  <a:gd name="connsiteY18" fmla="*/ 60164 h 9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1834" h="95051">
                    <a:moveTo>
                      <a:pt x="66832" y="60164"/>
                    </a:moveTo>
                    <a:cubicBezTo>
                      <a:pt x="66832" y="41908"/>
                      <a:pt x="50560" y="38138"/>
                      <a:pt x="41829" y="36352"/>
                    </a:cubicBezTo>
                    <a:cubicBezTo>
                      <a:pt x="36074" y="34963"/>
                      <a:pt x="28534" y="33375"/>
                      <a:pt x="28534" y="24445"/>
                    </a:cubicBezTo>
                    <a:cubicBezTo>
                      <a:pt x="28534" y="19286"/>
                      <a:pt x="32899" y="4999"/>
                      <a:pt x="49568" y="4999"/>
                    </a:cubicBezTo>
                    <a:cubicBezTo>
                      <a:pt x="55323" y="4999"/>
                      <a:pt x="63062" y="7181"/>
                      <a:pt x="65443" y="15317"/>
                    </a:cubicBezTo>
                    <a:cubicBezTo>
                      <a:pt x="58696" y="16111"/>
                      <a:pt x="56910" y="21866"/>
                      <a:pt x="56910" y="24049"/>
                    </a:cubicBezTo>
                    <a:cubicBezTo>
                      <a:pt x="56910" y="26231"/>
                      <a:pt x="58299" y="29803"/>
                      <a:pt x="63260" y="29803"/>
                    </a:cubicBezTo>
                    <a:cubicBezTo>
                      <a:pt x="66832" y="29803"/>
                      <a:pt x="72190" y="27224"/>
                      <a:pt x="72190" y="18294"/>
                    </a:cubicBezTo>
                    <a:cubicBezTo>
                      <a:pt x="72190" y="8570"/>
                      <a:pt x="63657" y="435"/>
                      <a:pt x="49767" y="435"/>
                    </a:cubicBezTo>
                    <a:cubicBezTo>
                      <a:pt x="25359" y="435"/>
                      <a:pt x="16826" y="20675"/>
                      <a:pt x="16826" y="31589"/>
                    </a:cubicBezTo>
                    <a:cubicBezTo>
                      <a:pt x="16826" y="47663"/>
                      <a:pt x="30320" y="50639"/>
                      <a:pt x="36273" y="51830"/>
                    </a:cubicBezTo>
                    <a:cubicBezTo>
                      <a:pt x="45401" y="54013"/>
                      <a:pt x="54926" y="55997"/>
                      <a:pt x="54926" y="67308"/>
                    </a:cubicBezTo>
                    <a:cubicBezTo>
                      <a:pt x="54926" y="74055"/>
                      <a:pt x="49171" y="90724"/>
                      <a:pt x="27740" y="90724"/>
                    </a:cubicBezTo>
                    <a:cubicBezTo>
                      <a:pt x="22977" y="90724"/>
                      <a:pt x="10873" y="89731"/>
                      <a:pt x="7499" y="79016"/>
                    </a:cubicBezTo>
                    <a:cubicBezTo>
                      <a:pt x="18215" y="78024"/>
                      <a:pt x="18215" y="68895"/>
                      <a:pt x="18215" y="68895"/>
                    </a:cubicBezTo>
                    <a:cubicBezTo>
                      <a:pt x="18215" y="64728"/>
                      <a:pt x="15437" y="62149"/>
                      <a:pt x="11071" y="62149"/>
                    </a:cubicBezTo>
                    <a:cubicBezTo>
                      <a:pt x="6309" y="62149"/>
                      <a:pt x="356" y="65720"/>
                      <a:pt x="356" y="75047"/>
                    </a:cubicBezTo>
                    <a:cubicBezTo>
                      <a:pt x="356" y="87945"/>
                      <a:pt x="12659" y="95486"/>
                      <a:pt x="27343" y="95486"/>
                    </a:cubicBezTo>
                    <a:cubicBezTo>
                      <a:pt x="58895" y="95486"/>
                      <a:pt x="66832" y="69888"/>
                      <a:pt x="66832" y="601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7" name="Vrije vorm 106">
                <a:extLst>
                  <a:ext uri="{FF2B5EF4-FFF2-40B4-BE49-F238E27FC236}">
                    <a16:creationId xmlns:a16="http://schemas.microsoft.com/office/drawing/2014/main" id="{76E81D5D-991A-09FF-EC86-5332ADC7FD04}"/>
                  </a:ext>
                </a:extLst>
              </p:cNvPr>
              <p:cNvSpPr/>
              <p:nvPr/>
            </p:nvSpPr>
            <p:spPr>
              <a:xfrm>
                <a:off x="8395016" y="6111364"/>
                <a:ext cx="48418" cy="208756"/>
              </a:xfrm>
              <a:custGeom>
                <a:avLst/>
                <a:gdLst>
                  <a:gd name="connsiteX0" fmla="*/ 48781 w 48418"/>
                  <a:gd name="connsiteY0" fmla="*/ 113544 h 208756"/>
                  <a:gd name="connsiteX1" fmla="*/ 48781 w 48418"/>
                  <a:gd name="connsiteY1" fmla="*/ 96081 h 208756"/>
                  <a:gd name="connsiteX2" fmla="*/ 3736 w 48418"/>
                  <a:gd name="connsiteY2" fmla="*/ 831 h 208756"/>
                  <a:gd name="connsiteX3" fmla="*/ 2545 w 48418"/>
                  <a:gd name="connsiteY3" fmla="*/ 435 h 208756"/>
                  <a:gd name="connsiteX4" fmla="*/ 362 w 48418"/>
                  <a:gd name="connsiteY4" fmla="*/ 2617 h 208756"/>
                  <a:gd name="connsiteX5" fmla="*/ 1156 w 48418"/>
                  <a:gd name="connsiteY5" fmla="*/ 4205 h 208756"/>
                  <a:gd name="connsiteX6" fmla="*/ 37470 w 48418"/>
                  <a:gd name="connsiteY6" fmla="*/ 96081 h 208756"/>
                  <a:gd name="connsiteX7" fmla="*/ 37470 w 48418"/>
                  <a:gd name="connsiteY7" fmla="*/ 113544 h 208756"/>
                  <a:gd name="connsiteX8" fmla="*/ 1156 w 48418"/>
                  <a:gd name="connsiteY8" fmla="*/ 205420 h 208756"/>
                  <a:gd name="connsiteX9" fmla="*/ 362 w 48418"/>
                  <a:gd name="connsiteY9" fmla="*/ 207008 h 208756"/>
                  <a:gd name="connsiteX10" fmla="*/ 2545 w 48418"/>
                  <a:gd name="connsiteY10" fmla="*/ 209191 h 208756"/>
                  <a:gd name="connsiteX11" fmla="*/ 3736 w 48418"/>
                  <a:gd name="connsiteY11" fmla="*/ 208794 h 208756"/>
                  <a:gd name="connsiteX12" fmla="*/ 48781 w 48418"/>
                  <a:gd name="connsiteY12" fmla="*/ 113544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781" y="113544"/>
                    </a:moveTo>
                    <a:lnTo>
                      <a:pt x="48781" y="96081"/>
                    </a:lnTo>
                    <a:cubicBezTo>
                      <a:pt x="48781" y="60164"/>
                      <a:pt x="26755" y="18294"/>
                      <a:pt x="3736" y="831"/>
                    </a:cubicBezTo>
                    <a:cubicBezTo>
                      <a:pt x="3339" y="633"/>
                      <a:pt x="2942" y="435"/>
                      <a:pt x="2545" y="435"/>
                    </a:cubicBezTo>
                    <a:cubicBezTo>
                      <a:pt x="1355" y="435"/>
                      <a:pt x="362" y="1427"/>
                      <a:pt x="362" y="2617"/>
                    </a:cubicBezTo>
                    <a:cubicBezTo>
                      <a:pt x="362" y="3213"/>
                      <a:pt x="759" y="3808"/>
                      <a:pt x="1156" y="4205"/>
                    </a:cubicBezTo>
                    <a:cubicBezTo>
                      <a:pt x="22984" y="20477"/>
                      <a:pt x="37470" y="62545"/>
                      <a:pt x="37470" y="96081"/>
                    </a:cubicBezTo>
                    <a:lnTo>
                      <a:pt x="37470" y="113544"/>
                    </a:lnTo>
                    <a:cubicBezTo>
                      <a:pt x="37470" y="147080"/>
                      <a:pt x="22984" y="189149"/>
                      <a:pt x="1156" y="205420"/>
                    </a:cubicBezTo>
                    <a:cubicBezTo>
                      <a:pt x="759" y="205817"/>
                      <a:pt x="362" y="206413"/>
                      <a:pt x="362" y="207008"/>
                    </a:cubicBezTo>
                    <a:cubicBezTo>
                      <a:pt x="362" y="208199"/>
                      <a:pt x="1355" y="209191"/>
                      <a:pt x="2545" y="209191"/>
                    </a:cubicBezTo>
                    <a:cubicBezTo>
                      <a:pt x="2942" y="209191"/>
                      <a:pt x="3339" y="208992"/>
                      <a:pt x="3736" y="208794"/>
                    </a:cubicBezTo>
                    <a:cubicBezTo>
                      <a:pt x="26755" y="191331"/>
                      <a:pt x="48781" y="149461"/>
                      <a:pt x="48781" y="1135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8" name="Vrije vorm 107">
                <a:extLst>
                  <a:ext uri="{FF2B5EF4-FFF2-40B4-BE49-F238E27FC236}">
                    <a16:creationId xmlns:a16="http://schemas.microsoft.com/office/drawing/2014/main" id="{4A5469B3-7B0F-4633-6158-EF45F69BC9F8}"/>
                  </a:ext>
                </a:extLst>
              </p:cNvPr>
              <p:cNvSpPr/>
              <p:nvPr/>
            </p:nvSpPr>
            <p:spPr>
              <a:xfrm>
                <a:off x="7231428" y="5929286"/>
                <a:ext cx="70643" cy="110529"/>
              </a:xfrm>
              <a:custGeom>
                <a:avLst/>
                <a:gdLst>
                  <a:gd name="connsiteX0" fmla="*/ 70915 w 70643"/>
                  <a:gd name="connsiteY0" fmla="*/ 56574 h 110529"/>
                  <a:gd name="connsiteX1" fmla="*/ 35593 w 70643"/>
                  <a:gd name="connsiteY1" fmla="*/ 110946 h 110529"/>
                  <a:gd name="connsiteX2" fmla="*/ 271 w 70643"/>
                  <a:gd name="connsiteY2" fmla="*/ 55780 h 110529"/>
                  <a:gd name="connsiteX3" fmla="*/ 35593 w 70643"/>
                  <a:gd name="connsiteY3" fmla="*/ 416 h 110529"/>
                  <a:gd name="connsiteX4" fmla="*/ 70915 w 70643"/>
                  <a:gd name="connsiteY4" fmla="*/ 56574 h 110529"/>
                  <a:gd name="connsiteX5" fmla="*/ 57223 w 70643"/>
                  <a:gd name="connsiteY5" fmla="*/ 55384 h 110529"/>
                  <a:gd name="connsiteX6" fmla="*/ 35593 w 70643"/>
                  <a:gd name="connsiteY6" fmla="*/ 12323 h 110529"/>
                  <a:gd name="connsiteX7" fmla="*/ 13963 w 70643"/>
                  <a:gd name="connsiteY7" fmla="*/ 55780 h 110529"/>
                  <a:gd name="connsiteX8" fmla="*/ 35395 w 70643"/>
                  <a:gd name="connsiteY8" fmla="*/ 99635 h 110529"/>
                  <a:gd name="connsiteX9" fmla="*/ 57223 w 70643"/>
                  <a:gd name="connsiteY9" fmla="*/ 553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915" y="56574"/>
                    </a:moveTo>
                    <a:cubicBezTo>
                      <a:pt x="70915" y="92094"/>
                      <a:pt x="58413" y="110946"/>
                      <a:pt x="35593" y="110946"/>
                    </a:cubicBezTo>
                    <a:cubicBezTo>
                      <a:pt x="12376" y="110946"/>
                      <a:pt x="271" y="92094"/>
                      <a:pt x="271" y="55780"/>
                    </a:cubicBezTo>
                    <a:cubicBezTo>
                      <a:pt x="271" y="19466"/>
                      <a:pt x="12376" y="416"/>
                      <a:pt x="35593" y="416"/>
                    </a:cubicBezTo>
                    <a:cubicBezTo>
                      <a:pt x="59009" y="416"/>
                      <a:pt x="70915" y="19069"/>
                      <a:pt x="70915" y="56574"/>
                    </a:cubicBezTo>
                    <a:close/>
                    <a:moveTo>
                      <a:pt x="57223" y="55384"/>
                    </a:moveTo>
                    <a:cubicBezTo>
                      <a:pt x="57223" y="26412"/>
                      <a:pt x="50079" y="12323"/>
                      <a:pt x="35593" y="12323"/>
                    </a:cubicBezTo>
                    <a:cubicBezTo>
                      <a:pt x="21107" y="12323"/>
                      <a:pt x="13963" y="26213"/>
                      <a:pt x="13963" y="55780"/>
                    </a:cubicBezTo>
                    <a:cubicBezTo>
                      <a:pt x="13963" y="85348"/>
                      <a:pt x="21107" y="99635"/>
                      <a:pt x="35395" y="99635"/>
                    </a:cubicBezTo>
                    <a:cubicBezTo>
                      <a:pt x="50277" y="99635"/>
                      <a:pt x="57223" y="85943"/>
                      <a:pt x="57223" y="55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9" name="Vrije vorm 108">
                <a:extLst>
                  <a:ext uri="{FF2B5EF4-FFF2-40B4-BE49-F238E27FC236}">
                    <a16:creationId xmlns:a16="http://schemas.microsoft.com/office/drawing/2014/main" id="{1E8D3EBE-B0FA-0FF8-F2C4-D5B2B8528376}"/>
                  </a:ext>
                </a:extLst>
              </p:cNvPr>
              <p:cNvSpPr/>
              <p:nvPr/>
            </p:nvSpPr>
            <p:spPr>
              <a:xfrm>
                <a:off x="8268462" y="5931667"/>
                <a:ext cx="72826" cy="108148"/>
              </a:xfrm>
              <a:custGeom>
                <a:avLst/>
                <a:gdLst>
                  <a:gd name="connsiteX0" fmla="*/ 73179 w 72826"/>
                  <a:gd name="connsiteY0" fmla="*/ 70465 h 108148"/>
                  <a:gd name="connsiteX1" fmla="*/ 36072 w 72826"/>
                  <a:gd name="connsiteY1" fmla="*/ 108565 h 108148"/>
                  <a:gd name="connsiteX2" fmla="*/ 353 w 72826"/>
                  <a:gd name="connsiteY2" fmla="*/ 78402 h 108148"/>
                  <a:gd name="connsiteX3" fmla="*/ 13648 w 72826"/>
                  <a:gd name="connsiteY3" fmla="*/ 78402 h 108148"/>
                  <a:gd name="connsiteX4" fmla="*/ 35873 w 72826"/>
                  <a:gd name="connsiteY4" fmla="*/ 96659 h 108148"/>
                  <a:gd name="connsiteX5" fmla="*/ 59487 w 72826"/>
                  <a:gd name="connsiteY5" fmla="*/ 72251 h 108148"/>
                  <a:gd name="connsiteX6" fmla="*/ 35873 w 72826"/>
                  <a:gd name="connsiteY6" fmla="*/ 46851 h 108148"/>
                  <a:gd name="connsiteX7" fmla="*/ 16029 w 72826"/>
                  <a:gd name="connsiteY7" fmla="*/ 56971 h 108148"/>
                  <a:gd name="connsiteX8" fmla="*/ 3726 w 72826"/>
                  <a:gd name="connsiteY8" fmla="*/ 56971 h 108148"/>
                  <a:gd name="connsiteX9" fmla="*/ 11664 w 72826"/>
                  <a:gd name="connsiteY9" fmla="*/ 416 h 108148"/>
                  <a:gd name="connsiteX10" fmla="*/ 67623 w 72826"/>
                  <a:gd name="connsiteY10" fmla="*/ 416 h 108148"/>
                  <a:gd name="connsiteX11" fmla="*/ 67623 w 72826"/>
                  <a:gd name="connsiteY11" fmla="*/ 13712 h 108148"/>
                  <a:gd name="connsiteX12" fmla="*/ 22578 w 72826"/>
                  <a:gd name="connsiteY12" fmla="*/ 13712 h 108148"/>
                  <a:gd name="connsiteX13" fmla="*/ 18411 w 72826"/>
                  <a:gd name="connsiteY13" fmla="*/ 41493 h 108148"/>
                  <a:gd name="connsiteX14" fmla="*/ 38254 w 72826"/>
                  <a:gd name="connsiteY14" fmla="*/ 34944 h 108148"/>
                  <a:gd name="connsiteX15" fmla="*/ 73179 w 72826"/>
                  <a:gd name="connsiteY15" fmla="*/ 7046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26" h="108148">
                    <a:moveTo>
                      <a:pt x="73179" y="70465"/>
                    </a:moveTo>
                    <a:cubicBezTo>
                      <a:pt x="73179" y="93285"/>
                      <a:pt x="57900" y="108565"/>
                      <a:pt x="36072" y="108565"/>
                    </a:cubicBezTo>
                    <a:cubicBezTo>
                      <a:pt x="17022" y="108565"/>
                      <a:pt x="4719" y="100032"/>
                      <a:pt x="353" y="78402"/>
                    </a:cubicBezTo>
                    <a:cubicBezTo>
                      <a:pt x="353" y="78402"/>
                      <a:pt x="13648" y="78402"/>
                      <a:pt x="13648" y="78402"/>
                    </a:cubicBezTo>
                    <a:cubicBezTo>
                      <a:pt x="17022" y="90705"/>
                      <a:pt x="24165" y="96659"/>
                      <a:pt x="35873" y="96659"/>
                    </a:cubicBezTo>
                    <a:cubicBezTo>
                      <a:pt x="50558" y="96659"/>
                      <a:pt x="59487" y="87729"/>
                      <a:pt x="59487" y="72251"/>
                    </a:cubicBezTo>
                    <a:cubicBezTo>
                      <a:pt x="59487" y="56177"/>
                      <a:pt x="50359" y="46851"/>
                      <a:pt x="35873" y="46851"/>
                    </a:cubicBezTo>
                    <a:cubicBezTo>
                      <a:pt x="27539" y="46851"/>
                      <a:pt x="22181" y="49430"/>
                      <a:pt x="16029" y="56971"/>
                    </a:cubicBezTo>
                    <a:cubicBezTo>
                      <a:pt x="16029" y="56971"/>
                      <a:pt x="3726" y="56971"/>
                      <a:pt x="3726" y="56971"/>
                    </a:cubicBezTo>
                    <a:cubicBezTo>
                      <a:pt x="3726" y="56971"/>
                      <a:pt x="11664" y="416"/>
                      <a:pt x="11664" y="416"/>
                    </a:cubicBezTo>
                    <a:cubicBezTo>
                      <a:pt x="11664" y="416"/>
                      <a:pt x="67623" y="416"/>
                      <a:pt x="67623" y="416"/>
                    </a:cubicBezTo>
                    <a:cubicBezTo>
                      <a:pt x="67623" y="416"/>
                      <a:pt x="67623" y="13712"/>
                      <a:pt x="67623" y="13712"/>
                    </a:cubicBezTo>
                    <a:cubicBezTo>
                      <a:pt x="67623" y="13712"/>
                      <a:pt x="22578" y="13712"/>
                      <a:pt x="22578" y="13712"/>
                    </a:cubicBezTo>
                    <a:cubicBezTo>
                      <a:pt x="22578" y="13712"/>
                      <a:pt x="18411" y="41493"/>
                      <a:pt x="18411" y="41493"/>
                    </a:cubicBezTo>
                    <a:cubicBezTo>
                      <a:pt x="24562" y="36929"/>
                      <a:pt x="30714" y="34944"/>
                      <a:pt x="38254" y="34944"/>
                    </a:cubicBezTo>
                    <a:cubicBezTo>
                      <a:pt x="59090" y="34944"/>
                      <a:pt x="73179" y="49034"/>
                      <a:pt x="73179" y="704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0" name="Vrije vorm 109">
                <a:extLst>
                  <a:ext uri="{FF2B5EF4-FFF2-40B4-BE49-F238E27FC236}">
                    <a16:creationId xmlns:a16="http://schemas.microsoft.com/office/drawing/2014/main" id="{2126A1E5-80DE-A54B-4889-8AAD04E1B1A3}"/>
                  </a:ext>
                </a:extLst>
              </p:cNvPr>
              <p:cNvSpPr/>
              <p:nvPr/>
            </p:nvSpPr>
            <p:spPr>
              <a:xfrm>
                <a:off x="9274440" y="5929286"/>
                <a:ext cx="37306" cy="108148"/>
              </a:xfrm>
              <a:custGeom>
                <a:avLst/>
                <a:gdLst>
                  <a:gd name="connsiteX0" fmla="*/ 37738 w 37306"/>
                  <a:gd name="connsiteY0" fmla="*/ 108565 h 108148"/>
                  <a:gd name="connsiteX1" fmla="*/ 24442 w 37306"/>
                  <a:gd name="connsiteY1" fmla="*/ 108565 h 108148"/>
                  <a:gd name="connsiteX2" fmla="*/ 24442 w 37306"/>
                  <a:gd name="connsiteY2" fmla="*/ 31571 h 108148"/>
                  <a:gd name="connsiteX3" fmla="*/ 431 w 37306"/>
                  <a:gd name="connsiteY3" fmla="*/ 31571 h 108148"/>
                  <a:gd name="connsiteX4" fmla="*/ 431 w 37306"/>
                  <a:gd name="connsiteY4" fmla="*/ 22046 h 108148"/>
                  <a:gd name="connsiteX5" fmla="*/ 29006 w 37306"/>
                  <a:gd name="connsiteY5" fmla="*/ 416 h 108148"/>
                  <a:gd name="connsiteX6" fmla="*/ 37738 w 37306"/>
                  <a:gd name="connsiteY6" fmla="*/ 416 h 108148"/>
                  <a:gd name="connsiteX7" fmla="*/ 37738 w 37306"/>
                  <a:gd name="connsiteY7" fmla="*/ 10856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738" y="108565"/>
                    </a:moveTo>
                    <a:cubicBezTo>
                      <a:pt x="37738" y="108565"/>
                      <a:pt x="24442" y="108565"/>
                      <a:pt x="24442" y="108565"/>
                    </a:cubicBezTo>
                    <a:cubicBezTo>
                      <a:pt x="24442" y="108565"/>
                      <a:pt x="24442" y="31571"/>
                      <a:pt x="24442" y="31571"/>
                    </a:cubicBezTo>
                    <a:cubicBezTo>
                      <a:pt x="24442" y="31571"/>
                      <a:pt x="431" y="31571"/>
                      <a:pt x="431" y="31571"/>
                    </a:cubicBezTo>
                    <a:cubicBezTo>
                      <a:pt x="431" y="31571"/>
                      <a:pt x="431" y="22046"/>
                      <a:pt x="431" y="22046"/>
                    </a:cubicBezTo>
                    <a:cubicBezTo>
                      <a:pt x="21267" y="19466"/>
                      <a:pt x="24244" y="17085"/>
                      <a:pt x="29006" y="416"/>
                    </a:cubicBezTo>
                    <a:cubicBezTo>
                      <a:pt x="29006" y="416"/>
                      <a:pt x="37738" y="416"/>
                      <a:pt x="37738" y="416"/>
                    </a:cubicBezTo>
                    <a:cubicBezTo>
                      <a:pt x="37738" y="416"/>
                      <a:pt x="37738" y="108565"/>
                      <a:pt x="37738" y="1085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1" name="Vrije vorm 110">
                <a:extLst>
                  <a:ext uri="{FF2B5EF4-FFF2-40B4-BE49-F238E27FC236}">
                    <a16:creationId xmlns:a16="http://schemas.microsoft.com/office/drawing/2014/main" id="{3A5F36FF-C77D-9249-3591-C6E3D0BB3783}"/>
                  </a:ext>
                </a:extLst>
              </p:cNvPr>
              <p:cNvSpPr/>
              <p:nvPr/>
            </p:nvSpPr>
            <p:spPr>
              <a:xfrm>
                <a:off x="9350245" y="5929286"/>
                <a:ext cx="70643" cy="110529"/>
              </a:xfrm>
              <a:custGeom>
                <a:avLst/>
                <a:gdLst>
                  <a:gd name="connsiteX0" fmla="*/ 71082 w 70643"/>
                  <a:gd name="connsiteY0" fmla="*/ 56574 h 110529"/>
                  <a:gd name="connsiteX1" fmla="*/ 35760 w 70643"/>
                  <a:gd name="connsiteY1" fmla="*/ 110946 h 110529"/>
                  <a:gd name="connsiteX2" fmla="*/ 438 w 70643"/>
                  <a:gd name="connsiteY2" fmla="*/ 55780 h 110529"/>
                  <a:gd name="connsiteX3" fmla="*/ 35760 w 70643"/>
                  <a:gd name="connsiteY3" fmla="*/ 416 h 110529"/>
                  <a:gd name="connsiteX4" fmla="*/ 71082 w 70643"/>
                  <a:gd name="connsiteY4" fmla="*/ 56574 h 110529"/>
                  <a:gd name="connsiteX5" fmla="*/ 57390 w 70643"/>
                  <a:gd name="connsiteY5" fmla="*/ 55384 h 110529"/>
                  <a:gd name="connsiteX6" fmla="*/ 35760 w 70643"/>
                  <a:gd name="connsiteY6" fmla="*/ 12323 h 110529"/>
                  <a:gd name="connsiteX7" fmla="*/ 14130 w 70643"/>
                  <a:gd name="connsiteY7" fmla="*/ 55780 h 110529"/>
                  <a:gd name="connsiteX8" fmla="*/ 35561 w 70643"/>
                  <a:gd name="connsiteY8" fmla="*/ 99635 h 110529"/>
                  <a:gd name="connsiteX9" fmla="*/ 57390 w 70643"/>
                  <a:gd name="connsiteY9" fmla="*/ 5538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1082" y="56574"/>
                    </a:moveTo>
                    <a:cubicBezTo>
                      <a:pt x="71082" y="92094"/>
                      <a:pt x="58580" y="110946"/>
                      <a:pt x="35760" y="110946"/>
                    </a:cubicBezTo>
                    <a:cubicBezTo>
                      <a:pt x="12543" y="110946"/>
                      <a:pt x="438" y="92094"/>
                      <a:pt x="438" y="55780"/>
                    </a:cubicBezTo>
                    <a:cubicBezTo>
                      <a:pt x="438" y="19466"/>
                      <a:pt x="12543" y="416"/>
                      <a:pt x="35760" y="416"/>
                    </a:cubicBezTo>
                    <a:cubicBezTo>
                      <a:pt x="59176" y="416"/>
                      <a:pt x="71082" y="19069"/>
                      <a:pt x="71082" y="56574"/>
                    </a:cubicBezTo>
                    <a:close/>
                    <a:moveTo>
                      <a:pt x="57390" y="55384"/>
                    </a:moveTo>
                    <a:cubicBezTo>
                      <a:pt x="57390" y="26412"/>
                      <a:pt x="50246" y="12323"/>
                      <a:pt x="35760" y="12323"/>
                    </a:cubicBezTo>
                    <a:cubicBezTo>
                      <a:pt x="21274" y="12323"/>
                      <a:pt x="14130" y="26213"/>
                      <a:pt x="14130" y="55780"/>
                    </a:cubicBezTo>
                    <a:cubicBezTo>
                      <a:pt x="14130" y="85348"/>
                      <a:pt x="21274" y="99635"/>
                      <a:pt x="35561" y="99635"/>
                    </a:cubicBezTo>
                    <a:cubicBezTo>
                      <a:pt x="50444" y="99635"/>
                      <a:pt x="57390" y="85943"/>
                      <a:pt x="57390" y="55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2" name="Vrije vorm 111">
                <a:extLst>
                  <a:ext uri="{FF2B5EF4-FFF2-40B4-BE49-F238E27FC236}">
                    <a16:creationId xmlns:a16="http://schemas.microsoft.com/office/drawing/2014/main" id="{FB974D90-E856-2241-F8C6-AFA93E8D3026}"/>
                  </a:ext>
                </a:extLst>
              </p:cNvPr>
              <p:cNvSpPr/>
              <p:nvPr/>
            </p:nvSpPr>
            <p:spPr>
              <a:xfrm>
                <a:off x="6857470" y="5059591"/>
                <a:ext cx="95051" cy="123825"/>
              </a:xfrm>
              <a:custGeom>
                <a:avLst/>
                <a:gdLst>
                  <a:gd name="connsiteX0" fmla="*/ 14934 w 95051"/>
                  <a:gd name="connsiteY0" fmla="*/ 349 h 123825"/>
                  <a:gd name="connsiteX1" fmla="*/ 2234 w 95051"/>
                  <a:gd name="connsiteY1" fmla="*/ 4517 h 123825"/>
                  <a:gd name="connsiteX2" fmla="*/ 250 w 95051"/>
                  <a:gd name="connsiteY2" fmla="*/ 9477 h 123825"/>
                  <a:gd name="connsiteX3" fmla="*/ 3623 w 95051"/>
                  <a:gd name="connsiteY3" fmla="*/ 16820 h 123825"/>
                  <a:gd name="connsiteX4" fmla="*/ 10370 w 95051"/>
                  <a:gd name="connsiteY4" fmla="*/ 19598 h 123825"/>
                  <a:gd name="connsiteX5" fmla="*/ 15529 w 95051"/>
                  <a:gd name="connsiteY5" fmla="*/ 17415 h 123825"/>
                  <a:gd name="connsiteX6" fmla="*/ 33984 w 95051"/>
                  <a:gd name="connsiteY6" fmla="*/ 9477 h 123825"/>
                  <a:gd name="connsiteX7" fmla="*/ 41723 w 95051"/>
                  <a:gd name="connsiteY7" fmla="*/ 10271 h 123825"/>
                  <a:gd name="connsiteX8" fmla="*/ 80220 w 95051"/>
                  <a:gd name="connsiteY8" fmla="*/ 43807 h 123825"/>
                  <a:gd name="connsiteX9" fmla="*/ 61368 w 95051"/>
                  <a:gd name="connsiteY9" fmla="*/ 64246 h 123825"/>
                  <a:gd name="connsiteX10" fmla="*/ 42914 w 95051"/>
                  <a:gd name="connsiteY10" fmla="*/ 58095 h 123825"/>
                  <a:gd name="connsiteX11" fmla="*/ 37357 w 95051"/>
                  <a:gd name="connsiteY11" fmla="*/ 57102 h 123825"/>
                  <a:gd name="connsiteX12" fmla="*/ 32000 w 95051"/>
                  <a:gd name="connsiteY12" fmla="*/ 61071 h 123825"/>
                  <a:gd name="connsiteX13" fmla="*/ 41723 w 95051"/>
                  <a:gd name="connsiteY13" fmla="*/ 68215 h 123825"/>
                  <a:gd name="connsiteX14" fmla="*/ 60575 w 95051"/>
                  <a:gd name="connsiteY14" fmla="*/ 70993 h 123825"/>
                  <a:gd name="connsiteX15" fmla="*/ 80220 w 95051"/>
                  <a:gd name="connsiteY15" fmla="*/ 99568 h 123825"/>
                  <a:gd name="connsiteX16" fmla="*/ 56407 w 95051"/>
                  <a:gd name="connsiteY16" fmla="*/ 117824 h 123825"/>
                  <a:gd name="connsiteX17" fmla="*/ 42914 w 95051"/>
                  <a:gd name="connsiteY17" fmla="*/ 116038 h 123825"/>
                  <a:gd name="connsiteX18" fmla="*/ 7393 w 95051"/>
                  <a:gd name="connsiteY18" fmla="*/ 97385 h 123825"/>
                  <a:gd name="connsiteX19" fmla="*/ 4615 w 95051"/>
                  <a:gd name="connsiteY19" fmla="*/ 96393 h 123825"/>
                  <a:gd name="connsiteX20" fmla="*/ 1837 w 95051"/>
                  <a:gd name="connsiteY20" fmla="*/ 98179 h 123825"/>
                  <a:gd name="connsiteX21" fmla="*/ 1440 w 95051"/>
                  <a:gd name="connsiteY21" fmla="*/ 100163 h 123825"/>
                  <a:gd name="connsiteX22" fmla="*/ 3226 w 95051"/>
                  <a:gd name="connsiteY22" fmla="*/ 103934 h 123825"/>
                  <a:gd name="connsiteX23" fmla="*/ 41723 w 95051"/>
                  <a:gd name="connsiteY23" fmla="*/ 120999 h 123825"/>
                  <a:gd name="connsiteX24" fmla="*/ 65337 w 95051"/>
                  <a:gd name="connsiteY24" fmla="*/ 124174 h 123825"/>
                  <a:gd name="connsiteX25" fmla="*/ 95301 w 95051"/>
                  <a:gd name="connsiteY25" fmla="*/ 102148 h 123825"/>
                  <a:gd name="connsiteX26" fmla="*/ 73076 w 95051"/>
                  <a:gd name="connsiteY26" fmla="*/ 70199 h 123825"/>
                  <a:gd name="connsiteX27" fmla="*/ 95301 w 95051"/>
                  <a:gd name="connsiteY27" fmla="*/ 46387 h 123825"/>
                  <a:gd name="connsiteX28" fmla="*/ 42914 w 95051"/>
                  <a:gd name="connsiteY28" fmla="*/ 5112 h 123825"/>
                  <a:gd name="connsiteX29" fmla="*/ 14934 w 95051"/>
                  <a:gd name="connsiteY29" fmla="*/ 3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5051" h="123825">
                    <a:moveTo>
                      <a:pt x="14934" y="349"/>
                    </a:moveTo>
                    <a:cubicBezTo>
                      <a:pt x="9576" y="349"/>
                      <a:pt x="4814" y="1342"/>
                      <a:pt x="2234" y="4517"/>
                    </a:cubicBezTo>
                    <a:cubicBezTo>
                      <a:pt x="845" y="5906"/>
                      <a:pt x="250" y="7493"/>
                      <a:pt x="250" y="9477"/>
                    </a:cubicBezTo>
                    <a:cubicBezTo>
                      <a:pt x="250" y="11859"/>
                      <a:pt x="1639" y="14637"/>
                      <a:pt x="3623" y="16820"/>
                    </a:cubicBezTo>
                    <a:cubicBezTo>
                      <a:pt x="5806" y="18606"/>
                      <a:pt x="7989" y="19598"/>
                      <a:pt x="10370" y="19598"/>
                    </a:cubicBezTo>
                    <a:cubicBezTo>
                      <a:pt x="12354" y="19598"/>
                      <a:pt x="14140" y="18804"/>
                      <a:pt x="15529" y="17415"/>
                    </a:cubicBezTo>
                    <a:cubicBezTo>
                      <a:pt x="20292" y="12057"/>
                      <a:pt x="26642" y="9477"/>
                      <a:pt x="33984" y="9477"/>
                    </a:cubicBezTo>
                    <a:cubicBezTo>
                      <a:pt x="36564" y="9477"/>
                      <a:pt x="39342" y="9676"/>
                      <a:pt x="41723" y="10271"/>
                    </a:cubicBezTo>
                    <a:cubicBezTo>
                      <a:pt x="60773" y="15034"/>
                      <a:pt x="80220" y="27138"/>
                      <a:pt x="80220" y="43807"/>
                    </a:cubicBezTo>
                    <a:cubicBezTo>
                      <a:pt x="80220" y="55515"/>
                      <a:pt x="72084" y="62460"/>
                      <a:pt x="61368" y="64246"/>
                    </a:cubicBezTo>
                    <a:cubicBezTo>
                      <a:pt x="55415" y="61667"/>
                      <a:pt x="49065" y="59484"/>
                      <a:pt x="42914" y="58095"/>
                    </a:cubicBezTo>
                    <a:cubicBezTo>
                      <a:pt x="40929" y="57499"/>
                      <a:pt x="39143" y="57102"/>
                      <a:pt x="37357" y="57102"/>
                    </a:cubicBezTo>
                    <a:cubicBezTo>
                      <a:pt x="34182" y="57102"/>
                      <a:pt x="32000" y="58293"/>
                      <a:pt x="32000" y="61071"/>
                    </a:cubicBezTo>
                    <a:cubicBezTo>
                      <a:pt x="32000" y="65040"/>
                      <a:pt x="37159" y="67223"/>
                      <a:pt x="41723" y="68215"/>
                    </a:cubicBezTo>
                    <a:cubicBezTo>
                      <a:pt x="48271" y="70001"/>
                      <a:pt x="54621" y="70795"/>
                      <a:pt x="60575" y="70993"/>
                    </a:cubicBezTo>
                    <a:cubicBezTo>
                      <a:pt x="71885" y="77938"/>
                      <a:pt x="80220" y="88059"/>
                      <a:pt x="80220" y="99568"/>
                    </a:cubicBezTo>
                    <a:cubicBezTo>
                      <a:pt x="80220" y="112268"/>
                      <a:pt x="69703" y="117824"/>
                      <a:pt x="56407" y="117824"/>
                    </a:cubicBezTo>
                    <a:cubicBezTo>
                      <a:pt x="52240" y="117824"/>
                      <a:pt x="47478" y="117031"/>
                      <a:pt x="42914" y="116038"/>
                    </a:cubicBezTo>
                    <a:cubicBezTo>
                      <a:pt x="30214" y="112863"/>
                      <a:pt x="18506" y="105323"/>
                      <a:pt x="7393" y="97385"/>
                    </a:cubicBezTo>
                    <a:cubicBezTo>
                      <a:pt x="6600" y="96790"/>
                      <a:pt x="5607" y="96393"/>
                      <a:pt x="4615" y="96393"/>
                    </a:cubicBezTo>
                    <a:cubicBezTo>
                      <a:pt x="3425" y="96393"/>
                      <a:pt x="2432" y="97187"/>
                      <a:pt x="1837" y="98179"/>
                    </a:cubicBezTo>
                    <a:cubicBezTo>
                      <a:pt x="1440" y="98774"/>
                      <a:pt x="1440" y="99568"/>
                      <a:pt x="1440" y="100163"/>
                    </a:cubicBezTo>
                    <a:cubicBezTo>
                      <a:pt x="1440" y="101354"/>
                      <a:pt x="2035" y="102942"/>
                      <a:pt x="3226" y="103934"/>
                    </a:cubicBezTo>
                    <a:cubicBezTo>
                      <a:pt x="15132" y="112467"/>
                      <a:pt x="28626" y="117824"/>
                      <a:pt x="41723" y="120999"/>
                    </a:cubicBezTo>
                    <a:cubicBezTo>
                      <a:pt x="49660" y="123182"/>
                      <a:pt x="57995" y="124174"/>
                      <a:pt x="65337" y="124174"/>
                    </a:cubicBezTo>
                    <a:cubicBezTo>
                      <a:pt x="82204" y="124174"/>
                      <a:pt x="95301" y="118221"/>
                      <a:pt x="95301" y="102148"/>
                    </a:cubicBezTo>
                    <a:cubicBezTo>
                      <a:pt x="95301" y="89051"/>
                      <a:pt x="85975" y="78137"/>
                      <a:pt x="73076" y="70199"/>
                    </a:cubicBezTo>
                    <a:cubicBezTo>
                      <a:pt x="85975" y="67818"/>
                      <a:pt x="95301" y="60476"/>
                      <a:pt x="95301" y="46387"/>
                    </a:cubicBezTo>
                    <a:cubicBezTo>
                      <a:pt x="95301" y="24757"/>
                      <a:pt x="68115" y="11462"/>
                      <a:pt x="42914" y="5112"/>
                    </a:cubicBezTo>
                    <a:cubicBezTo>
                      <a:pt x="33785" y="2929"/>
                      <a:pt x="23268" y="349"/>
                      <a:pt x="14934" y="34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3" name="Vrije vorm 112">
                <a:extLst>
                  <a:ext uri="{FF2B5EF4-FFF2-40B4-BE49-F238E27FC236}">
                    <a16:creationId xmlns:a16="http://schemas.microsoft.com/office/drawing/2014/main" id="{3D6A9334-A1A0-ABF0-3DF5-3F65AC97DBB9}"/>
                  </a:ext>
                </a:extLst>
              </p:cNvPr>
              <p:cNvSpPr/>
              <p:nvPr/>
            </p:nvSpPr>
            <p:spPr>
              <a:xfrm>
                <a:off x="6793375" y="4986203"/>
                <a:ext cx="208756" cy="48418"/>
              </a:xfrm>
              <a:custGeom>
                <a:avLst/>
                <a:gdLst>
                  <a:gd name="connsiteX0" fmla="*/ 206823 w 208756"/>
                  <a:gd name="connsiteY0" fmla="*/ 339 h 48418"/>
                  <a:gd name="connsiteX1" fmla="*/ 205235 w 208756"/>
                  <a:gd name="connsiteY1" fmla="*/ 1331 h 48418"/>
                  <a:gd name="connsiteX2" fmla="*/ 113359 w 208756"/>
                  <a:gd name="connsiteY2" fmla="*/ 37447 h 48418"/>
                  <a:gd name="connsiteX3" fmla="*/ 95896 w 208756"/>
                  <a:gd name="connsiteY3" fmla="*/ 37447 h 48418"/>
                  <a:gd name="connsiteX4" fmla="*/ 4020 w 208756"/>
                  <a:gd name="connsiteY4" fmla="*/ 1331 h 48418"/>
                  <a:gd name="connsiteX5" fmla="*/ 2432 w 208756"/>
                  <a:gd name="connsiteY5" fmla="*/ 339 h 48418"/>
                  <a:gd name="connsiteX6" fmla="*/ 250 w 208756"/>
                  <a:gd name="connsiteY6" fmla="*/ 2522 h 48418"/>
                  <a:gd name="connsiteX7" fmla="*/ 646 w 208756"/>
                  <a:gd name="connsiteY7" fmla="*/ 3713 h 48418"/>
                  <a:gd name="connsiteX8" fmla="*/ 95896 w 208756"/>
                  <a:gd name="connsiteY8" fmla="*/ 48758 h 48418"/>
                  <a:gd name="connsiteX9" fmla="*/ 113359 w 208756"/>
                  <a:gd name="connsiteY9" fmla="*/ 48758 h 48418"/>
                  <a:gd name="connsiteX10" fmla="*/ 208609 w 208756"/>
                  <a:gd name="connsiteY10" fmla="*/ 3713 h 48418"/>
                  <a:gd name="connsiteX11" fmla="*/ 209006 w 208756"/>
                  <a:gd name="connsiteY11" fmla="*/ 2522 h 48418"/>
                  <a:gd name="connsiteX12" fmla="*/ 206823 w 208756"/>
                  <a:gd name="connsiteY12" fmla="*/ 339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206823" y="339"/>
                    </a:moveTo>
                    <a:cubicBezTo>
                      <a:pt x="206228" y="339"/>
                      <a:pt x="205632" y="934"/>
                      <a:pt x="205235" y="1331"/>
                    </a:cubicBezTo>
                    <a:cubicBezTo>
                      <a:pt x="188964" y="22961"/>
                      <a:pt x="146895" y="37447"/>
                      <a:pt x="113359" y="37447"/>
                    </a:cubicBezTo>
                    <a:lnTo>
                      <a:pt x="95896" y="37447"/>
                    </a:lnTo>
                    <a:cubicBezTo>
                      <a:pt x="62360" y="37447"/>
                      <a:pt x="20292" y="22961"/>
                      <a:pt x="4020" y="1331"/>
                    </a:cubicBezTo>
                    <a:cubicBezTo>
                      <a:pt x="3623" y="934"/>
                      <a:pt x="3028" y="339"/>
                      <a:pt x="2432" y="339"/>
                    </a:cubicBezTo>
                    <a:cubicBezTo>
                      <a:pt x="1242" y="339"/>
                      <a:pt x="250" y="1530"/>
                      <a:pt x="250" y="2522"/>
                    </a:cubicBezTo>
                    <a:cubicBezTo>
                      <a:pt x="250" y="2919"/>
                      <a:pt x="448" y="3316"/>
                      <a:pt x="646" y="3713"/>
                    </a:cubicBezTo>
                    <a:cubicBezTo>
                      <a:pt x="18109" y="26731"/>
                      <a:pt x="59979" y="48758"/>
                      <a:pt x="95896" y="48758"/>
                    </a:cubicBezTo>
                    <a:lnTo>
                      <a:pt x="113359" y="48758"/>
                    </a:lnTo>
                    <a:cubicBezTo>
                      <a:pt x="149276" y="48758"/>
                      <a:pt x="191146" y="26731"/>
                      <a:pt x="208609" y="3713"/>
                    </a:cubicBezTo>
                    <a:cubicBezTo>
                      <a:pt x="208807" y="3316"/>
                      <a:pt x="209006" y="2919"/>
                      <a:pt x="209006" y="2522"/>
                    </a:cubicBezTo>
                    <a:cubicBezTo>
                      <a:pt x="209006" y="1530"/>
                      <a:pt x="208014" y="339"/>
                      <a:pt x="206823" y="3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4" name="Vrije vorm 113">
                <a:extLst>
                  <a:ext uri="{FF2B5EF4-FFF2-40B4-BE49-F238E27FC236}">
                    <a16:creationId xmlns:a16="http://schemas.microsoft.com/office/drawing/2014/main" id="{D31C9AAD-163A-16EC-52B1-EF0F30F89F7A}"/>
                  </a:ext>
                </a:extLst>
              </p:cNvPr>
              <p:cNvSpPr/>
              <p:nvPr/>
            </p:nvSpPr>
            <p:spPr>
              <a:xfrm>
                <a:off x="6857470" y="4871945"/>
                <a:ext cx="95051" cy="84931"/>
              </a:xfrm>
              <a:custGeom>
                <a:avLst/>
                <a:gdLst>
                  <a:gd name="connsiteX0" fmla="*/ 13545 w 95051"/>
                  <a:gd name="connsiteY0" fmla="*/ 333 h 84931"/>
                  <a:gd name="connsiteX1" fmla="*/ 250 w 95051"/>
                  <a:gd name="connsiteY1" fmla="*/ 20772 h 84931"/>
                  <a:gd name="connsiteX2" fmla="*/ 15331 w 95051"/>
                  <a:gd name="connsiteY2" fmla="*/ 46172 h 84931"/>
                  <a:gd name="connsiteX3" fmla="*/ 250 w 95051"/>
                  <a:gd name="connsiteY3" fmla="*/ 63634 h 84931"/>
                  <a:gd name="connsiteX4" fmla="*/ 11362 w 95051"/>
                  <a:gd name="connsiteY4" fmla="*/ 78715 h 84931"/>
                  <a:gd name="connsiteX5" fmla="*/ 32595 w 95051"/>
                  <a:gd name="connsiteY5" fmla="*/ 85264 h 84931"/>
                  <a:gd name="connsiteX6" fmla="*/ 34579 w 95051"/>
                  <a:gd name="connsiteY6" fmla="*/ 82287 h 84931"/>
                  <a:gd name="connsiteX7" fmla="*/ 29817 w 95051"/>
                  <a:gd name="connsiteY7" fmla="*/ 78120 h 84931"/>
                  <a:gd name="connsiteX8" fmla="*/ 4814 w 95051"/>
                  <a:gd name="connsiteY8" fmla="*/ 64031 h 84931"/>
                  <a:gd name="connsiteX9" fmla="*/ 13346 w 95051"/>
                  <a:gd name="connsiteY9" fmla="*/ 58475 h 84931"/>
                  <a:gd name="connsiteX10" fmla="*/ 24062 w 95051"/>
                  <a:gd name="connsiteY10" fmla="*/ 60062 h 84931"/>
                  <a:gd name="connsiteX11" fmla="*/ 86768 w 95051"/>
                  <a:gd name="connsiteY11" fmla="*/ 75739 h 84931"/>
                  <a:gd name="connsiteX12" fmla="*/ 89745 w 95051"/>
                  <a:gd name="connsiteY12" fmla="*/ 76334 h 84931"/>
                  <a:gd name="connsiteX13" fmla="*/ 95301 w 95051"/>
                  <a:gd name="connsiteY13" fmla="*/ 70381 h 84931"/>
                  <a:gd name="connsiteX14" fmla="*/ 87562 w 95051"/>
                  <a:gd name="connsiteY14" fmla="*/ 62245 h 84931"/>
                  <a:gd name="connsiteX15" fmla="*/ 32595 w 95051"/>
                  <a:gd name="connsiteY15" fmla="*/ 48751 h 84931"/>
                  <a:gd name="connsiteX16" fmla="*/ 4814 w 95051"/>
                  <a:gd name="connsiteY16" fmla="*/ 20970 h 84931"/>
                  <a:gd name="connsiteX17" fmla="*/ 7790 w 95051"/>
                  <a:gd name="connsiteY17" fmla="*/ 9858 h 84931"/>
                  <a:gd name="connsiteX18" fmla="*/ 17910 w 95051"/>
                  <a:gd name="connsiteY18" fmla="*/ 17795 h 84931"/>
                  <a:gd name="connsiteX19" fmla="*/ 24657 w 95051"/>
                  <a:gd name="connsiteY19" fmla="*/ 10453 h 84931"/>
                  <a:gd name="connsiteX20" fmla="*/ 13545 w 95051"/>
                  <a:gd name="connsiteY20" fmla="*/ 333 h 84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5051" h="84931">
                    <a:moveTo>
                      <a:pt x="13545" y="333"/>
                    </a:moveTo>
                    <a:cubicBezTo>
                      <a:pt x="2631" y="333"/>
                      <a:pt x="250" y="13826"/>
                      <a:pt x="250" y="20772"/>
                    </a:cubicBezTo>
                    <a:cubicBezTo>
                      <a:pt x="250" y="35258"/>
                      <a:pt x="10767" y="42798"/>
                      <a:pt x="15331" y="46172"/>
                    </a:cubicBezTo>
                    <a:cubicBezTo>
                      <a:pt x="4218" y="48355"/>
                      <a:pt x="250" y="56689"/>
                      <a:pt x="250" y="63634"/>
                    </a:cubicBezTo>
                    <a:cubicBezTo>
                      <a:pt x="250" y="71175"/>
                      <a:pt x="5210" y="75342"/>
                      <a:pt x="11362" y="78715"/>
                    </a:cubicBezTo>
                    <a:cubicBezTo>
                      <a:pt x="19696" y="82684"/>
                      <a:pt x="32595" y="85264"/>
                      <a:pt x="32595" y="85264"/>
                    </a:cubicBezTo>
                    <a:cubicBezTo>
                      <a:pt x="34579" y="85264"/>
                      <a:pt x="34579" y="83280"/>
                      <a:pt x="34579" y="82287"/>
                    </a:cubicBezTo>
                    <a:cubicBezTo>
                      <a:pt x="34579" y="79509"/>
                      <a:pt x="34381" y="79311"/>
                      <a:pt x="29817" y="78120"/>
                    </a:cubicBezTo>
                    <a:cubicBezTo>
                      <a:pt x="15132" y="74350"/>
                      <a:pt x="4814" y="70381"/>
                      <a:pt x="4814" y="64031"/>
                    </a:cubicBezTo>
                    <a:cubicBezTo>
                      <a:pt x="4814" y="58475"/>
                      <a:pt x="10965" y="58475"/>
                      <a:pt x="13346" y="58475"/>
                    </a:cubicBezTo>
                    <a:cubicBezTo>
                      <a:pt x="16720" y="58475"/>
                      <a:pt x="20689" y="59070"/>
                      <a:pt x="24062" y="60062"/>
                    </a:cubicBezTo>
                    <a:lnTo>
                      <a:pt x="86768" y="75739"/>
                    </a:lnTo>
                    <a:cubicBezTo>
                      <a:pt x="88157" y="76136"/>
                      <a:pt x="89150" y="76334"/>
                      <a:pt x="89745" y="76334"/>
                    </a:cubicBezTo>
                    <a:cubicBezTo>
                      <a:pt x="92126" y="76334"/>
                      <a:pt x="95301" y="74548"/>
                      <a:pt x="95301" y="70381"/>
                    </a:cubicBezTo>
                    <a:cubicBezTo>
                      <a:pt x="95301" y="64230"/>
                      <a:pt x="89150" y="62642"/>
                      <a:pt x="87562" y="62245"/>
                    </a:cubicBezTo>
                    <a:lnTo>
                      <a:pt x="32595" y="48751"/>
                    </a:lnTo>
                    <a:cubicBezTo>
                      <a:pt x="32000" y="48355"/>
                      <a:pt x="4814" y="39028"/>
                      <a:pt x="4814" y="20970"/>
                    </a:cubicBezTo>
                    <a:cubicBezTo>
                      <a:pt x="4814" y="19978"/>
                      <a:pt x="4814" y="14025"/>
                      <a:pt x="7790" y="9858"/>
                    </a:cubicBezTo>
                    <a:cubicBezTo>
                      <a:pt x="10171" y="17200"/>
                      <a:pt x="16918" y="17795"/>
                      <a:pt x="17910" y="17795"/>
                    </a:cubicBezTo>
                    <a:cubicBezTo>
                      <a:pt x="20689" y="17795"/>
                      <a:pt x="24657" y="16009"/>
                      <a:pt x="24657" y="10453"/>
                    </a:cubicBezTo>
                    <a:cubicBezTo>
                      <a:pt x="24657" y="6683"/>
                      <a:pt x="21681" y="333"/>
                      <a:pt x="13545" y="3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5" name="Vrije vorm 114">
                <a:extLst>
                  <a:ext uri="{FF2B5EF4-FFF2-40B4-BE49-F238E27FC236}">
                    <a16:creationId xmlns:a16="http://schemas.microsoft.com/office/drawing/2014/main" id="{5F89C4C3-3700-3AB6-8A2F-8A80C5863A8A}"/>
                  </a:ext>
                </a:extLst>
              </p:cNvPr>
              <p:cNvSpPr/>
              <p:nvPr/>
            </p:nvSpPr>
            <p:spPr>
              <a:xfrm>
                <a:off x="6857470" y="4775975"/>
                <a:ext cx="95051" cy="89495"/>
              </a:xfrm>
              <a:custGeom>
                <a:avLst/>
                <a:gdLst>
                  <a:gd name="connsiteX0" fmla="*/ 62956 w 95051"/>
                  <a:gd name="connsiteY0" fmla="*/ 326 h 89495"/>
                  <a:gd name="connsiteX1" fmla="*/ 60773 w 95051"/>
                  <a:gd name="connsiteY1" fmla="*/ 3302 h 89495"/>
                  <a:gd name="connsiteX2" fmla="*/ 65734 w 95051"/>
                  <a:gd name="connsiteY2" fmla="*/ 7469 h 89495"/>
                  <a:gd name="connsiteX3" fmla="*/ 90539 w 95051"/>
                  <a:gd name="connsiteY3" fmla="*/ 21360 h 89495"/>
                  <a:gd name="connsiteX4" fmla="*/ 82006 w 95051"/>
                  <a:gd name="connsiteY4" fmla="*/ 26916 h 89495"/>
                  <a:gd name="connsiteX5" fmla="*/ 71290 w 95051"/>
                  <a:gd name="connsiteY5" fmla="*/ 25329 h 89495"/>
                  <a:gd name="connsiteX6" fmla="*/ 14339 w 95051"/>
                  <a:gd name="connsiteY6" fmla="*/ 11240 h 89495"/>
                  <a:gd name="connsiteX7" fmla="*/ 9973 w 95051"/>
                  <a:gd name="connsiteY7" fmla="*/ 10248 h 89495"/>
                  <a:gd name="connsiteX8" fmla="*/ 4417 w 95051"/>
                  <a:gd name="connsiteY8" fmla="*/ 16002 h 89495"/>
                  <a:gd name="connsiteX9" fmla="*/ 12751 w 95051"/>
                  <a:gd name="connsiteY9" fmla="*/ 24337 h 89495"/>
                  <a:gd name="connsiteX10" fmla="*/ 250 w 95051"/>
                  <a:gd name="connsiteY10" fmla="*/ 41799 h 89495"/>
                  <a:gd name="connsiteX11" fmla="*/ 62757 w 95051"/>
                  <a:gd name="connsiteY11" fmla="*/ 89821 h 89495"/>
                  <a:gd name="connsiteX12" fmla="*/ 95301 w 95051"/>
                  <a:gd name="connsiteY12" fmla="*/ 64421 h 89495"/>
                  <a:gd name="connsiteX13" fmla="*/ 80617 w 95051"/>
                  <a:gd name="connsiteY13" fmla="*/ 39219 h 89495"/>
                  <a:gd name="connsiteX14" fmla="*/ 95301 w 95051"/>
                  <a:gd name="connsiteY14" fmla="*/ 21757 h 89495"/>
                  <a:gd name="connsiteX15" fmla="*/ 83395 w 95051"/>
                  <a:gd name="connsiteY15" fmla="*/ 6477 h 89495"/>
                  <a:gd name="connsiteX16" fmla="*/ 62956 w 95051"/>
                  <a:gd name="connsiteY16" fmla="*/ 326 h 89495"/>
                  <a:gd name="connsiteX17" fmla="*/ 66925 w 95051"/>
                  <a:gd name="connsiteY17" fmla="*/ 37830 h 89495"/>
                  <a:gd name="connsiteX18" fmla="*/ 90539 w 95051"/>
                  <a:gd name="connsiteY18" fmla="*/ 64024 h 89495"/>
                  <a:gd name="connsiteX19" fmla="*/ 71885 w 95051"/>
                  <a:gd name="connsiteY19" fmla="*/ 75534 h 89495"/>
                  <a:gd name="connsiteX20" fmla="*/ 28229 w 95051"/>
                  <a:gd name="connsiteY20" fmla="*/ 65215 h 89495"/>
                  <a:gd name="connsiteX21" fmla="*/ 4814 w 95051"/>
                  <a:gd name="connsiteY21" fmla="*/ 41799 h 89495"/>
                  <a:gd name="connsiteX22" fmla="*/ 24657 w 95051"/>
                  <a:gd name="connsiteY22" fmla="*/ 27313 h 89495"/>
                  <a:gd name="connsiteX23" fmla="*/ 27237 w 95051"/>
                  <a:gd name="connsiteY23" fmla="*/ 27909 h 8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5051" h="89495">
                    <a:moveTo>
                      <a:pt x="62956" y="326"/>
                    </a:moveTo>
                    <a:cubicBezTo>
                      <a:pt x="60773" y="326"/>
                      <a:pt x="60773" y="1913"/>
                      <a:pt x="60773" y="3302"/>
                    </a:cubicBezTo>
                    <a:cubicBezTo>
                      <a:pt x="60773" y="5882"/>
                      <a:pt x="60971" y="6080"/>
                      <a:pt x="65734" y="7469"/>
                    </a:cubicBezTo>
                    <a:cubicBezTo>
                      <a:pt x="77442" y="10248"/>
                      <a:pt x="90539" y="14216"/>
                      <a:pt x="90539" y="21360"/>
                    </a:cubicBezTo>
                    <a:cubicBezTo>
                      <a:pt x="90539" y="26916"/>
                      <a:pt x="84982" y="26916"/>
                      <a:pt x="82006" y="26916"/>
                    </a:cubicBezTo>
                    <a:cubicBezTo>
                      <a:pt x="80617" y="26916"/>
                      <a:pt x="77243" y="26916"/>
                      <a:pt x="71290" y="25329"/>
                    </a:cubicBezTo>
                    <a:lnTo>
                      <a:pt x="14339" y="11240"/>
                    </a:lnTo>
                    <a:cubicBezTo>
                      <a:pt x="11362" y="10248"/>
                      <a:pt x="10965" y="10248"/>
                      <a:pt x="9973" y="10248"/>
                    </a:cubicBezTo>
                    <a:cubicBezTo>
                      <a:pt x="5607" y="10248"/>
                      <a:pt x="4417" y="13819"/>
                      <a:pt x="4417" y="16002"/>
                    </a:cubicBezTo>
                    <a:cubicBezTo>
                      <a:pt x="4417" y="22749"/>
                      <a:pt x="11560" y="24138"/>
                      <a:pt x="12751" y="24337"/>
                    </a:cubicBezTo>
                    <a:cubicBezTo>
                      <a:pt x="3623" y="28305"/>
                      <a:pt x="250" y="35052"/>
                      <a:pt x="250" y="41799"/>
                    </a:cubicBezTo>
                    <a:cubicBezTo>
                      <a:pt x="250" y="65016"/>
                      <a:pt x="32198" y="89821"/>
                      <a:pt x="62757" y="89821"/>
                    </a:cubicBezTo>
                    <a:cubicBezTo>
                      <a:pt x="80617" y="89821"/>
                      <a:pt x="95301" y="80098"/>
                      <a:pt x="95301" y="64421"/>
                    </a:cubicBezTo>
                    <a:cubicBezTo>
                      <a:pt x="95301" y="56880"/>
                      <a:pt x="90737" y="47554"/>
                      <a:pt x="80617" y="39219"/>
                    </a:cubicBezTo>
                    <a:cubicBezTo>
                      <a:pt x="90737" y="36838"/>
                      <a:pt x="95301" y="29099"/>
                      <a:pt x="95301" y="21757"/>
                    </a:cubicBezTo>
                    <a:cubicBezTo>
                      <a:pt x="95301" y="14018"/>
                      <a:pt x="89943" y="9652"/>
                      <a:pt x="83395" y="6477"/>
                    </a:cubicBezTo>
                    <a:cubicBezTo>
                      <a:pt x="75457" y="2707"/>
                      <a:pt x="62956" y="326"/>
                      <a:pt x="62956" y="326"/>
                    </a:cubicBezTo>
                    <a:close/>
                    <a:moveTo>
                      <a:pt x="66925" y="37830"/>
                    </a:moveTo>
                    <a:cubicBezTo>
                      <a:pt x="73671" y="39418"/>
                      <a:pt x="90539" y="52515"/>
                      <a:pt x="90539" y="64024"/>
                    </a:cubicBezTo>
                    <a:cubicBezTo>
                      <a:pt x="90539" y="73748"/>
                      <a:pt x="78235" y="75534"/>
                      <a:pt x="71885" y="75534"/>
                    </a:cubicBezTo>
                    <a:cubicBezTo>
                      <a:pt x="61567" y="75534"/>
                      <a:pt x="36960" y="68985"/>
                      <a:pt x="28229" y="65215"/>
                    </a:cubicBezTo>
                    <a:cubicBezTo>
                      <a:pt x="15331" y="60055"/>
                      <a:pt x="4814" y="50332"/>
                      <a:pt x="4814" y="41799"/>
                    </a:cubicBezTo>
                    <a:cubicBezTo>
                      <a:pt x="4814" y="32473"/>
                      <a:pt x="15728" y="27313"/>
                      <a:pt x="24657" y="27313"/>
                    </a:cubicBezTo>
                    <a:cubicBezTo>
                      <a:pt x="24657" y="27313"/>
                      <a:pt x="26046" y="27512"/>
                      <a:pt x="27237" y="279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6" name="Vrije vorm 115">
                <a:extLst>
                  <a:ext uri="{FF2B5EF4-FFF2-40B4-BE49-F238E27FC236}">
                    <a16:creationId xmlns:a16="http://schemas.microsoft.com/office/drawing/2014/main" id="{74A43BB4-2706-31DF-4212-1E0399A65C22}"/>
                  </a:ext>
                </a:extLst>
              </p:cNvPr>
              <p:cNvSpPr/>
              <p:nvPr/>
            </p:nvSpPr>
            <p:spPr>
              <a:xfrm>
                <a:off x="6804686" y="4661553"/>
                <a:ext cx="147835" cy="94654"/>
              </a:xfrm>
              <a:custGeom>
                <a:avLst/>
                <a:gdLst>
                  <a:gd name="connsiteX0" fmla="*/ 115740 w 147835"/>
                  <a:gd name="connsiteY0" fmla="*/ 5477 h 94654"/>
                  <a:gd name="connsiteX1" fmla="*/ 113557 w 147835"/>
                  <a:gd name="connsiteY1" fmla="*/ 8652 h 94654"/>
                  <a:gd name="connsiteX2" fmla="*/ 118518 w 147835"/>
                  <a:gd name="connsiteY2" fmla="*/ 12620 h 94654"/>
                  <a:gd name="connsiteX3" fmla="*/ 143323 w 147835"/>
                  <a:gd name="connsiteY3" fmla="*/ 26709 h 94654"/>
                  <a:gd name="connsiteX4" fmla="*/ 134790 w 147835"/>
                  <a:gd name="connsiteY4" fmla="*/ 32067 h 94654"/>
                  <a:gd name="connsiteX5" fmla="*/ 125265 w 147835"/>
                  <a:gd name="connsiteY5" fmla="*/ 30877 h 94654"/>
                  <a:gd name="connsiteX6" fmla="*/ 5607 w 147835"/>
                  <a:gd name="connsiteY6" fmla="*/ 913 h 94654"/>
                  <a:gd name="connsiteX7" fmla="*/ 2829 w 147835"/>
                  <a:gd name="connsiteY7" fmla="*/ 317 h 94654"/>
                  <a:gd name="connsiteX8" fmla="*/ 250 w 147835"/>
                  <a:gd name="connsiteY8" fmla="*/ 3095 h 94654"/>
                  <a:gd name="connsiteX9" fmla="*/ 646 w 147835"/>
                  <a:gd name="connsiteY9" fmla="*/ 6469 h 94654"/>
                  <a:gd name="connsiteX10" fmla="*/ 2432 w 147835"/>
                  <a:gd name="connsiteY10" fmla="*/ 27305 h 94654"/>
                  <a:gd name="connsiteX11" fmla="*/ 6798 w 147835"/>
                  <a:gd name="connsiteY11" fmla="*/ 32067 h 94654"/>
                  <a:gd name="connsiteX12" fmla="*/ 8981 w 147835"/>
                  <a:gd name="connsiteY12" fmla="*/ 27106 h 94654"/>
                  <a:gd name="connsiteX13" fmla="*/ 12553 w 147835"/>
                  <a:gd name="connsiteY13" fmla="*/ 16589 h 94654"/>
                  <a:gd name="connsiteX14" fmla="*/ 16125 w 147835"/>
                  <a:gd name="connsiteY14" fmla="*/ 17184 h 94654"/>
                  <a:gd name="connsiteX15" fmla="*/ 65139 w 147835"/>
                  <a:gd name="connsiteY15" fmla="*/ 29289 h 94654"/>
                  <a:gd name="connsiteX16" fmla="*/ 53034 w 147835"/>
                  <a:gd name="connsiteY16" fmla="*/ 46950 h 94654"/>
                  <a:gd name="connsiteX17" fmla="*/ 115542 w 147835"/>
                  <a:gd name="connsiteY17" fmla="*/ 94972 h 94654"/>
                  <a:gd name="connsiteX18" fmla="*/ 148085 w 147835"/>
                  <a:gd name="connsiteY18" fmla="*/ 69572 h 94654"/>
                  <a:gd name="connsiteX19" fmla="*/ 133401 w 147835"/>
                  <a:gd name="connsiteY19" fmla="*/ 44370 h 94654"/>
                  <a:gd name="connsiteX20" fmla="*/ 148085 w 147835"/>
                  <a:gd name="connsiteY20" fmla="*/ 27106 h 94654"/>
                  <a:gd name="connsiteX21" fmla="*/ 136179 w 147835"/>
                  <a:gd name="connsiteY21" fmla="*/ 11827 h 94654"/>
                  <a:gd name="connsiteX22" fmla="*/ 115740 w 147835"/>
                  <a:gd name="connsiteY22" fmla="*/ 5477 h 94654"/>
                  <a:gd name="connsiteX23" fmla="*/ 120106 w 147835"/>
                  <a:gd name="connsiteY23" fmla="*/ 43180 h 94654"/>
                  <a:gd name="connsiteX24" fmla="*/ 143323 w 147835"/>
                  <a:gd name="connsiteY24" fmla="*/ 69175 h 94654"/>
                  <a:gd name="connsiteX25" fmla="*/ 124670 w 147835"/>
                  <a:gd name="connsiteY25" fmla="*/ 80684 h 94654"/>
                  <a:gd name="connsiteX26" fmla="*/ 81014 w 147835"/>
                  <a:gd name="connsiteY26" fmla="*/ 70366 h 94654"/>
                  <a:gd name="connsiteX27" fmla="*/ 57598 w 147835"/>
                  <a:gd name="connsiteY27" fmla="*/ 46950 h 94654"/>
                  <a:gd name="connsiteX28" fmla="*/ 63750 w 147835"/>
                  <a:gd name="connsiteY28" fmla="*/ 36631 h 94654"/>
                  <a:gd name="connsiteX29" fmla="*/ 77243 w 147835"/>
                  <a:gd name="connsiteY29" fmla="*/ 32464 h 94654"/>
                  <a:gd name="connsiteX30" fmla="*/ 79823 w 147835"/>
                  <a:gd name="connsiteY30" fmla="*/ 33059 h 94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7835" h="94654">
                    <a:moveTo>
                      <a:pt x="115740" y="5477"/>
                    </a:moveTo>
                    <a:cubicBezTo>
                      <a:pt x="113557" y="5477"/>
                      <a:pt x="113557" y="7064"/>
                      <a:pt x="113557" y="8652"/>
                    </a:cubicBezTo>
                    <a:cubicBezTo>
                      <a:pt x="113557" y="11231"/>
                      <a:pt x="113756" y="11430"/>
                      <a:pt x="118518" y="12620"/>
                    </a:cubicBezTo>
                    <a:cubicBezTo>
                      <a:pt x="130226" y="15597"/>
                      <a:pt x="143323" y="19566"/>
                      <a:pt x="143323" y="26709"/>
                    </a:cubicBezTo>
                    <a:cubicBezTo>
                      <a:pt x="143323" y="32067"/>
                      <a:pt x="137767" y="32067"/>
                      <a:pt x="134790" y="32067"/>
                    </a:cubicBezTo>
                    <a:cubicBezTo>
                      <a:pt x="133401" y="32067"/>
                      <a:pt x="130226" y="32067"/>
                      <a:pt x="125265" y="30877"/>
                    </a:cubicBezTo>
                    <a:lnTo>
                      <a:pt x="5607" y="913"/>
                    </a:lnTo>
                    <a:cubicBezTo>
                      <a:pt x="4814" y="714"/>
                      <a:pt x="2829" y="317"/>
                      <a:pt x="2829" y="317"/>
                    </a:cubicBezTo>
                    <a:cubicBezTo>
                      <a:pt x="845" y="317"/>
                      <a:pt x="250" y="1508"/>
                      <a:pt x="250" y="3095"/>
                    </a:cubicBezTo>
                    <a:cubicBezTo>
                      <a:pt x="250" y="3889"/>
                      <a:pt x="448" y="5874"/>
                      <a:pt x="646" y="6469"/>
                    </a:cubicBezTo>
                    <a:lnTo>
                      <a:pt x="2432" y="27305"/>
                    </a:lnTo>
                    <a:cubicBezTo>
                      <a:pt x="2631" y="29884"/>
                      <a:pt x="2829" y="32067"/>
                      <a:pt x="6798" y="32067"/>
                    </a:cubicBezTo>
                    <a:cubicBezTo>
                      <a:pt x="8981" y="32067"/>
                      <a:pt x="8981" y="30083"/>
                      <a:pt x="8981" y="27106"/>
                    </a:cubicBezTo>
                    <a:cubicBezTo>
                      <a:pt x="8981" y="16986"/>
                      <a:pt x="10568" y="16589"/>
                      <a:pt x="12553" y="16589"/>
                    </a:cubicBezTo>
                    <a:cubicBezTo>
                      <a:pt x="13346" y="16589"/>
                      <a:pt x="16125" y="17184"/>
                      <a:pt x="16125" y="17184"/>
                    </a:cubicBezTo>
                    <a:lnTo>
                      <a:pt x="65139" y="29289"/>
                    </a:lnTo>
                    <a:cubicBezTo>
                      <a:pt x="58789" y="32464"/>
                      <a:pt x="53034" y="38219"/>
                      <a:pt x="53034" y="46950"/>
                    </a:cubicBezTo>
                    <a:cubicBezTo>
                      <a:pt x="53034" y="70167"/>
                      <a:pt x="84982" y="94972"/>
                      <a:pt x="115542" y="94972"/>
                    </a:cubicBezTo>
                    <a:cubicBezTo>
                      <a:pt x="133401" y="94972"/>
                      <a:pt x="148085" y="85249"/>
                      <a:pt x="148085" y="69572"/>
                    </a:cubicBezTo>
                    <a:cubicBezTo>
                      <a:pt x="148085" y="62031"/>
                      <a:pt x="143521" y="52903"/>
                      <a:pt x="133401" y="44370"/>
                    </a:cubicBezTo>
                    <a:cubicBezTo>
                      <a:pt x="143521" y="42188"/>
                      <a:pt x="148085" y="34449"/>
                      <a:pt x="148085" y="27106"/>
                    </a:cubicBezTo>
                    <a:cubicBezTo>
                      <a:pt x="148085" y="19367"/>
                      <a:pt x="142728" y="15002"/>
                      <a:pt x="136179" y="11827"/>
                    </a:cubicBezTo>
                    <a:cubicBezTo>
                      <a:pt x="128242" y="8056"/>
                      <a:pt x="115740" y="5477"/>
                      <a:pt x="115740" y="5477"/>
                    </a:cubicBezTo>
                    <a:close/>
                    <a:moveTo>
                      <a:pt x="120106" y="43180"/>
                    </a:moveTo>
                    <a:cubicBezTo>
                      <a:pt x="126654" y="44966"/>
                      <a:pt x="143323" y="57666"/>
                      <a:pt x="143323" y="69175"/>
                    </a:cubicBezTo>
                    <a:cubicBezTo>
                      <a:pt x="143323" y="79097"/>
                      <a:pt x="131020" y="80684"/>
                      <a:pt x="124670" y="80684"/>
                    </a:cubicBezTo>
                    <a:cubicBezTo>
                      <a:pt x="114351" y="80684"/>
                      <a:pt x="89745" y="74136"/>
                      <a:pt x="81014" y="70366"/>
                    </a:cubicBezTo>
                    <a:cubicBezTo>
                      <a:pt x="68115" y="65206"/>
                      <a:pt x="57598" y="55483"/>
                      <a:pt x="57598" y="46950"/>
                    </a:cubicBezTo>
                    <a:cubicBezTo>
                      <a:pt x="57598" y="45363"/>
                      <a:pt x="57995" y="40402"/>
                      <a:pt x="63750" y="36631"/>
                    </a:cubicBezTo>
                    <a:cubicBezTo>
                      <a:pt x="67123" y="34647"/>
                      <a:pt x="73275" y="32464"/>
                      <a:pt x="77243" y="32464"/>
                    </a:cubicBezTo>
                    <a:cubicBezTo>
                      <a:pt x="77839" y="32464"/>
                      <a:pt x="78632" y="32663"/>
                      <a:pt x="79823" y="330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7" name="Vrije vorm 116">
                <a:extLst>
                  <a:ext uri="{FF2B5EF4-FFF2-40B4-BE49-F238E27FC236}">
                    <a16:creationId xmlns:a16="http://schemas.microsoft.com/office/drawing/2014/main" id="{14BBACF7-79D0-C72A-158A-56089B385D3D}"/>
                  </a:ext>
                </a:extLst>
              </p:cNvPr>
              <p:cNvSpPr/>
              <p:nvPr/>
            </p:nvSpPr>
            <p:spPr>
              <a:xfrm>
                <a:off x="6792978" y="4578484"/>
                <a:ext cx="209550" cy="81557"/>
              </a:xfrm>
              <a:custGeom>
                <a:avLst/>
                <a:gdLst>
                  <a:gd name="connsiteX0" fmla="*/ 4417 w 209550"/>
                  <a:gd name="connsiteY0" fmla="*/ 309 h 81557"/>
                  <a:gd name="connsiteX1" fmla="*/ 250 w 209550"/>
                  <a:gd name="connsiteY1" fmla="*/ 4476 h 81557"/>
                  <a:gd name="connsiteX2" fmla="*/ 3028 w 209550"/>
                  <a:gd name="connsiteY2" fmla="*/ 8445 h 81557"/>
                  <a:gd name="connsiteX3" fmla="*/ 204045 w 209550"/>
                  <a:gd name="connsiteY3" fmla="*/ 81668 h 81557"/>
                  <a:gd name="connsiteX4" fmla="*/ 205632 w 209550"/>
                  <a:gd name="connsiteY4" fmla="*/ 81867 h 81557"/>
                  <a:gd name="connsiteX5" fmla="*/ 209800 w 209550"/>
                  <a:gd name="connsiteY5" fmla="*/ 77699 h 81557"/>
                  <a:gd name="connsiteX6" fmla="*/ 207021 w 209550"/>
                  <a:gd name="connsiteY6" fmla="*/ 73731 h 81557"/>
                  <a:gd name="connsiteX7" fmla="*/ 6004 w 209550"/>
                  <a:gd name="connsiteY7" fmla="*/ 507 h 81557"/>
                  <a:gd name="connsiteX8" fmla="*/ 4417 w 209550"/>
                  <a:gd name="connsiteY8" fmla="*/ 309 h 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0" h="81557">
                    <a:moveTo>
                      <a:pt x="4417" y="309"/>
                    </a:moveTo>
                    <a:cubicBezTo>
                      <a:pt x="2234" y="309"/>
                      <a:pt x="250" y="2293"/>
                      <a:pt x="250" y="4476"/>
                    </a:cubicBezTo>
                    <a:cubicBezTo>
                      <a:pt x="250" y="6460"/>
                      <a:pt x="1242" y="7849"/>
                      <a:pt x="3028" y="8445"/>
                    </a:cubicBezTo>
                    <a:lnTo>
                      <a:pt x="204045" y="81668"/>
                    </a:lnTo>
                    <a:cubicBezTo>
                      <a:pt x="204640" y="81867"/>
                      <a:pt x="205235" y="81867"/>
                      <a:pt x="205632" y="81867"/>
                    </a:cubicBezTo>
                    <a:cubicBezTo>
                      <a:pt x="207815" y="81867"/>
                      <a:pt x="209800" y="79882"/>
                      <a:pt x="209800" y="77699"/>
                    </a:cubicBezTo>
                    <a:cubicBezTo>
                      <a:pt x="209800" y="75715"/>
                      <a:pt x="208807" y="74326"/>
                      <a:pt x="207021" y="73731"/>
                    </a:cubicBezTo>
                    <a:lnTo>
                      <a:pt x="6004" y="507"/>
                    </a:lnTo>
                    <a:cubicBezTo>
                      <a:pt x="5409" y="309"/>
                      <a:pt x="4814" y="309"/>
                      <a:pt x="4417" y="30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8" name="Vrije vorm 117">
                <a:extLst>
                  <a:ext uri="{FF2B5EF4-FFF2-40B4-BE49-F238E27FC236}">
                    <a16:creationId xmlns:a16="http://schemas.microsoft.com/office/drawing/2014/main" id="{FC1408D0-6D32-CFBC-7753-3EC476E48481}"/>
                  </a:ext>
                </a:extLst>
              </p:cNvPr>
              <p:cNvSpPr/>
              <p:nvPr/>
            </p:nvSpPr>
            <p:spPr>
              <a:xfrm>
                <a:off x="6857470" y="4479265"/>
                <a:ext cx="95051" cy="71834"/>
              </a:xfrm>
              <a:custGeom>
                <a:avLst/>
                <a:gdLst>
                  <a:gd name="connsiteX0" fmla="*/ 59979 w 95051"/>
                  <a:gd name="connsiteY0" fmla="*/ 5658 h 71834"/>
                  <a:gd name="connsiteX1" fmla="*/ 36167 w 95051"/>
                  <a:gd name="connsiteY1" fmla="*/ 30662 h 71834"/>
                  <a:gd name="connsiteX2" fmla="*/ 24260 w 95051"/>
                  <a:gd name="connsiteY2" fmla="*/ 43957 h 71834"/>
                  <a:gd name="connsiteX3" fmla="*/ 4814 w 95051"/>
                  <a:gd name="connsiteY3" fmla="*/ 22922 h 71834"/>
                  <a:gd name="connsiteX4" fmla="*/ 15132 w 95051"/>
                  <a:gd name="connsiteY4" fmla="*/ 7047 h 71834"/>
                  <a:gd name="connsiteX5" fmla="*/ 23864 w 95051"/>
                  <a:gd name="connsiteY5" fmla="*/ 15580 h 71834"/>
                  <a:gd name="connsiteX6" fmla="*/ 29618 w 95051"/>
                  <a:gd name="connsiteY6" fmla="*/ 9230 h 71834"/>
                  <a:gd name="connsiteX7" fmla="*/ 18109 w 95051"/>
                  <a:gd name="connsiteY7" fmla="*/ 301 h 71834"/>
                  <a:gd name="connsiteX8" fmla="*/ 250 w 95051"/>
                  <a:gd name="connsiteY8" fmla="*/ 22724 h 71834"/>
                  <a:gd name="connsiteX9" fmla="*/ 31404 w 95051"/>
                  <a:gd name="connsiteY9" fmla="*/ 55665 h 71834"/>
                  <a:gd name="connsiteX10" fmla="*/ 51645 w 95051"/>
                  <a:gd name="connsiteY10" fmla="*/ 36218 h 71834"/>
                  <a:gd name="connsiteX11" fmla="*/ 67123 w 95051"/>
                  <a:gd name="connsiteY11" fmla="*/ 17565 h 71834"/>
                  <a:gd name="connsiteX12" fmla="*/ 90539 w 95051"/>
                  <a:gd name="connsiteY12" fmla="*/ 44751 h 71834"/>
                  <a:gd name="connsiteX13" fmla="*/ 78831 w 95051"/>
                  <a:gd name="connsiteY13" fmla="*/ 64991 h 71834"/>
                  <a:gd name="connsiteX14" fmla="*/ 68710 w 95051"/>
                  <a:gd name="connsiteY14" fmla="*/ 54276 h 71834"/>
                  <a:gd name="connsiteX15" fmla="*/ 61964 w 95051"/>
                  <a:gd name="connsiteY15" fmla="*/ 61419 h 71834"/>
                  <a:gd name="connsiteX16" fmla="*/ 74862 w 95051"/>
                  <a:gd name="connsiteY16" fmla="*/ 72135 h 71834"/>
                  <a:gd name="connsiteX17" fmla="*/ 95301 w 95051"/>
                  <a:gd name="connsiteY17" fmla="*/ 45147 h 71834"/>
                  <a:gd name="connsiteX18" fmla="*/ 59979 w 95051"/>
                  <a:gd name="connsiteY18" fmla="*/ 5658 h 71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5051" h="71834">
                    <a:moveTo>
                      <a:pt x="59979" y="5658"/>
                    </a:moveTo>
                    <a:cubicBezTo>
                      <a:pt x="41723" y="5658"/>
                      <a:pt x="37953" y="21930"/>
                      <a:pt x="36167" y="30662"/>
                    </a:cubicBezTo>
                    <a:cubicBezTo>
                      <a:pt x="34778" y="36416"/>
                      <a:pt x="33190" y="43957"/>
                      <a:pt x="24260" y="43957"/>
                    </a:cubicBezTo>
                    <a:cubicBezTo>
                      <a:pt x="19101" y="43957"/>
                      <a:pt x="4814" y="39591"/>
                      <a:pt x="4814" y="22922"/>
                    </a:cubicBezTo>
                    <a:cubicBezTo>
                      <a:pt x="4814" y="17168"/>
                      <a:pt x="6996" y="9429"/>
                      <a:pt x="15132" y="7047"/>
                    </a:cubicBezTo>
                    <a:cubicBezTo>
                      <a:pt x="15926" y="13794"/>
                      <a:pt x="21681" y="15580"/>
                      <a:pt x="23864" y="15580"/>
                    </a:cubicBezTo>
                    <a:cubicBezTo>
                      <a:pt x="26046" y="15580"/>
                      <a:pt x="29618" y="14191"/>
                      <a:pt x="29618" y="9230"/>
                    </a:cubicBezTo>
                    <a:cubicBezTo>
                      <a:pt x="29618" y="5658"/>
                      <a:pt x="27039" y="301"/>
                      <a:pt x="18109" y="301"/>
                    </a:cubicBezTo>
                    <a:cubicBezTo>
                      <a:pt x="8385" y="301"/>
                      <a:pt x="250" y="8833"/>
                      <a:pt x="250" y="22724"/>
                    </a:cubicBezTo>
                    <a:cubicBezTo>
                      <a:pt x="250" y="47132"/>
                      <a:pt x="20490" y="55665"/>
                      <a:pt x="31404" y="55665"/>
                    </a:cubicBezTo>
                    <a:cubicBezTo>
                      <a:pt x="47478" y="55665"/>
                      <a:pt x="50454" y="42171"/>
                      <a:pt x="51645" y="36218"/>
                    </a:cubicBezTo>
                    <a:cubicBezTo>
                      <a:pt x="53828" y="27090"/>
                      <a:pt x="55812" y="17565"/>
                      <a:pt x="67123" y="17565"/>
                    </a:cubicBezTo>
                    <a:cubicBezTo>
                      <a:pt x="73870" y="17565"/>
                      <a:pt x="90539" y="23319"/>
                      <a:pt x="90539" y="44751"/>
                    </a:cubicBezTo>
                    <a:cubicBezTo>
                      <a:pt x="90539" y="49513"/>
                      <a:pt x="89546" y="61618"/>
                      <a:pt x="78831" y="64991"/>
                    </a:cubicBezTo>
                    <a:cubicBezTo>
                      <a:pt x="77839" y="54276"/>
                      <a:pt x="68710" y="54276"/>
                      <a:pt x="68710" y="54276"/>
                    </a:cubicBezTo>
                    <a:cubicBezTo>
                      <a:pt x="64543" y="54276"/>
                      <a:pt x="61964" y="57054"/>
                      <a:pt x="61964" y="61419"/>
                    </a:cubicBezTo>
                    <a:cubicBezTo>
                      <a:pt x="61964" y="66182"/>
                      <a:pt x="65535" y="72135"/>
                      <a:pt x="74862" y="72135"/>
                    </a:cubicBezTo>
                    <a:cubicBezTo>
                      <a:pt x="87760" y="72135"/>
                      <a:pt x="95301" y="59832"/>
                      <a:pt x="95301" y="45147"/>
                    </a:cubicBezTo>
                    <a:cubicBezTo>
                      <a:pt x="95301" y="13596"/>
                      <a:pt x="69703" y="5658"/>
                      <a:pt x="59979" y="56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19" name="Vrije vorm 118">
                <a:extLst>
                  <a:ext uri="{FF2B5EF4-FFF2-40B4-BE49-F238E27FC236}">
                    <a16:creationId xmlns:a16="http://schemas.microsoft.com/office/drawing/2014/main" id="{CF3F51CF-87C7-06FD-638F-E0980BAA5673}"/>
                  </a:ext>
                </a:extLst>
              </p:cNvPr>
              <p:cNvSpPr/>
              <p:nvPr/>
            </p:nvSpPr>
            <p:spPr>
              <a:xfrm>
                <a:off x="6793375" y="4420943"/>
                <a:ext cx="208756" cy="48418"/>
              </a:xfrm>
              <a:custGeom>
                <a:avLst/>
                <a:gdLst>
                  <a:gd name="connsiteX0" fmla="*/ 113359 w 208756"/>
                  <a:gd name="connsiteY0" fmla="*/ 294 h 48418"/>
                  <a:gd name="connsiteX1" fmla="*/ 95896 w 208756"/>
                  <a:gd name="connsiteY1" fmla="*/ 294 h 48418"/>
                  <a:gd name="connsiteX2" fmla="*/ 646 w 208756"/>
                  <a:gd name="connsiteY2" fmla="*/ 45339 h 48418"/>
                  <a:gd name="connsiteX3" fmla="*/ 250 w 208756"/>
                  <a:gd name="connsiteY3" fmla="*/ 46530 h 48418"/>
                  <a:gd name="connsiteX4" fmla="*/ 2432 w 208756"/>
                  <a:gd name="connsiteY4" fmla="*/ 48713 h 48418"/>
                  <a:gd name="connsiteX5" fmla="*/ 4020 w 208756"/>
                  <a:gd name="connsiteY5" fmla="*/ 47919 h 48418"/>
                  <a:gd name="connsiteX6" fmla="*/ 95896 w 208756"/>
                  <a:gd name="connsiteY6" fmla="*/ 11605 h 48418"/>
                  <a:gd name="connsiteX7" fmla="*/ 113359 w 208756"/>
                  <a:gd name="connsiteY7" fmla="*/ 11605 h 48418"/>
                  <a:gd name="connsiteX8" fmla="*/ 205235 w 208756"/>
                  <a:gd name="connsiteY8" fmla="*/ 47919 h 48418"/>
                  <a:gd name="connsiteX9" fmla="*/ 206823 w 208756"/>
                  <a:gd name="connsiteY9" fmla="*/ 48713 h 48418"/>
                  <a:gd name="connsiteX10" fmla="*/ 209006 w 208756"/>
                  <a:gd name="connsiteY10" fmla="*/ 46530 h 48418"/>
                  <a:gd name="connsiteX11" fmla="*/ 208609 w 208756"/>
                  <a:gd name="connsiteY11" fmla="*/ 45339 h 48418"/>
                  <a:gd name="connsiteX12" fmla="*/ 113359 w 208756"/>
                  <a:gd name="connsiteY12" fmla="*/ 294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113359" y="294"/>
                    </a:moveTo>
                    <a:lnTo>
                      <a:pt x="95896" y="294"/>
                    </a:lnTo>
                    <a:cubicBezTo>
                      <a:pt x="59979" y="294"/>
                      <a:pt x="18109" y="22320"/>
                      <a:pt x="646" y="45339"/>
                    </a:cubicBezTo>
                    <a:cubicBezTo>
                      <a:pt x="448" y="45736"/>
                      <a:pt x="250" y="46133"/>
                      <a:pt x="250" y="46530"/>
                    </a:cubicBezTo>
                    <a:cubicBezTo>
                      <a:pt x="250" y="47720"/>
                      <a:pt x="1242" y="48713"/>
                      <a:pt x="2432" y="48713"/>
                    </a:cubicBezTo>
                    <a:cubicBezTo>
                      <a:pt x="3028" y="48713"/>
                      <a:pt x="3623" y="48316"/>
                      <a:pt x="4020" y="47919"/>
                    </a:cubicBezTo>
                    <a:cubicBezTo>
                      <a:pt x="20292" y="26091"/>
                      <a:pt x="62360" y="11605"/>
                      <a:pt x="95896" y="11605"/>
                    </a:cubicBezTo>
                    <a:lnTo>
                      <a:pt x="113359" y="11605"/>
                    </a:lnTo>
                    <a:cubicBezTo>
                      <a:pt x="146895" y="11605"/>
                      <a:pt x="188964" y="26091"/>
                      <a:pt x="205235" y="47919"/>
                    </a:cubicBezTo>
                    <a:cubicBezTo>
                      <a:pt x="205632" y="48316"/>
                      <a:pt x="206228" y="48713"/>
                      <a:pt x="206823" y="48713"/>
                    </a:cubicBezTo>
                    <a:cubicBezTo>
                      <a:pt x="208014" y="48713"/>
                      <a:pt x="209006" y="47720"/>
                      <a:pt x="209006" y="46530"/>
                    </a:cubicBezTo>
                    <a:cubicBezTo>
                      <a:pt x="209006" y="46133"/>
                      <a:pt x="208807" y="45736"/>
                      <a:pt x="208609" y="45339"/>
                    </a:cubicBezTo>
                    <a:cubicBezTo>
                      <a:pt x="191146" y="22320"/>
                      <a:pt x="149276" y="294"/>
                      <a:pt x="113359" y="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0" name="Vrije vorm 119">
                <a:extLst>
                  <a:ext uri="{FF2B5EF4-FFF2-40B4-BE49-F238E27FC236}">
                    <a16:creationId xmlns:a16="http://schemas.microsoft.com/office/drawing/2014/main" id="{F8C5DCF6-7506-652F-34DB-8301E10AC15D}"/>
                  </a:ext>
                </a:extLst>
              </p:cNvPr>
              <p:cNvSpPr/>
              <p:nvPr/>
            </p:nvSpPr>
            <p:spPr>
              <a:xfrm>
                <a:off x="7141436" y="5811938"/>
                <a:ext cx="70643" cy="110529"/>
              </a:xfrm>
              <a:custGeom>
                <a:avLst/>
                <a:gdLst>
                  <a:gd name="connsiteX0" fmla="*/ 70908 w 70643"/>
                  <a:gd name="connsiteY0" fmla="*/ 56565 h 110529"/>
                  <a:gd name="connsiteX1" fmla="*/ 35586 w 70643"/>
                  <a:gd name="connsiteY1" fmla="*/ 110937 h 110529"/>
                  <a:gd name="connsiteX2" fmla="*/ 264 w 70643"/>
                  <a:gd name="connsiteY2" fmla="*/ 55771 h 110529"/>
                  <a:gd name="connsiteX3" fmla="*/ 35586 w 70643"/>
                  <a:gd name="connsiteY3" fmla="*/ 407 h 110529"/>
                  <a:gd name="connsiteX4" fmla="*/ 70908 w 70643"/>
                  <a:gd name="connsiteY4" fmla="*/ 56565 h 110529"/>
                  <a:gd name="connsiteX5" fmla="*/ 57216 w 70643"/>
                  <a:gd name="connsiteY5" fmla="*/ 55374 h 110529"/>
                  <a:gd name="connsiteX6" fmla="*/ 35586 w 70643"/>
                  <a:gd name="connsiteY6" fmla="*/ 12313 h 110529"/>
                  <a:gd name="connsiteX7" fmla="*/ 13956 w 70643"/>
                  <a:gd name="connsiteY7" fmla="*/ 55771 h 110529"/>
                  <a:gd name="connsiteX8" fmla="*/ 35388 w 70643"/>
                  <a:gd name="connsiteY8" fmla="*/ 99626 h 110529"/>
                  <a:gd name="connsiteX9" fmla="*/ 57216 w 70643"/>
                  <a:gd name="connsiteY9" fmla="*/ 5537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908" y="56565"/>
                    </a:moveTo>
                    <a:cubicBezTo>
                      <a:pt x="70908" y="92085"/>
                      <a:pt x="58406" y="110937"/>
                      <a:pt x="35586" y="110937"/>
                    </a:cubicBezTo>
                    <a:cubicBezTo>
                      <a:pt x="12369" y="110937"/>
                      <a:pt x="264" y="92085"/>
                      <a:pt x="264" y="55771"/>
                    </a:cubicBezTo>
                    <a:cubicBezTo>
                      <a:pt x="264" y="19457"/>
                      <a:pt x="12369" y="407"/>
                      <a:pt x="35586" y="407"/>
                    </a:cubicBezTo>
                    <a:cubicBezTo>
                      <a:pt x="59002" y="407"/>
                      <a:pt x="70908" y="19060"/>
                      <a:pt x="70908" y="56565"/>
                    </a:cubicBezTo>
                    <a:close/>
                    <a:moveTo>
                      <a:pt x="57216" y="55374"/>
                    </a:moveTo>
                    <a:cubicBezTo>
                      <a:pt x="57216" y="26402"/>
                      <a:pt x="50072" y="12313"/>
                      <a:pt x="35586" y="12313"/>
                    </a:cubicBezTo>
                    <a:cubicBezTo>
                      <a:pt x="21100" y="12313"/>
                      <a:pt x="13956" y="26204"/>
                      <a:pt x="13956" y="55771"/>
                    </a:cubicBezTo>
                    <a:cubicBezTo>
                      <a:pt x="13956" y="85338"/>
                      <a:pt x="21100" y="99626"/>
                      <a:pt x="35388" y="99626"/>
                    </a:cubicBezTo>
                    <a:cubicBezTo>
                      <a:pt x="50270" y="99626"/>
                      <a:pt x="57216" y="85934"/>
                      <a:pt x="57216" y="553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1" name="Vrije vorm 120">
                <a:extLst>
                  <a:ext uri="{FF2B5EF4-FFF2-40B4-BE49-F238E27FC236}">
                    <a16:creationId xmlns:a16="http://schemas.microsoft.com/office/drawing/2014/main" id="{694DAB54-2BF3-42E6-CA5E-8307BE12FE55}"/>
                  </a:ext>
                </a:extLst>
              </p:cNvPr>
              <p:cNvSpPr/>
              <p:nvPr/>
            </p:nvSpPr>
            <p:spPr>
              <a:xfrm>
                <a:off x="7065631" y="5097563"/>
                <a:ext cx="37306" cy="108148"/>
              </a:xfrm>
              <a:custGeom>
                <a:avLst/>
                <a:gdLst>
                  <a:gd name="connsiteX0" fmla="*/ 37564 w 37306"/>
                  <a:gd name="connsiteY0" fmla="*/ 108499 h 108148"/>
                  <a:gd name="connsiteX1" fmla="*/ 24268 w 37306"/>
                  <a:gd name="connsiteY1" fmla="*/ 108499 h 108148"/>
                  <a:gd name="connsiteX2" fmla="*/ 24268 w 37306"/>
                  <a:gd name="connsiteY2" fmla="*/ 31506 h 108148"/>
                  <a:gd name="connsiteX3" fmla="*/ 257 w 37306"/>
                  <a:gd name="connsiteY3" fmla="*/ 31506 h 108148"/>
                  <a:gd name="connsiteX4" fmla="*/ 257 w 37306"/>
                  <a:gd name="connsiteY4" fmla="*/ 21981 h 108148"/>
                  <a:gd name="connsiteX5" fmla="*/ 28832 w 37306"/>
                  <a:gd name="connsiteY5" fmla="*/ 351 h 108148"/>
                  <a:gd name="connsiteX6" fmla="*/ 37564 w 37306"/>
                  <a:gd name="connsiteY6" fmla="*/ 351 h 108148"/>
                  <a:gd name="connsiteX7" fmla="*/ 37564 w 37306"/>
                  <a:gd name="connsiteY7" fmla="*/ 108499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564" y="108499"/>
                    </a:moveTo>
                    <a:cubicBezTo>
                      <a:pt x="37564" y="108499"/>
                      <a:pt x="24268" y="108499"/>
                      <a:pt x="24268" y="108499"/>
                    </a:cubicBezTo>
                    <a:cubicBezTo>
                      <a:pt x="24268" y="108499"/>
                      <a:pt x="24268" y="31506"/>
                      <a:pt x="24268" y="31506"/>
                    </a:cubicBezTo>
                    <a:cubicBezTo>
                      <a:pt x="24268" y="31506"/>
                      <a:pt x="257" y="31506"/>
                      <a:pt x="257" y="31506"/>
                    </a:cubicBezTo>
                    <a:cubicBezTo>
                      <a:pt x="257" y="31506"/>
                      <a:pt x="257" y="21981"/>
                      <a:pt x="257" y="21981"/>
                    </a:cubicBezTo>
                    <a:cubicBezTo>
                      <a:pt x="21093" y="19401"/>
                      <a:pt x="24070" y="17020"/>
                      <a:pt x="28832" y="351"/>
                    </a:cubicBezTo>
                    <a:cubicBezTo>
                      <a:pt x="28832" y="351"/>
                      <a:pt x="37564" y="351"/>
                      <a:pt x="37564" y="351"/>
                    </a:cubicBezTo>
                    <a:cubicBezTo>
                      <a:pt x="37564" y="351"/>
                      <a:pt x="37564" y="108499"/>
                      <a:pt x="37564" y="1084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2" name="Vrije vorm 121">
                <a:extLst>
                  <a:ext uri="{FF2B5EF4-FFF2-40B4-BE49-F238E27FC236}">
                    <a16:creationId xmlns:a16="http://schemas.microsoft.com/office/drawing/2014/main" id="{7FA8801B-5730-9137-00E4-FD34F3A0539B}"/>
                  </a:ext>
                </a:extLst>
              </p:cNvPr>
              <p:cNvSpPr/>
              <p:nvPr/>
            </p:nvSpPr>
            <p:spPr>
              <a:xfrm>
                <a:off x="7141436" y="5097563"/>
                <a:ext cx="70643" cy="110529"/>
              </a:xfrm>
              <a:custGeom>
                <a:avLst/>
                <a:gdLst>
                  <a:gd name="connsiteX0" fmla="*/ 70908 w 70643"/>
                  <a:gd name="connsiteY0" fmla="*/ 56509 h 110529"/>
                  <a:gd name="connsiteX1" fmla="*/ 35586 w 70643"/>
                  <a:gd name="connsiteY1" fmla="*/ 110881 h 110529"/>
                  <a:gd name="connsiteX2" fmla="*/ 264 w 70643"/>
                  <a:gd name="connsiteY2" fmla="*/ 55715 h 110529"/>
                  <a:gd name="connsiteX3" fmla="*/ 35586 w 70643"/>
                  <a:gd name="connsiteY3" fmla="*/ 351 h 110529"/>
                  <a:gd name="connsiteX4" fmla="*/ 70908 w 70643"/>
                  <a:gd name="connsiteY4" fmla="*/ 56509 h 110529"/>
                  <a:gd name="connsiteX5" fmla="*/ 57216 w 70643"/>
                  <a:gd name="connsiteY5" fmla="*/ 55318 h 110529"/>
                  <a:gd name="connsiteX6" fmla="*/ 35586 w 70643"/>
                  <a:gd name="connsiteY6" fmla="*/ 12257 h 110529"/>
                  <a:gd name="connsiteX7" fmla="*/ 13956 w 70643"/>
                  <a:gd name="connsiteY7" fmla="*/ 55715 h 110529"/>
                  <a:gd name="connsiteX8" fmla="*/ 35388 w 70643"/>
                  <a:gd name="connsiteY8" fmla="*/ 99570 h 110529"/>
                  <a:gd name="connsiteX9" fmla="*/ 57216 w 70643"/>
                  <a:gd name="connsiteY9" fmla="*/ 55318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908" y="56509"/>
                    </a:moveTo>
                    <a:cubicBezTo>
                      <a:pt x="70908" y="92029"/>
                      <a:pt x="58406" y="110881"/>
                      <a:pt x="35586" y="110881"/>
                    </a:cubicBezTo>
                    <a:cubicBezTo>
                      <a:pt x="12369" y="110881"/>
                      <a:pt x="264" y="92029"/>
                      <a:pt x="264" y="55715"/>
                    </a:cubicBezTo>
                    <a:cubicBezTo>
                      <a:pt x="264" y="19401"/>
                      <a:pt x="12369" y="351"/>
                      <a:pt x="35586" y="351"/>
                    </a:cubicBezTo>
                    <a:cubicBezTo>
                      <a:pt x="59002" y="351"/>
                      <a:pt x="70908" y="19004"/>
                      <a:pt x="70908" y="56509"/>
                    </a:cubicBezTo>
                    <a:close/>
                    <a:moveTo>
                      <a:pt x="57216" y="55318"/>
                    </a:moveTo>
                    <a:cubicBezTo>
                      <a:pt x="57216" y="26346"/>
                      <a:pt x="50072" y="12257"/>
                      <a:pt x="35586" y="12257"/>
                    </a:cubicBezTo>
                    <a:cubicBezTo>
                      <a:pt x="21100" y="12257"/>
                      <a:pt x="13956" y="26148"/>
                      <a:pt x="13956" y="55715"/>
                    </a:cubicBezTo>
                    <a:cubicBezTo>
                      <a:pt x="13956" y="85282"/>
                      <a:pt x="21100" y="99570"/>
                      <a:pt x="35388" y="99570"/>
                    </a:cubicBezTo>
                    <a:cubicBezTo>
                      <a:pt x="50270" y="99570"/>
                      <a:pt x="57216" y="85877"/>
                      <a:pt x="57216" y="553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3" name="Vrije vorm 122">
                <a:extLst>
                  <a:ext uri="{FF2B5EF4-FFF2-40B4-BE49-F238E27FC236}">
                    <a16:creationId xmlns:a16="http://schemas.microsoft.com/office/drawing/2014/main" id="{A27001A3-62E7-34D9-6AFE-D7146836FC7E}"/>
                  </a:ext>
                </a:extLst>
              </p:cNvPr>
              <p:cNvSpPr/>
              <p:nvPr/>
            </p:nvSpPr>
            <p:spPr>
              <a:xfrm>
                <a:off x="7055312" y="4383188"/>
                <a:ext cx="72628" cy="108148"/>
              </a:xfrm>
              <a:custGeom>
                <a:avLst/>
                <a:gdLst>
                  <a:gd name="connsiteX0" fmla="*/ 72886 w 72628"/>
                  <a:gd name="connsiteY0" fmla="*/ 32045 h 108148"/>
                  <a:gd name="connsiteX1" fmla="*/ 50065 w 72628"/>
                  <a:gd name="connsiteY1" fmla="*/ 64787 h 108148"/>
                  <a:gd name="connsiteX2" fmla="*/ 34786 w 72628"/>
                  <a:gd name="connsiteY2" fmla="*/ 72923 h 108148"/>
                  <a:gd name="connsiteX3" fmla="*/ 15339 w 72628"/>
                  <a:gd name="connsiteY3" fmla="*/ 95148 h 108148"/>
                  <a:gd name="connsiteX4" fmla="*/ 72290 w 72628"/>
                  <a:gd name="connsiteY4" fmla="*/ 95148 h 108148"/>
                  <a:gd name="connsiteX5" fmla="*/ 72290 w 72628"/>
                  <a:gd name="connsiteY5" fmla="*/ 108443 h 108148"/>
                  <a:gd name="connsiteX6" fmla="*/ 257 w 72628"/>
                  <a:gd name="connsiteY6" fmla="*/ 108443 h 108148"/>
                  <a:gd name="connsiteX7" fmla="*/ 30618 w 72628"/>
                  <a:gd name="connsiteY7" fmla="*/ 61612 h 108148"/>
                  <a:gd name="connsiteX8" fmla="*/ 44707 w 72628"/>
                  <a:gd name="connsiteY8" fmla="*/ 53674 h 108148"/>
                  <a:gd name="connsiteX9" fmla="*/ 59193 w 72628"/>
                  <a:gd name="connsiteY9" fmla="*/ 32441 h 108148"/>
                  <a:gd name="connsiteX10" fmla="*/ 37961 w 72628"/>
                  <a:gd name="connsiteY10" fmla="*/ 12201 h 108148"/>
                  <a:gd name="connsiteX11" fmla="*/ 16132 w 72628"/>
                  <a:gd name="connsiteY11" fmla="*/ 37799 h 108148"/>
                  <a:gd name="connsiteX12" fmla="*/ 2639 w 72628"/>
                  <a:gd name="connsiteY12" fmla="*/ 37799 h 108148"/>
                  <a:gd name="connsiteX13" fmla="*/ 38357 w 72628"/>
                  <a:gd name="connsiteY13" fmla="*/ 295 h 108148"/>
                  <a:gd name="connsiteX14" fmla="*/ 72886 w 72628"/>
                  <a:gd name="connsiteY14" fmla="*/ 32045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886" y="32045"/>
                    </a:moveTo>
                    <a:cubicBezTo>
                      <a:pt x="72886" y="45340"/>
                      <a:pt x="65146" y="56651"/>
                      <a:pt x="50065" y="64787"/>
                    </a:cubicBezTo>
                    <a:cubicBezTo>
                      <a:pt x="50065" y="64787"/>
                      <a:pt x="34786" y="72923"/>
                      <a:pt x="34786" y="72923"/>
                    </a:cubicBezTo>
                    <a:cubicBezTo>
                      <a:pt x="21689" y="80662"/>
                      <a:pt x="16728" y="86417"/>
                      <a:pt x="15339" y="95148"/>
                    </a:cubicBezTo>
                    <a:cubicBezTo>
                      <a:pt x="15339" y="95148"/>
                      <a:pt x="72290" y="95148"/>
                      <a:pt x="72290" y="95148"/>
                    </a:cubicBezTo>
                    <a:cubicBezTo>
                      <a:pt x="72290" y="95148"/>
                      <a:pt x="72290" y="108443"/>
                      <a:pt x="72290" y="108443"/>
                    </a:cubicBezTo>
                    <a:cubicBezTo>
                      <a:pt x="72290" y="108443"/>
                      <a:pt x="257" y="108443"/>
                      <a:pt x="257" y="108443"/>
                    </a:cubicBezTo>
                    <a:cubicBezTo>
                      <a:pt x="1448" y="84631"/>
                      <a:pt x="7996" y="74510"/>
                      <a:pt x="30618" y="61612"/>
                    </a:cubicBezTo>
                    <a:cubicBezTo>
                      <a:pt x="30618" y="61612"/>
                      <a:pt x="44707" y="53674"/>
                      <a:pt x="44707" y="53674"/>
                    </a:cubicBezTo>
                    <a:cubicBezTo>
                      <a:pt x="54232" y="48317"/>
                      <a:pt x="59193" y="40974"/>
                      <a:pt x="59193" y="32441"/>
                    </a:cubicBezTo>
                    <a:cubicBezTo>
                      <a:pt x="59193" y="20734"/>
                      <a:pt x="50065" y="12201"/>
                      <a:pt x="37961" y="12201"/>
                    </a:cubicBezTo>
                    <a:cubicBezTo>
                      <a:pt x="24665" y="12201"/>
                      <a:pt x="17125" y="19741"/>
                      <a:pt x="16132" y="37799"/>
                    </a:cubicBezTo>
                    <a:cubicBezTo>
                      <a:pt x="16132" y="37799"/>
                      <a:pt x="2639" y="37799"/>
                      <a:pt x="2639" y="37799"/>
                    </a:cubicBezTo>
                    <a:cubicBezTo>
                      <a:pt x="3432" y="11606"/>
                      <a:pt x="16331" y="295"/>
                      <a:pt x="38357" y="295"/>
                    </a:cubicBezTo>
                    <a:cubicBezTo>
                      <a:pt x="58796" y="295"/>
                      <a:pt x="72886" y="13788"/>
                      <a:pt x="72886" y="320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4" name="Vrije vorm 123">
                <a:extLst>
                  <a:ext uri="{FF2B5EF4-FFF2-40B4-BE49-F238E27FC236}">
                    <a16:creationId xmlns:a16="http://schemas.microsoft.com/office/drawing/2014/main" id="{D87B96A1-F657-D025-DA4D-D5632669364F}"/>
                  </a:ext>
                </a:extLst>
              </p:cNvPr>
              <p:cNvSpPr/>
              <p:nvPr/>
            </p:nvSpPr>
            <p:spPr>
              <a:xfrm>
                <a:off x="7141436" y="4383188"/>
                <a:ext cx="70643" cy="110529"/>
              </a:xfrm>
              <a:custGeom>
                <a:avLst/>
                <a:gdLst>
                  <a:gd name="connsiteX0" fmla="*/ 70908 w 70643"/>
                  <a:gd name="connsiteY0" fmla="*/ 56452 h 110529"/>
                  <a:gd name="connsiteX1" fmla="*/ 35586 w 70643"/>
                  <a:gd name="connsiteY1" fmla="*/ 110824 h 110529"/>
                  <a:gd name="connsiteX2" fmla="*/ 264 w 70643"/>
                  <a:gd name="connsiteY2" fmla="*/ 55659 h 110529"/>
                  <a:gd name="connsiteX3" fmla="*/ 35586 w 70643"/>
                  <a:gd name="connsiteY3" fmla="*/ 295 h 110529"/>
                  <a:gd name="connsiteX4" fmla="*/ 70908 w 70643"/>
                  <a:gd name="connsiteY4" fmla="*/ 56452 h 110529"/>
                  <a:gd name="connsiteX5" fmla="*/ 57216 w 70643"/>
                  <a:gd name="connsiteY5" fmla="*/ 55262 h 110529"/>
                  <a:gd name="connsiteX6" fmla="*/ 35586 w 70643"/>
                  <a:gd name="connsiteY6" fmla="*/ 12201 h 110529"/>
                  <a:gd name="connsiteX7" fmla="*/ 13956 w 70643"/>
                  <a:gd name="connsiteY7" fmla="*/ 55659 h 110529"/>
                  <a:gd name="connsiteX8" fmla="*/ 35388 w 70643"/>
                  <a:gd name="connsiteY8" fmla="*/ 99513 h 110529"/>
                  <a:gd name="connsiteX9" fmla="*/ 57216 w 70643"/>
                  <a:gd name="connsiteY9" fmla="*/ 55262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908" y="56452"/>
                    </a:moveTo>
                    <a:cubicBezTo>
                      <a:pt x="70908" y="91973"/>
                      <a:pt x="58406" y="110824"/>
                      <a:pt x="35586" y="110824"/>
                    </a:cubicBezTo>
                    <a:cubicBezTo>
                      <a:pt x="12369" y="110824"/>
                      <a:pt x="264" y="91973"/>
                      <a:pt x="264" y="55659"/>
                    </a:cubicBezTo>
                    <a:cubicBezTo>
                      <a:pt x="264" y="19345"/>
                      <a:pt x="12369" y="295"/>
                      <a:pt x="35586" y="295"/>
                    </a:cubicBezTo>
                    <a:cubicBezTo>
                      <a:pt x="59002" y="295"/>
                      <a:pt x="70908" y="18948"/>
                      <a:pt x="70908" y="56452"/>
                    </a:cubicBezTo>
                    <a:close/>
                    <a:moveTo>
                      <a:pt x="57216" y="55262"/>
                    </a:moveTo>
                    <a:cubicBezTo>
                      <a:pt x="57216" y="26290"/>
                      <a:pt x="50072" y="12201"/>
                      <a:pt x="35586" y="12201"/>
                    </a:cubicBezTo>
                    <a:cubicBezTo>
                      <a:pt x="21100" y="12201"/>
                      <a:pt x="13956" y="26091"/>
                      <a:pt x="13956" y="55659"/>
                    </a:cubicBezTo>
                    <a:cubicBezTo>
                      <a:pt x="13956" y="85226"/>
                      <a:pt x="21100" y="99513"/>
                      <a:pt x="35388" y="99513"/>
                    </a:cubicBezTo>
                    <a:cubicBezTo>
                      <a:pt x="50270" y="99513"/>
                      <a:pt x="57216" y="85821"/>
                      <a:pt x="57216" y="552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5" name="Vrije vorm 124">
                <a:extLst>
                  <a:ext uri="{FF2B5EF4-FFF2-40B4-BE49-F238E27FC236}">
                    <a16:creationId xmlns:a16="http://schemas.microsoft.com/office/drawing/2014/main" id="{2EA638C8-99CF-2935-26DA-210906C56F5A}"/>
                  </a:ext>
                </a:extLst>
              </p:cNvPr>
              <p:cNvSpPr/>
              <p:nvPr/>
            </p:nvSpPr>
            <p:spPr>
              <a:xfrm>
                <a:off x="7055114" y="3668813"/>
                <a:ext cx="72231" cy="110529"/>
              </a:xfrm>
              <a:custGeom>
                <a:avLst/>
                <a:gdLst>
                  <a:gd name="connsiteX0" fmla="*/ 72489 w 72231"/>
                  <a:gd name="connsiteY0" fmla="*/ 77034 h 110529"/>
                  <a:gd name="connsiteX1" fmla="*/ 35778 w 72231"/>
                  <a:gd name="connsiteY1" fmla="*/ 110768 h 110529"/>
                  <a:gd name="connsiteX2" fmla="*/ 257 w 72231"/>
                  <a:gd name="connsiteY2" fmla="*/ 75843 h 110529"/>
                  <a:gd name="connsiteX3" fmla="*/ 13553 w 72231"/>
                  <a:gd name="connsiteY3" fmla="*/ 75843 h 110529"/>
                  <a:gd name="connsiteX4" fmla="*/ 36373 w 72231"/>
                  <a:gd name="connsiteY4" fmla="*/ 98862 h 110529"/>
                  <a:gd name="connsiteX5" fmla="*/ 58598 w 72231"/>
                  <a:gd name="connsiteY5" fmla="*/ 77232 h 110529"/>
                  <a:gd name="connsiteX6" fmla="*/ 36373 w 72231"/>
                  <a:gd name="connsiteY6" fmla="*/ 58182 h 110529"/>
                  <a:gd name="connsiteX7" fmla="*/ 29031 w 72231"/>
                  <a:gd name="connsiteY7" fmla="*/ 58182 h 110529"/>
                  <a:gd name="connsiteX8" fmla="*/ 29031 w 72231"/>
                  <a:gd name="connsiteY8" fmla="*/ 46871 h 110529"/>
                  <a:gd name="connsiteX9" fmla="*/ 55423 w 72231"/>
                  <a:gd name="connsiteY9" fmla="*/ 30599 h 110529"/>
                  <a:gd name="connsiteX10" fmla="*/ 36373 w 72231"/>
                  <a:gd name="connsiteY10" fmla="*/ 12145 h 110529"/>
                  <a:gd name="connsiteX11" fmla="*/ 15934 w 72231"/>
                  <a:gd name="connsiteY11" fmla="*/ 35163 h 110529"/>
                  <a:gd name="connsiteX12" fmla="*/ 2440 w 72231"/>
                  <a:gd name="connsiteY12" fmla="*/ 35163 h 110529"/>
                  <a:gd name="connsiteX13" fmla="*/ 36373 w 72231"/>
                  <a:gd name="connsiteY13" fmla="*/ 238 h 110529"/>
                  <a:gd name="connsiteX14" fmla="*/ 69115 w 72231"/>
                  <a:gd name="connsiteY14" fmla="*/ 30004 h 110529"/>
                  <a:gd name="connsiteX15" fmla="*/ 54034 w 72231"/>
                  <a:gd name="connsiteY15" fmla="*/ 51832 h 110529"/>
                  <a:gd name="connsiteX16" fmla="*/ 72489 w 72231"/>
                  <a:gd name="connsiteY16" fmla="*/ 7703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231" h="110529">
                    <a:moveTo>
                      <a:pt x="72489" y="77034"/>
                    </a:moveTo>
                    <a:cubicBezTo>
                      <a:pt x="72489" y="97473"/>
                      <a:pt x="58003" y="110768"/>
                      <a:pt x="35778" y="110768"/>
                    </a:cubicBezTo>
                    <a:cubicBezTo>
                      <a:pt x="13751" y="110768"/>
                      <a:pt x="1845" y="99854"/>
                      <a:pt x="257" y="75843"/>
                    </a:cubicBezTo>
                    <a:cubicBezTo>
                      <a:pt x="257" y="75843"/>
                      <a:pt x="13553" y="75843"/>
                      <a:pt x="13553" y="75843"/>
                    </a:cubicBezTo>
                    <a:cubicBezTo>
                      <a:pt x="14545" y="91520"/>
                      <a:pt x="21689" y="98862"/>
                      <a:pt x="36373" y="98862"/>
                    </a:cubicBezTo>
                    <a:cubicBezTo>
                      <a:pt x="50264" y="98862"/>
                      <a:pt x="58598" y="90726"/>
                      <a:pt x="58598" y="77232"/>
                    </a:cubicBezTo>
                    <a:cubicBezTo>
                      <a:pt x="58598" y="65127"/>
                      <a:pt x="51057" y="58182"/>
                      <a:pt x="36373" y="58182"/>
                    </a:cubicBezTo>
                    <a:cubicBezTo>
                      <a:pt x="36373" y="58182"/>
                      <a:pt x="29031" y="58182"/>
                      <a:pt x="29031" y="58182"/>
                    </a:cubicBezTo>
                    <a:cubicBezTo>
                      <a:pt x="29031" y="58182"/>
                      <a:pt x="29031" y="46871"/>
                      <a:pt x="29031" y="46871"/>
                    </a:cubicBezTo>
                    <a:cubicBezTo>
                      <a:pt x="50462" y="46871"/>
                      <a:pt x="55423" y="42109"/>
                      <a:pt x="55423" y="30599"/>
                    </a:cubicBezTo>
                    <a:cubicBezTo>
                      <a:pt x="55423" y="19090"/>
                      <a:pt x="48279" y="12145"/>
                      <a:pt x="36373" y="12145"/>
                    </a:cubicBezTo>
                    <a:cubicBezTo>
                      <a:pt x="22681" y="12145"/>
                      <a:pt x="16132" y="19288"/>
                      <a:pt x="15934" y="35163"/>
                    </a:cubicBezTo>
                    <a:cubicBezTo>
                      <a:pt x="15934" y="35163"/>
                      <a:pt x="2440" y="35163"/>
                      <a:pt x="2440" y="35163"/>
                    </a:cubicBezTo>
                    <a:cubicBezTo>
                      <a:pt x="2837" y="12145"/>
                      <a:pt x="14545" y="238"/>
                      <a:pt x="36373" y="238"/>
                    </a:cubicBezTo>
                    <a:cubicBezTo>
                      <a:pt x="56812" y="238"/>
                      <a:pt x="69115" y="11549"/>
                      <a:pt x="69115" y="30004"/>
                    </a:cubicBezTo>
                    <a:cubicBezTo>
                      <a:pt x="69115" y="40918"/>
                      <a:pt x="64154" y="47863"/>
                      <a:pt x="54034" y="51832"/>
                    </a:cubicBezTo>
                    <a:cubicBezTo>
                      <a:pt x="67131" y="56198"/>
                      <a:pt x="72489" y="63937"/>
                      <a:pt x="72489" y="77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6" name="Vrije vorm 125">
                <a:extLst>
                  <a:ext uri="{FF2B5EF4-FFF2-40B4-BE49-F238E27FC236}">
                    <a16:creationId xmlns:a16="http://schemas.microsoft.com/office/drawing/2014/main" id="{DE59DB8E-7E27-3F29-BA01-ED7E88613CAC}"/>
                  </a:ext>
                </a:extLst>
              </p:cNvPr>
              <p:cNvSpPr/>
              <p:nvPr/>
            </p:nvSpPr>
            <p:spPr>
              <a:xfrm>
                <a:off x="7141436" y="3668813"/>
                <a:ext cx="70643" cy="110529"/>
              </a:xfrm>
              <a:custGeom>
                <a:avLst/>
                <a:gdLst>
                  <a:gd name="connsiteX0" fmla="*/ 70908 w 70643"/>
                  <a:gd name="connsiteY0" fmla="*/ 56396 h 110529"/>
                  <a:gd name="connsiteX1" fmla="*/ 35586 w 70643"/>
                  <a:gd name="connsiteY1" fmla="*/ 110768 h 110529"/>
                  <a:gd name="connsiteX2" fmla="*/ 264 w 70643"/>
                  <a:gd name="connsiteY2" fmla="*/ 55602 h 110529"/>
                  <a:gd name="connsiteX3" fmla="*/ 35586 w 70643"/>
                  <a:gd name="connsiteY3" fmla="*/ 238 h 110529"/>
                  <a:gd name="connsiteX4" fmla="*/ 70908 w 70643"/>
                  <a:gd name="connsiteY4" fmla="*/ 56396 h 110529"/>
                  <a:gd name="connsiteX5" fmla="*/ 57216 w 70643"/>
                  <a:gd name="connsiteY5" fmla="*/ 55206 h 110529"/>
                  <a:gd name="connsiteX6" fmla="*/ 35586 w 70643"/>
                  <a:gd name="connsiteY6" fmla="*/ 12145 h 110529"/>
                  <a:gd name="connsiteX7" fmla="*/ 13956 w 70643"/>
                  <a:gd name="connsiteY7" fmla="*/ 55602 h 110529"/>
                  <a:gd name="connsiteX8" fmla="*/ 35388 w 70643"/>
                  <a:gd name="connsiteY8" fmla="*/ 99457 h 110529"/>
                  <a:gd name="connsiteX9" fmla="*/ 57216 w 70643"/>
                  <a:gd name="connsiteY9" fmla="*/ 55206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908" y="56396"/>
                    </a:moveTo>
                    <a:cubicBezTo>
                      <a:pt x="70908" y="91917"/>
                      <a:pt x="58406" y="110768"/>
                      <a:pt x="35586" y="110768"/>
                    </a:cubicBezTo>
                    <a:cubicBezTo>
                      <a:pt x="12369" y="110768"/>
                      <a:pt x="264" y="91917"/>
                      <a:pt x="264" y="55602"/>
                    </a:cubicBezTo>
                    <a:cubicBezTo>
                      <a:pt x="264" y="19288"/>
                      <a:pt x="12369" y="238"/>
                      <a:pt x="35586" y="238"/>
                    </a:cubicBezTo>
                    <a:cubicBezTo>
                      <a:pt x="59002" y="238"/>
                      <a:pt x="70908" y="18891"/>
                      <a:pt x="70908" y="56396"/>
                    </a:cubicBezTo>
                    <a:close/>
                    <a:moveTo>
                      <a:pt x="57216" y="55206"/>
                    </a:moveTo>
                    <a:cubicBezTo>
                      <a:pt x="57216" y="26234"/>
                      <a:pt x="50072" y="12145"/>
                      <a:pt x="35586" y="12145"/>
                    </a:cubicBezTo>
                    <a:cubicBezTo>
                      <a:pt x="21100" y="12145"/>
                      <a:pt x="13956" y="26035"/>
                      <a:pt x="13956" y="55602"/>
                    </a:cubicBezTo>
                    <a:cubicBezTo>
                      <a:pt x="13956" y="85170"/>
                      <a:pt x="21100" y="99457"/>
                      <a:pt x="35388" y="99457"/>
                    </a:cubicBezTo>
                    <a:cubicBezTo>
                      <a:pt x="50270" y="99457"/>
                      <a:pt x="57216" y="85765"/>
                      <a:pt x="57216" y="552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7" name="Vrije vorm 126">
                <a:extLst>
                  <a:ext uri="{FF2B5EF4-FFF2-40B4-BE49-F238E27FC236}">
                    <a16:creationId xmlns:a16="http://schemas.microsoft.com/office/drawing/2014/main" id="{DC862F04-8101-A034-06F2-A0ECADB9E9C9}"/>
                  </a:ext>
                </a:extLst>
              </p:cNvPr>
              <p:cNvSpPr/>
              <p:nvPr/>
            </p:nvSpPr>
            <p:spPr>
              <a:xfrm>
                <a:off x="7309415" y="3791435"/>
                <a:ext cx="67170" cy="67158"/>
              </a:xfrm>
              <a:custGeom>
                <a:avLst/>
                <a:gdLst>
                  <a:gd name="connsiteX0" fmla="*/ 67077 w 67170"/>
                  <a:gd name="connsiteY0" fmla="*/ 33480 h 67158"/>
                  <a:gd name="connsiteX1" fmla="*/ -93 w 67170"/>
                  <a:gd name="connsiteY1" fmla="*/ 33480 h 67158"/>
                  <a:gd name="connsiteX2" fmla="*/ 67077 w 67170"/>
                  <a:gd name="connsiteY2" fmla="*/ 3348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77" y="33480"/>
                    </a:moveTo>
                    <a:cubicBezTo>
                      <a:pt x="67077" y="-11268"/>
                      <a:pt x="-93" y="-11268"/>
                      <a:pt x="-93" y="33480"/>
                    </a:cubicBezTo>
                    <a:cubicBezTo>
                      <a:pt x="-93" y="78277"/>
                      <a:pt x="67077" y="78277"/>
                      <a:pt x="67077" y="3348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8" name="Vrije vorm 127">
                <a:extLst>
                  <a:ext uri="{FF2B5EF4-FFF2-40B4-BE49-F238E27FC236}">
                    <a16:creationId xmlns:a16="http://schemas.microsoft.com/office/drawing/2014/main" id="{55F8D259-5F5F-693D-D1F0-F0A8B9A687D0}"/>
                  </a:ext>
                </a:extLst>
              </p:cNvPr>
              <p:cNvSpPr/>
              <p:nvPr/>
            </p:nvSpPr>
            <p:spPr>
              <a:xfrm>
                <a:off x="7355154" y="3791435"/>
                <a:ext cx="67121" cy="67158"/>
              </a:xfrm>
              <a:custGeom>
                <a:avLst/>
                <a:gdLst>
                  <a:gd name="connsiteX0" fmla="*/ 67027 w 67121"/>
                  <a:gd name="connsiteY0" fmla="*/ 33480 h 67158"/>
                  <a:gd name="connsiteX1" fmla="*/ -95 w 67121"/>
                  <a:gd name="connsiteY1" fmla="*/ 33480 h 67158"/>
                  <a:gd name="connsiteX2" fmla="*/ 67027 w 67121"/>
                  <a:gd name="connsiteY2" fmla="*/ 3348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27" y="33480"/>
                    </a:moveTo>
                    <a:cubicBezTo>
                      <a:pt x="67027" y="-11268"/>
                      <a:pt x="-95" y="-11268"/>
                      <a:pt x="-95" y="33480"/>
                    </a:cubicBezTo>
                    <a:cubicBezTo>
                      <a:pt x="-95" y="78277"/>
                      <a:pt x="67027" y="78277"/>
                      <a:pt x="67027" y="3348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29" name="Vrije vorm 128">
                <a:extLst>
                  <a:ext uri="{FF2B5EF4-FFF2-40B4-BE49-F238E27FC236}">
                    <a16:creationId xmlns:a16="http://schemas.microsoft.com/office/drawing/2014/main" id="{2CA89D2F-F2DD-2B7C-C389-FA656702A83C}"/>
                  </a:ext>
                </a:extLst>
              </p:cNvPr>
              <p:cNvSpPr/>
              <p:nvPr/>
            </p:nvSpPr>
            <p:spPr>
              <a:xfrm>
                <a:off x="7402035" y="3893395"/>
                <a:ext cx="67171" cy="67158"/>
              </a:xfrm>
              <a:custGeom>
                <a:avLst/>
                <a:gdLst>
                  <a:gd name="connsiteX0" fmla="*/ 67075 w 67171"/>
                  <a:gd name="connsiteY0" fmla="*/ 33515 h 67158"/>
                  <a:gd name="connsiteX1" fmla="*/ -96 w 67171"/>
                  <a:gd name="connsiteY1" fmla="*/ 33515 h 67158"/>
                  <a:gd name="connsiteX2" fmla="*/ 67075 w 67171"/>
                  <a:gd name="connsiteY2" fmla="*/ 33515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75" y="33515"/>
                    </a:moveTo>
                    <a:cubicBezTo>
                      <a:pt x="67075" y="-11283"/>
                      <a:pt x="-96" y="-11283"/>
                      <a:pt x="-96" y="33515"/>
                    </a:cubicBezTo>
                    <a:cubicBezTo>
                      <a:pt x="-96" y="78262"/>
                      <a:pt x="67075" y="78262"/>
                      <a:pt x="67075" y="33515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0" name="Vrije vorm 129">
                <a:extLst>
                  <a:ext uri="{FF2B5EF4-FFF2-40B4-BE49-F238E27FC236}">
                    <a16:creationId xmlns:a16="http://schemas.microsoft.com/office/drawing/2014/main" id="{0993DFD5-0F95-DDC6-6548-F1A251A9D331}"/>
                  </a:ext>
                </a:extLst>
              </p:cNvPr>
              <p:cNvSpPr/>
              <p:nvPr/>
            </p:nvSpPr>
            <p:spPr>
              <a:xfrm>
                <a:off x="7450553" y="3925145"/>
                <a:ext cx="67121" cy="67158"/>
              </a:xfrm>
              <a:custGeom>
                <a:avLst/>
                <a:gdLst>
                  <a:gd name="connsiteX0" fmla="*/ 67024 w 67121"/>
                  <a:gd name="connsiteY0" fmla="*/ 33514 h 67158"/>
                  <a:gd name="connsiteX1" fmla="*/ -97 w 67121"/>
                  <a:gd name="connsiteY1" fmla="*/ 33514 h 67158"/>
                  <a:gd name="connsiteX2" fmla="*/ 67024 w 67121"/>
                  <a:gd name="connsiteY2" fmla="*/ 33514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24" y="33514"/>
                    </a:moveTo>
                    <a:cubicBezTo>
                      <a:pt x="67024" y="-11284"/>
                      <a:pt x="-97" y="-11284"/>
                      <a:pt x="-97" y="33514"/>
                    </a:cubicBezTo>
                    <a:cubicBezTo>
                      <a:pt x="-97" y="78262"/>
                      <a:pt x="67024" y="78262"/>
                      <a:pt x="67024" y="33514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1" name="Vrije vorm 130">
                <a:extLst>
                  <a:ext uri="{FF2B5EF4-FFF2-40B4-BE49-F238E27FC236}">
                    <a16:creationId xmlns:a16="http://schemas.microsoft.com/office/drawing/2014/main" id="{F53B1B0E-287B-C9AE-F38F-83AFBE44E3BD}"/>
                  </a:ext>
                </a:extLst>
              </p:cNvPr>
              <p:cNvSpPr/>
              <p:nvPr/>
            </p:nvSpPr>
            <p:spPr>
              <a:xfrm>
                <a:off x="7500262" y="3985656"/>
                <a:ext cx="67121" cy="67121"/>
              </a:xfrm>
              <a:custGeom>
                <a:avLst/>
                <a:gdLst>
                  <a:gd name="connsiteX0" fmla="*/ 67023 w 67121"/>
                  <a:gd name="connsiteY0" fmla="*/ 33475 h 67121"/>
                  <a:gd name="connsiteX1" fmla="*/ -98 w 67121"/>
                  <a:gd name="connsiteY1" fmla="*/ 33475 h 67121"/>
                  <a:gd name="connsiteX2" fmla="*/ 67023 w 67121"/>
                  <a:gd name="connsiteY2" fmla="*/ 33475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23" y="33475"/>
                    </a:moveTo>
                    <a:cubicBezTo>
                      <a:pt x="67023" y="-11273"/>
                      <a:pt x="-98" y="-11273"/>
                      <a:pt x="-98" y="33475"/>
                    </a:cubicBezTo>
                    <a:cubicBezTo>
                      <a:pt x="-98" y="78222"/>
                      <a:pt x="67023" y="78222"/>
                      <a:pt x="67023" y="33475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2" name="Vrije vorm 131">
                <a:extLst>
                  <a:ext uri="{FF2B5EF4-FFF2-40B4-BE49-F238E27FC236}">
                    <a16:creationId xmlns:a16="http://schemas.microsoft.com/office/drawing/2014/main" id="{289D58EF-D2A5-2491-3C69-CA150E1D77D6}"/>
                  </a:ext>
                </a:extLst>
              </p:cNvPr>
              <p:cNvSpPr/>
              <p:nvPr/>
            </p:nvSpPr>
            <p:spPr>
              <a:xfrm>
                <a:off x="7551955" y="4069508"/>
                <a:ext cx="67171" cy="67158"/>
              </a:xfrm>
              <a:custGeom>
                <a:avLst/>
                <a:gdLst>
                  <a:gd name="connsiteX0" fmla="*/ 67071 w 67171"/>
                  <a:gd name="connsiteY0" fmla="*/ 33510 h 67158"/>
                  <a:gd name="connsiteX1" fmla="*/ -100 w 67171"/>
                  <a:gd name="connsiteY1" fmla="*/ 33510 h 67158"/>
                  <a:gd name="connsiteX2" fmla="*/ 67071 w 67171"/>
                  <a:gd name="connsiteY2" fmla="*/ 3351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71" y="33510"/>
                    </a:moveTo>
                    <a:cubicBezTo>
                      <a:pt x="67071" y="-11287"/>
                      <a:pt x="-100" y="-11287"/>
                      <a:pt x="-100" y="33510"/>
                    </a:cubicBezTo>
                    <a:cubicBezTo>
                      <a:pt x="-100" y="78258"/>
                      <a:pt x="67071" y="78258"/>
                      <a:pt x="67071" y="3351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3" name="Vrije vorm 132">
                <a:extLst>
                  <a:ext uri="{FF2B5EF4-FFF2-40B4-BE49-F238E27FC236}">
                    <a16:creationId xmlns:a16="http://schemas.microsoft.com/office/drawing/2014/main" id="{C1C28850-011C-F00B-5485-A6F601C8197F}"/>
                  </a:ext>
                </a:extLst>
              </p:cNvPr>
              <p:cNvSpPr/>
              <p:nvPr/>
            </p:nvSpPr>
            <p:spPr>
              <a:xfrm>
                <a:off x="7605682" y="4121337"/>
                <a:ext cx="67121" cy="67121"/>
              </a:xfrm>
              <a:custGeom>
                <a:avLst/>
                <a:gdLst>
                  <a:gd name="connsiteX0" fmla="*/ 67020 w 67121"/>
                  <a:gd name="connsiteY0" fmla="*/ 33471 h 67121"/>
                  <a:gd name="connsiteX1" fmla="*/ -101 w 67121"/>
                  <a:gd name="connsiteY1" fmla="*/ 33471 h 67121"/>
                  <a:gd name="connsiteX2" fmla="*/ 67020 w 67121"/>
                  <a:gd name="connsiteY2" fmla="*/ 33471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20" y="33471"/>
                    </a:moveTo>
                    <a:cubicBezTo>
                      <a:pt x="67020" y="-11276"/>
                      <a:pt x="-101" y="-11276"/>
                      <a:pt x="-101" y="33471"/>
                    </a:cubicBezTo>
                    <a:cubicBezTo>
                      <a:pt x="-101" y="78219"/>
                      <a:pt x="67020" y="78219"/>
                      <a:pt x="67020" y="33471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4" name="Vrije vorm 133">
                <a:extLst>
                  <a:ext uri="{FF2B5EF4-FFF2-40B4-BE49-F238E27FC236}">
                    <a16:creationId xmlns:a16="http://schemas.microsoft.com/office/drawing/2014/main" id="{304BE96C-7C72-2882-959C-9424A97FADDD}"/>
                  </a:ext>
                </a:extLst>
              </p:cNvPr>
              <p:cNvSpPr/>
              <p:nvPr/>
            </p:nvSpPr>
            <p:spPr>
              <a:xfrm>
                <a:off x="7660996" y="4170166"/>
                <a:ext cx="67121" cy="67158"/>
              </a:xfrm>
              <a:custGeom>
                <a:avLst/>
                <a:gdLst>
                  <a:gd name="connsiteX0" fmla="*/ 67019 w 67121"/>
                  <a:gd name="connsiteY0" fmla="*/ 33507 h 67158"/>
                  <a:gd name="connsiteX1" fmla="*/ -103 w 67121"/>
                  <a:gd name="connsiteY1" fmla="*/ 33507 h 67158"/>
                  <a:gd name="connsiteX2" fmla="*/ 67019 w 67121"/>
                  <a:gd name="connsiteY2" fmla="*/ 33507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19" y="33507"/>
                    </a:moveTo>
                    <a:cubicBezTo>
                      <a:pt x="67019" y="-11290"/>
                      <a:pt x="-103" y="-11290"/>
                      <a:pt x="-103" y="33507"/>
                    </a:cubicBezTo>
                    <a:cubicBezTo>
                      <a:pt x="-103" y="78255"/>
                      <a:pt x="67019" y="78255"/>
                      <a:pt x="67019" y="33507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5" name="Vrije vorm 134">
                <a:extLst>
                  <a:ext uri="{FF2B5EF4-FFF2-40B4-BE49-F238E27FC236}">
                    <a16:creationId xmlns:a16="http://schemas.microsoft.com/office/drawing/2014/main" id="{BC29C610-09D9-127B-06A8-DFAB8ED8C900}"/>
                  </a:ext>
                </a:extLst>
              </p:cNvPr>
              <p:cNvSpPr/>
              <p:nvPr/>
            </p:nvSpPr>
            <p:spPr>
              <a:xfrm>
                <a:off x="7718295" y="4238428"/>
                <a:ext cx="67171" cy="67158"/>
              </a:xfrm>
              <a:custGeom>
                <a:avLst/>
                <a:gdLst>
                  <a:gd name="connsiteX0" fmla="*/ 67067 w 67171"/>
                  <a:gd name="connsiteY0" fmla="*/ 33505 h 67158"/>
                  <a:gd name="connsiteX1" fmla="*/ -104 w 67171"/>
                  <a:gd name="connsiteY1" fmla="*/ 33505 h 67158"/>
                  <a:gd name="connsiteX2" fmla="*/ 67067 w 67171"/>
                  <a:gd name="connsiteY2" fmla="*/ 33505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67" y="33505"/>
                    </a:moveTo>
                    <a:cubicBezTo>
                      <a:pt x="67067" y="-11292"/>
                      <a:pt x="-104" y="-11292"/>
                      <a:pt x="-104" y="33505"/>
                    </a:cubicBezTo>
                    <a:cubicBezTo>
                      <a:pt x="-104" y="78253"/>
                      <a:pt x="67067" y="78253"/>
                      <a:pt x="67067" y="33505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6" name="Vrije vorm 135">
                <a:extLst>
                  <a:ext uri="{FF2B5EF4-FFF2-40B4-BE49-F238E27FC236}">
                    <a16:creationId xmlns:a16="http://schemas.microsoft.com/office/drawing/2014/main" id="{A6B1A1CB-19EC-3E05-02D8-8206A6A51FAE}"/>
                  </a:ext>
                </a:extLst>
              </p:cNvPr>
              <p:cNvSpPr/>
              <p:nvPr/>
            </p:nvSpPr>
            <p:spPr>
              <a:xfrm>
                <a:off x="7778025" y="4301283"/>
                <a:ext cx="67171" cy="67158"/>
              </a:xfrm>
              <a:custGeom>
                <a:avLst/>
                <a:gdLst>
                  <a:gd name="connsiteX0" fmla="*/ 67065 w 67171"/>
                  <a:gd name="connsiteY0" fmla="*/ 33504 h 67158"/>
                  <a:gd name="connsiteX1" fmla="*/ -106 w 67171"/>
                  <a:gd name="connsiteY1" fmla="*/ 33504 h 67158"/>
                  <a:gd name="connsiteX2" fmla="*/ 67065 w 67171"/>
                  <a:gd name="connsiteY2" fmla="*/ 33504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65" y="33504"/>
                    </a:moveTo>
                    <a:cubicBezTo>
                      <a:pt x="67065" y="-11293"/>
                      <a:pt x="-106" y="-11293"/>
                      <a:pt x="-106" y="33504"/>
                    </a:cubicBezTo>
                    <a:cubicBezTo>
                      <a:pt x="-106" y="78251"/>
                      <a:pt x="67065" y="78251"/>
                      <a:pt x="67065" y="33504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7" name="Vrije vorm 136">
                <a:extLst>
                  <a:ext uri="{FF2B5EF4-FFF2-40B4-BE49-F238E27FC236}">
                    <a16:creationId xmlns:a16="http://schemas.microsoft.com/office/drawing/2014/main" id="{243EBCCC-40D9-EDDB-1A9A-6A57686A147C}"/>
                  </a:ext>
                </a:extLst>
              </p:cNvPr>
              <p:cNvSpPr/>
              <p:nvPr/>
            </p:nvSpPr>
            <p:spPr>
              <a:xfrm>
                <a:off x="7839788" y="4340512"/>
                <a:ext cx="67121" cy="67158"/>
              </a:xfrm>
              <a:custGeom>
                <a:avLst/>
                <a:gdLst>
                  <a:gd name="connsiteX0" fmla="*/ 67014 w 67121"/>
                  <a:gd name="connsiteY0" fmla="*/ 33466 h 67158"/>
                  <a:gd name="connsiteX1" fmla="*/ -107 w 67121"/>
                  <a:gd name="connsiteY1" fmla="*/ 33466 h 67158"/>
                  <a:gd name="connsiteX2" fmla="*/ 67014 w 67121"/>
                  <a:gd name="connsiteY2" fmla="*/ 33466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14" y="33466"/>
                    </a:moveTo>
                    <a:cubicBezTo>
                      <a:pt x="67014" y="-11282"/>
                      <a:pt x="-107" y="-11282"/>
                      <a:pt x="-107" y="33466"/>
                    </a:cubicBezTo>
                    <a:cubicBezTo>
                      <a:pt x="-107" y="78263"/>
                      <a:pt x="67014" y="78263"/>
                      <a:pt x="67014" y="33466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8" name="Vrije vorm 137">
                <a:extLst>
                  <a:ext uri="{FF2B5EF4-FFF2-40B4-BE49-F238E27FC236}">
                    <a16:creationId xmlns:a16="http://schemas.microsoft.com/office/drawing/2014/main" id="{00C4DF1F-0436-B915-1A9A-34D488EE07A3}"/>
                  </a:ext>
                </a:extLst>
              </p:cNvPr>
              <p:cNvSpPr/>
              <p:nvPr/>
            </p:nvSpPr>
            <p:spPr>
              <a:xfrm>
                <a:off x="7904281" y="4430305"/>
                <a:ext cx="67170" cy="67158"/>
              </a:xfrm>
              <a:custGeom>
                <a:avLst/>
                <a:gdLst>
                  <a:gd name="connsiteX0" fmla="*/ 67062 w 67170"/>
                  <a:gd name="connsiteY0" fmla="*/ 33463 h 67158"/>
                  <a:gd name="connsiteX1" fmla="*/ -109 w 67170"/>
                  <a:gd name="connsiteY1" fmla="*/ 33463 h 67158"/>
                  <a:gd name="connsiteX2" fmla="*/ 67062 w 67170"/>
                  <a:gd name="connsiteY2" fmla="*/ 3346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62" y="33463"/>
                    </a:moveTo>
                    <a:cubicBezTo>
                      <a:pt x="67062" y="-11284"/>
                      <a:pt x="-109" y="-11284"/>
                      <a:pt x="-109" y="33463"/>
                    </a:cubicBezTo>
                    <a:cubicBezTo>
                      <a:pt x="-109" y="78260"/>
                      <a:pt x="67062" y="78260"/>
                      <a:pt x="67062" y="33463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39" name="Vrije vorm 138">
                <a:extLst>
                  <a:ext uri="{FF2B5EF4-FFF2-40B4-BE49-F238E27FC236}">
                    <a16:creationId xmlns:a16="http://schemas.microsoft.com/office/drawing/2014/main" id="{D65AC23A-8521-51AA-12B4-C8CA35B3EC82}"/>
                  </a:ext>
                </a:extLst>
              </p:cNvPr>
              <p:cNvSpPr/>
              <p:nvPr/>
            </p:nvSpPr>
            <p:spPr>
              <a:xfrm>
                <a:off x="7972047" y="4479170"/>
                <a:ext cx="67171" cy="67121"/>
              </a:xfrm>
              <a:custGeom>
                <a:avLst/>
                <a:gdLst>
                  <a:gd name="connsiteX0" fmla="*/ 67060 w 67171"/>
                  <a:gd name="connsiteY0" fmla="*/ 33462 h 67121"/>
                  <a:gd name="connsiteX1" fmla="*/ -111 w 67171"/>
                  <a:gd name="connsiteY1" fmla="*/ 33462 h 67121"/>
                  <a:gd name="connsiteX2" fmla="*/ 67060 w 67171"/>
                  <a:gd name="connsiteY2" fmla="*/ 33462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060" y="33462"/>
                    </a:moveTo>
                    <a:cubicBezTo>
                      <a:pt x="67060" y="-11286"/>
                      <a:pt x="-111" y="-11286"/>
                      <a:pt x="-111" y="33462"/>
                    </a:cubicBezTo>
                    <a:cubicBezTo>
                      <a:pt x="-111" y="78209"/>
                      <a:pt x="67060" y="78209"/>
                      <a:pt x="67060" y="33462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0" name="Vrije vorm 139">
                <a:extLst>
                  <a:ext uri="{FF2B5EF4-FFF2-40B4-BE49-F238E27FC236}">
                    <a16:creationId xmlns:a16="http://schemas.microsoft.com/office/drawing/2014/main" id="{DA66AF19-7AA0-AD8B-C055-3552E89D2CD5}"/>
                  </a:ext>
                </a:extLst>
              </p:cNvPr>
              <p:cNvSpPr/>
              <p:nvPr/>
            </p:nvSpPr>
            <p:spPr>
              <a:xfrm>
                <a:off x="8042988" y="4553435"/>
                <a:ext cx="67170" cy="67158"/>
              </a:xfrm>
              <a:custGeom>
                <a:avLst/>
                <a:gdLst>
                  <a:gd name="connsiteX0" fmla="*/ 67058 w 67170"/>
                  <a:gd name="connsiteY0" fmla="*/ 33460 h 67158"/>
                  <a:gd name="connsiteX1" fmla="*/ -113 w 67170"/>
                  <a:gd name="connsiteY1" fmla="*/ 33460 h 67158"/>
                  <a:gd name="connsiteX2" fmla="*/ 67058 w 67170"/>
                  <a:gd name="connsiteY2" fmla="*/ 3346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58" y="33460"/>
                    </a:moveTo>
                    <a:cubicBezTo>
                      <a:pt x="67058" y="-11288"/>
                      <a:pt x="-113" y="-11288"/>
                      <a:pt x="-113" y="33460"/>
                    </a:cubicBezTo>
                    <a:cubicBezTo>
                      <a:pt x="-113" y="78257"/>
                      <a:pt x="67058" y="78257"/>
                      <a:pt x="67058" y="3346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1" name="Vrije vorm 140">
                <a:extLst>
                  <a:ext uri="{FF2B5EF4-FFF2-40B4-BE49-F238E27FC236}">
                    <a16:creationId xmlns:a16="http://schemas.microsoft.com/office/drawing/2014/main" id="{1236E5AF-1ACE-C8BE-A11E-4A514D1CADC0}"/>
                  </a:ext>
                </a:extLst>
              </p:cNvPr>
              <p:cNvSpPr/>
              <p:nvPr/>
            </p:nvSpPr>
            <p:spPr>
              <a:xfrm>
                <a:off x="8118345" y="4632463"/>
                <a:ext cx="67171" cy="67158"/>
              </a:xfrm>
              <a:custGeom>
                <a:avLst/>
                <a:gdLst>
                  <a:gd name="connsiteX0" fmla="*/ 67056 w 67171"/>
                  <a:gd name="connsiteY0" fmla="*/ 33458 h 67158"/>
                  <a:gd name="connsiteX1" fmla="*/ -115 w 67171"/>
                  <a:gd name="connsiteY1" fmla="*/ 33458 h 67158"/>
                  <a:gd name="connsiteX2" fmla="*/ 67056 w 67171"/>
                  <a:gd name="connsiteY2" fmla="*/ 3345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56" y="33458"/>
                    </a:moveTo>
                    <a:cubicBezTo>
                      <a:pt x="67056" y="-11290"/>
                      <a:pt x="-115" y="-11290"/>
                      <a:pt x="-115" y="33458"/>
                    </a:cubicBezTo>
                    <a:cubicBezTo>
                      <a:pt x="-115" y="78255"/>
                      <a:pt x="67056" y="78255"/>
                      <a:pt x="67056" y="3345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2" name="Vrije vorm 141">
                <a:extLst>
                  <a:ext uri="{FF2B5EF4-FFF2-40B4-BE49-F238E27FC236}">
                    <a16:creationId xmlns:a16="http://schemas.microsoft.com/office/drawing/2014/main" id="{B15FE189-4627-26D4-E23B-2E7FCA50A537}"/>
                  </a:ext>
                </a:extLst>
              </p:cNvPr>
              <p:cNvSpPr/>
              <p:nvPr/>
            </p:nvSpPr>
            <p:spPr>
              <a:xfrm>
                <a:off x="8198117" y="4691200"/>
                <a:ext cx="67171" cy="67158"/>
              </a:xfrm>
              <a:custGeom>
                <a:avLst/>
                <a:gdLst>
                  <a:gd name="connsiteX0" fmla="*/ 67054 w 67171"/>
                  <a:gd name="connsiteY0" fmla="*/ 33456 h 67158"/>
                  <a:gd name="connsiteX1" fmla="*/ -117 w 67171"/>
                  <a:gd name="connsiteY1" fmla="*/ 33456 h 67158"/>
                  <a:gd name="connsiteX2" fmla="*/ 67054 w 67171"/>
                  <a:gd name="connsiteY2" fmla="*/ 33456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54" y="33456"/>
                    </a:moveTo>
                    <a:cubicBezTo>
                      <a:pt x="67054" y="-11291"/>
                      <a:pt x="-117" y="-11291"/>
                      <a:pt x="-117" y="33456"/>
                    </a:cubicBezTo>
                    <a:cubicBezTo>
                      <a:pt x="-117" y="78254"/>
                      <a:pt x="67054" y="78254"/>
                      <a:pt x="67054" y="33456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3" name="Vrije vorm 142">
                <a:extLst>
                  <a:ext uri="{FF2B5EF4-FFF2-40B4-BE49-F238E27FC236}">
                    <a16:creationId xmlns:a16="http://schemas.microsoft.com/office/drawing/2014/main" id="{542C190B-6A05-00C8-5B55-F46E15001695}"/>
                  </a:ext>
                </a:extLst>
              </p:cNvPr>
              <p:cNvSpPr/>
              <p:nvPr/>
            </p:nvSpPr>
            <p:spPr>
              <a:xfrm>
                <a:off x="8283098" y="4774098"/>
                <a:ext cx="67171" cy="67158"/>
              </a:xfrm>
              <a:custGeom>
                <a:avLst/>
                <a:gdLst>
                  <a:gd name="connsiteX0" fmla="*/ 67052 w 67171"/>
                  <a:gd name="connsiteY0" fmla="*/ 33454 h 67158"/>
                  <a:gd name="connsiteX1" fmla="*/ -119 w 67171"/>
                  <a:gd name="connsiteY1" fmla="*/ 33454 h 67158"/>
                  <a:gd name="connsiteX2" fmla="*/ 67052 w 67171"/>
                  <a:gd name="connsiteY2" fmla="*/ 33454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52" y="33454"/>
                    </a:moveTo>
                    <a:cubicBezTo>
                      <a:pt x="67052" y="-11293"/>
                      <a:pt x="-119" y="-11293"/>
                      <a:pt x="-119" y="33454"/>
                    </a:cubicBezTo>
                    <a:cubicBezTo>
                      <a:pt x="-119" y="78251"/>
                      <a:pt x="67052" y="78251"/>
                      <a:pt x="67052" y="33454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4" name="Vrije vorm 143">
                <a:extLst>
                  <a:ext uri="{FF2B5EF4-FFF2-40B4-BE49-F238E27FC236}">
                    <a16:creationId xmlns:a16="http://schemas.microsoft.com/office/drawing/2014/main" id="{2450C6A0-8783-68A5-817A-2F3752F8348B}"/>
                  </a:ext>
                </a:extLst>
              </p:cNvPr>
              <p:cNvSpPr/>
              <p:nvPr/>
            </p:nvSpPr>
            <p:spPr>
              <a:xfrm>
                <a:off x="8374528" y="4845746"/>
                <a:ext cx="67121" cy="67158"/>
              </a:xfrm>
              <a:custGeom>
                <a:avLst/>
                <a:gdLst>
                  <a:gd name="connsiteX0" fmla="*/ 67000 w 67121"/>
                  <a:gd name="connsiteY0" fmla="*/ 33490 h 67158"/>
                  <a:gd name="connsiteX1" fmla="*/ -121 w 67121"/>
                  <a:gd name="connsiteY1" fmla="*/ 33490 h 67158"/>
                  <a:gd name="connsiteX2" fmla="*/ 67000 w 67121"/>
                  <a:gd name="connsiteY2" fmla="*/ 3349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00" y="33490"/>
                    </a:moveTo>
                    <a:cubicBezTo>
                      <a:pt x="67000" y="-11308"/>
                      <a:pt x="-121" y="-11308"/>
                      <a:pt x="-121" y="33490"/>
                    </a:cubicBezTo>
                    <a:cubicBezTo>
                      <a:pt x="-121" y="78237"/>
                      <a:pt x="67000" y="78237"/>
                      <a:pt x="67000" y="3349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5" name="Vrije vorm 144">
                <a:extLst>
                  <a:ext uri="{FF2B5EF4-FFF2-40B4-BE49-F238E27FC236}">
                    <a16:creationId xmlns:a16="http://schemas.microsoft.com/office/drawing/2014/main" id="{67FA2A97-3171-8578-F9D9-89C20E50550E}"/>
                  </a:ext>
                </a:extLst>
              </p:cNvPr>
              <p:cNvSpPr/>
              <p:nvPr/>
            </p:nvSpPr>
            <p:spPr>
              <a:xfrm>
                <a:off x="8473102" y="4922727"/>
                <a:ext cx="67170" cy="67158"/>
              </a:xfrm>
              <a:custGeom>
                <a:avLst/>
                <a:gdLst>
                  <a:gd name="connsiteX0" fmla="*/ 67047 w 67170"/>
                  <a:gd name="connsiteY0" fmla="*/ 33450 h 67158"/>
                  <a:gd name="connsiteX1" fmla="*/ -124 w 67170"/>
                  <a:gd name="connsiteY1" fmla="*/ 33450 h 67158"/>
                  <a:gd name="connsiteX2" fmla="*/ 67047 w 67170"/>
                  <a:gd name="connsiteY2" fmla="*/ 3345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47" y="33450"/>
                    </a:moveTo>
                    <a:cubicBezTo>
                      <a:pt x="67047" y="-11297"/>
                      <a:pt x="-124" y="-11297"/>
                      <a:pt x="-124" y="33450"/>
                    </a:cubicBezTo>
                    <a:cubicBezTo>
                      <a:pt x="-124" y="78248"/>
                      <a:pt x="67047" y="78248"/>
                      <a:pt x="67047" y="3345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6" name="Vrije vorm 145">
                <a:extLst>
                  <a:ext uri="{FF2B5EF4-FFF2-40B4-BE49-F238E27FC236}">
                    <a16:creationId xmlns:a16="http://schemas.microsoft.com/office/drawing/2014/main" id="{8E93B681-3694-DE10-FA52-FE0BCEB4FB3F}"/>
                  </a:ext>
                </a:extLst>
              </p:cNvPr>
              <p:cNvSpPr/>
              <p:nvPr/>
            </p:nvSpPr>
            <p:spPr>
              <a:xfrm>
                <a:off x="8580952" y="5006468"/>
                <a:ext cx="67121" cy="67121"/>
              </a:xfrm>
              <a:custGeom>
                <a:avLst/>
                <a:gdLst>
                  <a:gd name="connsiteX0" fmla="*/ 66995 w 67121"/>
                  <a:gd name="connsiteY0" fmla="*/ 33448 h 67121"/>
                  <a:gd name="connsiteX1" fmla="*/ -127 w 67121"/>
                  <a:gd name="connsiteY1" fmla="*/ 33448 h 67121"/>
                  <a:gd name="connsiteX2" fmla="*/ 66995 w 67121"/>
                  <a:gd name="connsiteY2" fmla="*/ 33448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6995" y="33448"/>
                    </a:moveTo>
                    <a:cubicBezTo>
                      <a:pt x="66995" y="-11299"/>
                      <a:pt x="-127" y="-11299"/>
                      <a:pt x="-127" y="33448"/>
                    </a:cubicBezTo>
                    <a:cubicBezTo>
                      <a:pt x="-127" y="78196"/>
                      <a:pt x="66995" y="78196"/>
                      <a:pt x="66995" y="3344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7" name="Vrije vorm 146">
                <a:extLst>
                  <a:ext uri="{FF2B5EF4-FFF2-40B4-BE49-F238E27FC236}">
                    <a16:creationId xmlns:a16="http://schemas.microsoft.com/office/drawing/2014/main" id="{81029333-BA72-0358-66C8-C423D3470286}"/>
                  </a:ext>
                </a:extLst>
              </p:cNvPr>
              <p:cNvSpPr/>
              <p:nvPr/>
            </p:nvSpPr>
            <p:spPr>
              <a:xfrm>
                <a:off x="8701205" y="5099796"/>
                <a:ext cx="67121" cy="67158"/>
              </a:xfrm>
              <a:custGeom>
                <a:avLst/>
                <a:gdLst>
                  <a:gd name="connsiteX0" fmla="*/ 66991 w 67121"/>
                  <a:gd name="connsiteY0" fmla="*/ 33483 h 67158"/>
                  <a:gd name="connsiteX1" fmla="*/ -130 w 67121"/>
                  <a:gd name="connsiteY1" fmla="*/ 33483 h 67158"/>
                  <a:gd name="connsiteX2" fmla="*/ 66991 w 67121"/>
                  <a:gd name="connsiteY2" fmla="*/ 3348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6991" y="33483"/>
                    </a:moveTo>
                    <a:cubicBezTo>
                      <a:pt x="66991" y="-11314"/>
                      <a:pt x="-130" y="-11314"/>
                      <a:pt x="-130" y="33483"/>
                    </a:cubicBezTo>
                    <a:cubicBezTo>
                      <a:pt x="-130" y="78230"/>
                      <a:pt x="66991" y="78230"/>
                      <a:pt x="66991" y="33483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8" name="Vrije vorm 147">
                <a:extLst>
                  <a:ext uri="{FF2B5EF4-FFF2-40B4-BE49-F238E27FC236}">
                    <a16:creationId xmlns:a16="http://schemas.microsoft.com/office/drawing/2014/main" id="{C4BF0604-08F0-806E-9B3B-570D23DE7399}"/>
                  </a:ext>
                </a:extLst>
              </p:cNvPr>
              <p:cNvSpPr/>
              <p:nvPr/>
            </p:nvSpPr>
            <p:spPr>
              <a:xfrm>
                <a:off x="8838673" y="5199151"/>
                <a:ext cx="67170" cy="67158"/>
              </a:xfrm>
              <a:custGeom>
                <a:avLst/>
                <a:gdLst>
                  <a:gd name="connsiteX0" fmla="*/ 67037 w 67170"/>
                  <a:gd name="connsiteY0" fmla="*/ 33443 h 67158"/>
                  <a:gd name="connsiteX1" fmla="*/ -134 w 67170"/>
                  <a:gd name="connsiteY1" fmla="*/ 33443 h 67158"/>
                  <a:gd name="connsiteX2" fmla="*/ 67037 w 67170"/>
                  <a:gd name="connsiteY2" fmla="*/ 33443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37" y="33443"/>
                    </a:moveTo>
                    <a:cubicBezTo>
                      <a:pt x="67037" y="-11305"/>
                      <a:pt x="-134" y="-11305"/>
                      <a:pt x="-134" y="33443"/>
                    </a:cubicBezTo>
                    <a:cubicBezTo>
                      <a:pt x="-134" y="78240"/>
                      <a:pt x="67037" y="78240"/>
                      <a:pt x="67037" y="33443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49" name="Vrije vorm 148">
                <a:extLst>
                  <a:ext uri="{FF2B5EF4-FFF2-40B4-BE49-F238E27FC236}">
                    <a16:creationId xmlns:a16="http://schemas.microsoft.com/office/drawing/2014/main" id="{9B0528DE-0DE2-7A8E-E4C3-84283A6AE332}"/>
                  </a:ext>
                </a:extLst>
              </p:cNvPr>
              <p:cNvSpPr/>
              <p:nvPr/>
            </p:nvSpPr>
            <p:spPr>
              <a:xfrm>
                <a:off x="9001045" y="5304980"/>
                <a:ext cx="67170" cy="67158"/>
              </a:xfrm>
              <a:custGeom>
                <a:avLst/>
                <a:gdLst>
                  <a:gd name="connsiteX0" fmla="*/ 67033 w 67170"/>
                  <a:gd name="connsiteY0" fmla="*/ 33478 h 67158"/>
                  <a:gd name="connsiteX1" fmla="*/ -138 w 67170"/>
                  <a:gd name="connsiteY1" fmla="*/ 33478 h 67158"/>
                  <a:gd name="connsiteX2" fmla="*/ 67033 w 67170"/>
                  <a:gd name="connsiteY2" fmla="*/ 3347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33" y="33478"/>
                    </a:moveTo>
                    <a:cubicBezTo>
                      <a:pt x="67033" y="-11320"/>
                      <a:pt x="-138" y="-11320"/>
                      <a:pt x="-138" y="33478"/>
                    </a:cubicBezTo>
                    <a:cubicBezTo>
                      <a:pt x="-138" y="78225"/>
                      <a:pt x="67033" y="78225"/>
                      <a:pt x="67033" y="33478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0" name="Vrije vorm 149">
                <a:extLst>
                  <a:ext uri="{FF2B5EF4-FFF2-40B4-BE49-F238E27FC236}">
                    <a16:creationId xmlns:a16="http://schemas.microsoft.com/office/drawing/2014/main" id="{2ED6E9E2-818F-F947-1A32-FB40CF688EEA}"/>
                  </a:ext>
                </a:extLst>
              </p:cNvPr>
              <p:cNvSpPr/>
              <p:nvPr/>
            </p:nvSpPr>
            <p:spPr>
              <a:xfrm>
                <a:off x="9231976" y="5503517"/>
                <a:ext cx="67121" cy="67158"/>
              </a:xfrm>
              <a:custGeom>
                <a:avLst/>
                <a:gdLst>
                  <a:gd name="connsiteX0" fmla="*/ 66978 w 67121"/>
                  <a:gd name="connsiteY0" fmla="*/ 33472 h 67158"/>
                  <a:gd name="connsiteX1" fmla="*/ -144 w 67121"/>
                  <a:gd name="connsiteY1" fmla="*/ 33472 h 67158"/>
                  <a:gd name="connsiteX2" fmla="*/ 66978 w 67121"/>
                  <a:gd name="connsiteY2" fmla="*/ 33472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6978" y="33472"/>
                    </a:moveTo>
                    <a:cubicBezTo>
                      <a:pt x="66978" y="-11325"/>
                      <a:pt x="-144" y="-11325"/>
                      <a:pt x="-144" y="33472"/>
                    </a:cubicBezTo>
                    <a:cubicBezTo>
                      <a:pt x="-144" y="78220"/>
                      <a:pt x="66978" y="78220"/>
                      <a:pt x="66978" y="33472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1" name="Vrije vorm 150">
                <a:extLst>
                  <a:ext uri="{FF2B5EF4-FFF2-40B4-BE49-F238E27FC236}">
                    <a16:creationId xmlns:a16="http://schemas.microsoft.com/office/drawing/2014/main" id="{B7DC40D0-EC3F-78C5-0A0F-4A9FF34C0AF1}"/>
                  </a:ext>
                </a:extLst>
              </p:cNvPr>
              <p:cNvSpPr/>
              <p:nvPr/>
            </p:nvSpPr>
            <p:spPr>
              <a:xfrm>
                <a:off x="7286991" y="3717269"/>
                <a:ext cx="67121" cy="67158"/>
              </a:xfrm>
              <a:custGeom>
                <a:avLst/>
                <a:gdLst>
                  <a:gd name="connsiteX0" fmla="*/ 67121 w 67121"/>
                  <a:gd name="connsiteY0" fmla="*/ 33561 h 67158"/>
                  <a:gd name="connsiteX1" fmla="*/ 0 w 67121"/>
                  <a:gd name="connsiteY1" fmla="*/ 33561 h 67158"/>
                  <a:gd name="connsiteX2" fmla="*/ 67121 w 67121"/>
                  <a:gd name="connsiteY2" fmla="*/ 33561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121" y="33561"/>
                    </a:moveTo>
                    <a:cubicBezTo>
                      <a:pt x="67121" y="-11187"/>
                      <a:pt x="0" y="-11187"/>
                      <a:pt x="0" y="33561"/>
                    </a:cubicBezTo>
                    <a:cubicBezTo>
                      <a:pt x="0" y="78358"/>
                      <a:pt x="67121" y="78358"/>
                      <a:pt x="67121" y="33561"/>
                    </a:cubicBezTo>
                    <a:close/>
                  </a:path>
                </a:pathLst>
              </a:custGeom>
              <a:solidFill>
                <a:srgbClr val="80008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2" name="Vrije vorm 151">
                <a:extLst>
                  <a:ext uri="{FF2B5EF4-FFF2-40B4-BE49-F238E27FC236}">
                    <a16:creationId xmlns:a16="http://schemas.microsoft.com/office/drawing/2014/main" id="{9EF7E132-1E35-4428-2B02-F8A353EC4D11}"/>
                  </a:ext>
                </a:extLst>
              </p:cNvPr>
              <p:cNvSpPr/>
              <p:nvPr/>
            </p:nvSpPr>
            <p:spPr>
              <a:xfrm>
                <a:off x="7286991" y="3717269"/>
                <a:ext cx="67121" cy="67158"/>
              </a:xfrm>
              <a:custGeom>
                <a:avLst/>
                <a:gdLst>
                  <a:gd name="connsiteX0" fmla="*/ 67029 w 67121"/>
                  <a:gd name="connsiteY0" fmla="*/ 33482 h 67158"/>
                  <a:gd name="connsiteX1" fmla="*/ -93 w 67121"/>
                  <a:gd name="connsiteY1" fmla="*/ 33482 h 67158"/>
                  <a:gd name="connsiteX2" fmla="*/ 67029 w 67121"/>
                  <a:gd name="connsiteY2" fmla="*/ 33482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29" y="33482"/>
                    </a:moveTo>
                    <a:cubicBezTo>
                      <a:pt x="67029" y="-11266"/>
                      <a:pt x="-93" y="-11266"/>
                      <a:pt x="-93" y="33482"/>
                    </a:cubicBezTo>
                    <a:cubicBezTo>
                      <a:pt x="-93" y="78279"/>
                      <a:pt x="67029" y="78279"/>
                      <a:pt x="67029" y="33482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3" name="Vrije vorm 152">
                <a:extLst>
                  <a:ext uri="{FF2B5EF4-FFF2-40B4-BE49-F238E27FC236}">
                    <a16:creationId xmlns:a16="http://schemas.microsoft.com/office/drawing/2014/main" id="{92FF200D-D138-1CF3-E254-8DFFB1A7BEAE}"/>
                  </a:ext>
                </a:extLst>
              </p:cNvPr>
              <p:cNvSpPr/>
              <p:nvPr/>
            </p:nvSpPr>
            <p:spPr>
              <a:xfrm>
                <a:off x="7331888" y="3791435"/>
                <a:ext cx="67121" cy="67121"/>
              </a:xfrm>
              <a:custGeom>
                <a:avLst/>
                <a:gdLst>
                  <a:gd name="connsiteX0" fmla="*/ 67027 w 67121"/>
                  <a:gd name="connsiteY0" fmla="*/ 33480 h 67121"/>
                  <a:gd name="connsiteX1" fmla="*/ -94 w 67121"/>
                  <a:gd name="connsiteY1" fmla="*/ 33480 h 67121"/>
                  <a:gd name="connsiteX2" fmla="*/ 67027 w 67121"/>
                  <a:gd name="connsiteY2" fmla="*/ 33480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27" y="33480"/>
                    </a:moveTo>
                    <a:cubicBezTo>
                      <a:pt x="67027" y="-11268"/>
                      <a:pt x="-94" y="-11268"/>
                      <a:pt x="-94" y="33480"/>
                    </a:cubicBezTo>
                    <a:cubicBezTo>
                      <a:pt x="-94" y="78228"/>
                      <a:pt x="67027" y="78228"/>
                      <a:pt x="67027" y="3348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4" name="Vrije vorm 153">
                <a:extLst>
                  <a:ext uri="{FF2B5EF4-FFF2-40B4-BE49-F238E27FC236}">
                    <a16:creationId xmlns:a16="http://schemas.microsoft.com/office/drawing/2014/main" id="{6321E6A3-95ED-A388-8014-DFD1EA2DA0F7}"/>
                  </a:ext>
                </a:extLst>
              </p:cNvPr>
              <p:cNvSpPr/>
              <p:nvPr/>
            </p:nvSpPr>
            <p:spPr>
              <a:xfrm>
                <a:off x="7378371" y="3860553"/>
                <a:ext cx="67171" cy="67158"/>
              </a:xfrm>
              <a:custGeom>
                <a:avLst/>
                <a:gdLst>
                  <a:gd name="connsiteX0" fmla="*/ 67076 w 67171"/>
                  <a:gd name="connsiteY0" fmla="*/ 33515 h 67158"/>
                  <a:gd name="connsiteX1" fmla="*/ -95 w 67171"/>
                  <a:gd name="connsiteY1" fmla="*/ 33515 h 67158"/>
                  <a:gd name="connsiteX2" fmla="*/ 67076 w 67171"/>
                  <a:gd name="connsiteY2" fmla="*/ 33515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76" y="33515"/>
                    </a:moveTo>
                    <a:cubicBezTo>
                      <a:pt x="67076" y="-11282"/>
                      <a:pt x="-95" y="-11282"/>
                      <a:pt x="-95" y="33515"/>
                    </a:cubicBezTo>
                    <a:cubicBezTo>
                      <a:pt x="-95" y="78263"/>
                      <a:pt x="67076" y="78263"/>
                      <a:pt x="67076" y="33515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5" name="Vrije vorm 154">
                <a:extLst>
                  <a:ext uri="{FF2B5EF4-FFF2-40B4-BE49-F238E27FC236}">
                    <a16:creationId xmlns:a16="http://schemas.microsoft.com/office/drawing/2014/main" id="{8465AA0F-9206-BDD0-3ADF-0F8644DA8F6A}"/>
                  </a:ext>
                </a:extLst>
              </p:cNvPr>
              <p:cNvSpPr/>
              <p:nvPr/>
            </p:nvSpPr>
            <p:spPr>
              <a:xfrm>
                <a:off x="7426096" y="3893395"/>
                <a:ext cx="67121" cy="67158"/>
              </a:xfrm>
              <a:custGeom>
                <a:avLst/>
                <a:gdLst>
                  <a:gd name="connsiteX0" fmla="*/ 67025 w 67121"/>
                  <a:gd name="connsiteY0" fmla="*/ 33515 h 67158"/>
                  <a:gd name="connsiteX1" fmla="*/ -97 w 67121"/>
                  <a:gd name="connsiteY1" fmla="*/ 33515 h 67158"/>
                  <a:gd name="connsiteX2" fmla="*/ 67025 w 67121"/>
                  <a:gd name="connsiteY2" fmla="*/ 33515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25" y="33515"/>
                    </a:moveTo>
                    <a:cubicBezTo>
                      <a:pt x="67025" y="-11283"/>
                      <a:pt x="-97" y="-11283"/>
                      <a:pt x="-97" y="33515"/>
                    </a:cubicBezTo>
                    <a:cubicBezTo>
                      <a:pt x="-97" y="78262"/>
                      <a:pt x="67025" y="78262"/>
                      <a:pt x="67025" y="33515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6" name="Vrije vorm 155">
                <a:extLst>
                  <a:ext uri="{FF2B5EF4-FFF2-40B4-BE49-F238E27FC236}">
                    <a16:creationId xmlns:a16="http://schemas.microsoft.com/office/drawing/2014/main" id="{494BBBF3-7FD3-58EA-3A9C-54238BF0577D}"/>
                  </a:ext>
                </a:extLst>
              </p:cNvPr>
              <p:cNvSpPr/>
              <p:nvPr/>
            </p:nvSpPr>
            <p:spPr>
              <a:xfrm>
                <a:off x="7475011" y="3955890"/>
                <a:ext cx="67121" cy="67121"/>
              </a:xfrm>
              <a:custGeom>
                <a:avLst/>
                <a:gdLst>
                  <a:gd name="connsiteX0" fmla="*/ 67024 w 67121"/>
                  <a:gd name="connsiteY0" fmla="*/ 33476 h 67121"/>
                  <a:gd name="connsiteX1" fmla="*/ -98 w 67121"/>
                  <a:gd name="connsiteY1" fmla="*/ 33476 h 67121"/>
                  <a:gd name="connsiteX2" fmla="*/ 67024 w 67121"/>
                  <a:gd name="connsiteY2" fmla="*/ 33476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24" y="33476"/>
                    </a:moveTo>
                    <a:cubicBezTo>
                      <a:pt x="67024" y="-11272"/>
                      <a:pt x="-98" y="-11272"/>
                      <a:pt x="-98" y="33476"/>
                    </a:cubicBezTo>
                    <a:cubicBezTo>
                      <a:pt x="-98" y="78223"/>
                      <a:pt x="67024" y="78223"/>
                      <a:pt x="67024" y="33476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7" name="Vrije vorm 156">
                <a:extLst>
                  <a:ext uri="{FF2B5EF4-FFF2-40B4-BE49-F238E27FC236}">
                    <a16:creationId xmlns:a16="http://schemas.microsoft.com/office/drawing/2014/main" id="{AF5B76AD-EC53-D609-5222-248493A7F452}"/>
                  </a:ext>
                </a:extLst>
              </p:cNvPr>
              <p:cNvSpPr/>
              <p:nvPr/>
            </p:nvSpPr>
            <p:spPr>
              <a:xfrm>
                <a:off x="7525910" y="4042409"/>
                <a:ext cx="67121" cy="67158"/>
              </a:xfrm>
              <a:custGeom>
                <a:avLst/>
                <a:gdLst>
                  <a:gd name="connsiteX0" fmla="*/ 67022 w 67121"/>
                  <a:gd name="connsiteY0" fmla="*/ 33474 h 67158"/>
                  <a:gd name="connsiteX1" fmla="*/ -99 w 67121"/>
                  <a:gd name="connsiteY1" fmla="*/ 33474 h 67158"/>
                  <a:gd name="connsiteX2" fmla="*/ 67022 w 67121"/>
                  <a:gd name="connsiteY2" fmla="*/ 33474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22" y="33474"/>
                    </a:moveTo>
                    <a:cubicBezTo>
                      <a:pt x="67022" y="-11274"/>
                      <a:pt x="-99" y="-11274"/>
                      <a:pt x="-99" y="33474"/>
                    </a:cubicBezTo>
                    <a:cubicBezTo>
                      <a:pt x="-99" y="78271"/>
                      <a:pt x="67022" y="78271"/>
                      <a:pt x="67022" y="33474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8" name="Vrije vorm 157">
                <a:extLst>
                  <a:ext uri="{FF2B5EF4-FFF2-40B4-BE49-F238E27FC236}">
                    <a16:creationId xmlns:a16="http://schemas.microsoft.com/office/drawing/2014/main" id="{B122DE65-1247-13E5-64EE-C387FAD2AAA8}"/>
                  </a:ext>
                </a:extLst>
              </p:cNvPr>
              <p:cNvSpPr/>
              <p:nvPr/>
            </p:nvSpPr>
            <p:spPr>
              <a:xfrm>
                <a:off x="7578396" y="4069508"/>
                <a:ext cx="67171" cy="67158"/>
              </a:xfrm>
              <a:custGeom>
                <a:avLst/>
                <a:gdLst>
                  <a:gd name="connsiteX0" fmla="*/ 67071 w 67171"/>
                  <a:gd name="connsiteY0" fmla="*/ 33510 h 67158"/>
                  <a:gd name="connsiteX1" fmla="*/ -101 w 67171"/>
                  <a:gd name="connsiteY1" fmla="*/ 33510 h 67158"/>
                  <a:gd name="connsiteX2" fmla="*/ 67071 w 67171"/>
                  <a:gd name="connsiteY2" fmla="*/ 3351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71" y="33510"/>
                    </a:moveTo>
                    <a:cubicBezTo>
                      <a:pt x="67071" y="-11287"/>
                      <a:pt x="-101" y="-11287"/>
                      <a:pt x="-101" y="33510"/>
                    </a:cubicBezTo>
                    <a:cubicBezTo>
                      <a:pt x="-101" y="78258"/>
                      <a:pt x="67071" y="78258"/>
                      <a:pt x="67071" y="3351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59" name="Vrije vorm 158">
                <a:extLst>
                  <a:ext uri="{FF2B5EF4-FFF2-40B4-BE49-F238E27FC236}">
                    <a16:creationId xmlns:a16="http://schemas.microsoft.com/office/drawing/2014/main" id="{50D6FA79-C851-6D63-78AD-342EC58A01E4}"/>
                  </a:ext>
                </a:extLst>
              </p:cNvPr>
              <p:cNvSpPr/>
              <p:nvPr/>
            </p:nvSpPr>
            <p:spPr>
              <a:xfrm>
                <a:off x="7632917" y="4170166"/>
                <a:ext cx="67171" cy="67158"/>
              </a:xfrm>
              <a:custGeom>
                <a:avLst/>
                <a:gdLst>
                  <a:gd name="connsiteX0" fmla="*/ 67069 w 67171"/>
                  <a:gd name="connsiteY0" fmla="*/ 33507 h 67158"/>
                  <a:gd name="connsiteX1" fmla="*/ -102 w 67171"/>
                  <a:gd name="connsiteY1" fmla="*/ 33507 h 67158"/>
                  <a:gd name="connsiteX2" fmla="*/ 67069 w 67171"/>
                  <a:gd name="connsiteY2" fmla="*/ 33507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69" y="33507"/>
                    </a:moveTo>
                    <a:cubicBezTo>
                      <a:pt x="67069" y="-11290"/>
                      <a:pt x="-102" y="-11290"/>
                      <a:pt x="-102" y="33507"/>
                    </a:cubicBezTo>
                    <a:cubicBezTo>
                      <a:pt x="-102" y="78255"/>
                      <a:pt x="67069" y="78255"/>
                      <a:pt x="67069" y="33507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0" name="Vrije vorm 159">
                <a:extLst>
                  <a:ext uri="{FF2B5EF4-FFF2-40B4-BE49-F238E27FC236}">
                    <a16:creationId xmlns:a16="http://schemas.microsoft.com/office/drawing/2014/main" id="{DE66F0B1-F14C-B85C-2BD4-C50A0E4F774E}"/>
                  </a:ext>
                </a:extLst>
              </p:cNvPr>
              <p:cNvSpPr/>
              <p:nvPr/>
            </p:nvSpPr>
            <p:spPr>
              <a:xfrm>
                <a:off x="7689422" y="4193569"/>
                <a:ext cx="67171" cy="67158"/>
              </a:xfrm>
              <a:custGeom>
                <a:avLst/>
                <a:gdLst>
                  <a:gd name="connsiteX0" fmla="*/ 67068 w 67171"/>
                  <a:gd name="connsiteY0" fmla="*/ 33469 h 67158"/>
                  <a:gd name="connsiteX1" fmla="*/ -103 w 67171"/>
                  <a:gd name="connsiteY1" fmla="*/ 33469 h 67158"/>
                  <a:gd name="connsiteX2" fmla="*/ 67068 w 67171"/>
                  <a:gd name="connsiteY2" fmla="*/ 33469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68" y="33469"/>
                    </a:moveTo>
                    <a:cubicBezTo>
                      <a:pt x="67068" y="-11278"/>
                      <a:pt x="-103" y="-11278"/>
                      <a:pt x="-103" y="33469"/>
                    </a:cubicBezTo>
                    <a:cubicBezTo>
                      <a:pt x="-103" y="78267"/>
                      <a:pt x="67068" y="78267"/>
                      <a:pt x="67068" y="33469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1" name="Vrije vorm 160">
                <a:extLst>
                  <a:ext uri="{FF2B5EF4-FFF2-40B4-BE49-F238E27FC236}">
                    <a16:creationId xmlns:a16="http://schemas.microsoft.com/office/drawing/2014/main" id="{65FF7EF1-E53D-CF65-04BD-8FA413D2A59E}"/>
                  </a:ext>
                </a:extLst>
              </p:cNvPr>
              <p:cNvSpPr/>
              <p:nvPr/>
            </p:nvSpPr>
            <p:spPr>
              <a:xfrm>
                <a:off x="7747565" y="4259946"/>
                <a:ext cx="67170" cy="67158"/>
              </a:xfrm>
              <a:custGeom>
                <a:avLst/>
                <a:gdLst>
                  <a:gd name="connsiteX0" fmla="*/ 67066 w 67170"/>
                  <a:gd name="connsiteY0" fmla="*/ 33468 h 67158"/>
                  <a:gd name="connsiteX1" fmla="*/ -105 w 67170"/>
                  <a:gd name="connsiteY1" fmla="*/ 33468 h 67158"/>
                  <a:gd name="connsiteX2" fmla="*/ 67066 w 67170"/>
                  <a:gd name="connsiteY2" fmla="*/ 3346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66" y="33468"/>
                    </a:moveTo>
                    <a:cubicBezTo>
                      <a:pt x="67066" y="-11280"/>
                      <a:pt x="-105" y="-11280"/>
                      <a:pt x="-105" y="33468"/>
                    </a:cubicBezTo>
                    <a:cubicBezTo>
                      <a:pt x="-105" y="78265"/>
                      <a:pt x="67066" y="78265"/>
                      <a:pt x="67066" y="33468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2" name="Vrije vorm 161">
                <a:extLst>
                  <a:ext uri="{FF2B5EF4-FFF2-40B4-BE49-F238E27FC236}">
                    <a16:creationId xmlns:a16="http://schemas.microsoft.com/office/drawing/2014/main" id="{6B972C00-58F7-87B5-4F15-7392F795DB93}"/>
                  </a:ext>
                </a:extLst>
              </p:cNvPr>
              <p:cNvSpPr/>
              <p:nvPr/>
            </p:nvSpPr>
            <p:spPr>
              <a:xfrm>
                <a:off x="7808485" y="4340512"/>
                <a:ext cx="67171" cy="67158"/>
              </a:xfrm>
              <a:custGeom>
                <a:avLst/>
                <a:gdLst>
                  <a:gd name="connsiteX0" fmla="*/ 67065 w 67171"/>
                  <a:gd name="connsiteY0" fmla="*/ 33466 h 67158"/>
                  <a:gd name="connsiteX1" fmla="*/ -107 w 67171"/>
                  <a:gd name="connsiteY1" fmla="*/ 33466 h 67158"/>
                  <a:gd name="connsiteX2" fmla="*/ 67065 w 67171"/>
                  <a:gd name="connsiteY2" fmla="*/ 33466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65" y="33466"/>
                    </a:moveTo>
                    <a:cubicBezTo>
                      <a:pt x="67065" y="-11282"/>
                      <a:pt x="-107" y="-11282"/>
                      <a:pt x="-107" y="33466"/>
                    </a:cubicBezTo>
                    <a:cubicBezTo>
                      <a:pt x="-107" y="78263"/>
                      <a:pt x="67065" y="78263"/>
                      <a:pt x="67065" y="33466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3" name="Vrije vorm 162">
                <a:extLst>
                  <a:ext uri="{FF2B5EF4-FFF2-40B4-BE49-F238E27FC236}">
                    <a16:creationId xmlns:a16="http://schemas.microsoft.com/office/drawing/2014/main" id="{54B53BA6-66A3-3DF7-B6F6-6776AEB12261}"/>
                  </a:ext>
                </a:extLst>
              </p:cNvPr>
              <p:cNvSpPr/>
              <p:nvPr/>
            </p:nvSpPr>
            <p:spPr>
              <a:xfrm>
                <a:off x="7871836" y="4377768"/>
                <a:ext cx="67170" cy="67158"/>
              </a:xfrm>
              <a:custGeom>
                <a:avLst/>
                <a:gdLst>
                  <a:gd name="connsiteX0" fmla="*/ 67063 w 67170"/>
                  <a:gd name="connsiteY0" fmla="*/ 33465 h 67158"/>
                  <a:gd name="connsiteX1" fmla="*/ -108 w 67170"/>
                  <a:gd name="connsiteY1" fmla="*/ 33465 h 67158"/>
                  <a:gd name="connsiteX2" fmla="*/ 67063 w 67170"/>
                  <a:gd name="connsiteY2" fmla="*/ 33465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63" y="33465"/>
                    </a:moveTo>
                    <a:cubicBezTo>
                      <a:pt x="67063" y="-11283"/>
                      <a:pt x="-108" y="-11283"/>
                      <a:pt x="-108" y="33465"/>
                    </a:cubicBezTo>
                    <a:cubicBezTo>
                      <a:pt x="-108" y="78262"/>
                      <a:pt x="67063" y="78262"/>
                      <a:pt x="67063" y="33465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4" name="Vrije vorm 163">
                <a:extLst>
                  <a:ext uri="{FF2B5EF4-FFF2-40B4-BE49-F238E27FC236}">
                    <a16:creationId xmlns:a16="http://schemas.microsoft.com/office/drawing/2014/main" id="{1C983448-AD0A-C1EB-B1E7-96DE6F0BB28A}"/>
                  </a:ext>
                </a:extLst>
              </p:cNvPr>
              <p:cNvSpPr/>
              <p:nvPr/>
            </p:nvSpPr>
            <p:spPr>
              <a:xfrm>
                <a:off x="7937965" y="4463245"/>
                <a:ext cx="67171" cy="67158"/>
              </a:xfrm>
              <a:custGeom>
                <a:avLst/>
                <a:gdLst>
                  <a:gd name="connsiteX0" fmla="*/ 67061 w 67171"/>
                  <a:gd name="connsiteY0" fmla="*/ 33462 h 67158"/>
                  <a:gd name="connsiteX1" fmla="*/ -110 w 67171"/>
                  <a:gd name="connsiteY1" fmla="*/ 33462 h 67158"/>
                  <a:gd name="connsiteX2" fmla="*/ 67061 w 67171"/>
                  <a:gd name="connsiteY2" fmla="*/ 33462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61" y="33462"/>
                    </a:moveTo>
                    <a:cubicBezTo>
                      <a:pt x="67061" y="-11285"/>
                      <a:pt x="-110" y="-11285"/>
                      <a:pt x="-110" y="33462"/>
                    </a:cubicBezTo>
                    <a:cubicBezTo>
                      <a:pt x="-110" y="78260"/>
                      <a:pt x="67061" y="78260"/>
                      <a:pt x="67061" y="33462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5" name="Vrije vorm 164">
                <a:extLst>
                  <a:ext uri="{FF2B5EF4-FFF2-40B4-BE49-F238E27FC236}">
                    <a16:creationId xmlns:a16="http://schemas.microsoft.com/office/drawing/2014/main" id="{97D8920C-BA2F-8ECB-A985-4CA328131860}"/>
                  </a:ext>
                </a:extLst>
              </p:cNvPr>
              <p:cNvSpPr/>
              <p:nvPr/>
            </p:nvSpPr>
            <p:spPr>
              <a:xfrm>
                <a:off x="8007716" y="4524724"/>
                <a:ext cx="67170" cy="67158"/>
              </a:xfrm>
              <a:custGeom>
                <a:avLst/>
                <a:gdLst>
                  <a:gd name="connsiteX0" fmla="*/ 67059 w 67170"/>
                  <a:gd name="connsiteY0" fmla="*/ 33498 h 67158"/>
                  <a:gd name="connsiteX1" fmla="*/ -112 w 67170"/>
                  <a:gd name="connsiteY1" fmla="*/ 33498 h 67158"/>
                  <a:gd name="connsiteX2" fmla="*/ 67059 w 67170"/>
                  <a:gd name="connsiteY2" fmla="*/ 33498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59" y="33498"/>
                    </a:moveTo>
                    <a:cubicBezTo>
                      <a:pt x="67059" y="-11299"/>
                      <a:pt x="-112" y="-11299"/>
                      <a:pt x="-112" y="33498"/>
                    </a:cubicBezTo>
                    <a:cubicBezTo>
                      <a:pt x="-112" y="78246"/>
                      <a:pt x="67059" y="78246"/>
                      <a:pt x="67059" y="33498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6" name="Vrije vorm 165">
                <a:extLst>
                  <a:ext uri="{FF2B5EF4-FFF2-40B4-BE49-F238E27FC236}">
                    <a16:creationId xmlns:a16="http://schemas.microsoft.com/office/drawing/2014/main" id="{6B435262-6E44-E4CD-C3D4-8F6DF70E79FB}"/>
                  </a:ext>
                </a:extLst>
              </p:cNvPr>
              <p:cNvSpPr/>
              <p:nvPr/>
            </p:nvSpPr>
            <p:spPr>
              <a:xfrm>
                <a:off x="8080691" y="4580919"/>
                <a:ext cx="67121" cy="67121"/>
              </a:xfrm>
              <a:custGeom>
                <a:avLst/>
                <a:gdLst>
                  <a:gd name="connsiteX0" fmla="*/ 67008 w 67121"/>
                  <a:gd name="connsiteY0" fmla="*/ 33459 h 67121"/>
                  <a:gd name="connsiteX1" fmla="*/ -114 w 67121"/>
                  <a:gd name="connsiteY1" fmla="*/ 33459 h 67121"/>
                  <a:gd name="connsiteX2" fmla="*/ 67008 w 67121"/>
                  <a:gd name="connsiteY2" fmla="*/ 33459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21">
                    <a:moveTo>
                      <a:pt x="67008" y="33459"/>
                    </a:moveTo>
                    <a:cubicBezTo>
                      <a:pt x="67008" y="-11288"/>
                      <a:pt x="-114" y="-11288"/>
                      <a:pt x="-114" y="33459"/>
                    </a:cubicBezTo>
                    <a:cubicBezTo>
                      <a:pt x="-114" y="78207"/>
                      <a:pt x="67008" y="78207"/>
                      <a:pt x="67008" y="33459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7" name="Vrije vorm 166">
                <a:extLst>
                  <a:ext uri="{FF2B5EF4-FFF2-40B4-BE49-F238E27FC236}">
                    <a16:creationId xmlns:a16="http://schemas.microsoft.com/office/drawing/2014/main" id="{070BB542-EB58-0D12-7DEE-28D32EE729C4}"/>
                  </a:ext>
                </a:extLst>
              </p:cNvPr>
              <p:cNvSpPr/>
              <p:nvPr/>
            </p:nvSpPr>
            <p:spPr>
              <a:xfrm>
                <a:off x="8157635" y="4656672"/>
                <a:ext cx="67171" cy="67158"/>
              </a:xfrm>
              <a:custGeom>
                <a:avLst/>
                <a:gdLst>
                  <a:gd name="connsiteX0" fmla="*/ 67055 w 67171"/>
                  <a:gd name="connsiteY0" fmla="*/ 33457 h 67158"/>
                  <a:gd name="connsiteX1" fmla="*/ -116 w 67171"/>
                  <a:gd name="connsiteY1" fmla="*/ 33457 h 67158"/>
                  <a:gd name="connsiteX2" fmla="*/ 67055 w 67171"/>
                  <a:gd name="connsiteY2" fmla="*/ 33457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55" y="33457"/>
                    </a:moveTo>
                    <a:cubicBezTo>
                      <a:pt x="67055" y="-11290"/>
                      <a:pt x="-116" y="-11290"/>
                      <a:pt x="-116" y="33457"/>
                    </a:cubicBezTo>
                    <a:cubicBezTo>
                      <a:pt x="-116" y="78255"/>
                      <a:pt x="67055" y="78255"/>
                      <a:pt x="67055" y="33457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8" name="Vrije vorm 167">
                <a:extLst>
                  <a:ext uri="{FF2B5EF4-FFF2-40B4-BE49-F238E27FC236}">
                    <a16:creationId xmlns:a16="http://schemas.microsoft.com/office/drawing/2014/main" id="{FA306DB1-3496-07B7-9503-B2006750AF42}"/>
                  </a:ext>
                </a:extLst>
              </p:cNvPr>
              <p:cNvSpPr/>
              <p:nvPr/>
            </p:nvSpPr>
            <p:spPr>
              <a:xfrm>
                <a:off x="8239838" y="4734212"/>
                <a:ext cx="67121" cy="67158"/>
              </a:xfrm>
              <a:custGeom>
                <a:avLst/>
                <a:gdLst>
                  <a:gd name="connsiteX0" fmla="*/ 67004 w 67121"/>
                  <a:gd name="connsiteY0" fmla="*/ 33455 h 67158"/>
                  <a:gd name="connsiteX1" fmla="*/ -118 w 67121"/>
                  <a:gd name="connsiteY1" fmla="*/ 33455 h 67158"/>
                  <a:gd name="connsiteX2" fmla="*/ 67004 w 67121"/>
                  <a:gd name="connsiteY2" fmla="*/ 33455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7004" y="33455"/>
                    </a:moveTo>
                    <a:cubicBezTo>
                      <a:pt x="67004" y="-11292"/>
                      <a:pt x="-118" y="-11292"/>
                      <a:pt x="-118" y="33455"/>
                    </a:cubicBezTo>
                    <a:cubicBezTo>
                      <a:pt x="-118" y="78252"/>
                      <a:pt x="67004" y="78252"/>
                      <a:pt x="67004" y="33455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69" name="Vrije vorm 168">
                <a:extLst>
                  <a:ext uri="{FF2B5EF4-FFF2-40B4-BE49-F238E27FC236}">
                    <a16:creationId xmlns:a16="http://schemas.microsoft.com/office/drawing/2014/main" id="{B55BF2D7-0764-6106-55EA-ED7D09BFF83B}"/>
                  </a:ext>
                </a:extLst>
              </p:cNvPr>
              <p:cNvSpPr/>
              <p:nvPr/>
            </p:nvSpPr>
            <p:spPr>
              <a:xfrm>
                <a:off x="8327994" y="4811168"/>
                <a:ext cx="67170" cy="67158"/>
              </a:xfrm>
              <a:custGeom>
                <a:avLst/>
                <a:gdLst>
                  <a:gd name="connsiteX0" fmla="*/ 67051 w 67170"/>
                  <a:gd name="connsiteY0" fmla="*/ 33490 h 67158"/>
                  <a:gd name="connsiteX1" fmla="*/ -120 w 67170"/>
                  <a:gd name="connsiteY1" fmla="*/ 33490 h 67158"/>
                  <a:gd name="connsiteX2" fmla="*/ 67051 w 67170"/>
                  <a:gd name="connsiteY2" fmla="*/ 33490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51" y="33490"/>
                    </a:moveTo>
                    <a:cubicBezTo>
                      <a:pt x="67051" y="-11307"/>
                      <a:pt x="-120" y="-11307"/>
                      <a:pt x="-120" y="33490"/>
                    </a:cubicBezTo>
                    <a:cubicBezTo>
                      <a:pt x="-120" y="78238"/>
                      <a:pt x="67051" y="78238"/>
                      <a:pt x="67051" y="33490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0" name="Vrije vorm 169">
                <a:extLst>
                  <a:ext uri="{FF2B5EF4-FFF2-40B4-BE49-F238E27FC236}">
                    <a16:creationId xmlns:a16="http://schemas.microsoft.com/office/drawing/2014/main" id="{AC608BE9-5182-238A-42DE-66FF33F29ED2}"/>
                  </a:ext>
                </a:extLst>
              </p:cNvPr>
              <p:cNvSpPr/>
              <p:nvPr/>
            </p:nvSpPr>
            <p:spPr>
              <a:xfrm>
                <a:off x="8422996" y="4885781"/>
                <a:ext cx="67171" cy="67158"/>
              </a:xfrm>
              <a:custGeom>
                <a:avLst/>
                <a:gdLst>
                  <a:gd name="connsiteX0" fmla="*/ 67048 w 67171"/>
                  <a:gd name="connsiteY0" fmla="*/ 33489 h 67158"/>
                  <a:gd name="connsiteX1" fmla="*/ -123 w 67171"/>
                  <a:gd name="connsiteY1" fmla="*/ 33489 h 67158"/>
                  <a:gd name="connsiteX2" fmla="*/ 67048 w 67171"/>
                  <a:gd name="connsiteY2" fmla="*/ 33489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58">
                    <a:moveTo>
                      <a:pt x="67048" y="33489"/>
                    </a:moveTo>
                    <a:cubicBezTo>
                      <a:pt x="67048" y="-11309"/>
                      <a:pt x="-123" y="-11309"/>
                      <a:pt x="-123" y="33489"/>
                    </a:cubicBezTo>
                    <a:cubicBezTo>
                      <a:pt x="-123" y="78236"/>
                      <a:pt x="67048" y="78236"/>
                      <a:pt x="67048" y="33489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1" name="Vrije vorm 170">
                <a:extLst>
                  <a:ext uri="{FF2B5EF4-FFF2-40B4-BE49-F238E27FC236}">
                    <a16:creationId xmlns:a16="http://schemas.microsoft.com/office/drawing/2014/main" id="{EE60F922-5786-3B05-7A69-B6134C5FD6F7}"/>
                  </a:ext>
                </a:extLst>
              </p:cNvPr>
              <p:cNvSpPr/>
              <p:nvPr/>
            </p:nvSpPr>
            <p:spPr>
              <a:xfrm>
                <a:off x="8526035" y="4963370"/>
                <a:ext cx="67121" cy="67158"/>
              </a:xfrm>
              <a:custGeom>
                <a:avLst/>
                <a:gdLst>
                  <a:gd name="connsiteX0" fmla="*/ 66996 w 67121"/>
                  <a:gd name="connsiteY0" fmla="*/ 33486 h 67158"/>
                  <a:gd name="connsiteX1" fmla="*/ -125 w 67121"/>
                  <a:gd name="connsiteY1" fmla="*/ 33486 h 67158"/>
                  <a:gd name="connsiteX2" fmla="*/ 66996 w 67121"/>
                  <a:gd name="connsiteY2" fmla="*/ 33486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6996" y="33486"/>
                    </a:moveTo>
                    <a:cubicBezTo>
                      <a:pt x="66996" y="-11311"/>
                      <a:pt x="-125" y="-11311"/>
                      <a:pt x="-125" y="33486"/>
                    </a:cubicBezTo>
                    <a:cubicBezTo>
                      <a:pt x="-125" y="78234"/>
                      <a:pt x="66996" y="78234"/>
                      <a:pt x="66996" y="33486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2" name="Vrije vorm 171">
                <a:extLst>
                  <a:ext uri="{FF2B5EF4-FFF2-40B4-BE49-F238E27FC236}">
                    <a16:creationId xmlns:a16="http://schemas.microsoft.com/office/drawing/2014/main" id="{EE4CE82E-DD7B-6CBE-1A2B-0B622BB560B4}"/>
                  </a:ext>
                </a:extLst>
              </p:cNvPr>
              <p:cNvSpPr/>
              <p:nvPr/>
            </p:nvSpPr>
            <p:spPr>
              <a:xfrm>
                <a:off x="8639888" y="5055928"/>
                <a:ext cx="67121" cy="67158"/>
              </a:xfrm>
              <a:custGeom>
                <a:avLst/>
                <a:gdLst>
                  <a:gd name="connsiteX0" fmla="*/ 66993 w 67121"/>
                  <a:gd name="connsiteY0" fmla="*/ 33447 h 67158"/>
                  <a:gd name="connsiteX1" fmla="*/ -128 w 67121"/>
                  <a:gd name="connsiteY1" fmla="*/ 33447 h 67158"/>
                  <a:gd name="connsiteX2" fmla="*/ 66993 w 67121"/>
                  <a:gd name="connsiteY2" fmla="*/ 33447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6993" y="33447"/>
                    </a:moveTo>
                    <a:cubicBezTo>
                      <a:pt x="66993" y="-11301"/>
                      <a:pt x="-128" y="-11301"/>
                      <a:pt x="-128" y="33447"/>
                    </a:cubicBezTo>
                    <a:cubicBezTo>
                      <a:pt x="-128" y="78244"/>
                      <a:pt x="66993" y="78244"/>
                      <a:pt x="66993" y="33447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3" name="Vrije vorm 172">
                <a:extLst>
                  <a:ext uri="{FF2B5EF4-FFF2-40B4-BE49-F238E27FC236}">
                    <a16:creationId xmlns:a16="http://schemas.microsoft.com/office/drawing/2014/main" id="{3D1ECC5E-37FF-B56F-CB72-58EA1F650017}"/>
                  </a:ext>
                </a:extLst>
              </p:cNvPr>
              <p:cNvSpPr/>
              <p:nvPr/>
            </p:nvSpPr>
            <p:spPr>
              <a:xfrm>
                <a:off x="8768129" y="5147111"/>
                <a:ext cx="67170" cy="67158"/>
              </a:xfrm>
              <a:custGeom>
                <a:avLst/>
                <a:gdLst>
                  <a:gd name="connsiteX0" fmla="*/ 67039 w 67170"/>
                  <a:gd name="connsiteY0" fmla="*/ 33444 h 67158"/>
                  <a:gd name="connsiteX1" fmla="*/ -132 w 67170"/>
                  <a:gd name="connsiteY1" fmla="*/ 33444 h 67158"/>
                  <a:gd name="connsiteX2" fmla="*/ 67039 w 67170"/>
                  <a:gd name="connsiteY2" fmla="*/ 33444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39" y="33444"/>
                    </a:moveTo>
                    <a:cubicBezTo>
                      <a:pt x="67039" y="-11303"/>
                      <a:pt x="-132" y="-11303"/>
                      <a:pt x="-132" y="33444"/>
                    </a:cubicBezTo>
                    <a:cubicBezTo>
                      <a:pt x="-132" y="78242"/>
                      <a:pt x="67039" y="78242"/>
                      <a:pt x="67039" y="33444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4" name="Vrije vorm 173">
                <a:extLst>
                  <a:ext uri="{FF2B5EF4-FFF2-40B4-BE49-F238E27FC236}">
                    <a16:creationId xmlns:a16="http://schemas.microsoft.com/office/drawing/2014/main" id="{767AAC93-3480-3D17-BC0F-E0FF6655E6BA}"/>
                  </a:ext>
                </a:extLst>
              </p:cNvPr>
              <p:cNvSpPr/>
              <p:nvPr/>
            </p:nvSpPr>
            <p:spPr>
              <a:xfrm>
                <a:off x="8916857" y="5252630"/>
                <a:ext cx="67170" cy="67158"/>
              </a:xfrm>
              <a:custGeom>
                <a:avLst/>
                <a:gdLst>
                  <a:gd name="connsiteX0" fmla="*/ 67035 w 67170"/>
                  <a:gd name="connsiteY0" fmla="*/ 33442 h 67158"/>
                  <a:gd name="connsiteX1" fmla="*/ -136 w 67170"/>
                  <a:gd name="connsiteY1" fmla="*/ 33442 h 67158"/>
                  <a:gd name="connsiteX2" fmla="*/ 67035 w 67170"/>
                  <a:gd name="connsiteY2" fmla="*/ 33442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0" h="67158">
                    <a:moveTo>
                      <a:pt x="67035" y="33442"/>
                    </a:moveTo>
                    <a:cubicBezTo>
                      <a:pt x="67035" y="-11306"/>
                      <a:pt x="-136" y="-11306"/>
                      <a:pt x="-136" y="33442"/>
                    </a:cubicBezTo>
                    <a:cubicBezTo>
                      <a:pt x="-136" y="78239"/>
                      <a:pt x="67035" y="78239"/>
                      <a:pt x="67035" y="33442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5" name="Vrije vorm 174">
                <a:extLst>
                  <a:ext uri="{FF2B5EF4-FFF2-40B4-BE49-F238E27FC236}">
                    <a16:creationId xmlns:a16="http://schemas.microsoft.com/office/drawing/2014/main" id="{69B7AE92-681B-E5A8-F4E6-5312AC6414C3}"/>
                  </a:ext>
                </a:extLst>
              </p:cNvPr>
              <p:cNvSpPr/>
              <p:nvPr/>
            </p:nvSpPr>
            <p:spPr>
              <a:xfrm>
                <a:off x="9097684" y="5365999"/>
                <a:ext cx="67121" cy="67158"/>
              </a:xfrm>
              <a:custGeom>
                <a:avLst/>
                <a:gdLst>
                  <a:gd name="connsiteX0" fmla="*/ 66981 w 67121"/>
                  <a:gd name="connsiteY0" fmla="*/ 33476 h 67158"/>
                  <a:gd name="connsiteX1" fmla="*/ -140 w 67121"/>
                  <a:gd name="connsiteY1" fmla="*/ 33476 h 67158"/>
                  <a:gd name="connsiteX2" fmla="*/ 66981 w 67121"/>
                  <a:gd name="connsiteY2" fmla="*/ 33476 h 67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21" h="67158">
                    <a:moveTo>
                      <a:pt x="66981" y="33476"/>
                    </a:moveTo>
                    <a:cubicBezTo>
                      <a:pt x="66981" y="-11321"/>
                      <a:pt x="-140" y="-11321"/>
                      <a:pt x="-140" y="33476"/>
                    </a:cubicBezTo>
                    <a:cubicBezTo>
                      <a:pt x="-140" y="78223"/>
                      <a:pt x="66981" y="78223"/>
                      <a:pt x="66981" y="33476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6" name="Vrije vorm 175">
                <a:extLst>
                  <a:ext uri="{FF2B5EF4-FFF2-40B4-BE49-F238E27FC236}">
                    <a16:creationId xmlns:a16="http://schemas.microsoft.com/office/drawing/2014/main" id="{7E6ADCC0-AC24-12CD-8784-E3C2FA885E8A}"/>
                  </a:ext>
                </a:extLst>
              </p:cNvPr>
              <p:cNvSpPr/>
              <p:nvPr/>
            </p:nvSpPr>
            <p:spPr>
              <a:xfrm>
                <a:off x="7977113" y="3356059"/>
                <a:ext cx="97432" cy="95051"/>
              </a:xfrm>
              <a:custGeom>
                <a:avLst/>
                <a:gdLst>
                  <a:gd name="connsiteX0" fmla="*/ 91412 w 97432"/>
                  <a:gd name="connsiteY0" fmla="*/ 62919 h 95051"/>
                  <a:gd name="connsiteX1" fmla="*/ 88237 w 97432"/>
                  <a:gd name="connsiteY1" fmla="*/ 60736 h 95051"/>
                  <a:gd name="connsiteX2" fmla="*/ 84467 w 97432"/>
                  <a:gd name="connsiteY2" fmla="*/ 64308 h 95051"/>
                  <a:gd name="connsiteX3" fmla="*/ 59662 w 97432"/>
                  <a:gd name="connsiteY3" fmla="*/ 90502 h 95051"/>
                  <a:gd name="connsiteX4" fmla="*/ 49740 w 97432"/>
                  <a:gd name="connsiteY4" fmla="*/ 77206 h 95051"/>
                  <a:gd name="connsiteX5" fmla="*/ 53709 w 97432"/>
                  <a:gd name="connsiteY5" fmla="*/ 55973 h 95051"/>
                  <a:gd name="connsiteX6" fmla="*/ 60853 w 97432"/>
                  <a:gd name="connsiteY6" fmla="*/ 27200 h 95051"/>
                  <a:gd name="connsiteX7" fmla="*/ 79308 w 97432"/>
                  <a:gd name="connsiteY7" fmla="*/ 4777 h 95051"/>
                  <a:gd name="connsiteX8" fmla="*/ 88634 w 97432"/>
                  <a:gd name="connsiteY8" fmla="*/ 7753 h 95051"/>
                  <a:gd name="connsiteX9" fmla="*/ 80101 w 97432"/>
                  <a:gd name="connsiteY9" fmla="*/ 17873 h 95051"/>
                  <a:gd name="connsiteX10" fmla="*/ 87444 w 97432"/>
                  <a:gd name="connsiteY10" fmla="*/ 24620 h 95051"/>
                  <a:gd name="connsiteX11" fmla="*/ 97762 w 97432"/>
                  <a:gd name="connsiteY11" fmla="*/ 13508 h 95051"/>
                  <a:gd name="connsiteX12" fmla="*/ 79506 w 97432"/>
                  <a:gd name="connsiteY12" fmla="*/ 213 h 95051"/>
                  <a:gd name="connsiteX13" fmla="*/ 59067 w 97432"/>
                  <a:gd name="connsiteY13" fmla="*/ 14500 h 95051"/>
                  <a:gd name="connsiteX14" fmla="*/ 38826 w 97432"/>
                  <a:gd name="connsiteY14" fmla="*/ 213 h 95051"/>
                  <a:gd name="connsiteX15" fmla="*/ 6680 w 97432"/>
                  <a:gd name="connsiteY15" fmla="*/ 32558 h 95051"/>
                  <a:gd name="connsiteX16" fmla="*/ 9656 w 97432"/>
                  <a:gd name="connsiteY16" fmla="*/ 34542 h 95051"/>
                  <a:gd name="connsiteX17" fmla="*/ 13426 w 97432"/>
                  <a:gd name="connsiteY17" fmla="*/ 30970 h 95051"/>
                  <a:gd name="connsiteX18" fmla="*/ 38430 w 97432"/>
                  <a:gd name="connsiteY18" fmla="*/ 4777 h 95051"/>
                  <a:gd name="connsiteX19" fmla="*/ 48550 w 97432"/>
                  <a:gd name="connsiteY19" fmla="*/ 18072 h 95051"/>
                  <a:gd name="connsiteX20" fmla="*/ 44184 w 97432"/>
                  <a:gd name="connsiteY20" fmla="*/ 41091 h 95051"/>
                  <a:gd name="connsiteX21" fmla="*/ 39223 w 97432"/>
                  <a:gd name="connsiteY21" fmla="*/ 60141 h 95051"/>
                  <a:gd name="connsiteX22" fmla="*/ 18983 w 97432"/>
                  <a:gd name="connsiteY22" fmla="*/ 90502 h 95051"/>
                  <a:gd name="connsiteX23" fmla="*/ 9656 w 97432"/>
                  <a:gd name="connsiteY23" fmla="*/ 87723 h 95051"/>
                  <a:gd name="connsiteX24" fmla="*/ 17990 w 97432"/>
                  <a:gd name="connsiteY24" fmla="*/ 77603 h 95051"/>
                  <a:gd name="connsiteX25" fmla="*/ 10847 w 97432"/>
                  <a:gd name="connsiteY25" fmla="*/ 70856 h 95051"/>
                  <a:gd name="connsiteX26" fmla="*/ 330 w 97432"/>
                  <a:gd name="connsiteY26" fmla="*/ 82167 h 95051"/>
                  <a:gd name="connsiteX27" fmla="*/ 18784 w 97432"/>
                  <a:gd name="connsiteY27" fmla="*/ 95264 h 95051"/>
                  <a:gd name="connsiteX28" fmla="*/ 39223 w 97432"/>
                  <a:gd name="connsiteY28" fmla="*/ 80977 h 95051"/>
                  <a:gd name="connsiteX29" fmla="*/ 59265 w 97432"/>
                  <a:gd name="connsiteY29" fmla="*/ 95264 h 95051"/>
                  <a:gd name="connsiteX30" fmla="*/ 91412 w 97432"/>
                  <a:gd name="connsiteY30" fmla="*/ 62919 h 9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7432" h="95051">
                    <a:moveTo>
                      <a:pt x="91412" y="62919"/>
                    </a:moveTo>
                    <a:cubicBezTo>
                      <a:pt x="91412" y="60736"/>
                      <a:pt x="89825" y="60736"/>
                      <a:pt x="88237" y="60736"/>
                    </a:cubicBezTo>
                    <a:cubicBezTo>
                      <a:pt x="85856" y="60736"/>
                      <a:pt x="85658" y="60934"/>
                      <a:pt x="84467" y="64308"/>
                    </a:cubicBezTo>
                    <a:cubicBezTo>
                      <a:pt x="78911" y="82366"/>
                      <a:pt x="68394" y="90502"/>
                      <a:pt x="59662" y="90502"/>
                    </a:cubicBezTo>
                    <a:cubicBezTo>
                      <a:pt x="55495" y="90502"/>
                      <a:pt x="49740" y="88120"/>
                      <a:pt x="49740" y="77206"/>
                    </a:cubicBezTo>
                    <a:cubicBezTo>
                      <a:pt x="49740" y="72047"/>
                      <a:pt x="52122" y="63117"/>
                      <a:pt x="53709" y="55973"/>
                    </a:cubicBezTo>
                    <a:lnTo>
                      <a:pt x="60853" y="27200"/>
                    </a:lnTo>
                    <a:cubicBezTo>
                      <a:pt x="63830" y="16484"/>
                      <a:pt x="69386" y="4777"/>
                      <a:pt x="79308" y="4777"/>
                    </a:cubicBezTo>
                    <a:cubicBezTo>
                      <a:pt x="79903" y="4777"/>
                      <a:pt x="85261" y="4777"/>
                      <a:pt x="88634" y="7753"/>
                    </a:cubicBezTo>
                    <a:cubicBezTo>
                      <a:pt x="80101" y="9936"/>
                      <a:pt x="80101" y="17873"/>
                      <a:pt x="80101" y="17873"/>
                    </a:cubicBezTo>
                    <a:cubicBezTo>
                      <a:pt x="80101" y="20652"/>
                      <a:pt x="82086" y="24620"/>
                      <a:pt x="87444" y="24620"/>
                    </a:cubicBezTo>
                    <a:cubicBezTo>
                      <a:pt x="91214" y="24620"/>
                      <a:pt x="97762" y="21644"/>
                      <a:pt x="97762" y="13508"/>
                    </a:cubicBezTo>
                    <a:cubicBezTo>
                      <a:pt x="97762" y="2792"/>
                      <a:pt x="85658" y="213"/>
                      <a:pt x="79506" y="213"/>
                    </a:cubicBezTo>
                    <a:cubicBezTo>
                      <a:pt x="67997" y="213"/>
                      <a:pt x="61051" y="10531"/>
                      <a:pt x="59067" y="14500"/>
                    </a:cubicBezTo>
                    <a:cubicBezTo>
                      <a:pt x="54305" y="1998"/>
                      <a:pt x="44184" y="213"/>
                      <a:pt x="38826" y="213"/>
                    </a:cubicBezTo>
                    <a:cubicBezTo>
                      <a:pt x="17990" y="213"/>
                      <a:pt x="6680" y="27795"/>
                      <a:pt x="6680" y="32558"/>
                    </a:cubicBezTo>
                    <a:cubicBezTo>
                      <a:pt x="6680" y="34542"/>
                      <a:pt x="8664" y="34542"/>
                      <a:pt x="9656" y="34542"/>
                    </a:cubicBezTo>
                    <a:cubicBezTo>
                      <a:pt x="12434" y="34542"/>
                      <a:pt x="12434" y="34344"/>
                      <a:pt x="13426" y="30970"/>
                    </a:cubicBezTo>
                    <a:cubicBezTo>
                      <a:pt x="19181" y="13111"/>
                      <a:pt x="30095" y="4777"/>
                      <a:pt x="38430" y="4777"/>
                    </a:cubicBezTo>
                    <a:cubicBezTo>
                      <a:pt x="44581" y="4777"/>
                      <a:pt x="48550" y="9738"/>
                      <a:pt x="48550" y="18072"/>
                    </a:cubicBezTo>
                    <a:cubicBezTo>
                      <a:pt x="48550" y="23033"/>
                      <a:pt x="45970" y="33352"/>
                      <a:pt x="44184" y="41091"/>
                    </a:cubicBezTo>
                    <a:lnTo>
                      <a:pt x="39223" y="60141"/>
                    </a:lnTo>
                    <a:cubicBezTo>
                      <a:pt x="35850" y="73833"/>
                      <a:pt x="31484" y="90502"/>
                      <a:pt x="18983" y="90502"/>
                    </a:cubicBezTo>
                    <a:cubicBezTo>
                      <a:pt x="18387" y="90502"/>
                      <a:pt x="13228" y="90502"/>
                      <a:pt x="9656" y="87723"/>
                    </a:cubicBezTo>
                    <a:cubicBezTo>
                      <a:pt x="16006" y="85938"/>
                      <a:pt x="17990" y="80778"/>
                      <a:pt x="17990" y="77603"/>
                    </a:cubicBezTo>
                    <a:cubicBezTo>
                      <a:pt x="17990" y="72047"/>
                      <a:pt x="13426" y="70856"/>
                      <a:pt x="10847" y="70856"/>
                    </a:cubicBezTo>
                    <a:cubicBezTo>
                      <a:pt x="5489" y="70856"/>
                      <a:pt x="330" y="75222"/>
                      <a:pt x="330" y="82167"/>
                    </a:cubicBezTo>
                    <a:cubicBezTo>
                      <a:pt x="330" y="90303"/>
                      <a:pt x="9061" y="95264"/>
                      <a:pt x="18784" y="95264"/>
                    </a:cubicBezTo>
                    <a:cubicBezTo>
                      <a:pt x="28905" y="95264"/>
                      <a:pt x="35651" y="87128"/>
                      <a:pt x="39223" y="80977"/>
                    </a:cubicBezTo>
                    <a:cubicBezTo>
                      <a:pt x="43589" y="92883"/>
                      <a:pt x="53709" y="95264"/>
                      <a:pt x="59265" y="95264"/>
                    </a:cubicBezTo>
                    <a:cubicBezTo>
                      <a:pt x="80697" y="95264"/>
                      <a:pt x="91412" y="67086"/>
                      <a:pt x="91412" y="629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7" name="Vrije vorm 176">
                <a:extLst>
                  <a:ext uri="{FF2B5EF4-FFF2-40B4-BE49-F238E27FC236}">
                    <a16:creationId xmlns:a16="http://schemas.microsoft.com/office/drawing/2014/main" id="{9DF5D017-4DEA-F5FF-ABBA-68593469F06B}"/>
                  </a:ext>
                </a:extLst>
              </p:cNvPr>
              <p:cNvSpPr/>
              <p:nvPr/>
            </p:nvSpPr>
            <p:spPr>
              <a:xfrm>
                <a:off x="8084465" y="3291964"/>
                <a:ext cx="48418" cy="208756"/>
              </a:xfrm>
              <a:custGeom>
                <a:avLst/>
                <a:gdLst>
                  <a:gd name="connsiteX0" fmla="*/ 48756 w 48418"/>
                  <a:gd name="connsiteY0" fmla="*/ 206786 h 208756"/>
                  <a:gd name="connsiteX1" fmla="*/ 47764 w 48418"/>
                  <a:gd name="connsiteY1" fmla="*/ 205198 h 208756"/>
                  <a:gd name="connsiteX2" fmla="*/ 11648 w 48418"/>
                  <a:gd name="connsiteY2" fmla="*/ 113322 h 208756"/>
                  <a:gd name="connsiteX3" fmla="*/ 11648 w 48418"/>
                  <a:gd name="connsiteY3" fmla="*/ 95859 h 208756"/>
                  <a:gd name="connsiteX4" fmla="*/ 47764 w 48418"/>
                  <a:gd name="connsiteY4" fmla="*/ 3983 h 208756"/>
                  <a:gd name="connsiteX5" fmla="*/ 48756 w 48418"/>
                  <a:gd name="connsiteY5" fmla="*/ 2395 h 208756"/>
                  <a:gd name="connsiteX6" fmla="*/ 46573 w 48418"/>
                  <a:gd name="connsiteY6" fmla="*/ 213 h 208756"/>
                  <a:gd name="connsiteX7" fmla="*/ 45382 w 48418"/>
                  <a:gd name="connsiteY7" fmla="*/ 609 h 208756"/>
                  <a:gd name="connsiteX8" fmla="*/ 337 w 48418"/>
                  <a:gd name="connsiteY8" fmla="*/ 95859 h 208756"/>
                  <a:gd name="connsiteX9" fmla="*/ 337 w 48418"/>
                  <a:gd name="connsiteY9" fmla="*/ 113322 h 208756"/>
                  <a:gd name="connsiteX10" fmla="*/ 45382 w 48418"/>
                  <a:gd name="connsiteY10" fmla="*/ 208572 h 208756"/>
                  <a:gd name="connsiteX11" fmla="*/ 46573 w 48418"/>
                  <a:gd name="connsiteY11" fmla="*/ 208969 h 208756"/>
                  <a:gd name="connsiteX12" fmla="*/ 48756 w 48418"/>
                  <a:gd name="connsiteY12" fmla="*/ 206786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756" y="206786"/>
                    </a:moveTo>
                    <a:cubicBezTo>
                      <a:pt x="48756" y="206191"/>
                      <a:pt x="48161" y="205595"/>
                      <a:pt x="47764" y="205198"/>
                    </a:cubicBezTo>
                    <a:cubicBezTo>
                      <a:pt x="26134" y="188927"/>
                      <a:pt x="11648" y="146858"/>
                      <a:pt x="11648" y="113322"/>
                    </a:cubicBezTo>
                    <a:lnTo>
                      <a:pt x="11648" y="95859"/>
                    </a:lnTo>
                    <a:cubicBezTo>
                      <a:pt x="11648" y="62323"/>
                      <a:pt x="26134" y="20255"/>
                      <a:pt x="47764" y="3983"/>
                    </a:cubicBezTo>
                    <a:cubicBezTo>
                      <a:pt x="48161" y="3586"/>
                      <a:pt x="48756" y="2991"/>
                      <a:pt x="48756" y="2395"/>
                    </a:cubicBezTo>
                    <a:cubicBezTo>
                      <a:pt x="48756" y="1205"/>
                      <a:pt x="47565" y="213"/>
                      <a:pt x="46573" y="213"/>
                    </a:cubicBezTo>
                    <a:cubicBezTo>
                      <a:pt x="46176" y="213"/>
                      <a:pt x="45779" y="411"/>
                      <a:pt x="45382" y="609"/>
                    </a:cubicBezTo>
                    <a:cubicBezTo>
                      <a:pt x="22364" y="18072"/>
                      <a:pt x="337" y="59942"/>
                      <a:pt x="337" y="95859"/>
                    </a:cubicBezTo>
                    <a:lnTo>
                      <a:pt x="337" y="113322"/>
                    </a:lnTo>
                    <a:cubicBezTo>
                      <a:pt x="337" y="149239"/>
                      <a:pt x="22364" y="191109"/>
                      <a:pt x="45382" y="208572"/>
                    </a:cubicBezTo>
                    <a:cubicBezTo>
                      <a:pt x="45779" y="208770"/>
                      <a:pt x="46176" y="208969"/>
                      <a:pt x="46573" y="208969"/>
                    </a:cubicBezTo>
                    <a:cubicBezTo>
                      <a:pt x="47565" y="208969"/>
                      <a:pt x="48756" y="207977"/>
                      <a:pt x="48756" y="2067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8" name="Vrije vorm 177">
                <a:extLst>
                  <a:ext uri="{FF2B5EF4-FFF2-40B4-BE49-F238E27FC236}">
                    <a16:creationId xmlns:a16="http://schemas.microsoft.com/office/drawing/2014/main" id="{863D9BD3-9A4B-E52B-3447-B3810F23D67C}"/>
                  </a:ext>
                </a:extLst>
              </p:cNvPr>
              <p:cNvSpPr/>
              <p:nvPr/>
            </p:nvSpPr>
            <p:spPr>
              <a:xfrm>
                <a:off x="8147723" y="3356059"/>
                <a:ext cx="103981" cy="133350"/>
              </a:xfrm>
              <a:custGeom>
                <a:avLst/>
                <a:gdLst>
                  <a:gd name="connsiteX0" fmla="*/ 104325 w 103981"/>
                  <a:gd name="connsiteY0" fmla="*/ 32955 h 133350"/>
                  <a:gd name="connsiteX1" fmla="*/ 79123 w 103981"/>
                  <a:gd name="connsiteY1" fmla="*/ 213 h 133350"/>
                  <a:gd name="connsiteX2" fmla="*/ 53723 w 103981"/>
                  <a:gd name="connsiteY2" fmla="*/ 14897 h 133350"/>
                  <a:gd name="connsiteX3" fmla="*/ 36459 w 103981"/>
                  <a:gd name="connsiteY3" fmla="*/ 213 h 133350"/>
                  <a:gd name="connsiteX4" fmla="*/ 21378 w 103981"/>
                  <a:gd name="connsiteY4" fmla="*/ 11325 h 133350"/>
                  <a:gd name="connsiteX5" fmla="*/ 14830 w 103981"/>
                  <a:gd name="connsiteY5" fmla="*/ 32558 h 133350"/>
                  <a:gd name="connsiteX6" fmla="*/ 17806 w 103981"/>
                  <a:gd name="connsiteY6" fmla="*/ 34542 h 133350"/>
                  <a:gd name="connsiteX7" fmla="*/ 21973 w 103981"/>
                  <a:gd name="connsiteY7" fmla="*/ 29780 h 133350"/>
                  <a:gd name="connsiteX8" fmla="*/ 36062 w 103981"/>
                  <a:gd name="connsiteY8" fmla="*/ 4777 h 133350"/>
                  <a:gd name="connsiteX9" fmla="*/ 41619 w 103981"/>
                  <a:gd name="connsiteY9" fmla="*/ 13309 h 133350"/>
                  <a:gd name="connsiteX10" fmla="*/ 40031 w 103981"/>
                  <a:gd name="connsiteY10" fmla="*/ 23827 h 133350"/>
                  <a:gd name="connsiteX11" fmla="*/ 16219 w 103981"/>
                  <a:gd name="connsiteY11" fmla="*/ 119672 h 133350"/>
                  <a:gd name="connsiteX12" fmla="*/ 4709 w 103981"/>
                  <a:gd name="connsiteY12" fmla="*/ 127014 h 133350"/>
                  <a:gd name="connsiteX13" fmla="*/ 344 w 103981"/>
                  <a:gd name="connsiteY13" fmla="*/ 130983 h 133350"/>
                  <a:gd name="connsiteX14" fmla="*/ 2725 w 103981"/>
                  <a:gd name="connsiteY14" fmla="*/ 133563 h 133350"/>
                  <a:gd name="connsiteX15" fmla="*/ 20386 w 103981"/>
                  <a:gd name="connsiteY15" fmla="*/ 132967 h 133350"/>
                  <a:gd name="connsiteX16" fmla="*/ 40825 w 103981"/>
                  <a:gd name="connsiteY16" fmla="*/ 133563 h 133350"/>
                  <a:gd name="connsiteX17" fmla="*/ 44794 w 103981"/>
                  <a:gd name="connsiteY17" fmla="*/ 129594 h 133350"/>
                  <a:gd name="connsiteX18" fmla="*/ 39634 w 103981"/>
                  <a:gd name="connsiteY18" fmla="*/ 127014 h 133350"/>
                  <a:gd name="connsiteX19" fmla="*/ 28919 w 103981"/>
                  <a:gd name="connsiteY19" fmla="*/ 123641 h 133350"/>
                  <a:gd name="connsiteX20" fmla="*/ 31300 w 103981"/>
                  <a:gd name="connsiteY20" fmla="*/ 113719 h 133350"/>
                  <a:gd name="connsiteX21" fmla="*/ 38840 w 103981"/>
                  <a:gd name="connsiteY21" fmla="*/ 82961 h 133350"/>
                  <a:gd name="connsiteX22" fmla="*/ 56501 w 103981"/>
                  <a:gd name="connsiteY22" fmla="*/ 95264 h 133350"/>
                  <a:gd name="connsiteX23" fmla="*/ 104325 w 103981"/>
                  <a:gd name="connsiteY23" fmla="*/ 32955 h 133350"/>
                  <a:gd name="connsiteX24" fmla="*/ 78528 w 103981"/>
                  <a:gd name="connsiteY24" fmla="*/ 70658 h 133350"/>
                  <a:gd name="connsiteX25" fmla="*/ 56303 w 103981"/>
                  <a:gd name="connsiteY25" fmla="*/ 90502 h 133350"/>
                  <a:gd name="connsiteX26" fmla="*/ 42015 w 103981"/>
                  <a:gd name="connsiteY26" fmla="*/ 71055 h 133350"/>
                  <a:gd name="connsiteX27" fmla="*/ 42611 w 103981"/>
                  <a:gd name="connsiteY27" fmla="*/ 68078 h 133350"/>
                  <a:gd name="connsiteX28" fmla="*/ 52533 w 103981"/>
                  <a:gd name="connsiteY28" fmla="*/ 28589 h 133350"/>
                  <a:gd name="connsiteX29" fmla="*/ 78726 w 103981"/>
                  <a:gd name="connsiteY29" fmla="*/ 4777 h 133350"/>
                  <a:gd name="connsiteX30" fmla="*/ 90236 w 103981"/>
                  <a:gd name="connsiteY30" fmla="*/ 23430 h 133350"/>
                  <a:gd name="connsiteX31" fmla="*/ 78528 w 103981"/>
                  <a:gd name="connsiteY31" fmla="*/ 7065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3981" h="133350">
                    <a:moveTo>
                      <a:pt x="104325" y="32955"/>
                    </a:moveTo>
                    <a:cubicBezTo>
                      <a:pt x="104325" y="10531"/>
                      <a:pt x="91625" y="213"/>
                      <a:pt x="79123" y="213"/>
                    </a:cubicBezTo>
                    <a:cubicBezTo>
                      <a:pt x="68805" y="213"/>
                      <a:pt x="59875" y="7753"/>
                      <a:pt x="53723" y="14897"/>
                    </a:cubicBezTo>
                    <a:cubicBezTo>
                      <a:pt x="51144" y="2792"/>
                      <a:pt x="41817" y="213"/>
                      <a:pt x="36459" y="213"/>
                    </a:cubicBezTo>
                    <a:cubicBezTo>
                      <a:pt x="28919" y="213"/>
                      <a:pt x="24751" y="5173"/>
                      <a:pt x="21378" y="11325"/>
                    </a:cubicBezTo>
                    <a:cubicBezTo>
                      <a:pt x="17409" y="19659"/>
                      <a:pt x="14830" y="32558"/>
                      <a:pt x="14830" y="32558"/>
                    </a:cubicBezTo>
                    <a:cubicBezTo>
                      <a:pt x="14830" y="34542"/>
                      <a:pt x="16814" y="34542"/>
                      <a:pt x="17806" y="34542"/>
                    </a:cubicBezTo>
                    <a:cubicBezTo>
                      <a:pt x="20584" y="34542"/>
                      <a:pt x="20783" y="34344"/>
                      <a:pt x="21973" y="29780"/>
                    </a:cubicBezTo>
                    <a:cubicBezTo>
                      <a:pt x="25744" y="15095"/>
                      <a:pt x="29712" y="4777"/>
                      <a:pt x="36062" y="4777"/>
                    </a:cubicBezTo>
                    <a:cubicBezTo>
                      <a:pt x="41619" y="4777"/>
                      <a:pt x="41619" y="10928"/>
                      <a:pt x="41619" y="13309"/>
                    </a:cubicBezTo>
                    <a:cubicBezTo>
                      <a:pt x="41619" y="14500"/>
                      <a:pt x="41619" y="17873"/>
                      <a:pt x="40031" y="23827"/>
                    </a:cubicBezTo>
                    <a:lnTo>
                      <a:pt x="16219" y="119672"/>
                    </a:lnTo>
                    <a:cubicBezTo>
                      <a:pt x="14631" y="126220"/>
                      <a:pt x="12845" y="126816"/>
                      <a:pt x="4709" y="127014"/>
                    </a:cubicBezTo>
                    <a:cubicBezTo>
                      <a:pt x="2725" y="127014"/>
                      <a:pt x="344" y="127014"/>
                      <a:pt x="344" y="130983"/>
                    </a:cubicBezTo>
                    <a:cubicBezTo>
                      <a:pt x="344" y="132570"/>
                      <a:pt x="1336" y="133563"/>
                      <a:pt x="2725" y="133563"/>
                    </a:cubicBezTo>
                    <a:cubicBezTo>
                      <a:pt x="8480" y="133563"/>
                      <a:pt x="14631" y="132967"/>
                      <a:pt x="20386" y="132967"/>
                    </a:cubicBezTo>
                    <a:cubicBezTo>
                      <a:pt x="27133" y="132967"/>
                      <a:pt x="34276" y="133563"/>
                      <a:pt x="40825" y="133563"/>
                    </a:cubicBezTo>
                    <a:cubicBezTo>
                      <a:pt x="42015" y="133563"/>
                      <a:pt x="44794" y="133563"/>
                      <a:pt x="44794" y="129594"/>
                    </a:cubicBezTo>
                    <a:cubicBezTo>
                      <a:pt x="44794" y="127014"/>
                      <a:pt x="42611" y="127014"/>
                      <a:pt x="39634" y="127014"/>
                    </a:cubicBezTo>
                    <a:cubicBezTo>
                      <a:pt x="28919" y="127014"/>
                      <a:pt x="28919" y="125823"/>
                      <a:pt x="28919" y="123641"/>
                    </a:cubicBezTo>
                    <a:cubicBezTo>
                      <a:pt x="28919" y="122450"/>
                      <a:pt x="30506" y="116894"/>
                      <a:pt x="31300" y="113719"/>
                    </a:cubicBezTo>
                    <a:lnTo>
                      <a:pt x="38840" y="82961"/>
                    </a:lnTo>
                    <a:cubicBezTo>
                      <a:pt x="40230" y="86533"/>
                      <a:pt x="45587" y="95264"/>
                      <a:pt x="56501" y="95264"/>
                    </a:cubicBezTo>
                    <a:cubicBezTo>
                      <a:pt x="79322" y="95264"/>
                      <a:pt x="104325" y="64109"/>
                      <a:pt x="104325" y="32955"/>
                    </a:cubicBezTo>
                    <a:close/>
                    <a:moveTo>
                      <a:pt x="78528" y="70658"/>
                    </a:moveTo>
                    <a:cubicBezTo>
                      <a:pt x="75948" y="75817"/>
                      <a:pt x="67019" y="90502"/>
                      <a:pt x="56303" y="90502"/>
                    </a:cubicBezTo>
                    <a:cubicBezTo>
                      <a:pt x="44000" y="90502"/>
                      <a:pt x="42015" y="72841"/>
                      <a:pt x="42015" y="71055"/>
                    </a:cubicBezTo>
                    <a:cubicBezTo>
                      <a:pt x="42015" y="70459"/>
                      <a:pt x="42214" y="69864"/>
                      <a:pt x="42611" y="68078"/>
                    </a:cubicBezTo>
                    <a:lnTo>
                      <a:pt x="52533" y="28589"/>
                    </a:lnTo>
                    <a:cubicBezTo>
                      <a:pt x="54120" y="21445"/>
                      <a:pt x="67217" y="4777"/>
                      <a:pt x="78726" y="4777"/>
                    </a:cubicBezTo>
                    <a:cubicBezTo>
                      <a:pt x="88053" y="4777"/>
                      <a:pt x="90236" y="16881"/>
                      <a:pt x="90236" y="23430"/>
                    </a:cubicBezTo>
                    <a:cubicBezTo>
                      <a:pt x="90236" y="32359"/>
                      <a:pt x="84481" y="57164"/>
                      <a:pt x="78528" y="706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79" name="Vrije vorm 178">
                <a:extLst>
                  <a:ext uri="{FF2B5EF4-FFF2-40B4-BE49-F238E27FC236}">
                    <a16:creationId xmlns:a16="http://schemas.microsoft.com/office/drawing/2014/main" id="{953ED4D7-22CB-AC7D-7B15-9CB214FD97AE}"/>
                  </a:ext>
                </a:extLst>
              </p:cNvPr>
              <p:cNvSpPr/>
              <p:nvPr/>
            </p:nvSpPr>
            <p:spPr>
              <a:xfrm>
                <a:off x="8269289" y="3311609"/>
                <a:ext cx="57546" cy="139501"/>
              </a:xfrm>
              <a:custGeom>
                <a:avLst/>
                <a:gdLst>
                  <a:gd name="connsiteX0" fmla="*/ 52343 w 57546"/>
                  <a:gd name="connsiteY0" fmla="*/ 107369 h 139501"/>
                  <a:gd name="connsiteX1" fmla="*/ 49168 w 57546"/>
                  <a:gd name="connsiteY1" fmla="*/ 105186 h 139501"/>
                  <a:gd name="connsiteX2" fmla="*/ 45596 w 57546"/>
                  <a:gd name="connsiteY2" fmla="*/ 108758 h 139501"/>
                  <a:gd name="connsiteX3" fmla="*/ 26149 w 57546"/>
                  <a:gd name="connsiteY3" fmla="*/ 134952 h 139501"/>
                  <a:gd name="connsiteX4" fmla="*/ 21386 w 57546"/>
                  <a:gd name="connsiteY4" fmla="*/ 129197 h 139501"/>
                  <a:gd name="connsiteX5" fmla="*/ 26943 w 57546"/>
                  <a:gd name="connsiteY5" fmla="*/ 108956 h 139501"/>
                  <a:gd name="connsiteX6" fmla="*/ 40238 w 57546"/>
                  <a:gd name="connsiteY6" fmla="*/ 73238 h 139501"/>
                  <a:gd name="connsiteX7" fmla="*/ 42818 w 57546"/>
                  <a:gd name="connsiteY7" fmla="*/ 61530 h 139501"/>
                  <a:gd name="connsiteX8" fmla="*/ 27141 w 57546"/>
                  <a:gd name="connsiteY8" fmla="*/ 44663 h 139501"/>
                  <a:gd name="connsiteX9" fmla="*/ 352 w 57546"/>
                  <a:gd name="connsiteY9" fmla="*/ 77008 h 139501"/>
                  <a:gd name="connsiteX10" fmla="*/ 3329 w 57546"/>
                  <a:gd name="connsiteY10" fmla="*/ 78992 h 139501"/>
                  <a:gd name="connsiteX11" fmla="*/ 7099 w 57546"/>
                  <a:gd name="connsiteY11" fmla="*/ 75817 h 139501"/>
                  <a:gd name="connsiteX12" fmla="*/ 26744 w 57546"/>
                  <a:gd name="connsiteY12" fmla="*/ 49227 h 139501"/>
                  <a:gd name="connsiteX13" fmla="*/ 31308 w 57546"/>
                  <a:gd name="connsiteY13" fmla="*/ 55180 h 139501"/>
                  <a:gd name="connsiteX14" fmla="*/ 27538 w 57546"/>
                  <a:gd name="connsiteY14" fmla="*/ 70261 h 139501"/>
                  <a:gd name="connsiteX15" fmla="*/ 21188 w 57546"/>
                  <a:gd name="connsiteY15" fmla="*/ 87723 h 139501"/>
                  <a:gd name="connsiteX16" fmla="*/ 13449 w 57546"/>
                  <a:gd name="connsiteY16" fmla="*/ 108361 h 139501"/>
                  <a:gd name="connsiteX17" fmla="*/ 9679 w 57546"/>
                  <a:gd name="connsiteY17" fmla="*/ 122847 h 139501"/>
                  <a:gd name="connsiteX18" fmla="*/ 25554 w 57546"/>
                  <a:gd name="connsiteY18" fmla="*/ 139714 h 139501"/>
                  <a:gd name="connsiteX19" fmla="*/ 52343 w 57546"/>
                  <a:gd name="connsiteY19" fmla="*/ 107369 h 139501"/>
                  <a:gd name="connsiteX20" fmla="*/ 57899 w 57546"/>
                  <a:gd name="connsiteY20" fmla="*/ 9341 h 139501"/>
                  <a:gd name="connsiteX21" fmla="*/ 48572 w 57546"/>
                  <a:gd name="connsiteY21" fmla="*/ 213 h 139501"/>
                  <a:gd name="connsiteX22" fmla="*/ 35079 w 57546"/>
                  <a:gd name="connsiteY22" fmla="*/ 13508 h 139501"/>
                  <a:gd name="connsiteX23" fmla="*/ 44405 w 57546"/>
                  <a:gd name="connsiteY23" fmla="*/ 22438 h 139501"/>
                  <a:gd name="connsiteX24" fmla="*/ 57899 w 57546"/>
                  <a:gd name="connsiteY24" fmla="*/ 9341 h 13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46" h="139501">
                    <a:moveTo>
                      <a:pt x="52343" y="107369"/>
                    </a:moveTo>
                    <a:cubicBezTo>
                      <a:pt x="52343" y="105186"/>
                      <a:pt x="50557" y="105186"/>
                      <a:pt x="49168" y="105186"/>
                    </a:cubicBezTo>
                    <a:cubicBezTo>
                      <a:pt x="46390" y="105186"/>
                      <a:pt x="46390" y="105781"/>
                      <a:pt x="45596" y="108758"/>
                    </a:cubicBezTo>
                    <a:cubicBezTo>
                      <a:pt x="43810" y="114909"/>
                      <a:pt x="38254" y="134952"/>
                      <a:pt x="26149" y="134952"/>
                    </a:cubicBezTo>
                    <a:cubicBezTo>
                      <a:pt x="24363" y="134952"/>
                      <a:pt x="21386" y="134753"/>
                      <a:pt x="21386" y="129197"/>
                    </a:cubicBezTo>
                    <a:cubicBezTo>
                      <a:pt x="21386" y="123641"/>
                      <a:pt x="24165" y="116894"/>
                      <a:pt x="26943" y="108956"/>
                    </a:cubicBezTo>
                    <a:lnTo>
                      <a:pt x="40238" y="73238"/>
                    </a:lnTo>
                    <a:cubicBezTo>
                      <a:pt x="42421" y="67086"/>
                      <a:pt x="42818" y="65498"/>
                      <a:pt x="42818" y="61530"/>
                    </a:cubicBezTo>
                    <a:cubicBezTo>
                      <a:pt x="42818" y="50020"/>
                      <a:pt x="34880" y="44663"/>
                      <a:pt x="27141" y="44663"/>
                    </a:cubicBezTo>
                    <a:cubicBezTo>
                      <a:pt x="7496" y="44663"/>
                      <a:pt x="352" y="76016"/>
                      <a:pt x="352" y="77008"/>
                    </a:cubicBezTo>
                    <a:cubicBezTo>
                      <a:pt x="352" y="78992"/>
                      <a:pt x="2336" y="78992"/>
                      <a:pt x="3329" y="78992"/>
                    </a:cubicBezTo>
                    <a:cubicBezTo>
                      <a:pt x="6107" y="78992"/>
                      <a:pt x="6305" y="78595"/>
                      <a:pt x="7099" y="75817"/>
                    </a:cubicBezTo>
                    <a:cubicBezTo>
                      <a:pt x="9083" y="68872"/>
                      <a:pt x="14441" y="49227"/>
                      <a:pt x="26744" y="49227"/>
                    </a:cubicBezTo>
                    <a:cubicBezTo>
                      <a:pt x="28927" y="49227"/>
                      <a:pt x="31308" y="50417"/>
                      <a:pt x="31308" y="55180"/>
                    </a:cubicBezTo>
                    <a:cubicBezTo>
                      <a:pt x="31308" y="60141"/>
                      <a:pt x="28927" y="66292"/>
                      <a:pt x="27538" y="70261"/>
                    </a:cubicBezTo>
                    <a:lnTo>
                      <a:pt x="21188" y="87723"/>
                    </a:lnTo>
                    <a:lnTo>
                      <a:pt x="13449" y="108361"/>
                    </a:lnTo>
                    <a:cubicBezTo>
                      <a:pt x="10472" y="116298"/>
                      <a:pt x="9679" y="118680"/>
                      <a:pt x="9679" y="122847"/>
                    </a:cubicBezTo>
                    <a:cubicBezTo>
                      <a:pt x="9679" y="130983"/>
                      <a:pt x="14838" y="139714"/>
                      <a:pt x="25554" y="139714"/>
                    </a:cubicBezTo>
                    <a:cubicBezTo>
                      <a:pt x="45397" y="139714"/>
                      <a:pt x="52343" y="108163"/>
                      <a:pt x="52343" y="107369"/>
                    </a:cubicBezTo>
                    <a:close/>
                    <a:moveTo>
                      <a:pt x="57899" y="9341"/>
                    </a:moveTo>
                    <a:cubicBezTo>
                      <a:pt x="57899" y="4975"/>
                      <a:pt x="54724" y="213"/>
                      <a:pt x="48572" y="213"/>
                    </a:cubicBezTo>
                    <a:cubicBezTo>
                      <a:pt x="41825" y="213"/>
                      <a:pt x="35079" y="6761"/>
                      <a:pt x="35079" y="13508"/>
                    </a:cubicBezTo>
                    <a:cubicBezTo>
                      <a:pt x="35079" y="18072"/>
                      <a:pt x="38452" y="22438"/>
                      <a:pt x="44405" y="22438"/>
                    </a:cubicBezTo>
                    <a:cubicBezTo>
                      <a:pt x="51152" y="22438"/>
                      <a:pt x="57899" y="16088"/>
                      <a:pt x="57899" y="93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0" name="Vrije vorm 179">
                <a:extLst>
                  <a:ext uri="{FF2B5EF4-FFF2-40B4-BE49-F238E27FC236}">
                    <a16:creationId xmlns:a16="http://schemas.microsoft.com/office/drawing/2014/main" id="{96C2349C-EC84-E3C6-FE4A-96BE6680D06F}"/>
                  </a:ext>
                </a:extLst>
              </p:cNvPr>
              <p:cNvSpPr/>
              <p:nvPr/>
            </p:nvSpPr>
            <p:spPr>
              <a:xfrm>
                <a:off x="8327271" y="3356059"/>
                <a:ext cx="97432" cy="95051"/>
              </a:xfrm>
              <a:custGeom>
                <a:avLst/>
                <a:gdLst>
                  <a:gd name="connsiteX0" fmla="*/ 91440 w 97432"/>
                  <a:gd name="connsiteY0" fmla="*/ 62919 h 95051"/>
                  <a:gd name="connsiteX1" fmla="*/ 88265 w 97432"/>
                  <a:gd name="connsiteY1" fmla="*/ 60736 h 95051"/>
                  <a:gd name="connsiteX2" fmla="*/ 84495 w 97432"/>
                  <a:gd name="connsiteY2" fmla="*/ 64308 h 95051"/>
                  <a:gd name="connsiteX3" fmla="*/ 59690 w 97432"/>
                  <a:gd name="connsiteY3" fmla="*/ 90502 h 95051"/>
                  <a:gd name="connsiteX4" fmla="*/ 49768 w 97432"/>
                  <a:gd name="connsiteY4" fmla="*/ 77206 h 95051"/>
                  <a:gd name="connsiteX5" fmla="*/ 53737 w 97432"/>
                  <a:gd name="connsiteY5" fmla="*/ 55973 h 95051"/>
                  <a:gd name="connsiteX6" fmla="*/ 60881 w 97432"/>
                  <a:gd name="connsiteY6" fmla="*/ 27200 h 95051"/>
                  <a:gd name="connsiteX7" fmla="*/ 79335 w 97432"/>
                  <a:gd name="connsiteY7" fmla="*/ 4777 h 95051"/>
                  <a:gd name="connsiteX8" fmla="*/ 88662 w 97432"/>
                  <a:gd name="connsiteY8" fmla="*/ 7753 h 95051"/>
                  <a:gd name="connsiteX9" fmla="*/ 80129 w 97432"/>
                  <a:gd name="connsiteY9" fmla="*/ 17873 h 95051"/>
                  <a:gd name="connsiteX10" fmla="*/ 87471 w 97432"/>
                  <a:gd name="connsiteY10" fmla="*/ 24620 h 95051"/>
                  <a:gd name="connsiteX11" fmla="*/ 97790 w 97432"/>
                  <a:gd name="connsiteY11" fmla="*/ 13508 h 95051"/>
                  <a:gd name="connsiteX12" fmla="*/ 79534 w 97432"/>
                  <a:gd name="connsiteY12" fmla="*/ 213 h 95051"/>
                  <a:gd name="connsiteX13" fmla="*/ 59095 w 97432"/>
                  <a:gd name="connsiteY13" fmla="*/ 14500 h 95051"/>
                  <a:gd name="connsiteX14" fmla="*/ 38854 w 97432"/>
                  <a:gd name="connsiteY14" fmla="*/ 213 h 95051"/>
                  <a:gd name="connsiteX15" fmla="*/ 6707 w 97432"/>
                  <a:gd name="connsiteY15" fmla="*/ 32558 h 95051"/>
                  <a:gd name="connsiteX16" fmla="*/ 9684 w 97432"/>
                  <a:gd name="connsiteY16" fmla="*/ 34542 h 95051"/>
                  <a:gd name="connsiteX17" fmla="*/ 13454 w 97432"/>
                  <a:gd name="connsiteY17" fmla="*/ 30970 h 95051"/>
                  <a:gd name="connsiteX18" fmla="*/ 38457 w 97432"/>
                  <a:gd name="connsiteY18" fmla="*/ 4777 h 95051"/>
                  <a:gd name="connsiteX19" fmla="*/ 48577 w 97432"/>
                  <a:gd name="connsiteY19" fmla="*/ 18072 h 95051"/>
                  <a:gd name="connsiteX20" fmla="*/ 44212 w 97432"/>
                  <a:gd name="connsiteY20" fmla="*/ 41091 h 95051"/>
                  <a:gd name="connsiteX21" fmla="*/ 39251 w 97432"/>
                  <a:gd name="connsiteY21" fmla="*/ 60141 h 95051"/>
                  <a:gd name="connsiteX22" fmla="*/ 19010 w 97432"/>
                  <a:gd name="connsiteY22" fmla="*/ 90502 h 95051"/>
                  <a:gd name="connsiteX23" fmla="*/ 9684 w 97432"/>
                  <a:gd name="connsiteY23" fmla="*/ 87723 h 95051"/>
                  <a:gd name="connsiteX24" fmla="*/ 18018 w 97432"/>
                  <a:gd name="connsiteY24" fmla="*/ 77603 h 95051"/>
                  <a:gd name="connsiteX25" fmla="*/ 10874 w 97432"/>
                  <a:gd name="connsiteY25" fmla="*/ 70856 h 95051"/>
                  <a:gd name="connsiteX26" fmla="*/ 357 w 97432"/>
                  <a:gd name="connsiteY26" fmla="*/ 82167 h 95051"/>
                  <a:gd name="connsiteX27" fmla="*/ 18812 w 97432"/>
                  <a:gd name="connsiteY27" fmla="*/ 95264 h 95051"/>
                  <a:gd name="connsiteX28" fmla="*/ 39251 w 97432"/>
                  <a:gd name="connsiteY28" fmla="*/ 80977 h 95051"/>
                  <a:gd name="connsiteX29" fmla="*/ 59293 w 97432"/>
                  <a:gd name="connsiteY29" fmla="*/ 95264 h 95051"/>
                  <a:gd name="connsiteX30" fmla="*/ 91440 w 97432"/>
                  <a:gd name="connsiteY30" fmla="*/ 62919 h 9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7432" h="95051">
                    <a:moveTo>
                      <a:pt x="91440" y="62919"/>
                    </a:moveTo>
                    <a:cubicBezTo>
                      <a:pt x="91440" y="60736"/>
                      <a:pt x="89852" y="60736"/>
                      <a:pt x="88265" y="60736"/>
                    </a:cubicBezTo>
                    <a:cubicBezTo>
                      <a:pt x="85884" y="60736"/>
                      <a:pt x="85685" y="60934"/>
                      <a:pt x="84495" y="64308"/>
                    </a:cubicBezTo>
                    <a:cubicBezTo>
                      <a:pt x="78938" y="82366"/>
                      <a:pt x="68421" y="90502"/>
                      <a:pt x="59690" y="90502"/>
                    </a:cubicBezTo>
                    <a:cubicBezTo>
                      <a:pt x="55523" y="90502"/>
                      <a:pt x="49768" y="88120"/>
                      <a:pt x="49768" y="77206"/>
                    </a:cubicBezTo>
                    <a:cubicBezTo>
                      <a:pt x="49768" y="72047"/>
                      <a:pt x="52149" y="63117"/>
                      <a:pt x="53737" y="55973"/>
                    </a:cubicBezTo>
                    <a:lnTo>
                      <a:pt x="60881" y="27200"/>
                    </a:lnTo>
                    <a:cubicBezTo>
                      <a:pt x="63857" y="16484"/>
                      <a:pt x="69413" y="4777"/>
                      <a:pt x="79335" y="4777"/>
                    </a:cubicBezTo>
                    <a:cubicBezTo>
                      <a:pt x="79931" y="4777"/>
                      <a:pt x="85288" y="4777"/>
                      <a:pt x="88662" y="7753"/>
                    </a:cubicBezTo>
                    <a:cubicBezTo>
                      <a:pt x="80129" y="9936"/>
                      <a:pt x="80129" y="17873"/>
                      <a:pt x="80129" y="17873"/>
                    </a:cubicBezTo>
                    <a:cubicBezTo>
                      <a:pt x="80129" y="20652"/>
                      <a:pt x="82113" y="24620"/>
                      <a:pt x="87471" y="24620"/>
                    </a:cubicBezTo>
                    <a:cubicBezTo>
                      <a:pt x="91241" y="24620"/>
                      <a:pt x="97790" y="21644"/>
                      <a:pt x="97790" y="13508"/>
                    </a:cubicBezTo>
                    <a:cubicBezTo>
                      <a:pt x="97790" y="2792"/>
                      <a:pt x="85685" y="213"/>
                      <a:pt x="79534" y="213"/>
                    </a:cubicBezTo>
                    <a:cubicBezTo>
                      <a:pt x="68024" y="213"/>
                      <a:pt x="61079" y="10531"/>
                      <a:pt x="59095" y="14500"/>
                    </a:cubicBezTo>
                    <a:cubicBezTo>
                      <a:pt x="54332" y="1998"/>
                      <a:pt x="44212" y="213"/>
                      <a:pt x="38854" y="213"/>
                    </a:cubicBezTo>
                    <a:cubicBezTo>
                      <a:pt x="18018" y="213"/>
                      <a:pt x="6707" y="27795"/>
                      <a:pt x="6707" y="32558"/>
                    </a:cubicBezTo>
                    <a:cubicBezTo>
                      <a:pt x="6707" y="34542"/>
                      <a:pt x="8691" y="34542"/>
                      <a:pt x="9684" y="34542"/>
                    </a:cubicBezTo>
                    <a:cubicBezTo>
                      <a:pt x="12462" y="34542"/>
                      <a:pt x="12462" y="34344"/>
                      <a:pt x="13454" y="30970"/>
                    </a:cubicBezTo>
                    <a:cubicBezTo>
                      <a:pt x="19209" y="13111"/>
                      <a:pt x="30123" y="4777"/>
                      <a:pt x="38457" y="4777"/>
                    </a:cubicBezTo>
                    <a:cubicBezTo>
                      <a:pt x="44609" y="4777"/>
                      <a:pt x="48577" y="9738"/>
                      <a:pt x="48577" y="18072"/>
                    </a:cubicBezTo>
                    <a:cubicBezTo>
                      <a:pt x="48577" y="23033"/>
                      <a:pt x="45998" y="33352"/>
                      <a:pt x="44212" y="41091"/>
                    </a:cubicBezTo>
                    <a:lnTo>
                      <a:pt x="39251" y="60141"/>
                    </a:lnTo>
                    <a:cubicBezTo>
                      <a:pt x="35877" y="73833"/>
                      <a:pt x="31512" y="90502"/>
                      <a:pt x="19010" y="90502"/>
                    </a:cubicBezTo>
                    <a:cubicBezTo>
                      <a:pt x="18415" y="90502"/>
                      <a:pt x="13256" y="90502"/>
                      <a:pt x="9684" y="87723"/>
                    </a:cubicBezTo>
                    <a:cubicBezTo>
                      <a:pt x="16034" y="85938"/>
                      <a:pt x="18018" y="80778"/>
                      <a:pt x="18018" y="77603"/>
                    </a:cubicBezTo>
                    <a:cubicBezTo>
                      <a:pt x="18018" y="72047"/>
                      <a:pt x="13454" y="70856"/>
                      <a:pt x="10874" y="70856"/>
                    </a:cubicBezTo>
                    <a:cubicBezTo>
                      <a:pt x="5516" y="70856"/>
                      <a:pt x="357" y="75222"/>
                      <a:pt x="357" y="82167"/>
                    </a:cubicBezTo>
                    <a:cubicBezTo>
                      <a:pt x="357" y="90303"/>
                      <a:pt x="9088" y="95264"/>
                      <a:pt x="18812" y="95264"/>
                    </a:cubicBezTo>
                    <a:cubicBezTo>
                      <a:pt x="28932" y="95264"/>
                      <a:pt x="35679" y="87128"/>
                      <a:pt x="39251" y="80977"/>
                    </a:cubicBezTo>
                    <a:cubicBezTo>
                      <a:pt x="43616" y="92883"/>
                      <a:pt x="53737" y="95264"/>
                      <a:pt x="59293" y="95264"/>
                    </a:cubicBezTo>
                    <a:cubicBezTo>
                      <a:pt x="80724" y="95264"/>
                      <a:pt x="91440" y="67086"/>
                      <a:pt x="91440" y="629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1" name="Vrije vorm 180">
                <a:extLst>
                  <a:ext uri="{FF2B5EF4-FFF2-40B4-BE49-F238E27FC236}">
                    <a16:creationId xmlns:a16="http://schemas.microsoft.com/office/drawing/2014/main" id="{BBC7889B-5F08-DDD6-C324-282F9E06F5BB}"/>
                  </a:ext>
                </a:extLst>
              </p:cNvPr>
              <p:cNvSpPr/>
              <p:nvPr/>
            </p:nvSpPr>
            <p:spPr>
              <a:xfrm>
                <a:off x="8437202" y="3356059"/>
                <a:ext cx="74215" cy="95051"/>
              </a:xfrm>
              <a:custGeom>
                <a:avLst/>
                <a:gdLst>
                  <a:gd name="connsiteX0" fmla="*/ 74580 w 74215"/>
                  <a:gd name="connsiteY0" fmla="*/ 71055 h 95051"/>
                  <a:gd name="connsiteX1" fmla="*/ 71207 w 74215"/>
                  <a:gd name="connsiteY1" fmla="*/ 67681 h 95051"/>
                  <a:gd name="connsiteX2" fmla="*/ 68627 w 74215"/>
                  <a:gd name="connsiteY2" fmla="*/ 70063 h 95051"/>
                  <a:gd name="connsiteX3" fmla="*/ 30924 w 74215"/>
                  <a:gd name="connsiteY3" fmla="*/ 90502 h 95051"/>
                  <a:gd name="connsiteX4" fmla="*/ 14851 w 74215"/>
                  <a:gd name="connsiteY4" fmla="*/ 67483 h 95051"/>
                  <a:gd name="connsiteX5" fmla="*/ 18423 w 74215"/>
                  <a:gd name="connsiteY5" fmla="*/ 44464 h 95051"/>
                  <a:gd name="connsiteX6" fmla="*/ 26558 w 74215"/>
                  <a:gd name="connsiteY6" fmla="*/ 44464 h 95051"/>
                  <a:gd name="connsiteX7" fmla="*/ 57118 w 74215"/>
                  <a:gd name="connsiteY7" fmla="*/ 39900 h 95051"/>
                  <a:gd name="connsiteX8" fmla="*/ 73588 w 74215"/>
                  <a:gd name="connsiteY8" fmla="*/ 18072 h 95051"/>
                  <a:gd name="connsiteX9" fmla="*/ 52355 w 74215"/>
                  <a:gd name="connsiteY9" fmla="*/ 213 h 95051"/>
                  <a:gd name="connsiteX10" fmla="*/ 365 w 74215"/>
                  <a:gd name="connsiteY10" fmla="*/ 58553 h 95051"/>
                  <a:gd name="connsiteX11" fmla="*/ 30329 w 74215"/>
                  <a:gd name="connsiteY11" fmla="*/ 95264 h 95051"/>
                  <a:gd name="connsiteX12" fmla="*/ 74580 w 74215"/>
                  <a:gd name="connsiteY12" fmla="*/ 71055 h 95051"/>
                  <a:gd name="connsiteX13" fmla="*/ 65651 w 74215"/>
                  <a:gd name="connsiteY13" fmla="*/ 17675 h 95051"/>
                  <a:gd name="connsiteX14" fmla="*/ 24177 w 74215"/>
                  <a:gd name="connsiteY14" fmla="*/ 39900 h 95051"/>
                  <a:gd name="connsiteX15" fmla="*/ 19812 w 74215"/>
                  <a:gd name="connsiteY15" fmla="*/ 39900 h 95051"/>
                  <a:gd name="connsiteX16" fmla="*/ 52355 w 74215"/>
                  <a:gd name="connsiteY16" fmla="*/ 4777 h 95051"/>
                  <a:gd name="connsiteX17" fmla="*/ 65651 w 74215"/>
                  <a:gd name="connsiteY17" fmla="*/ 17675 h 9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4215" h="95051">
                    <a:moveTo>
                      <a:pt x="74580" y="71055"/>
                    </a:moveTo>
                    <a:cubicBezTo>
                      <a:pt x="74580" y="70063"/>
                      <a:pt x="72993" y="67681"/>
                      <a:pt x="71207" y="67681"/>
                    </a:cubicBezTo>
                    <a:cubicBezTo>
                      <a:pt x="70413" y="67681"/>
                      <a:pt x="70215" y="67880"/>
                      <a:pt x="68627" y="70063"/>
                    </a:cubicBezTo>
                    <a:cubicBezTo>
                      <a:pt x="52951" y="89708"/>
                      <a:pt x="34298" y="90502"/>
                      <a:pt x="30924" y="90502"/>
                    </a:cubicBezTo>
                    <a:cubicBezTo>
                      <a:pt x="17232" y="90502"/>
                      <a:pt x="14851" y="75619"/>
                      <a:pt x="14851" y="67483"/>
                    </a:cubicBezTo>
                    <a:cubicBezTo>
                      <a:pt x="14851" y="59545"/>
                      <a:pt x="17033" y="50219"/>
                      <a:pt x="18423" y="44464"/>
                    </a:cubicBezTo>
                    <a:lnTo>
                      <a:pt x="26558" y="44464"/>
                    </a:lnTo>
                    <a:cubicBezTo>
                      <a:pt x="32908" y="44464"/>
                      <a:pt x="46998" y="43869"/>
                      <a:pt x="57118" y="39900"/>
                    </a:cubicBezTo>
                    <a:cubicBezTo>
                      <a:pt x="73588" y="33153"/>
                      <a:pt x="73588" y="19461"/>
                      <a:pt x="73588" y="18072"/>
                    </a:cubicBezTo>
                    <a:cubicBezTo>
                      <a:pt x="73588" y="8348"/>
                      <a:pt x="65849" y="213"/>
                      <a:pt x="52355" y="213"/>
                    </a:cubicBezTo>
                    <a:cubicBezTo>
                      <a:pt x="30329" y="213"/>
                      <a:pt x="365" y="21445"/>
                      <a:pt x="365" y="58553"/>
                    </a:cubicBezTo>
                    <a:cubicBezTo>
                      <a:pt x="365" y="77405"/>
                      <a:pt x="10485" y="95264"/>
                      <a:pt x="30329" y="95264"/>
                    </a:cubicBezTo>
                    <a:cubicBezTo>
                      <a:pt x="57316" y="95264"/>
                      <a:pt x="74580" y="74230"/>
                      <a:pt x="74580" y="71055"/>
                    </a:cubicBezTo>
                    <a:close/>
                    <a:moveTo>
                      <a:pt x="65651" y="17675"/>
                    </a:moveTo>
                    <a:cubicBezTo>
                      <a:pt x="65651" y="39900"/>
                      <a:pt x="31123" y="39900"/>
                      <a:pt x="24177" y="39900"/>
                    </a:cubicBezTo>
                    <a:lnTo>
                      <a:pt x="19812" y="39900"/>
                    </a:lnTo>
                    <a:cubicBezTo>
                      <a:pt x="28741" y="5570"/>
                      <a:pt x="50371" y="4777"/>
                      <a:pt x="52355" y="4777"/>
                    </a:cubicBezTo>
                    <a:cubicBezTo>
                      <a:pt x="60888" y="4777"/>
                      <a:pt x="65651" y="10531"/>
                      <a:pt x="65651" y="176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2" name="Vrije vorm 181">
                <a:extLst>
                  <a:ext uri="{FF2B5EF4-FFF2-40B4-BE49-F238E27FC236}">
                    <a16:creationId xmlns:a16="http://schemas.microsoft.com/office/drawing/2014/main" id="{8214EA20-12E8-374E-9E13-5CCF1407B14F}"/>
                  </a:ext>
                </a:extLst>
              </p:cNvPr>
              <p:cNvSpPr/>
              <p:nvPr/>
            </p:nvSpPr>
            <p:spPr>
              <a:xfrm>
                <a:off x="8529428" y="3303275"/>
                <a:ext cx="44450" cy="147835"/>
              </a:xfrm>
              <a:custGeom>
                <a:avLst/>
                <a:gdLst>
                  <a:gd name="connsiteX0" fmla="*/ 39465 w 44450"/>
                  <a:gd name="connsiteY0" fmla="*/ 115703 h 147835"/>
                  <a:gd name="connsiteX1" fmla="*/ 36290 w 44450"/>
                  <a:gd name="connsiteY1" fmla="*/ 113520 h 147835"/>
                  <a:gd name="connsiteX2" fmla="*/ 33313 w 44450"/>
                  <a:gd name="connsiteY2" fmla="*/ 114711 h 147835"/>
                  <a:gd name="connsiteX3" fmla="*/ 31924 w 44450"/>
                  <a:gd name="connsiteY3" fmla="*/ 119870 h 147835"/>
                  <a:gd name="connsiteX4" fmla="*/ 18430 w 44450"/>
                  <a:gd name="connsiteY4" fmla="*/ 143286 h 147835"/>
                  <a:gd name="connsiteX5" fmla="*/ 13072 w 44450"/>
                  <a:gd name="connsiteY5" fmla="*/ 134753 h 147835"/>
                  <a:gd name="connsiteX6" fmla="*/ 14263 w 44450"/>
                  <a:gd name="connsiteY6" fmla="*/ 125228 h 147835"/>
                  <a:gd name="connsiteX7" fmla="*/ 44227 w 44450"/>
                  <a:gd name="connsiteY7" fmla="*/ 5570 h 147835"/>
                  <a:gd name="connsiteX8" fmla="*/ 44822 w 44450"/>
                  <a:gd name="connsiteY8" fmla="*/ 2792 h 147835"/>
                  <a:gd name="connsiteX9" fmla="*/ 41846 w 44450"/>
                  <a:gd name="connsiteY9" fmla="*/ 213 h 147835"/>
                  <a:gd name="connsiteX10" fmla="*/ 38472 w 44450"/>
                  <a:gd name="connsiteY10" fmla="*/ 609 h 147835"/>
                  <a:gd name="connsiteX11" fmla="*/ 17835 w 44450"/>
                  <a:gd name="connsiteY11" fmla="*/ 2395 h 147835"/>
                  <a:gd name="connsiteX12" fmla="*/ 13072 w 44450"/>
                  <a:gd name="connsiteY12" fmla="*/ 6761 h 147835"/>
                  <a:gd name="connsiteX13" fmla="*/ 18033 w 44450"/>
                  <a:gd name="connsiteY13" fmla="*/ 8944 h 147835"/>
                  <a:gd name="connsiteX14" fmla="*/ 28550 w 44450"/>
                  <a:gd name="connsiteY14" fmla="*/ 12516 h 147835"/>
                  <a:gd name="connsiteX15" fmla="*/ 27955 w 44450"/>
                  <a:gd name="connsiteY15" fmla="*/ 16088 h 147835"/>
                  <a:gd name="connsiteX16" fmla="*/ 1761 w 44450"/>
                  <a:gd name="connsiteY16" fmla="*/ 120863 h 147835"/>
                  <a:gd name="connsiteX17" fmla="*/ 372 w 44450"/>
                  <a:gd name="connsiteY17" fmla="*/ 129197 h 147835"/>
                  <a:gd name="connsiteX18" fmla="*/ 18033 w 44450"/>
                  <a:gd name="connsiteY18" fmla="*/ 148048 h 147835"/>
                  <a:gd name="connsiteX19" fmla="*/ 32916 w 44450"/>
                  <a:gd name="connsiteY19" fmla="*/ 137134 h 147835"/>
                  <a:gd name="connsiteX20" fmla="*/ 39465 w 44450"/>
                  <a:gd name="connsiteY20" fmla="*/ 115703 h 147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50" h="147835">
                    <a:moveTo>
                      <a:pt x="39465" y="115703"/>
                    </a:moveTo>
                    <a:cubicBezTo>
                      <a:pt x="39465" y="113520"/>
                      <a:pt x="37679" y="113520"/>
                      <a:pt x="36290" y="113520"/>
                    </a:cubicBezTo>
                    <a:cubicBezTo>
                      <a:pt x="35297" y="113520"/>
                      <a:pt x="33908" y="113520"/>
                      <a:pt x="33313" y="114711"/>
                    </a:cubicBezTo>
                    <a:lnTo>
                      <a:pt x="31924" y="119870"/>
                    </a:lnTo>
                    <a:cubicBezTo>
                      <a:pt x="28352" y="134555"/>
                      <a:pt x="24383" y="143286"/>
                      <a:pt x="18430" y="143286"/>
                    </a:cubicBezTo>
                    <a:cubicBezTo>
                      <a:pt x="13072" y="143286"/>
                      <a:pt x="13072" y="137730"/>
                      <a:pt x="13072" y="134753"/>
                    </a:cubicBezTo>
                    <a:cubicBezTo>
                      <a:pt x="13072" y="133364"/>
                      <a:pt x="13072" y="130189"/>
                      <a:pt x="14263" y="125228"/>
                    </a:cubicBezTo>
                    <a:lnTo>
                      <a:pt x="44227" y="5570"/>
                    </a:lnTo>
                    <a:cubicBezTo>
                      <a:pt x="44425" y="4777"/>
                      <a:pt x="44822" y="2792"/>
                      <a:pt x="44822" y="2792"/>
                    </a:cubicBezTo>
                    <a:cubicBezTo>
                      <a:pt x="44822" y="808"/>
                      <a:pt x="43632" y="213"/>
                      <a:pt x="41846" y="213"/>
                    </a:cubicBezTo>
                    <a:cubicBezTo>
                      <a:pt x="41250" y="213"/>
                      <a:pt x="39266" y="411"/>
                      <a:pt x="38472" y="609"/>
                    </a:cubicBezTo>
                    <a:lnTo>
                      <a:pt x="17835" y="2395"/>
                    </a:lnTo>
                    <a:cubicBezTo>
                      <a:pt x="15255" y="2594"/>
                      <a:pt x="13072" y="2792"/>
                      <a:pt x="13072" y="6761"/>
                    </a:cubicBezTo>
                    <a:cubicBezTo>
                      <a:pt x="13072" y="8944"/>
                      <a:pt x="15057" y="8944"/>
                      <a:pt x="18033" y="8944"/>
                    </a:cubicBezTo>
                    <a:cubicBezTo>
                      <a:pt x="28154" y="8944"/>
                      <a:pt x="28550" y="10531"/>
                      <a:pt x="28550" y="12516"/>
                    </a:cubicBezTo>
                    <a:cubicBezTo>
                      <a:pt x="28550" y="13309"/>
                      <a:pt x="27955" y="16088"/>
                      <a:pt x="27955" y="16088"/>
                    </a:cubicBezTo>
                    <a:lnTo>
                      <a:pt x="1761" y="120863"/>
                    </a:lnTo>
                    <a:cubicBezTo>
                      <a:pt x="1563" y="121855"/>
                      <a:pt x="372" y="126022"/>
                      <a:pt x="372" y="129197"/>
                    </a:cubicBezTo>
                    <a:cubicBezTo>
                      <a:pt x="372" y="140309"/>
                      <a:pt x="7913" y="148048"/>
                      <a:pt x="18033" y="148048"/>
                    </a:cubicBezTo>
                    <a:cubicBezTo>
                      <a:pt x="25971" y="148048"/>
                      <a:pt x="30138" y="142294"/>
                      <a:pt x="32916" y="137134"/>
                    </a:cubicBezTo>
                    <a:cubicBezTo>
                      <a:pt x="36488" y="129792"/>
                      <a:pt x="39465" y="116298"/>
                      <a:pt x="39465" y="1157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3" name="Vrije vorm 182">
                <a:extLst>
                  <a:ext uri="{FF2B5EF4-FFF2-40B4-BE49-F238E27FC236}">
                    <a16:creationId xmlns:a16="http://schemas.microsoft.com/office/drawing/2014/main" id="{B4C73988-89F7-8A3E-B98A-7A08FBC825D8}"/>
                  </a:ext>
                </a:extLst>
              </p:cNvPr>
              <p:cNvSpPr/>
              <p:nvPr/>
            </p:nvSpPr>
            <p:spPr>
              <a:xfrm>
                <a:off x="8575334" y="3291964"/>
                <a:ext cx="48418" cy="208756"/>
              </a:xfrm>
              <a:custGeom>
                <a:avLst/>
                <a:gdLst>
                  <a:gd name="connsiteX0" fmla="*/ 48795 w 48418"/>
                  <a:gd name="connsiteY0" fmla="*/ 113322 h 208756"/>
                  <a:gd name="connsiteX1" fmla="*/ 48795 w 48418"/>
                  <a:gd name="connsiteY1" fmla="*/ 95859 h 208756"/>
                  <a:gd name="connsiteX2" fmla="*/ 3750 w 48418"/>
                  <a:gd name="connsiteY2" fmla="*/ 609 h 208756"/>
                  <a:gd name="connsiteX3" fmla="*/ 2559 w 48418"/>
                  <a:gd name="connsiteY3" fmla="*/ 213 h 208756"/>
                  <a:gd name="connsiteX4" fmla="*/ 377 w 48418"/>
                  <a:gd name="connsiteY4" fmla="*/ 2395 h 208756"/>
                  <a:gd name="connsiteX5" fmla="*/ 1170 w 48418"/>
                  <a:gd name="connsiteY5" fmla="*/ 3983 h 208756"/>
                  <a:gd name="connsiteX6" fmla="*/ 37484 w 48418"/>
                  <a:gd name="connsiteY6" fmla="*/ 95859 h 208756"/>
                  <a:gd name="connsiteX7" fmla="*/ 37484 w 48418"/>
                  <a:gd name="connsiteY7" fmla="*/ 113322 h 208756"/>
                  <a:gd name="connsiteX8" fmla="*/ 1170 w 48418"/>
                  <a:gd name="connsiteY8" fmla="*/ 205198 h 208756"/>
                  <a:gd name="connsiteX9" fmla="*/ 377 w 48418"/>
                  <a:gd name="connsiteY9" fmla="*/ 206786 h 208756"/>
                  <a:gd name="connsiteX10" fmla="*/ 2559 w 48418"/>
                  <a:gd name="connsiteY10" fmla="*/ 208969 h 208756"/>
                  <a:gd name="connsiteX11" fmla="*/ 3750 w 48418"/>
                  <a:gd name="connsiteY11" fmla="*/ 208572 h 208756"/>
                  <a:gd name="connsiteX12" fmla="*/ 48795 w 48418"/>
                  <a:gd name="connsiteY12" fmla="*/ 113322 h 20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8418" h="208756">
                    <a:moveTo>
                      <a:pt x="48795" y="113322"/>
                    </a:moveTo>
                    <a:lnTo>
                      <a:pt x="48795" y="95859"/>
                    </a:lnTo>
                    <a:cubicBezTo>
                      <a:pt x="48795" y="59942"/>
                      <a:pt x="26769" y="18072"/>
                      <a:pt x="3750" y="609"/>
                    </a:cubicBezTo>
                    <a:cubicBezTo>
                      <a:pt x="3353" y="411"/>
                      <a:pt x="2956" y="213"/>
                      <a:pt x="2559" y="213"/>
                    </a:cubicBezTo>
                    <a:cubicBezTo>
                      <a:pt x="1369" y="213"/>
                      <a:pt x="377" y="1205"/>
                      <a:pt x="377" y="2395"/>
                    </a:cubicBezTo>
                    <a:cubicBezTo>
                      <a:pt x="377" y="2991"/>
                      <a:pt x="773" y="3586"/>
                      <a:pt x="1170" y="3983"/>
                    </a:cubicBezTo>
                    <a:cubicBezTo>
                      <a:pt x="22998" y="20255"/>
                      <a:pt x="37484" y="62323"/>
                      <a:pt x="37484" y="95859"/>
                    </a:cubicBezTo>
                    <a:lnTo>
                      <a:pt x="37484" y="113322"/>
                    </a:lnTo>
                    <a:cubicBezTo>
                      <a:pt x="37484" y="146858"/>
                      <a:pt x="22998" y="188927"/>
                      <a:pt x="1170" y="205198"/>
                    </a:cubicBezTo>
                    <a:cubicBezTo>
                      <a:pt x="773" y="205595"/>
                      <a:pt x="377" y="206191"/>
                      <a:pt x="377" y="206786"/>
                    </a:cubicBezTo>
                    <a:cubicBezTo>
                      <a:pt x="377" y="207977"/>
                      <a:pt x="1369" y="208969"/>
                      <a:pt x="2559" y="208969"/>
                    </a:cubicBezTo>
                    <a:cubicBezTo>
                      <a:pt x="2956" y="208969"/>
                      <a:pt x="3353" y="208770"/>
                      <a:pt x="3750" y="208572"/>
                    </a:cubicBezTo>
                    <a:cubicBezTo>
                      <a:pt x="26769" y="191109"/>
                      <a:pt x="48795" y="149239"/>
                      <a:pt x="48795" y="1133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4" name="Vrije vorm 183">
                <a:extLst>
                  <a:ext uri="{FF2B5EF4-FFF2-40B4-BE49-F238E27FC236}">
                    <a16:creationId xmlns:a16="http://schemas.microsoft.com/office/drawing/2014/main" id="{0E2F3E89-6AE1-6847-0F11-BCE7C4FC667C}"/>
                  </a:ext>
                </a:extLst>
              </p:cNvPr>
              <p:cNvSpPr/>
              <p:nvPr/>
            </p:nvSpPr>
            <p:spPr>
              <a:xfrm>
                <a:off x="7609769" y="3109885"/>
                <a:ext cx="70643" cy="110529"/>
              </a:xfrm>
              <a:custGeom>
                <a:avLst/>
                <a:gdLst>
                  <a:gd name="connsiteX0" fmla="*/ 70945 w 70643"/>
                  <a:gd name="connsiteY0" fmla="*/ 56352 h 110529"/>
                  <a:gd name="connsiteX1" fmla="*/ 35623 w 70643"/>
                  <a:gd name="connsiteY1" fmla="*/ 110724 h 110529"/>
                  <a:gd name="connsiteX2" fmla="*/ 301 w 70643"/>
                  <a:gd name="connsiteY2" fmla="*/ 55558 h 110529"/>
                  <a:gd name="connsiteX3" fmla="*/ 35623 w 70643"/>
                  <a:gd name="connsiteY3" fmla="*/ 194 h 110529"/>
                  <a:gd name="connsiteX4" fmla="*/ 70945 w 70643"/>
                  <a:gd name="connsiteY4" fmla="*/ 56352 h 110529"/>
                  <a:gd name="connsiteX5" fmla="*/ 57253 w 70643"/>
                  <a:gd name="connsiteY5" fmla="*/ 55162 h 110529"/>
                  <a:gd name="connsiteX6" fmla="*/ 35623 w 70643"/>
                  <a:gd name="connsiteY6" fmla="*/ 12101 h 110529"/>
                  <a:gd name="connsiteX7" fmla="*/ 13993 w 70643"/>
                  <a:gd name="connsiteY7" fmla="*/ 55558 h 110529"/>
                  <a:gd name="connsiteX8" fmla="*/ 35424 w 70643"/>
                  <a:gd name="connsiteY8" fmla="*/ 99413 h 110529"/>
                  <a:gd name="connsiteX9" fmla="*/ 57253 w 70643"/>
                  <a:gd name="connsiteY9" fmla="*/ 55162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945" y="56352"/>
                    </a:moveTo>
                    <a:cubicBezTo>
                      <a:pt x="70945" y="91872"/>
                      <a:pt x="58443" y="110724"/>
                      <a:pt x="35623" y="110724"/>
                    </a:cubicBezTo>
                    <a:cubicBezTo>
                      <a:pt x="12406" y="110724"/>
                      <a:pt x="301" y="91872"/>
                      <a:pt x="301" y="55558"/>
                    </a:cubicBezTo>
                    <a:cubicBezTo>
                      <a:pt x="301" y="19244"/>
                      <a:pt x="12406" y="194"/>
                      <a:pt x="35623" y="194"/>
                    </a:cubicBezTo>
                    <a:cubicBezTo>
                      <a:pt x="59038" y="194"/>
                      <a:pt x="70945" y="18847"/>
                      <a:pt x="70945" y="56352"/>
                    </a:cubicBezTo>
                    <a:close/>
                    <a:moveTo>
                      <a:pt x="57253" y="55162"/>
                    </a:moveTo>
                    <a:cubicBezTo>
                      <a:pt x="57253" y="26190"/>
                      <a:pt x="50109" y="12101"/>
                      <a:pt x="35623" y="12101"/>
                    </a:cubicBezTo>
                    <a:cubicBezTo>
                      <a:pt x="21137" y="12101"/>
                      <a:pt x="13993" y="25991"/>
                      <a:pt x="13993" y="55558"/>
                    </a:cubicBezTo>
                    <a:cubicBezTo>
                      <a:pt x="13993" y="85126"/>
                      <a:pt x="21137" y="99413"/>
                      <a:pt x="35424" y="99413"/>
                    </a:cubicBezTo>
                    <a:cubicBezTo>
                      <a:pt x="50307" y="99413"/>
                      <a:pt x="57253" y="85721"/>
                      <a:pt x="57253" y="55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5" name="Vrije vorm 184">
                <a:extLst>
                  <a:ext uri="{FF2B5EF4-FFF2-40B4-BE49-F238E27FC236}">
                    <a16:creationId xmlns:a16="http://schemas.microsoft.com/office/drawing/2014/main" id="{A5484F12-9FBE-1506-C35D-5B905969A709}"/>
                  </a:ext>
                </a:extLst>
              </p:cNvPr>
              <p:cNvSpPr/>
              <p:nvPr/>
            </p:nvSpPr>
            <p:spPr>
              <a:xfrm>
                <a:off x="7701250" y="3202159"/>
                <a:ext cx="15875" cy="15875"/>
              </a:xfrm>
              <a:custGeom>
                <a:avLst/>
                <a:gdLst>
                  <a:gd name="connsiteX0" fmla="*/ 16183 w 15875"/>
                  <a:gd name="connsiteY0" fmla="*/ 16069 h 15875"/>
                  <a:gd name="connsiteX1" fmla="*/ 308 w 15875"/>
                  <a:gd name="connsiteY1" fmla="*/ 16069 h 15875"/>
                  <a:gd name="connsiteX2" fmla="*/ 308 w 15875"/>
                  <a:gd name="connsiteY2" fmla="*/ 194 h 15875"/>
                  <a:gd name="connsiteX3" fmla="*/ 16183 w 15875"/>
                  <a:gd name="connsiteY3" fmla="*/ 194 h 15875"/>
                  <a:gd name="connsiteX4" fmla="*/ 16183 w 15875"/>
                  <a:gd name="connsiteY4" fmla="*/ 16069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183" y="16069"/>
                    </a:moveTo>
                    <a:cubicBezTo>
                      <a:pt x="16183" y="16069"/>
                      <a:pt x="308" y="16069"/>
                      <a:pt x="308" y="16069"/>
                    </a:cubicBezTo>
                    <a:cubicBezTo>
                      <a:pt x="308" y="16069"/>
                      <a:pt x="308" y="194"/>
                      <a:pt x="308" y="194"/>
                    </a:cubicBezTo>
                    <a:cubicBezTo>
                      <a:pt x="308" y="194"/>
                      <a:pt x="16183" y="194"/>
                      <a:pt x="16183" y="194"/>
                    </a:cubicBezTo>
                    <a:cubicBezTo>
                      <a:pt x="16183" y="194"/>
                      <a:pt x="16183" y="16069"/>
                      <a:pt x="16183" y="160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6" name="Vrije vorm 185">
                <a:extLst>
                  <a:ext uri="{FF2B5EF4-FFF2-40B4-BE49-F238E27FC236}">
                    <a16:creationId xmlns:a16="http://schemas.microsoft.com/office/drawing/2014/main" id="{F28BB756-1B7C-7A0A-0B25-AC6D9C8A9FA2}"/>
                  </a:ext>
                </a:extLst>
              </p:cNvPr>
              <p:cNvSpPr/>
              <p:nvPr/>
            </p:nvSpPr>
            <p:spPr>
              <a:xfrm>
                <a:off x="7745800" y="3109885"/>
                <a:ext cx="37306" cy="108148"/>
              </a:xfrm>
              <a:custGeom>
                <a:avLst/>
                <a:gdLst>
                  <a:gd name="connsiteX0" fmla="*/ 37617 w 37306"/>
                  <a:gd name="connsiteY0" fmla="*/ 108343 h 108148"/>
                  <a:gd name="connsiteX1" fmla="*/ 24322 w 37306"/>
                  <a:gd name="connsiteY1" fmla="*/ 108343 h 108148"/>
                  <a:gd name="connsiteX2" fmla="*/ 24322 w 37306"/>
                  <a:gd name="connsiteY2" fmla="*/ 31349 h 108148"/>
                  <a:gd name="connsiteX3" fmla="*/ 311 w 37306"/>
                  <a:gd name="connsiteY3" fmla="*/ 31349 h 108148"/>
                  <a:gd name="connsiteX4" fmla="*/ 311 w 37306"/>
                  <a:gd name="connsiteY4" fmla="*/ 21824 h 108148"/>
                  <a:gd name="connsiteX5" fmla="*/ 28886 w 37306"/>
                  <a:gd name="connsiteY5" fmla="*/ 194 h 108148"/>
                  <a:gd name="connsiteX6" fmla="*/ 37617 w 37306"/>
                  <a:gd name="connsiteY6" fmla="*/ 194 h 108148"/>
                  <a:gd name="connsiteX7" fmla="*/ 37617 w 37306"/>
                  <a:gd name="connsiteY7" fmla="*/ 108343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617" y="108343"/>
                    </a:moveTo>
                    <a:cubicBezTo>
                      <a:pt x="37617" y="108343"/>
                      <a:pt x="24322" y="108343"/>
                      <a:pt x="24322" y="108343"/>
                    </a:cubicBezTo>
                    <a:cubicBezTo>
                      <a:pt x="24322" y="108343"/>
                      <a:pt x="24322" y="31349"/>
                      <a:pt x="24322" y="31349"/>
                    </a:cubicBezTo>
                    <a:cubicBezTo>
                      <a:pt x="24322" y="31349"/>
                      <a:pt x="311" y="31349"/>
                      <a:pt x="311" y="31349"/>
                    </a:cubicBezTo>
                    <a:cubicBezTo>
                      <a:pt x="311" y="31349"/>
                      <a:pt x="311" y="21824"/>
                      <a:pt x="311" y="21824"/>
                    </a:cubicBezTo>
                    <a:cubicBezTo>
                      <a:pt x="21147" y="19244"/>
                      <a:pt x="24123" y="16863"/>
                      <a:pt x="28886" y="194"/>
                    </a:cubicBezTo>
                    <a:cubicBezTo>
                      <a:pt x="28886" y="194"/>
                      <a:pt x="37617" y="194"/>
                      <a:pt x="37617" y="194"/>
                    </a:cubicBezTo>
                    <a:cubicBezTo>
                      <a:pt x="37617" y="194"/>
                      <a:pt x="37617" y="108343"/>
                      <a:pt x="37617" y="1083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7" name="Vrije vorm 186">
                <a:extLst>
                  <a:ext uri="{FF2B5EF4-FFF2-40B4-BE49-F238E27FC236}">
                    <a16:creationId xmlns:a16="http://schemas.microsoft.com/office/drawing/2014/main" id="{5C21A602-F199-BBAD-A5DF-5AD86E441741}"/>
                  </a:ext>
                </a:extLst>
              </p:cNvPr>
              <p:cNvSpPr/>
              <p:nvPr/>
            </p:nvSpPr>
            <p:spPr>
              <a:xfrm>
                <a:off x="8292309" y="3109885"/>
                <a:ext cx="70643" cy="110529"/>
              </a:xfrm>
              <a:custGeom>
                <a:avLst/>
                <a:gdLst>
                  <a:gd name="connsiteX0" fmla="*/ 70998 w 70643"/>
                  <a:gd name="connsiteY0" fmla="*/ 56352 h 110529"/>
                  <a:gd name="connsiteX1" fmla="*/ 35677 w 70643"/>
                  <a:gd name="connsiteY1" fmla="*/ 110724 h 110529"/>
                  <a:gd name="connsiteX2" fmla="*/ 355 w 70643"/>
                  <a:gd name="connsiteY2" fmla="*/ 55558 h 110529"/>
                  <a:gd name="connsiteX3" fmla="*/ 35677 w 70643"/>
                  <a:gd name="connsiteY3" fmla="*/ 194 h 110529"/>
                  <a:gd name="connsiteX4" fmla="*/ 70998 w 70643"/>
                  <a:gd name="connsiteY4" fmla="*/ 56352 h 110529"/>
                  <a:gd name="connsiteX5" fmla="*/ 57306 w 70643"/>
                  <a:gd name="connsiteY5" fmla="*/ 55162 h 110529"/>
                  <a:gd name="connsiteX6" fmla="*/ 35677 w 70643"/>
                  <a:gd name="connsiteY6" fmla="*/ 12101 h 110529"/>
                  <a:gd name="connsiteX7" fmla="*/ 14047 w 70643"/>
                  <a:gd name="connsiteY7" fmla="*/ 55558 h 110529"/>
                  <a:gd name="connsiteX8" fmla="*/ 35478 w 70643"/>
                  <a:gd name="connsiteY8" fmla="*/ 99413 h 110529"/>
                  <a:gd name="connsiteX9" fmla="*/ 57306 w 70643"/>
                  <a:gd name="connsiteY9" fmla="*/ 55162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998" y="56352"/>
                    </a:moveTo>
                    <a:cubicBezTo>
                      <a:pt x="70998" y="91872"/>
                      <a:pt x="58497" y="110724"/>
                      <a:pt x="35677" y="110724"/>
                    </a:cubicBezTo>
                    <a:cubicBezTo>
                      <a:pt x="12459" y="110724"/>
                      <a:pt x="355" y="91872"/>
                      <a:pt x="355" y="55558"/>
                    </a:cubicBezTo>
                    <a:cubicBezTo>
                      <a:pt x="355" y="19244"/>
                      <a:pt x="12459" y="194"/>
                      <a:pt x="35677" y="194"/>
                    </a:cubicBezTo>
                    <a:cubicBezTo>
                      <a:pt x="59092" y="194"/>
                      <a:pt x="70998" y="18847"/>
                      <a:pt x="70998" y="56352"/>
                    </a:cubicBezTo>
                    <a:close/>
                    <a:moveTo>
                      <a:pt x="57306" y="55162"/>
                    </a:moveTo>
                    <a:cubicBezTo>
                      <a:pt x="57306" y="26190"/>
                      <a:pt x="50163" y="12101"/>
                      <a:pt x="35677" y="12101"/>
                    </a:cubicBezTo>
                    <a:cubicBezTo>
                      <a:pt x="21191" y="12101"/>
                      <a:pt x="14047" y="25991"/>
                      <a:pt x="14047" y="55558"/>
                    </a:cubicBezTo>
                    <a:cubicBezTo>
                      <a:pt x="14047" y="85126"/>
                      <a:pt x="21191" y="99413"/>
                      <a:pt x="35478" y="99413"/>
                    </a:cubicBezTo>
                    <a:cubicBezTo>
                      <a:pt x="50361" y="99413"/>
                      <a:pt x="57306" y="85721"/>
                      <a:pt x="57306" y="55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8" name="Vrije vorm 187">
                <a:extLst>
                  <a:ext uri="{FF2B5EF4-FFF2-40B4-BE49-F238E27FC236}">
                    <a16:creationId xmlns:a16="http://schemas.microsoft.com/office/drawing/2014/main" id="{90DC8966-F8FD-6DF9-F831-6139EA07BC20}"/>
                  </a:ext>
                </a:extLst>
              </p:cNvPr>
              <p:cNvSpPr/>
              <p:nvPr/>
            </p:nvSpPr>
            <p:spPr>
              <a:xfrm>
                <a:off x="8383790" y="3202159"/>
                <a:ext cx="15875" cy="15875"/>
              </a:xfrm>
              <a:custGeom>
                <a:avLst/>
                <a:gdLst>
                  <a:gd name="connsiteX0" fmla="*/ 16236 w 15875"/>
                  <a:gd name="connsiteY0" fmla="*/ 16069 h 15875"/>
                  <a:gd name="connsiteX1" fmla="*/ 361 w 15875"/>
                  <a:gd name="connsiteY1" fmla="*/ 16069 h 15875"/>
                  <a:gd name="connsiteX2" fmla="*/ 361 w 15875"/>
                  <a:gd name="connsiteY2" fmla="*/ 194 h 15875"/>
                  <a:gd name="connsiteX3" fmla="*/ 16236 w 15875"/>
                  <a:gd name="connsiteY3" fmla="*/ 194 h 15875"/>
                  <a:gd name="connsiteX4" fmla="*/ 16236 w 15875"/>
                  <a:gd name="connsiteY4" fmla="*/ 16069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236" y="16069"/>
                    </a:moveTo>
                    <a:cubicBezTo>
                      <a:pt x="16236" y="16069"/>
                      <a:pt x="361" y="16069"/>
                      <a:pt x="361" y="16069"/>
                    </a:cubicBezTo>
                    <a:cubicBezTo>
                      <a:pt x="361" y="16069"/>
                      <a:pt x="361" y="194"/>
                      <a:pt x="361" y="194"/>
                    </a:cubicBezTo>
                    <a:cubicBezTo>
                      <a:pt x="361" y="194"/>
                      <a:pt x="16236" y="194"/>
                      <a:pt x="16236" y="194"/>
                    </a:cubicBezTo>
                    <a:cubicBezTo>
                      <a:pt x="16236" y="194"/>
                      <a:pt x="16236" y="16069"/>
                      <a:pt x="16236" y="160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89" name="Vrije vorm 188">
                <a:extLst>
                  <a:ext uri="{FF2B5EF4-FFF2-40B4-BE49-F238E27FC236}">
                    <a16:creationId xmlns:a16="http://schemas.microsoft.com/office/drawing/2014/main" id="{623A3DF3-D278-18EA-A2DB-E6716DB8BA1F}"/>
                  </a:ext>
                </a:extLst>
              </p:cNvPr>
              <p:cNvSpPr/>
              <p:nvPr/>
            </p:nvSpPr>
            <p:spPr>
              <a:xfrm>
                <a:off x="8418022" y="3109885"/>
                <a:ext cx="72628" cy="108148"/>
              </a:xfrm>
              <a:custGeom>
                <a:avLst/>
                <a:gdLst>
                  <a:gd name="connsiteX0" fmla="*/ 72993 w 72628"/>
                  <a:gd name="connsiteY0" fmla="*/ 31944 h 108148"/>
                  <a:gd name="connsiteX1" fmla="*/ 50173 w 72628"/>
                  <a:gd name="connsiteY1" fmla="*/ 64687 h 108148"/>
                  <a:gd name="connsiteX2" fmla="*/ 34893 w 72628"/>
                  <a:gd name="connsiteY2" fmla="*/ 72822 h 108148"/>
                  <a:gd name="connsiteX3" fmla="*/ 15446 w 72628"/>
                  <a:gd name="connsiteY3" fmla="*/ 95047 h 108148"/>
                  <a:gd name="connsiteX4" fmla="*/ 72398 w 72628"/>
                  <a:gd name="connsiteY4" fmla="*/ 95047 h 108148"/>
                  <a:gd name="connsiteX5" fmla="*/ 72398 w 72628"/>
                  <a:gd name="connsiteY5" fmla="*/ 108343 h 108148"/>
                  <a:gd name="connsiteX6" fmla="*/ 365 w 72628"/>
                  <a:gd name="connsiteY6" fmla="*/ 108343 h 108148"/>
                  <a:gd name="connsiteX7" fmla="*/ 30726 w 72628"/>
                  <a:gd name="connsiteY7" fmla="*/ 61512 h 108148"/>
                  <a:gd name="connsiteX8" fmla="*/ 44815 w 72628"/>
                  <a:gd name="connsiteY8" fmla="*/ 53574 h 108148"/>
                  <a:gd name="connsiteX9" fmla="*/ 59301 w 72628"/>
                  <a:gd name="connsiteY9" fmla="*/ 32341 h 108148"/>
                  <a:gd name="connsiteX10" fmla="*/ 38068 w 72628"/>
                  <a:gd name="connsiteY10" fmla="*/ 12101 h 108148"/>
                  <a:gd name="connsiteX11" fmla="*/ 16240 w 72628"/>
                  <a:gd name="connsiteY11" fmla="*/ 37699 h 108148"/>
                  <a:gd name="connsiteX12" fmla="*/ 2746 w 72628"/>
                  <a:gd name="connsiteY12" fmla="*/ 37699 h 108148"/>
                  <a:gd name="connsiteX13" fmla="*/ 38465 w 72628"/>
                  <a:gd name="connsiteY13" fmla="*/ 194 h 108148"/>
                  <a:gd name="connsiteX14" fmla="*/ 72993 w 72628"/>
                  <a:gd name="connsiteY14" fmla="*/ 31944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993" y="31944"/>
                    </a:moveTo>
                    <a:cubicBezTo>
                      <a:pt x="72993" y="45240"/>
                      <a:pt x="65254" y="56551"/>
                      <a:pt x="50173" y="64687"/>
                    </a:cubicBezTo>
                    <a:cubicBezTo>
                      <a:pt x="50173" y="64687"/>
                      <a:pt x="34893" y="72822"/>
                      <a:pt x="34893" y="72822"/>
                    </a:cubicBezTo>
                    <a:cubicBezTo>
                      <a:pt x="21796" y="80562"/>
                      <a:pt x="16835" y="86316"/>
                      <a:pt x="15446" y="95047"/>
                    </a:cubicBezTo>
                    <a:cubicBezTo>
                      <a:pt x="15446" y="95047"/>
                      <a:pt x="72398" y="95047"/>
                      <a:pt x="72398" y="95047"/>
                    </a:cubicBezTo>
                    <a:cubicBezTo>
                      <a:pt x="72398" y="95047"/>
                      <a:pt x="72398" y="108343"/>
                      <a:pt x="72398" y="108343"/>
                    </a:cubicBezTo>
                    <a:cubicBezTo>
                      <a:pt x="72398" y="108343"/>
                      <a:pt x="365" y="108343"/>
                      <a:pt x="365" y="108343"/>
                    </a:cubicBezTo>
                    <a:cubicBezTo>
                      <a:pt x="1555" y="84530"/>
                      <a:pt x="8104" y="74410"/>
                      <a:pt x="30726" y="61512"/>
                    </a:cubicBezTo>
                    <a:cubicBezTo>
                      <a:pt x="30726" y="61512"/>
                      <a:pt x="44815" y="53574"/>
                      <a:pt x="44815" y="53574"/>
                    </a:cubicBezTo>
                    <a:cubicBezTo>
                      <a:pt x="54340" y="48216"/>
                      <a:pt x="59301" y="40874"/>
                      <a:pt x="59301" y="32341"/>
                    </a:cubicBezTo>
                    <a:cubicBezTo>
                      <a:pt x="59301" y="20633"/>
                      <a:pt x="50173" y="12101"/>
                      <a:pt x="38068" y="12101"/>
                    </a:cubicBezTo>
                    <a:cubicBezTo>
                      <a:pt x="24773" y="12101"/>
                      <a:pt x="17232" y="19641"/>
                      <a:pt x="16240" y="37699"/>
                    </a:cubicBezTo>
                    <a:cubicBezTo>
                      <a:pt x="16240" y="37699"/>
                      <a:pt x="2746" y="37699"/>
                      <a:pt x="2746" y="37699"/>
                    </a:cubicBezTo>
                    <a:cubicBezTo>
                      <a:pt x="3540" y="11505"/>
                      <a:pt x="16438" y="194"/>
                      <a:pt x="38465" y="194"/>
                    </a:cubicBezTo>
                    <a:cubicBezTo>
                      <a:pt x="58904" y="194"/>
                      <a:pt x="72993" y="13688"/>
                      <a:pt x="72993" y="319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0" name="Vrije vorm 189">
                <a:extLst>
                  <a:ext uri="{FF2B5EF4-FFF2-40B4-BE49-F238E27FC236}">
                    <a16:creationId xmlns:a16="http://schemas.microsoft.com/office/drawing/2014/main" id="{FEB4C18A-4FC9-38DD-10D8-CF0D68825724}"/>
                  </a:ext>
                </a:extLst>
              </p:cNvPr>
              <p:cNvSpPr/>
              <p:nvPr/>
            </p:nvSpPr>
            <p:spPr>
              <a:xfrm>
                <a:off x="8974849" y="3109885"/>
                <a:ext cx="70643" cy="110529"/>
              </a:xfrm>
              <a:custGeom>
                <a:avLst/>
                <a:gdLst>
                  <a:gd name="connsiteX0" fmla="*/ 71052 w 70643"/>
                  <a:gd name="connsiteY0" fmla="*/ 56352 h 110529"/>
                  <a:gd name="connsiteX1" fmla="*/ 35730 w 70643"/>
                  <a:gd name="connsiteY1" fmla="*/ 110724 h 110529"/>
                  <a:gd name="connsiteX2" fmla="*/ 408 w 70643"/>
                  <a:gd name="connsiteY2" fmla="*/ 55558 h 110529"/>
                  <a:gd name="connsiteX3" fmla="*/ 35730 w 70643"/>
                  <a:gd name="connsiteY3" fmla="*/ 194 h 110529"/>
                  <a:gd name="connsiteX4" fmla="*/ 71052 w 70643"/>
                  <a:gd name="connsiteY4" fmla="*/ 56352 h 110529"/>
                  <a:gd name="connsiteX5" fmla="*/ 57360 w 70643"/>
                  <a:gd name="connsiteY5" fmla="*/ 55162 h 110529"/>
                  <a:gd name="connsiteX6" fmla="*/ 35730 w 70643"/>
                  <a:gd name="connsiteY6" fmla="*/ 12101 h 110529"/>
                  <a:gd name="connsiteX7" fmla="*/ 14101 w 70643"/>
                  <a:gd name="connsiteY7" fmla="*/ 55558 h 110529"/>
                  <a:gd name="connsiteX8" fmla="*/ 35532 w 70643"/>
                  <a:gd name="connsiteY8" fmla="*/ 99413 h 110529"/>
                  <a:gd name="connsiteX9" fmla="*/ 57360 w 70643"/>
                  <a:gd name="connsiteY9" fmla="*/ 55162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1052" y="56352"/>
                    </a:moveTo>
                    <a:cubicBezTo>
                      <a:pt x="71052" y="91872"/>
                      <a:pt x="58551" y="110724"/>
                      <a:pt x="35730" y="110724"/>
                    </a:cubicBezTo>
                    <a:cubicBezTo>
                      <a:pt x="12513" y="110724"/>
                      <a:pt x="408" y="91872"/>
                      <a:pt x="408" y="55558"/>
                    </a:cubicBezTo>
                    <a:cubicBezTo>
                      <a:pt x="408" y="19244"/>
                      <a:pt x="12513" y="194"/>
                      <a:pt x="35730" y="194"/>
                    </a:cubicBezTo>
                    <a:cubicBezTo>
                      <a:pt x="59146" y="194"/>
                      <a:pt x="71052" y="18847"/>
                      <a:pt x="71052" y="56352"/>
                    </a:cubicBezTo>
                    <a:close/>
                    <a:moveTo>
                      <a:pt x="57360" y="55162"/>
                    </a:moveTo>
                    <a:cubicBezTo>
                      <a:pt x="57360" y="26190"/>
                      <a:pt x="50216" y="12101"/>
                      <a:pt x="35730" y="12101"/>
                    </a:cubicBezTo>
                    <a:cubicBezTo>
                      <a:pt x="21244" y="12101"/>
                      <a:pt x="14101" y="25991"/>
                      <a:pt x="14101" y="55558"/>
                    </a:cubicBezTo>
                    <a:cubicBezTo>
                      <a:pt x="14101" y="85126"/>
                      <a:pt x="21244" y="99413"/>
                      <a:pt x="35532" y="99413"/>
                    </a:cubicBezTo>
                    <a:cubicBezTo>
                      <a:pt x="50415" y="99413"/>
                      <a:pt x="57360" y="85721"/>
                      <a:pt x="57360" y="551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1" name="Vrije vorm 190">
                <a:extLst>
                  <a:ext uri="{FF2B5EF4-FFF2-40B4-BE49-F238E27FC236}">
                    <a16:creationId xmlns:a16="http://schemas.microsoft.com/office/drawing/2014/main" id="{345E3C90-0C5A-7998-8CF1-B451A8DE3E44}"/>
                  </a:ext>
                </a:extLst>
              </p:cNvPr>
              <p:cNvSpPr/>
              <p:nvPr/>
            </p:nvSpPr>
            <p:spPr>
              <a:xfrm>
                <a:off x="9066330" y="3202159"/>
                <a:ext cx="15875" cy="15875"/>
              </a:xfrm>
              <a:custGeom>
                <a:avLst/>
                <a:gdLst>
                  <a:gd name="connsiteX0" fmla="*/ 16290 w 15875"/>
                  <a:gd name="connsiteY0" fmla="*/ 16069 h 15875"/>
                  <a:gd name="connsiteX1" fmla="*/ 415 w 15875"/>
                  <a:gd name="connsiteY1" fmla="*/ 16069 h 15875"/>
                  <a:gd name="connsiteX2" fmla="*/ 415 w 15875"/>
                  <a:gd name="connsiteY2" fmla="*/ 194 h 15875"/>
                  <a:gd name="connsiteX3" fmla="*/ 16290 w 15875"/>
                  <a:gd name="connsiteY3" fmla="*/ 194 h 15875"/>
                  <a:gd name="connsiteX4" fmla="*/ 16290 w 15875"/>
                  <a:gd name="connsiteY4" fmla="*/ 16069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290" y="16069"/>
                    </a:moveTo>
                    <a:cubicBezTo>
                      <a:pt x="16290" y="16069"/>
                      <a:pt x="415" y="16069"/>
                      <a:pt x="415" y="16069"/>
                    </a:cubicBezTo>
                    <a:cubicBezTo>
                      <a:pt x="415" y="16069"/>
                      <a:pt x="415" y="194"/>
                      <a:pt x="415" y="194"/>
                    </a:cubicBezTo>
                    <a:cubicBezTo>
                      <a:pt x="415" y="194"/>
                      <a:pt x="16290" y="194"/>
                      <a:pt x="16290" y="194"/>
                    </a:cubicBezTo>
                    <a:cubicBezTo>
                      <a:pt x="16290" y="194"/>
                      <a:pt x="16290" y="16069"/>
                      <a:pt x="16290" y="160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2" name="Vrije vorm 191">
                <a:extLst>
                  <a:ext uri="{FF2B5EF4-FFF2-40B4-BE49-F238E27FC236}">
                    <a16:creationId xmlns:a16="http://schemas.microsoft.com/office/drawing/2014/main" id="{99710AD4-E863-69D8-D8C1-F600E8D7C378}"/>
                  </a:ext>
                </a:extLst>
              </p:cNvPr>
              <p:cNvSpPr/>
              <p:nvPr/>
            </p:nvSpPr>
            <p:spPr>
              <a:xfrm>
                <a:off x="9100363" y="3109885"/>
                <a:ext cx="72231" cy="110529"/>
              </a:xfrm>
              <a:custGeom>
                <a:avLst/>
                <a:gdLst>
                  <a:gd name="connsiteX0" fmla="*/ 72650 w 72231"/>
                  <a:gd name="connsiteY0" fmla="*/ 76990 h 110529"/>
                  <a:gd name="connsiteX1" fmla="*/ 35939 w 72231"/>
                  <a:gd name="connsiteY1" fmla="*/ 110724 h 110529"/>
                  <a:gd name="connsiteX2" fmla="*/ 418 w 72231"/>
                  <a:gd name="connsiteY2" fmla="*/ 75799 h 110529"/>
                  <a:gd name="connsiteX3" fmla="*/ 13714 w 72231"/>
                  <a:gd name="connsiteY3" fmla="*/ 75799 h 110529"/>
                  <a:gd name="connsiteX4" fmla="*/ 36534 w 72231"/>
                  <a:gd name="connsiteY4" fmla="*/ 98818 h 110529"/>
                  <a:gd name="connsiteX5" fmla="*/ 58759 w 72231"/>
                  <a:gd name="connsiteY5" fmla="*/ 77188 h 110529"/>
                  <a:gd name="connsiteX6" fmla="*/ 36534 w 72231"/>
                  <a:gd name="connsiteY6" fmla="*/ 58138 h 110529"/>
                  <a:gd name="connsiteX7" fmla="*/ 29192 w 72231"/>
                  <a:gd name="connsiteY7" fmla="*/ 58138 h 110529"/>
                  <a:gd name="connsiteX8" fmla="*/ 29192 w 72231"/>
                  <a:gd name="connsiteY8" fmla="*/ 46827 h 110529"/>
                  <a:gd name="connsiteX9" fmla="*/ 55584 w 72231"/>
                  <a:gd name="connsiteY9" fmla="*/ 30555 h 110529"/>
                  <a:gd name="connsiteX10" fmla="*/ 36534 w 72231"/>
                  <a:gd name="connsiteY10" fmla="*/ 12101 h 110529"/>
                  <a:gd name="connsiteX11" fmla="*/ 16095 w 72231"/>
                  <a:gd name="connsiteY11" fmla="*/ 35119 h 110529"/>
                  <a:gd name="connsiteX12" fmla="*/ 2601 w 72231"/>
                  <a:gd name="connsiteY12" fmla="*/ 35119 h 110529"/>
                  <a:gd name="connsiteX13" fmla="*/ 36534 w 72231"/>
                  <a:gd name="connsiteY13" fmla="*/ 194 h 110529"/>
                  <a:gd name="connsiteX14" fmla="*/ 69276 w 72231"/>
                  <a:gd name="connsiteY14" fmla="*/ 29960 h 110529"/>
                  <a:gd name="connsiteX15" fmla="*/ 54195 w 72231"/>
                  <a:gd name="connsiteY15" fmla="*/ 51788 h 110529"/>
                  <a:gd name="connsiteX16" fmla="*/ 72650 w 72231"/>
                  <a:gd name="connsiteY16" fmla="*/ 76990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231" h="110529">
                    <a:moveTo>
                      <a:pt x="72650" y="76990"/>
                    </a:moveTo>
                    <a:cubicBezTo>
                      <a:pt x="72650" y="97429"/>
                      <a:pt x="58164" y="110724"/>
                      <a:pt x="35939" y="110724"/>
                    </a:cubicBezTo>
                    <a:cubicBezTo>
                      <a:pt x="13912" y="110724"/>
                      <a:pt x="2006" y="99810"/>
                      <a:pt x="418" y="75799"/>
                    </a:cubicBezTo>
                    <a:cubicBezTo>
                      <a:pt x="418" y="75799"/>
                      <a:pt x="13714" y="75799"/>
                      <a:pt x="13714" y="75799"/>
                    </a:cubicBezTo>
                    <a:cubicBezTo>
                      <a:pt x="14706" y="91476"/>
                      <a:pt x="21850" y="98818"/>
                      <a:pt x="36534" y="98818"/>
                    </a:cubicBezTo>
                    <a:cubicBezTo>
                      <a:pt x="50425" y="98818"/>
                      <a:pt x="58759" y="90682"/>
                      <a:pt x="58759" y="77188"/>
                    </a:cubicBezTo>
                    <a:cubicBezTo>
                      <a:pt x="58759" y="65083"/>
                      <a:pt x="51218" y="58138"/>
                      <a:pt x="36534" y="58138"/>
                    </a:cubicBezTo>
                    <a:cubicBezTo>
                      <a:pt x="36534" y="58138"/>
                      <a:pt x="29192" y="58138"/>
                      <a:pt x="29192" y="58138"/>
                    </a:cubicBezTo>
                    <a:cubicBezTo>
                      <a:pt x="29192" y="58138"/>
                      <a:pt x="29192" y="46827"/>
                      <a:pt x="29192" y="46827"/>
                    </a:cubicBezTo>
                    <a:cubicBezTo>
                      <a:pt x="50623" y="46827"/>
                      <a:pt x="55584" y="42065"/>
                      <a:pt x="55584" y="30555"/>
                    </a:cubicBezTo>
                    <a:cubicBezTo>
                      <a:pt x="55584" y="19046"/>
                      <a:pt x="48440" y="12101"/>
                      <a:pt x="36534" y="12101"/>
                    </a:cubicBezTo>
                    <a:cubicBezTo>
                      <a:pt x="22842" y="12101"/>
                      <a:pt x="16293" y="19244"/>
                      <a:pt x="16095" y="35119"/>
                    </a:cubicBezTo>
                    <a:cubicBezTo>
                      <a:pt x="16095" y="35119"/>
                      <a:pt x="2601" y="35119"/>
                      <a:pt x="2601" y="35119"/>
                    </a:cubicBezTo>
                    <a:cubicBezTo>
                      <a:pt x="2998" y="12101"/>
                      <a:pt x="14706" y="194"/>
                      <a:pt x="36534" y="194"/>
                    </a:cubicBezTo>
                    <a:cubicBezTo>
                      <a:pt x="56973" y="194"/>
                      <a:pt x="69276" y="11505"/>
                      <a:pt x="69276" y="29960"/>
                    </a:cubicBezTo>
                    <a:cubicBezTo>
                      <a:pt x="69276" y="40874"/>
                      <a:pt x="64315" y="47819"/>
                      <a:pt x="54195" y="51788"/>
                    </a:cubicBezTo>
                    <a:cubicBezTo>
                      <a:pt x="67292" y="56154"/>
                      <a:pt x="72650" y="63893"/>
                      <a:pt x="72650" y="769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3" name="Vrije vorm 192">
                <a:extLst>
                  <a:ext uri="{FF2B5EF4-FFF2-40B4-BE49-F238E27FC236}">
                    <a16:creationId xmlns:a16="http://schemas.microsoft.com/office/drawing/2014/main" id="{36221A7F-3617-7F39-58D1-FB433078D338}"/>
                  </a:ext>
                </a:extLst>
              </p:cNvPr>
              <p:cNvSpPr/>
              <p:nvPr/>
            </p:nvSpPr>
            <p:spPr>
              <a:xfrm>
                <a:off x="6815523" y="2207201"/>
                <a:ext cx="135532" cy="90685"/>
              </a:xfrm>
              <a:custGeom>
                <a:avLst/>
                <a:gdLst>
                  <a:gd name="connsiteX0" fmla="*/ 93512 w 135532"/>
                  <a:gd name="connsiteY0" fmla="*/ 21356 h 90685"/>
                  <a:gd name="connsiteX1" fmla="*/ 10962 w 135532"/>
                  <a:gd name="connsiteY1" fmla="*/ 719 h 90685"/>
                  <a:gd name="connsiteX2" fmla="*/ 7985 w 135532"/>
                  <a:gd name="connsiteY2" fmla="*/ 123 h 90685"/>
                  <a:gd name="connsiteX3" fmla="*/ 2627 w 135532"/>
                  <a:gd name="connsiteY3" fmla="*/ 6076 h 90685"/>
                  <a:gd name="connsiteX4" fmla="*/ 10367 w 135532"/>
                  <a:gd name="connsiteY4" fmla="*/ 14212 h 90685"/>
                  <a:gd name="connsiteX5" fmla="*/ 71882 w 135532"/>
                  <a:gd name="connsiteY5" fmla="*/ 29492 h 90685"/>
                  <a:gd name="connsiteX6" fmla="*/ 90535 w 135532"/>
                  <a:gd name="connsiteY6" fmla="*/ 51717 h 90685"/>
                  <a:gd name="connsiteX7" fmla="*/ 74462 w 135532"/>
                  <a:gd name="connsiteY7" fmla="*/ 63028 h 90685"/>
                  <a:gd name="connsiteX8" fmla="*/ 28623 w 135532"/>
                  <a:gd name="connsiteY8" fmla="*/ 50923 h 90685"/>
                  <a:gd name="connsiteX9" fmla="*/ 17312 w 135532"/>
                  <a:gd name="connsiteY9" fmla="*/ 48145 h 90685"/>
                  <a:gd name="connsiteX10" fmla="*/ 246 w 135532"/>
                  <a:gd name="connsiteY10" fmla="*/ 64020 h 90685"/>
                  <a:gd name="connsiteX11" fmla="*/ 32592 w 135532"/>
                  <a:gd name="connsiteY11" fmla="*/ 90809 h 90685"/>
                  <a:gd name="connsiteX12" fmla="*/ 34576 w 135532"/>
                  <a:gd name="connsiteY12" fmla="*/ 87833 h 90685"/>
                  <a:gd name="connsiteX13" fmla="*/ 31401 w 135532"/>
                  <a:gd name="connsiteY13" fmla="*/ 84062 h 90685"/>
                  <a:gd name="connsiteX14" fmla="*/ 4810 w 135532"/>
                  <a:gd name="connsiteY14" fmla="*/ 64417 h 90685"/>
                  <a:gd name="connsiteX15" fmla="*/ 10962 w 135532"/>
                  <a:gd name="connsiteY15" fmla="*/ 59853 h 90685"/>
                  <a:gd name="connsiteX16" fmla="*/ 29813 w 135532"/>
                  <a:gd name="connsiteY16" fmla="*/ 64814 h 90685"/>
                  <a:gd name="connsiteX17" fmla="*/ 70890 w 135532"/>
                  <a:gd name="connsiteY17" fmla="*/ 75728 h 90685"/>
                  <a:gd name="connsiteX18" fmla="*/ 95298 w 135532"/>
                  <a:gd name="connsiteY18" fmla="*/ 52312 h 90685"/>
                  <a:gd name="connsiteX19" fmla="*/ 87559 w 135532"/>
                  <a:gd name="connsiteY19" fmla="*/ 33461 h 90685"/>
                  <a:gd name="connsiteX20" fmla="*/ 131215 w 135532"/>
                  <a:gd name="connsiteY20" fmla="*/ 67394 h 90685"/>
                  <a:gd name="connsiteX21" fmla="*/ 122285 w 135532"/>
                  <a:gd name="connsiteY21" fmla="*/ 80490 h 90685"/>
                  <a:gd name="connsiteX22" fmla="*/ 121690 w 135532"/>
                  <a:gd name="connsiteY22" fmla="*/ 78705 h 90685"/>
                  <a:gd name="connsiteX23" fmla="*/ 111570 w 135532"/>
                  <a:gd name="connsiteY23" fmla="*/ 69775 h 90685"/>
                  <a:gd name="connsiteX24" fmla="*/ 104823 w 135532"/>
                  <a:gd name="connsiteY24" fmla="*/ 76919 h 90685"/>
                  <a:gd name="connsiteX25" fmla="*/ 117920 w 135532"/>
                  <a:gd name="connsiteY25" fmla="*/ 87436 h 90685"/>
                  <a:gd name="connsiteX26" fmla="*/ 135779 w 135532"/>
                  <a:gd name="connsiteY26" fmla="*/ 67394 h 90685"/>
                  <a:gd name="connsiteX27" fmla="*/ 93512 w 135532"/>
                  <a:gd name="connsiteY27" fmla="*/ 21356 h 9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5532" h="90685">
                    <a:moveTo>
                      <a:pt x="93512" y="21356"/>
                    </a:moveTo>
                    <a:lnTo>
                      <a:pt x="10962" y="719"/>
                    </a:lnTo>
                    <a:cubicBezTo>
                      <a:pt x="9771" y="520"/>
                      <a:pt x="8581" y="123"/>
                      <a:pt x="7985" y="123"/>
                    </a:cubicBezTo>
                    <a:cubicBezTo>
                      <a:pt x="5802" y="123"/>
                      <a:pt x="2627" y="1909"/>
                      <a:pt x="2627" y="6076"/>
                    </a:cubicBezTo>
                    <a:cubicBezTo>
                      <a:pt x="2627" y="12228"/>
                      <a:pt x="8581" y="13815"/>
                      <a:pt x="10367" y="14212"/>
                    </a:cubicBezTo>
                    <a:lnTo>
                      <a:pt x="71882" y="29492"/>
                    </a:lnTo>
                    <a:cubicBezTo>
                      <a:pt x="78034" y="30881"/>
                      <a:pt x="90535" y="39414"/>
                      <a:pt x="90535" y="51717"/>
                    </a:cubicBezTo>
                    <a:cubicBezTo>
                      <a:pt x="90535" y="61044"/>
                      <a:pt x="81407" y="63028"/>
                      <a:pt x="74462" y="63028"/>
                    </a:cubicBezTo>
                    <a:cubicBezTo>
                      <a:pt x="61762" y="63028"/>
                      <a:pt x="42910" y="56083"/>
                      <a:pt x="28623" y="50923"/>
                    </a:cubicBezTo>
                    <a:cubicBezTo>
                      <a:pt x="24257" y="49137"/>
                      <a:pt x="21281" y="48145"/>
                      <a:pt x="17312" y="48145"/>
                    </a:cubicBezTo>
                    <a:cubicBezTo>
                      <a:pt x="6795" y="48145"/>
                      <a:pt x="246" y="55090"/>
                      <a:pt x="246" y="64020"/>
                    </a:cubicBezTo>
                    <a:cubicBezTo>
                      <a:pt x="246" y="83467"/>
                      <a:pt x="31401" y="90809"/>
                      <a:pt x="32592" y="90809"/>
                    </a:cubicBezTo>
                    <a:cubicBezTo>
                      <a:pt x="34576" y="90809"/>
                      <a:pt x="34576" y="88825"/>
                      <a:pt x="34576" y="87833"/>
                    </a:cubicBezTo>
                    <a:cubicBezTo>
                      <a:pt x="34576" y="85055"/>
                      <a:pt x="34179" y="84856"/>
                      <a:pt x="31401" y="84062"/>
                    </a:cubicBezTo>
                    <a:cubicBezTo>
                      <a:pt x="24852" y="82276"/>
                      <a:pt x="4810" y="76720"/>
                      <a:pt x="4810" y="64417"/>
                    </a:cubicBezTo>
                    <a:cubicBezTo>
                      <a:pt x="4810" y="62234"/>
                      <a:pt x="5604" y="59853"/>
                      <a:pt x="10962" y="59853"/>
                    </a:cubicBezTo>
                    <a:cubicBezTo>
                      <a:pt x="15923" y="59853"/>
                      <a:pt x="21677" y="62036"/>
                      <a:pt x="29813" y="64814"/>
                    </a:cubicBezTo>
                    <a:cubicBezTo>
                      <a:pt x="44498" y="70370"/>
                      <a:pt x="59976" y="75728"/>
                      <a:pt x="70890" y="75728"/>
                    </a:cubicBezTo>
                    <a:cubicBezTo>
                      <a:pt x="89146" y="75728"/>
                      <a:pt x="95298" y="63623"/>
                      <a:pt x="95298" y="52312"/>
                    </a:cubicBezTo>
                    <a:cubicBezTo>
                      <a:pt x="95298" y="42589"/>
                      <a:pt x="90138" y="36239"/>
                      <a:pt x="87559" y="33461"/>
                    </a:cubicBezTo>
                    <a:cubicBezTo>
                      <a:pt x="122087" y="41398"/>
                      <a:pt x="131215" y="56876"/>
                      <a:pt x="131215" y="67394"/>
                    </a:cubicBezTo>
                    <a:cubicBezTo>
                      <a:pt x="131215" y="77514"/>
                      <a:pt x="123277" y="80490"/>
                      <a:pt x="122285" y="80490"/>
                    </a:cubicBezTo>
                    <a:cubicBezTo>
                      <a:pt x="122285" y="80490"/>
                      <a:pt x="121888" y="80094"/>
                      <a:pt x="121690" y="78705"/>
                    </a:cubicBezTo>
                    <a:cubicBezTo>
                      <a:pt x="120499" y="72156"/>
                      <a:pt x="114943" y="69775"/>
                      <a:pt x="111570" y="69775"/>
                    </a:cubicBezTo>
                    <a:cubicBezTo>
                      <a:pt x="107204" y="69775"/>
                      <a:pt x="104823" y="73148"/>
                      <a:pt x="104823" y="76919"/>
                    </a:cubicBezTo>
                    <a:cubicBezTo>
                      <a:pt x="104823" y="79300"/>
                      <a:pt x="106212" y="87436"/>
                      <a:pt x="117920" y="87436"/>
                    </a:cubicBezTo>
                    <a:cubicBezTo>
                      <a:pt x="128834" y="87436"/>
                      <a:pt x="135779" y="78903"/>
                      <a:pt x="135779" y="67394"/>
                    </a:cubicBezTo>
                    <a:cubicBezTo>
                      <a:pt x="135779" y="45565"/>
                      <a:pt x="114348" y="26515"/>
                      <a:pt x="93512" y="213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4" name="Vrije vorm 193">
                <a:extLst>
                  <a:ext uri="{FF2B5EF4-FFF2-40B4-BE49-F238E27FC236}">
                    <a16:creationId xmlns:a16="http://schemas.microsoft.com/office/drawing/2014/main" id="{53A9C207-F9B2-0B67-72C5-52B4B23B57B1}"/>
                  </a:ext>
                </a:extLst>
              </p:cNvPr>
              <p:cNvSpPr/>
              <p:nvPr/>
            </p:nvSpPr>
            <p:spPr>
              <a:xfrm>
                <a:off x="6751427" y="2143857"/>
                <a:ext cx="208756" cy="48418"/>
              </a:xfrm>
              <a:custGeom>
                <a:avLst/>
                <a:gdLst>
                  <a:gd name="connsiteX0" fmla="*/ 206820 w 208756"/>
                  <a:gd name="connsiteY0" fmla="*/ 115 h 48418"/>
                  <a:gd name="connsiteX1" fmla="*/ 205232 w 208756"/>
                  <a:gd name="connsiteY1" fmla="*/ 1107 h 48418"/>
                  <a:gd name="connsiteX2" fmla="*/ 113356 w 208756"/>
                  <a:gd name="connsiteY2" fmla="*/ 37223 h 48418"/>
                  <a:gd name="connsiteX3" fmla="*/ 95893 w 208756"/>
                  <a:gd name="connsiteY3" fmla="*/ 37223 h 48418"/>
                  <a:gd name="connsiteX4" fmla="*/ 4017 w 208756"/>
                  <a:gd name="connsiteY4" fmla="*/ 1107 h 48418"/>
                  <a:gd name="connsiteX5" fmla="*/ 2429 w 208756"/>
                  <a:gd name="connsiteY5" fmla="*/ 115 h 48418"/>
                  <a:gd name="connsiteX6" fmla="*/ 246 w 208756"/>
                  <a:gd name="connsiteY6" fmla="*/ 2298 h 48418"/>
                  <a:gd name="connsiteX7" fmla="*/ 643 w 208756"/>
                  <a:gd name="connsiteY7" fmla="*/ 3489 h 48418"/>
                  <a:gd name="connsiteX8" fmla="*/ 95893 w 208756"/>
                  <a:gd name="connsiteY8" fmla="*/ 48534 h 48418"/>
                  <a:gd name="connsiteX9" fmla="*/ 113356 w 208756"/>
                  <a:gd name="connsiteY9" fmla="*/ 48534 h 48418"/>
                  <a:gd name="connsiteX10" fmla="*/ 208606 w 208756"/>
                  <a:gd name="connsiteY10" fmla="*/ 3489 h 48418"/>
                  <a:gd name="connsiteX11" fmla="*/ 209002 w 208756"/>
                  <a:gd name="connsiteY11" fmla="*/ 2298 h 48418"/>
                  <a:gd name="connsiteX12" fmla="*/ 206820 w 208756"/>
                  <a:gd name="connsiteY12" fmla="*/ 115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206820" y="115"/>
                    </a:moveTo>
                    <a:cubicBezTo>
                      <a:pt x="206224" y="115"/>
                      <a:pt x="205629" y="711"/>
                      <a:pt x="205232" y="1107"/>
                    </a:cubicBezTo>
                    <a:cubicBezTo>
                      <a:pt x="188960" y="22737"/>
                      <a:pt x="146892" y="37223"/>
                      <a:pt x="113356" y="37223"/>
                    </a:cubicBezTo>
                    <a:lnTo>
                      <a:pt x="95893" y="37223"/>
                    </a:lnTo>
                    <a:cubicBezTo>
                      <a:pt x="62357" y="37223"/>
                      <a:pt x="20288" y="22737"/>
                      <a:pt x="4017" y="1107"/>
                    </a:cubicBezTo>
                    <a:cubicBezTo>
                      <a:pt x="3620" y="711"/>
                      <a:pt x="3024" y="115"/>
                      <a:pt x="2429" y="115"/>
                    </a:cubicBezTo>
                    <a:cubicBezTo>
                      <a:pt x="1238" y="115"/>
                      <a:pt x="246" y="1306"/>
                      <a:pt x="246" y="2298"/>
                    </a:cubicBezTo>
                    <a:cubicBezTo>
                      <a:pt x="246" y="2695"/>
                      <a:pt x="445" y="3092"/>
                      <a:pt x="643" y="3489"/>
                    </a:cubicBezTo>
                    <a:cubicBezTo>
                      <a:pt x="18106" y="26507"/>
                      <a:pt x="59976" y="48534"/>
                      <a:pt x="95893" y="48534"/>
                    </a:cubicBezTo>
                    <a:lnTo>
                      <a:pt x="113356" y="48534"/>
                    </a:lnTo>
                    <a:cubicBezTo>
                      <a:pt x="149273" y="48534"/>
                      <a:pt x="191143" y="26507"/>
                      <a:pt x="208606" y="3489"/>
                    </a:cubicBezTo>
                    <a:cubicBezTo>
                      <a:pt x="208804" y="3092"/>
                      <a:pt x="209002" y="2695"/>
                      <a:pt x="209002" y="2298"/>
                    </a:cubicBezTo>
                    <a:cubicBezTo>
                      <a:pt x="209002" y="1306"/>
                      <a:pt x="208010" y="115"/>
                      <a:pt x="206820" y="1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5" name="Vrije vorm 194">
                <a:extLst>
                  <a:ext uri="{FF2B5EF4-FFF2-40B4-BE49-F238E27FC236}">
                    <a16:creationId xmlns:a16="http://schemas.microsoft.com/office/drawing/2014/main" id="{02018371-98FF-3619-7A58-D401E2F82B13}"/>
                  </a:ext>
                </a:extLst>
              </p:cNvPr>
              <p:cNvSpPr/>
              <p:nvPr/>
            </p:nvSpPr>
            <p:spPr>
              <a:xfrm>
                <a:off x="6815523" y="2025036"/>
                <a:ext cx="133350" cy="103981"/>
              </a:xfrm>
              <a:custGeom>
                <a:avLst/>
                <a:gdLst>
                  <a:gd name="connsiteX0" fmla="*/ 32988 w 133350"/>
                  <a:gd name="connsiteY0" fmla="*/ 109 h 103981"/>
                  <a:gd name="connsiteX1" fmla="*/ 246 w 133350"/>
                  <a:gd name="connsiteY1" fmla="*/ 25310 h 103981"/>
                  <a:gd name="connsiteX2" fmla="*/ 14931 w 133350"/>
                  <a:gd name="connsiteY2" fmla="*/ 50710 h 103981"/>
                  <a:gd name="connsiteX3" fmla="*/ 246 w 133350"/>
                  <a:gd name="connsiteY3" fmla="*/ 67974 h 103981"/>
                  <a:gd name="connsiteX4" fmla="*/ 11359 w 133350"/>
                  <a:gd name="connsiteY4" fmla="*/ 83056 h 103981"/>
                  <a:gd name="connsiteX5" fmla="*/ 32592 w 133350"/>
                  <a:gd name="connsiteY5" fmla="*/ 89604 h 103981"/>
                  <a:gd name="connsiteX6" fmla="*/ 34576 w 133350"/>
                  <a:gd name="connsiteY6" fmla="*/ 86628 h 103981"/>
                  <a:gd name="connsiteX7" fmla="*/ 29813 w 133350"/>
                  <a:gd name="connsiteY7" fmla="*/ 82460 h 103981"/>
                  <a:gd name="connsiteX8" fmla="*/ 4810 w 133350"/>
                  <a:gd name="connsiteY8" fmla="*/ 68371 h 103981"/>
                  <a:gd name="connsiteX9" fmla="*/ 13343 w 133350"/>
                  <a:gd name="connsiteY9" fmla="*/ 62815 h 103981"/>
                  <a:gd name="connsiteX10" fmla="*/ 23860 w 133350"/>
                  <a:gd name="connsiteY10" fmla="*/ 64403 h 103981"/>
                  <a:gd name="connsiteX11" fmla="*/ 119706 w 133350"/>
                  <a:gd name="connsiteY11" fmla="*/ 88215 h 103981"/>
                  <a:gd name="connsiteX12" fmla="*/ 127048 w 133350"/>
                  <a:gd name="connsiteY12" fmla="*/ 99724 h 103981"/>
                  <a:gd name="connsiteX13" fmla="*/ 131017 w 133350"/>
                  <a:gd name="connsiteY13" fmla="*/ 104090 h 103981"/>
                  <a:gd name="connsiteX14" fmla="*/ 133596 w 133350"/>
                  <a:gd name="connsiteY14" fmla="*/ 101709 h 103981"/>
                  <a:gd name="connsiteX15" fmla="*/ 133001 w 133350"/>
                  <a:gd name="connsiteY15" fmla="*/ 84048 h 103981"/>
                  <a:gd name="connsiteX16" fmla="*/ 133596 w 133350"/>
                  <a:gd name="connsiteY16" fmla="*/ 63609 h 103981"/>
                  <a:gd name="connsiteX17" fmla="*/ 129627 w 133350"/>
                  <a:gd name="connsiteY17" fmla="*/ 59640 h 103981"/>
                  <a:gd name="connsiteX18" fmla="*/ 127048 w 133350"/>
                  <a:gd name="connsiteY18" fmla="*/ 64799 h 103981"/>
                  <a:gd name="connsiteX19" fmla="*/ 123674 w 133350"/>
                  <a:gd name="connsiteY19" fmla="*/ 75515 h 103981"/>
                  <a:gd name="connsiteX20" fmla="*/ 113752 w 133350"/>
                  <a:gd name="connsiteY20" fmla="*/ 73134 h 103981"/>
                  <a:gd name="connsiteX21" fmla="*/ 82995 w 133350"/>
                  <a:gd name="connsiteY21" fmla="*/ 65593 h 103981"/>
                  <a:gd name="connsiteX22" fmla="*/ 95298 w 133350"/>
                  <a:gd name="connsiteY22" fmla="*/ 47932 h 103981"/>
                  <a:gd name="connsiteX23" fmla="*/ 32988 w 133350"/>
                  <a:gd name="connsiteY23" fmla="*/ 109 h 103981"/>
                  <a:gd name="connsiteX24" fmla="*/ 70692 w 133350"/>
                  <a:gd name="connsiteY24" fmla="*/ 25906 h 103981"/>
                  <a:gd name="connsiteX25" fmla="*/ 90535 w 133350"/>
                  <a:gd name="connsiteY25" fmla="*/ 48131 h 103981"/>
                  <a:gd name="connsiteX26" fmla="*/ 71088 w 133350"/>
                  <a:gd name="connsiteY26" fmla="*/ 62418 h 103981"/>
                  <a:gd name="connsiteX27" fmla="*/ 68112 w 133350"/>
                  <a:gd name="connsiteY27" fmla="*/ 61823 h 103981"/>
                  <a:gd name="connsiteX28" fmla="*/ 28623 w 133350"/>
                  <a:gd name="connsiteY28" fmla="*/ 51901 h 103981"/>
                  <a:gd name="connsiteX29" fmla="*/ 4810 w 133350"/>
                  <a:gd name="connsiteY29" fmla="*/ 25707 h 103981"/>
                  <a:gd name="connsiteX30" fmla="*/ 23463 w 133350"/>
                  <a:gd name="connsiteY30" fmla="*/ 14198 h 103981"/>
                  <a:gd name="connsiteX31" fmla="*/ 70692 w 133350"/>
                  <a:gd name="connsiteY31" fmla="*/ 25906 h 103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3350" h="103981">
                    <a:moveTo>
                      <a:pt x="32988" y="109"/>
                    </a:moveTo>
                    <a:cubicBezTo>
                      <a:pt x="10565" y="109"/>
                      <a:pt x="246" y="12809"/>
                      <a:pt x="246" y="25310"/>
                    </a:cubicBezTo>
                    <a:cubicBezTo>
                      <a:pt x="246" y="35629"/>
                      <a:pt x="7787" y="44559"/>
                      <a:pt x="14931" y="50710"/>
                    </a:cubicBezTo>
                    <a:cubicBezTo>
                      <a:pt x="2826" y="53290"/>
                      <a:pt x="246" y="62617"/>
                      <a:pt x="246" y="67974"/>
                    </a:cubicBezTo>
                    <a:cubicBezTo>
                      <a:pt x="246" y="75515"/>
                      <a:pt x="5207" y="79682"/>
                      <a:pt x="11359" y="83056"/>
                    </a:cubicBezTo>
                    <a:cubicBezTo>
                      <a:pt x="19693" y="87024"/>
                      <a:pt x="32592" y="89604"/>
                      <a:pt x="32592" y="89604"/>
                    </a:cubicBezTo>
                    <a:cubicBezTo>
                      <a:pt x="34576" y="89604"/>
                      <a:pt x="34576" y="87620"/>
                      <a:pt x="34576" y="86628"/>
                    </a:cubicBezTo>
                    <a:cubicBezTo>
                      <a:pt x="34576" y="83849"/>
                      <a:pt x="34377" y="83651"/>
                      <a:pt x="29813" y="82460"/>
                    </a:cubicBezTo>
                    <a:cubicBezTo>
                      <a:pt x="15129" y="78690"/>
                      <a:pt x="4810" y="74721"/>
                      <a:pt x="4810" y="68371"/>
                    </a:cubicBezTo>
                    <a:cubicBezTo>
                      <a:pt x="4810" y="62815"/>
                      <a:pt x="10962" y="62815"/>
                      <a:pt x="13343" y="62815"/>
                    </a:cubicBezTo>
                    <a:cubicBezTo>
                      <a:pt x="14534" y="62815"/>
                      <a:pt x="17907" y="62815"/>
                      <a:pt x="23860" y="64403"/>
                    </a:cubicBezTo>
                    <a:lnTo>
                      <a:pt x="119706" y="88215"/>
                    </a:lnTo>
                    <a:cubicBezTo>
                      <a:pt x="126254" y="89803"/>
                      <a:pt x="126849" y="91589"/>
                      <a:pt x="127048" y="99724"/>
                    </a:cubicBezTo>
                    <a:cubicBezTo>
                      <a:pt x="127048" y="101709"/>
                      <a:pt x="127048" y="104090"/>
                      <a:pt x="131017" y="104090"/>
                    </a:cubicBezTo>
                    <a:cubicBezTo>
                      <a:pt x="132604" y="104090"/>
                      <a:pt x="133596" y="103098"/>
                      <a:pt x="133596" y="101709"/>
                    </a:cubicBezTo>
                    <a:cubicBezTo>
                      <a:pt x="133596" y="95954"/>
                      <a:pt x="133001" y="89803"/>
                      <a:pt x="133001" y="84048"/>
                    </a:cubicBezTo>
                    <a:cubicBezTo>
                      <a:pt x="133001" y="77301"/>
                      <a:pt x="133596" y="70157"/>
                      <a:pt x="133596" y="63609"/>
                    </a:cubicBezTo>
                    <a:cubicBezTo>
                      <a:pt x="133596" y="62418"/>
                      <a:pt x="133596" y="59640"/>
                      <a:pt x="129627" y="59640"/>
                    </a:cubicBezTo>
                    <a:cubicBezTo>
                      <a:pt x="127048" y="59640"/>
                      <a:pt x="127048" y="61823"/>
                      <a:pt x="127048" y="64799"/>
                    </a:cubicBezTo>
                    <a:cubicBezTo>
                      <a:pt x="127048" y="75515"/>
                      <a:pt x="125857" y="75515"/>
                      <a:pt x="123674" y="75515"/>
                    </a:cubicBezTo>
                    <a:cubicBezTo>
                      <a:pt x="122484" y="75515"/>
                      <a:pt x="116927" y="73928"/>
                      <a:pt x="113752" y="73134"/>
                    </a:cubicBezTo>
                    <a:lnTo>
                      <a:pt x="82995" y="65593"/>
                    </a:lnTo>
                    <a:cubicBezTo>
                      <a:pt x="86567" y="64204"/>
                      <a:pt x="95298" y="58846"/>
                      <a:pt x="95298" y="47932"/>
                    </a:cubicBezTo>
                    <a:cubicBezTo>
                      <a:pt x="95298" y="25112"/>
                      <a:pt x="64143" y="109"/>
                      <a:pt x="32988" y="109"/>
                    </a:cubicBezTo>
                    <a:close/>
                    <a:moveTo>
                      <a:pt x="70692" y="25906"/>
                    </a:moveTo>
                    <a:cubicBezTo>
                      <a:pt x="75851" y="28485"/>
                      <a:pt x="90535" y="37415"/>
                      <a:pt x="90535" y="48131"/>
                    </a:cubicBezTo>
                    <a:cubicBezTo>
                      <a:pt x="90535" y="60434"/>
                      <a:pt x="72874" y="62418"/>
                      <a:pt x="71088" y="62418"/>
                    </a:cubicBezTo>
                    <a:cubicBezTo>
                      <a:pt x="70493" y="62418"/>
                      <a:pt x="69898" y="62220"/>
                      <a:pt x="68112" y="61823"/>
                    </a:cubicBezTo>
                    <a:lnTo>
                      <a:pt x="28623" y="51901"/>
                    </a:lnTo>
                    <a:cubicBezTo>
                      <a:pt x="21479" y="50314"/>
                      <a:pt x="4810" y="37217"/>
                      <a:pt x="4810" y="25707"/>
                    </a:cubicBezTo>
                    <a:cubicBezTo>
                      <a:pt x="4810" y="16381"/>
                      <a:pt x="16915" y="14198"/>
                      <a:pt x="23463" y="14198"/>
                    </a:cubicBezTo>
                    <a:cubicBezTo>
                      <a:pt x="32393" y="14198"/>
                      <a:pt x="57198" y="19953"/>
                      <a:pt x="70692" y="259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6" name="Vrije vorm 195">
                <a:extLst>
                  <a:ext uri="{FF2B5EF4-FFF2-40B4-BE49-F238E27FC236}">
                    <a16:creationId xmlns:a16="http://schemas.microsoft.com/office/drawing/2014/main" id="{FF82336F-5757-FF10-C320-55C97FF67D7D}"/>
                  </a:ext>
                </a:extLst>
              </p:cNvPr>
              <p:cNvSpPr/>
              <p:nvPr/>
            </p:nvSpPr>
            <p:spPr>
              <a:xfrm>
                <a:off x="6771073" y="1949905"/>
                <a:ext cx="139501" cy="57546"/>
              </a:xfrm>
              <a:custGeom>
                <a:avLst/>
                <a:gdLst>
                  <a:gd name="connsiteX0" fmla="*/ 107402 w 139501"/>
                  <a:gd name="connsiteY0" fmla="*/ 5657 h 57546"/>
                  <a:gd name="connsiteX1" fmla="*/ 105220 w 139501"/>
                  <a:gd name="connsiteY1" fmla="*/ 8832 h 57546"/>
                  <a:gd name="connsiteX2" fmla="*/ 108792 w 139501"/>
                  <a:gd name="connsiteY2" fmla="*/ 12404 h 57546"/>
                  <a:gd name="connsiteX3" fmla="*/ 134985 w 139501"/>
                  <a:gd name="connsiteY3" fmla="*/ 31850 h 57546"/>
                  <a:gd name="connsiteX4" fmla="*/ 129231 w 139501"/>
                  <a:gd name="connsiteY4" fmla="*/ 36613 h 57546"/>
                  <a:gd name="connsiteX5" fmla="*/ 108990 w 139501"/>
                  <a:gd name="connsiteY5" fmla="*/ 31057 h 57546"/>
                  <a:gd name="connsiteX6" fmla="*/ 73271 w 139501"/>
                  <a:gd name="connsiteY6" fmla="*/ 17761 h 57546"/>
                  <a:gd name="connsiteX7" fmla="*/ 61563 w 139501"/>
                  <a:gd name="connsiteY7" fmla="*/ 15182 h 57546"/>
                  <a:gd name="connsiteX8" fmla="*/ 44696 w 139501"/>
                  <a:gd name="connsiteY8" fmla="*/ 30858 h 57546"/>
                  <a:gd name="connsiteX9" fmla="*/ 77042 w 139501"/>
                  <a:gd name="connsiteY9" fmla="*/ 57647 h 57546"/>
                  <a:gd name="connsiteX10" fmla="*/ 79026 w 139501"/>
                  <a:gd name="connsiteY10" fmla="*/ 54671 h 57546"/>
                  <a:gd name="connsiteX11" fmla="*/ 75851 w 139501"/>
                  <a:gd name="connsiteY11" fmla="*/ 50900 h 57546"/>
                  <a:gd name="connsiteX12" fmla="*/ 49260 w 139501"/>
                  <a:gd name="connsiteY12" fmla="*/ 31255 h 57546"/>
                  <a:gd name="connsiteX13" fmla="*/ 55213 w 139501"/>
                  <a:gd name="connsiteY13" fmla="*/ 26691 h 57546"/>
                  <a:gd name="connsiteX14" fmla="*/ 70295 w 139501"/>
                  <a:gd name="connsiteY14" fmla="*/ 30461 h 57546"/>
                  <a:gd name="connsiteX15" fmla="*/ 87757 w 139501"/>
                  <a:gd name="connsiteY15" fmla="*/ 36811 h 57546"/>
                  <a:gd name="connsiteX16" fmla="*/ 108395 w 139501"/>
                  <a:gd name="connsiteY16" fmla="*/ 44550 h 57546"/>
                  <a:gd name="connsiteX17" fmla="*/ 122881 w 139501"/>
                  <a:gd name="connsiteY17" fmla="*/ 48321 h 57546"/>
                  <a:gd name="connsiteX18" fmla="*/ 139748 w 139501"/>
                  <a:gd name="connsiteY18" fmla="*/ 32446 h 57546"/>
                  <a:gd name="connsiteX19" fmla="*/ 107402 w 139501"/>
                  <a:gd name="connsiteY19" fmla="*/ 5657 h 57546"/>
                  <a:gd name="connsiteX20" fmla="*/ 9374 w 139501"/>
                  <a:gd name="connsiteY20" fmla="*/ 100 h 57546"/>
                  <a:gd name="connsiteX21" fmla="*/ 246 w 139501"/>
                  <a:gd name="connsiteY21" fmla="*/ 9427 h 57546"/>
                  <a:gd name="connsiteX22" fmla="*/ 13542 w 139501"/>
                  <a:gd name="connsiteY22" fmla="*/ 22921 h 57546"/>
                  <a:gd name="connsiteX23" fmla="*/ 22471 w 139501"/>
                  <a:gd name="connsiteY23" fmla="*/ 13594 h 57546"/>
                  <a:gd name="connsiteX24" fmla="*/ 9374 w 139501"/>
                  <a:gd name="connsiteY24" fmla="*/ 100 h 57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501" h="57546">
                    <a:moveTo>
                      <a:pt x="107402" y="5657"/>
                    </a:moveTo>
                    <a:cubicBezTo>
                      <a:pt x="105220" y="5657"/>
                      <a:pt x="105220" y="7443"/>
                      <a:pt x="105220" y="8832"/>
                    </a:cubicBezTo>
                    <a:cubicBezTo>
                      <a:pt x="105220" y="11610"/>
                      <a:pt x="105815" y="11610"/>
                      <a:pt x="108792" y="12404"/>
                    </a:cubicBezTo>
                    <a:cubicBezTo>
                      <a:pt x="114943" y="14189"/>
                      <a:pt x="134985" y="19746"/>
                      <a:pt x="134985" y="31850"/>
                    </a:cubicBezTo>
                    <a:cubicBezTo>
                      <a:pt x="134985" y="33636"/>
                      <a:pt x="134787" y="36613"/>
                      <a:pt x="129231" y="36613"/>
                    </a:cubicBezTo>
                    <a:cubicBezTo>
                      <a:pt x="123674" y="36613"/>
                      <a:pt x="116927" y="33835"/>
                      <a:pt x="108990" y="31057"/>
                    </a:cubicBezTo>
                    <a:lnTo>
                      <a:pt x="73271" y="17761"/>
                    </a:lnTo>
                    <a:cubicBezTo>
                      <a:pt x="67120" y="15579"/>
                      <a:pt x="65532" y="15182"/>
                      <a:pt x="61563" y="15182"/>
                    </a:cubicBezTo>
                    <a:cubicBezTo>
                      <a:pt x="50054" y="15182"/>
                      <a:pt x="44696" y="23119"/>
                      <a:pt x="44696" y="30858"/>
                    </a:cubicBezTo>
                    <a:cubicBezTo>
                      <a:pt x="44696" y="50504"/>
                      <a:pt x="76049" y="57647"/>
                      <a:pt x="77042" y="57647"/>
                    </a:cubicBezTo>
                    <a:cubicBezTo>
                      <a:pt x="79026" y="57647"/>
                      <a:pt x="79026" y="55663"/>
                      <a:pt x="79026" y="54671"/>
                    </a:cubicBezTo>
                    <a:cubicBezTo>
                      <a:pt x="79026" y="51893"/>
                      <a:pt x="78629" y="51694"/>
                      <a:pt x="75851" y="50900"/>
                    </a:cubicBezTo>
                    <a:cubicBezTo>
                      <a:pt x="68906" y="48916"/>
                      <a:pt x="49260" y="43558"/>
                      <a:pt x="49260" y="31255"/>
                    </a:cubicBezTo>
                    <a:cubicBezTo>
                      <a:pt x="49260" y="29072"/>
                      <a:pt x="50451" y="26691"/>
                      <a:pt x="55213" y="26691"/>
                    </a:cubicBezTo>
                    <a:cubicBezTo>
                      <a:pt x="60174" y="26691"/>
                      <a:pt x="66326" y="29072"/>
                      <a:pt x="70295" y="30461"/>
                    </a:cubicBezTo>
                    <a:lnTo>
                      <a:pt x="87757" y="36811"/>
                    </a:lnTo>
                    <a:lnTo>
                      <a:pt x="108395" y="44550"/>
                    </a:lnTo>
                    <a:cubicBezTo>
                      <a:pt x="116332" y="47527"/>
                      <a:pt x="118713" y="48321"/>
                      <a:pt x="122881" y="48321"/>
                    </a:cubicBezTo>
                    <a:cubicBezTo>
                      <a:pt x="131017" y="48321"/>
                      <a:pt x="139748" y="43161"/>
                      <a:pt x="139748" y="32446"/>
                    </a:cubicBezTo>
                    <a:cubicBezTo>
                      <a:pt x="139748" y="12602"/>
                      <a:pt x="108196" y="5657"/>
                      <a:pt x="107402" y="5657"/>
                    </a:cubicBezTo>
                    <a:close/>
                    <a:moveTo>
                      <a:pt x="9374" y="100"/>
                    </a:moveTo>
                    <a:cubicBezTo>
                      <a:pt x="5009" y="100"/>
                      <a:pt x="246" y="3275"/>
                      <a:pt x="246" y="9427"/>
                    </a:cubicBezTo>
                    <a:cubicBezTo>
                      <a:pt x="246" y="16174"/>
                      <a:pt x="6795" y="22921"/>
                      <a:pt x="13542" y="22921"/>
                    </a:cubicBezTo>
                    <a:cubicBezTo>
                      <a:pt x="18106" y="22921"/>
                      <a:pt x="22471" y="19547"/>
                      <a:pt x="22471" y="13594"/>
                    </a:cubicBezTo>
                    <a:cubicBezTo>
                      <a:pt x="22471" y="6847"/>
                      <a:pt x="16121" y="100"/>
                      <a:pt x="9374" y="1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7" name="Vrije vorm 196">
                <a:extLst>
                  <a:ext uri="{FF2B5EF4-FFF2-40B4-BE49-F238E27FC236}">
                    <a16:creationId xmlns:a16="http://schemas.microsoft.com/office/drawing/2014/main" id="{F0138910-0D3E-5573-C6A6-6DD99173CB32}"/>
                  </a:ext>
                </a:extLst>
              </p:cNvPr>
              <p:cNvSpPr/>
              <p:nvPr/>
            </p:nvSpPr>
            <p:spPr>
              <a:xfrm>
                <a:off x="6815523" y="1852037"/>
                <a:ext cx="95051" cy="97432"/>
              </a:xfrm>
              <a:custGeom>
                <a:avLst/>
                <a:gdLst>
                  <a:gd name="connsiteX0" fmla="*/ 62952 w 95051"/>
                  <a:gd name="connsiteY0" fmla="*/ 6445 h 97432"/>
                  <a:gd name="connsiteX1" fmla="*/ 60770 w 95051"/>
                  <a:gd name="connsiteY1" fmla="*/ 9620 h 97432"/>
                  <a:gd name="connsiteX2" fmla="*/ 64342 w 95051"/>
                  <a:gd name="connsiteY2" fmla="*/ 13391 h 97432"/>
                  <a:gd name="connsiteX3" fmla="*/ 90535 w 95051"/>
                  <a:gd name="connsiteY3" fmla="*/ 38195 h 97432"/>
                  <a:gd name="connsiteX4" fmla="*/ 77240 w 95051"/>
                  <a:gd name="connsiteY4" fmla="*/ 48117 h 97432"/>
                  <a:gd name="connsiteX5" fmla="*/ 56007 w 95051"/>
                  <a:gd name="connsiteY5" fmla="*/ 44148 h 97432"/>
                  <a:gd name="connsiteX6" fmla="*/ 27234 w 95051"/>
                  <a:gd name="connsiteY6" fmla="*/ 37005 h 97432"/>
                  <a:gd name="connsiteX7" fmla="*/ 4810 w 95051"/>
                  <a:gd name="connsiteY7" fmla="*/ 18550 h 97432"/>
                  <a:gd name="connsiteX8" fmla="*/ 7787 w 95051"/>
                  <a:gd name="connsiteY8" fmla="*/ 9223 h 97432"/>
                  <a:gd name="connsiteX9" fmla="*/ 17907 w 95051"/>
                  <a:gd name="connsiteY9" fmla="*/ 17756 h 97432"/>
                  <a:gd name="connsiteX10" fmla="*/ 24654 w 95051"/>
                  <a:gd name="connsiteY10" fmla="*/ 10414 h 97432"/>
                  <a:gd name="connsiteX11" fmla="*/ 13542 w 95051"/>
                  <a:gd name="connsiteY11" fmla="*/ 95 h 97432"/>
                  <a:gd name="connsiteX12" fmla="*/ 246 w 95051"/>
                  <a:gd name="connsiteY12" fmla="*/ 18352 h 97432"/>
                  <a:gd name="connsiteX13" fmla="*/ 14534 w 95051"/>
                  <a:gd name="connsiteY13" fmla="*/ 38791 h 97432"/>
                  <a:gd name="connsiteX14" fmla="*/ 246 w 95051"/>
                  <a:gd name="connsiteY14" fmla="*/ 59031 h 97432"/>
                  <a:gd name="connsiteX15" fmla="*/ 32592 w 95051"/>
                  <a:gd name="connsiteY15" fmla="*/ 91178 h 97432"/>
                  <a:gd name="connsiteX16" fmla="*/ 34576 w 95051"/>
                  <a:gd name="connsiteY16" fmla="*/ 88202 h 97432"/>
                  <a:gd name="connsiteX17" fmla="*/ 31004 w 95051"/>
                  <a:gd name="connsiteY17" fmla="*/ 84431 h 97432"/>
                  <a:gd name="connsiteX18" fmla="*/ 4810 w 95051"/>
                  <a:gd name="connsiteY18" fmla="*/ 59428 h 97432"/>
                  <a:gd name="connsiteX19" fmla="*/ 18106 w 95051"/>
                  <a:gd name="connsiteY19" fmla="*/ 49308 h 97432"/>
                  <a:gd name="connsiteX20" fmla="*/ 41124 w 95051"/>
                  <a:gd name="connsiteY20" fmla="*/ 53673 h 97432"/>
                  <a:gd name="connsiteX21" fmla="*/ 60174 w 95051"/>
                  <a:gd name="connsiteY21" fmla="*/ 58634 h 97432"/>
                  <a:gd name="connsiteX22" fmla="*/ 90535 w 95051"/>
                  <a:gd name="connsiteY22" fmla="*/ 78875 h 97432"/>
                  <a:gd name="connsiteX23" fmla="*/ 87757 w 95051"/>
                  <a:gd name="connsiteY23" fmla="*/ 88202 h 97432"/>
                  <a:gd name="connsiteX24" fmla="*/ 77637 w 95051"/>
                  <a:gd name="connsiteY24" fmla="*/ 79867 h 97432"/>
                  <a:gd name="connsiteX25" fmla="*/ 70890 w 95051"/>
                  <a:gd name="connsiteY25" fmla="*/ 87011 h 97432"/>
                  <a:gd name="connsiteX26" fmla="*/ 82201 w 95051"/>
                  <a:gd name="connsiteY26" fmla="*/ 97528 h 97432"/>
                  <a:gd name="connsiteX27" fmla="*/ 95298 w 95051"/>
                  <a:gd name="connsiteY27" fmla="*/ 79073 h 97432"/>
                  <a:gd name="connsiteX28" fmla="*/ 81010 w 95051"/>
                  <a:gd name="connsiteY28" fmla="*/ 58634 h 97432"/>
                  <a:gd name="connsiteX29" fmla="*/ 95298 w 95051"/>
                  <a:gd name="connsiteY29" fmla="*/ 38592 h 97432"/>
                  <a:gd name="connsiteX30" fmla="*/ 62952 w 95051"/>
                  <a:gd name="connsiteY30" fmla="*/ 6445 h 9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5051" h="97432">
                    <a:moveTo>
                      <a:pt x="62952" y="6445"/>
                    </a:moveTo>
                    <a:cubicBezTo>
                      <a:pt x="60770" y="6445"/>
                      <a:pt x="60770" y="8033"/>
                      <a:pt x="60770" y="9620"/>
                    </a:cubicBezTo>
                    <a:cubicBezTo>
                      <a:pt x="60770" y="12002"/>
                      <a:pt x="60968" y="12200"/>
                      <a:pt x="64342" y="13391"/>
                    </a:cubicBezTo>
                    <a:cubicBezTo>
                      <a:pt x="82399" y="18947"/>
                      <a:pt x="90535" y="29464"/>
                      <a:pt x="90535" y="38195"/>
                    </a:cubicBezTo>
                    <a:cubicBezTo>
                      <a:pt x="90535" y="42363"/>
                      <a:pt x="88154" y="48117"/>
                      <a:pt x="77240" y="48117"/>
                    </a:cubicBezTo>
                    <a:cubicBezTo>
                      <a:pt x="72081" y="48117"/>
                      <a:pt x="63151" y="45736"/>
                      <a:pt x="56007" y="44148"/>
                    </a:cubicBezTo>
                    <a:lnTo>
                      <a:pt x="27234" y="37005"/>
                    </a:lnTo>
                    <a:cubicBezTo>
                      <a:pt x="16518" y="34028"/>
                      <a:pt x="4810" y="28472"/>
                      <a:pt x="4810" y="18550"/>
                    </a:cubicBezTo>
                    <a:cubicBezTo>
                      <a:pt x="4810" y="17955"/>
                      <a:pt x="4810" y="12597"/>
                      <a:pt x="7787" y="9223"/>
                    </a:cubicBezTo>
                    <a:cubicBezTo>
                      <a:pt x="9970" y="17756"/>
                      <a:pt x="17907" y="17756"/>
                      <a:pt x="17907" y="17756"/>
                    </a:cubicBezTo>
                    <a:cubicBezTo>
                      <a:pt x="20685" y="17756"/>
                      <a:pt x="24654" y="15772"/>
                      <a:pt x="24654" y="10414"/>
                    </a:cubicBezTo>
                    <a:cubicBezTo>
                      <a:pt x="24654" y="6644"/>
                      <a:pt x="21677" y="95"/>
                      <a:pt x="13542" y="95"/>
                    </a:cubicBezTo>
                    <a:cubicBezTo>
                      <a:pt x="2826" y="95"/>
                      <a:pt x="246" y="12200"/>
                      <a:pt x="246" y="18352"/>
                    </a:cubicBezTo>
                    <a:cubicBezTo>
                      <a:pt x="246" y="29861"/>
                      <a:pt x="10565" y="36806"/>
                      <a:pt x="14534" y="38791"/>
                    </a:cubicBezTo>
                    <a:cubicBezTo>
                      <a:pt x="2032" y="43553"/>
                      <a:pt x="246" y="53673"/>
                      <a:pt x="246" y="59031"/>
                    </a:cubicBezTo>
                    <a:cubicBezTo>
                      <a:pt x="246" y="79867"/>
                      <a:pt x="27829" y="91178"/>
                      <a:pt x="32592" y="91178"/>
                    </a:cubicBezTo>
                    <a:cubicBezTo>
                      <a:pt x="34576" y="91178"/>
                      <a:pt x="34576" y="89194"/>
                      <a:pt x="34576" y="88202"/>
                    </a:cubicBezTo>
                    <a:cubicBezTo>
                      <a:pt x="34576" y="85423"/>
                      <a:pt x="34377" y="85423"/>
                      <a:pt x="31004" y="84431"/>
                    </a:cubicBezTo>
                    <a:cubicBezTo>
                      <a:pt x="13145" y="78677"/>
                      <a:pt x="4810" y="67763"/>
                      <a:pt x="4810" y="59428"/>
                    </a:cubicBezTo>
                    <a:cubicBezTo>
                      <a:pt x="4810" y="53277"/>
                      <a:pt x="9771" y="49308"/>
                      <a:pt x="18106" y="49308"/>
                    </a:cubicBezTo>
                    <a:cubicBezTo>
                      <a:pt x="23067" y="49308"/>
                      <a:pt x="33385" y="51888"/>
                      <a:pt x="41124" y="53673"/>
                    </a:cubicBezTo>
                    <a:lnTo>
                      <a:pt x="60174" y="58634"/>
                    </a:lnTo>
                    <a:cubicBezTo>
                      <a:pt x="73867" y="62008"/>
                      <a:pt x="90535" y="66373"/>
                      <a:pt x="90535" y="78875"/>
                    </a:cubicBezTo>
                    <a:cubicBezTo>
                      <a:pt x="90535" y="79470"/>
                      <a:pt x="90535" y="84630"/>
                      <a:pt x="87757" y="88202"/>
                    </a:cubicBezTo>
                    <a:cubicBezTo>
                      <a:pt x="85971" y="81852"/>
                      <a:pt x="80812" y="79867"/>
                      <a:pt x="77637" y="79867"/>
                    </a:cubicBezTo>
                    <a:cubicBezTo>
                      <a:pt x="72081" y="79867"/>
                      <a:pt x="70890" y="84431"/>
                      <a:pt x="70890" y="87011"/>
                    </a:cubicBezTo>
                    <a:cubicBezTo>
                      <a:pt x="70890" y="92369"/>
                      <a:pt x="75256" y="97528"/>
                      <a:pt x="82201" y="97528"/>
                    </a:cubicBezTo>
                    <a:cubicBezTo>
                      <a:pt x="90337" y="97528"/>
                      <a:pt x="95298" y="88797"/>
                      <a:pt x="95298" y="79073"/>
                    </a:cubicBezTo>
                    <a:cubicBezTo>
                      <a:pt x="95298" y="68953"/>
                      <a:pt x="87162" y="62206"/>
                      <a:pt x="81010" y="58634"/>
                    </a:cubicBezTo>
                    <a:cubicBezTo>
                      <a:pt x="92917" y="54269"/>
                      <a:pt x="95298" y="44148"/>
                      <a:pt x="95298" y="38592"/>
                    </a:cubicBezTo>
                    <a:cubicBezTo>
                      <a:pt x="95298" y="17161"/>
                      <a:pt x="67120" y="6445"/>
                      <a:pt x="62952" y="64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8" name="Vrije vorm 197">
                <a:extLst>
                  <a:ext uri="{FF2B5EF4-FFF2-40B4-BE49-F238E27FC236}">
                    <a16:creationId xmlns:a16="http://schemas.microsoft.com/office/drawing/2014/main" id="{E4A5E335-F538-5140-F2B8-B18CED6C54F0}"/>
                  </a:ext>
                </a:extLst>
              </p:cNvPr>
              <p:cNvSpPr/>
              <p:nvPr/>
            </p:nvSpPr>
            <p:spPr>
              <a:xfrm>
                <a:off x="6815523" y="1765323"/>
                <a:ext cx="95051" cy="74215"/>
              </a:xfrm>
              <a:custGeom>
                <a:avLst/>
                <a:gdLst>
                  <a:gd name="connsiteX0" fmla="*/ 71088 w 95051"/>
                  <a:gd name="connsiteY0" fmla="*/ 88 h 74215"/>
                  <a:gd name="connsiteX1" fmla="*/ 67715 w 95051"/>
                  <a:gd name="connsiteY1" fmla="*/ 3461 h 74215"/>
                  <a:gd name="connsiteX2" fmla="*/ 70096 w 95051"/>
                  <a:gd name="connsiteY2" fmla="*/ 6041 h 74215"/>
                  <a:gd name="connsiteX3" fmla="*/ 90535 w 95051"/>
                  <a:gd name="connsiteY3" fmla="*/ 43744 h 74215"/>
                  <a:gd name="connsiteX4" fmla="*/ 67517 w 95051"/>
                  <a:gd name="connsiteY4" fmla="*/ 59817 h 74215"/>
                  <a:gd name="connsiteX5" fmla="*/ 44498 w 95051"/>
                  <a:gd name="connsiteY5" fmla="*/ 56246 h 74215"/>
                  <a:gd name="connsiteX6" fmla="*/ 44498 w 95051"/>
                  <a:gd name="connsiteY6" fmla="*/ 48110 h 74215"/>
                  <a:gd name="connsiteX7" fmla="*/ 39934 w 95051"/>
                  <a:gd name="connsiteY7" fmla="*/ 17550 h 74215"/>
                  <a:gd name="connsiteX8" fmla="*/ 18106 w 95051"/>
                  <a:gd name="connsiteY8" fmla="*/ 1080 h 74215"/>
                  <a:gd name="connsiteX9" fmla="*/ 246 w 95051"/>
                  <a:gd name="connsiteY9" fmla="*/ 22313 h 74215"/>
                  <a:gd name="connsiteX10" fmla="*/ 58587 w 95051"/>
                  <a:gd name="connsiteY10" fmla="*/ 74303 h 74215"/>
                  <a:gd name="connsiteX11" fmla="*/ 95298 w 95051"/>
                  <a:gd name="connsiteY11" fmla="*/ 44339 h 74215"/>
                  <a:gd name="connsiteX12" fmla="*/ 71088 w 95051"/>
                  <a:gd name="connsiteY12" fmla="*/ 88 h 74215"/>
                  <a:gd name="connsiteX13" fmla="*/ 17709 w 95051"/>
                  <a:gd name="connsiteY13" fmla="*/ 9017 h 74215"/>
                  <a:gd name="connsiteX14" fmla="*/ 39934 w 95051"/>
                  <a:gd name="connsiteY14" fmla="*/ 50491 h 74215"/>
                  <a:gd name="connsiteX15" fmla="*/ 39934 w 95051"/>
                  <a:gd name="connsiteY15" fmla="*/ 54856 h 74215"/>
                  <a:gd name="connsiteX16" fmla="*/ 4810 w 95051"/>
                  <a:gd name="connsiteY16" fmla="*/ 22313 h 74215"/>
                  <a:gd name="connsiteX17" fmla="*/ 17709 w 95051"/>
                  <a:gd name="connsiteY17" fmla="*/ 9017 h 7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051" h="74215">
                    <a:moveTo>
                      <a:pt x="71088" y="88"/>
                    </a:moveTo>
                    <a:cubicBezTo>
                      <a:pt x="70096" y="88"/>
                      <a:pt x="67715" y="1675"/>
                      <a:pt x="67715" y="3461"/>
                    </a:cubicBezTo>
                    <a:cubicBezTo>
                      <a:pt x="67715" y="4255"/>
                      <a:pt x="67913" y="4453"/>
                      <a:pt x="70096" y="6041"/>
                    </a:cubicBezTo>
                    <a:cubicBezTo>
                      <a:pt x="89742" y="21717"/>
                      <a:pt x="90535" y="40371"/>
                      <a:pt x="90535" y="43744"/>
                    </a:cubicBezTo>
                    <a:cubicBezTo>
                      <a:pt x="90535" y="57436"/>
                      <a:pt x="75652" y="59817"/>
                      <a:pt x="67517" y="59817"/>
                    </a:cubicBezTo>
                    <a:cubicBezTo>
                      <a:pt x="59579" y="59817"/>
                      <a:pt x="50252" y="57635"/>
                      <a:pt x="44498" y="56246"/>
                    </a:cubicBezTo>
                    <a:lnTo>
                      <a:pt x="44498" y="48110"/>
                    </a:lnTo>
                    <a:cubicBezTo>
                      <a:pt x="44498" y="41760"/>
                      <a:pt x="43902" y="27671"/>
                      <a:pt x="39934" y="17550"/>
                    </a:cubicBezTo>
                    <a:cubicBezTo>
                      <a:pt x="33187" y="1080"/>
                      <a:pt x="19495" y="1080"/>
                      <a:pt x="18106" y="1080"/>
                    </a:cubicBezTo>
                    <a:cubicBezTo>
                      <a:pt x="8382" y="1080"/>
                      <a:pt x="246" y="8819"/>
                      <a:pt x="246" y="22313"/>
                    </a:cubicBezTo>
                    <a:cubicBezTo>
                      <a:pt x="246" y="44339"/>
                      <a:pt x="21479" y="74303"/>
                      <a:pt x="58587" y="74303"/>
                    </a:cubicBezTo>
                    <a:cubicBezTo>
                      <a:pt x="77438" y="74303"/>
                      <a:pt x="95298" y="64183"/>
                      <a:pt x="95298" y="44339"/>
                    </a:cubicBezTo>
                    <a:cubicBezTo>
                      <a:pt x="95298" y="17352"/>
                      <a:pt x="74263" y="88"/>
                      <a:pt x="71088" y="88"/>
                    </a:cubicBezTo>
                    <a:close/>
                    <a:moveTo>
                      <a:pt x="17709" y="9017"/>
                    </a:moveTo>
                    <a:cubicBezTo>
                      <a:pt x="39934" y="9017"/>
                      <a:pt x="39934" y="43546"/>
                      <a:pt x="39934" y="50491"/>
                    </a:cubicBezTo>
                    <a:lnTo>
                      <a:pt x="39934" y="54856"/>
                    </a:lnTo>
                    <a:cubicBezTo>
                      <a:pt x="5604" y="45927"/>
                      <a:pt x="4810" y="24297"/>
                      <a:pt x="4810" y="22313"/>
                    </a:cubicBezTo>
                    <a:cubicBezTo>
                      <a:pt x="4810" y="13780"/>
                      <a:pt x="10565" y="9017"/>
                      <a:pt x="17709" y="90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99" name="Vrije vorm 198">
                <a:extLst>
                  <a:ext uri="{FF2B5EF4-FFF2-40B4-BE49-F238E27FC236}">
                    <a16:creationId xmlns:a16="http://schemas.microsoft.com/office/drawing/2014/main" id="{1589F61D-A277-0466-9435-337487180D74}"/>
                  </a:ext>
                </a:extLst>
              </p:cNvPr>
              <p:cNvSpPr/>
              <p:nvPr/>
            </p:nvSpPr>
            <p:spPr>
              <a:xfrm>
                <a:off x="6762738" y="1702862"/>
                <a:ext cx="147835" cy="44450"/>
              </a:xfrm>
              <a:custGeom>
                <a:avLst/>
                <a:gdLst>
                  <a:gd name="connsiteX0" fmla="*/ 115737 w 147835"/>
                  <a:gd name="connsiteY0" fmla="*/ 5438 h 44450"/>
                  <a:gd name="connsiteX1" fmla="*/ 113554 w 147835"/>
                  <a:gd name="connsiteY1" fmla="*/ 8613 h 44450"/>
                  <a:gd name="connsiteX2" fmla="*/ 114745 w 147835"/>
                  <a:gd name="connsiteY2" fmla="*/ 11589 h 44450"/>
                  <a:gd name="connsiteX3" fmla="*/ 119904 w 147835"/>
                  <a:gd name="connsiteY3" fmla="*/ 12979 h 44450"/>
                  <a:gd name="connsiteX4" fmla="*/ 143320 w 147835"/>
                  <a:gd name="connsiteY4" fmla="*/ 26472 h 44450"/>
                  <a:gd name="connsiteX5" fmla="*/ 134787 w 147835"/>
                  <a:gd name="connsiteY5" fmla="*/ 31830 h 44450"/>
                  <a:gd name="connsiteX6" fmla="*/ 125262 w 147835"/>
                  <a:gd name="connsiteY6" fmla="*/ 30639 h 44450"/>
                  <a:gd name="connsiteX7" fmla="*/ 5604 w 147835"/>
                  <a:gd name="connsiteY7" fmla="*/ 675 h 44450"/>
                  <a:gd name="connsiteX8" fmla="*/ 2826 w 147835"/>
                  <a:gd name="connsiteY8" fmla="*/ 80 h 44450"/>
                  <a:gd name="connsiteX9" fmla="*/ 246 w 147835"/>
                  <a:gd name="connsiteY9" fmla="*/ 3057 h 44450"/>
                  <a:gd name="connsiteX10" fmla="*/ 643 w 147835"/>
                  <a:gd name="connsiteY10" fmla="*/ 6430 h 44450"/>
                  <a:gd name="connsiteX11" fmla="*/ 2429 w 147835"/>
                  <a:gd name="connsiteY11" fmla="*/ 27068 h 44450"/>
                  <a:gd name="connsiteX12" fmla="*/ 6795 w 147835"/>
                  <a:gd name="connsiteY12" fmla="*/ 31830 h 44450"/>
                  <a:gd name="connsiteX13" fmla="*/ 8977 w 147835"/>
                  <a:gd name="connsiteY13" fmla="*/ 26869 h 44450"/>
                  <a:gd name="connsiteX14" fmla="*/ 12549 w 147835"/>
                  <a:gd name="connsiteY14" fmla="*/ 16352 h 44450"/>
                  <a:gd name="connsiteX15" fmla="*/ 16121 w 147835"/>
                  <a:gd name="connsiteY15" fmla="*/ 16947 h 44450"/>
                  <a:gd name="connsiteX16" fmla="*/ 120896 w 147835"/>
                  <a:gd name="connsiteY16" fmla="*/ 43141 h 44450"/>
                  <a:gd name="connsiteX17" fmla="*/ 129231 w 147835"/>
                  <a:gd name="connsiteY17" fmla="*/ 44530 h 44450"/>
                  <a:gd name="connsiteX18" fmla="*/ 148082 w 147835"/>
                  <a:gd name="connsiteY18" fmla="*/ 26869 h 44450"/>
                  <a:gd name="connsiteX19" fmla="*/ 137168 w 147835"/>
                  <a:gd name="connsiteY19" fmla="*/ 11986 h 44450"/>
                  <a:gd name="connsiteX20" fmla="*/ 115737 w 147835"/>
                  <a:gd name="connsiteY20" fmla="*/ 5438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7835" h="44450">
                    <a:moveTo>
                      <a:pt x="115737" y="5438"/>
                    </a:moveTo>
                    <a:cubicBezTo>
                      <a:pt x="113554" y="5438"/>
                      <a:pt x="113554" y="7224"/>
                      <a:pt x="113554" y="8613"/>
                    </a:cubicBezTo>
                    <a:cubicBezTo>
                      <a:pt x="113554" y="9605"/>
                      <a:pt x="113554" y="10994"/>
                      <a:pt x="114745" y="11589"/>
                    </a:cubicBezTo>
                    <a:lnTo>
                      <a:pt x="119904" y="12979"/>
                    </a:lnTo>
                    <a:cubicBezTo>
                      <a:pt x="134588" y="16550"/>
                      <a:pt x="143320" y="20519"/>
                      <a:pt x="143320" y="26472"/>
                    </a:cubicBezTo>
                    <a:cubicBezTo>
                      <a:pt x="143320" y="31830"/>
                      <a:pt x="137763" y="31830"/>
                      <a:pt x="134787" y="31830"/>
                    </a:cubicBezTo>
                    <a:cubicBezTo>
                      <a:pt x="133398" y="31830"/>
                      <a:pt x="130223" y="31830"/>
                      <a:pt x="125262" y="30639"/>
                    </a:cubicBezTo>
                    <a:lnTo>
                      <a:pt x="5604" y="675"/>
                    </a:lnTo>
                    <a:cubicBezTo>
                      <a:pt x="4810" y="477"/>
                      <a:pt x="2826" y="80"/>
                      <a:pt x="2826" y="80"/>
                    </a:cubicBezTo>
                    <a:cubicBezTo>
                      <a:pt x="842" y="80"/>
                      <a:pt x="246" y="1271"/>
                      <a:pt x="246" y="3057"/>
                    </a:cubicBezTo>
                    <a:cubicBezTo>
                      <a:pt x="246" y="3652"/>
                      <a:pt x="445" y="5636"/>
                      <a:pt x="643" y="6430"/>
                    </a:cubicBezTo>
                    <a:lnTo>
                      <a:pt x="2429" y="27068"/>
                    </a:lnTo>
                    <a:cubicBezTo>
                      <a:pt x="2627" y="29647"/>
                      <a:pt x="2826" y="31830"/>
                      <a:pt x="6795" y="31830"/>
                    </a:cubicBezTo>
                    <a:cubicBezTo>
                      <a:pt x="8977" y="31830"/>
                      <a:pt x="8977" y="29846"/>
                      <a:pt x="8977" y="26869"/>
                    </a:cubicBezTo>
                    <a:cubicBezTo>
                      <a:pt x="8977" y="16749"/>
                      <a:pt x="10565" y="16352"/>
                      <a:pt x="12549" y="16352"/>
                    </a:cubicBezTo>
                    <a:cubicBezTo>
                      <a:pt x="13343" y="16352"/>
                      <a:pt x="16121" y="16947"/>
                      <a:pt x="16121" y="16947"/>
                    </a:cubicBezTo>
                    <a:lnTo>
                      <a:pt x="120896" y="43141"/>
                    </a:lnTo>
                    <a:cubicBezTo>
                      <a:pt x="121888" y="43339"/>
                      <a:pt x="126056" y="44530"/>
                      <a:pt x="129231" y="44530"/>
                    </a:cubicBezTo>
                    <a:cubicBezTo>
                      <a:pt x="140343" y="44530"/>
                      <a:pt x="148082" y="36989"/>
                      <a:pt x="148082" y="26869"/>
                    </a:cubicBezTo>
                    <a:cubicBezTo>
                      <a:pt x="148082" y="18932"/>
                      <a:pt x="142327" y="14764"/>
                      <a:pt x="137168" y="11986"/>
                    </a:cubicBezTo>
                    <a:cubicBezTo>
                      <a:pt x="129826" y="8414"/>
                      <a:pt x="116332" y="5438"/>
                      <a:pt x="115737" y="54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0" name="Vrije vorm 199">
                <a:extLst>
                  <a:ext uri="{FF2B5EF4-FFF2-40B4-BE49-F238E27FC236}">
                    <a16:creationId xmlns:a16="http://schemas.microsoft.com/office/drawing/2014/main" id="{3D5004B9-57AA-A923-0E5C-50E619BC9695}"/>
                  </a:ext>
                </a:extLst>
              </p:cNvPr>
              <p:cNvSpPr/>
              <p:nvPr/>
            </p:nvSpPr>
            <p:spPr>
              <a:xfrm>
                <a:off x="6751427" y="1652988"/>
                <a:ext cx="208756" cy="48418"/>
              </a:xfrm>
              <a:custGeom>
                <a:avLst/>
                <a:gdLst>
                  <a:gd name="connsiteX0" fmla="*/ 113356 w 208756"/>
                  <a:gd name="connsiteY0" fmla="*/ 76 h 48418"/>
                  <a:gd name="connsiteX1" fmla="*/ 95893 w 208756"/>
                  <a:gd name="connsiteY1" fmla="*/ 76 h 48418"/>
                  <a:gd name="connsiteX2" fmla="*/ 643 w 208756"/>
                  <a:gd name="connsiteY2" fmla="*/ 45121 h 48418"/>
                  <a:gd name="connsiteX3" fmla="*/ 246 w 208756"/>
                  <a:gd name="connsiteY3" fmla="*/ 46312 h 48418"/>
                  <a:gd name="connsiteX4" fmla="*/ 2429 w 208756"/>
                  <a:gd name="connsiteY4" fmla="*/ 48495 h 48418"/>
                  <a:gd name="connsiteX5" fmla="*/ 4017 w 208756"/>
                  <a:gd name="connsiteY5" fmla="*/ 47701 h 48418"/>
                  <a:gd name="connsiteX6" fmla="*/ 95893 w 208756"/>
                  <a:gd name="connsiteY6" fmla="*/ 11387 h 48418"/>
                  <a:gd name="connsiteX7" fmla="*/ 113356 w 208756"/>
                  <a:gd name="connsiteY7" fmla="*/ 11387 h 48418"/>
                  <a:gd name="connsiteX8" fmla="*/ 205232 w 208756"/>
                  <a:gd name="connsiteY8" fmla="*/ 47701 h 48418"/>
                  <a:gd name="connsiteX9" fmla="*/ 206820 w 208756"/>
                  <a:gd name="connsiteY9" fmla="*/ 48495 h 48418"/>
                  <a:gd name="connsiteX10" fmla="*/ 209002 w 208756"/>
                  <a:gd name="connsiteY10" fmla="*/ 46312 h 48418"/>
                  <a:gd name="connsiteX11" fmla="*/ 208606 w 208756"/>
                  <a:gd name="connsiteY11" fmla="*/ 45121 h 48418"/>
                  <a:gd name="connsiteX12" fmla="*/ 113356 w 208756"/>
                  <a:gd name="connsiteY12" fmla="*/ 76 h 4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8756" h="48418">
                    <a:moveTo>
                      <a:pt x="113356" y="76"/>
                    </a:moveTo>
                    <a:lnTo>
                      <a:pt x="95893" y="76"/>
                    </a:lnTo>
                    <a:cubicBezTo>
                      <a:pt x="59976" y="76"/>
                      <a:pt x="18106" y="22102"/>
                      <a:pt x="643" y="45121"/>
                    </a:cubicBezTo>
                    <a:cubicBezTo>
                      <a:pt x="445" y="45518"/>
                      <a:pt x="246" y="45915"/>
                      <a:pt x="246" y="46312"/>
                    </a:cubicBezTo>
                    <a:cubicBezTo>
                      <a:pt x="246" y="47502"/>
                      <a:pt x="1238" y="48495"/>
                      <a:pt x="2429" y="48495"/>
                    </a:cubicBezTo>
                    <a:cubicBezTo>
                      <a:pt x="3024" y="48495"/>
                      <a:pt x="3620" y="48098"/>
                      <a:pt x="4017" y="47701"/>
                    </a:cubicBezTo>
                    <a:cubicBezTo>
                      <a:pt x="20288" y="25873"/>
                      <a:pt x="62357" y="11387"/>
                      <a:pt x="95893" y="11387"/>
                    </a:cubicBezTo>
                    <a:lnTo>
                      <a:pt x="113356" y="11387"/>
                    </a:lnTo>
                    <a:cubicBezTo>
                      <a:pt x="146892" y="11387"/>
                      <a:pt x="188960" y="25873"/>
                      <a:pt x="205232" y="47701"/>
                    </a:cubicBezTo>
                    <a:cubicBezTo>
                      <a:pt x="205629" y="48098"/>
                      <a:pt x="206224" y="48495"/>
                      <a:pt x="206820" y="48495"/>
                    </a:cubicBezTo>
                    <a:cubicBezTo>
                      <a:pt x="208010" y="48495"/>
                      <a:pt x="209002" y="47502"/>
                      <a:pt x="209002" y="46312"/>
                    </a:cubicBezTo>
                    <a:cubicBezTo>
                      <a:pt x="209002" y="45915"/>
                      <a:pt x="208804" y="45518"/>
                      <a:pt x="208606" y="45121"/>
                    </a:cubicBezTo>
                    <a:cubicBezTo>
                      <a:pt x="191143" y="22102"/>
                      <a:pt x="149273" y="76"/>
                      <a:pt x="113356" y="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1" name="Vrije vorm 200">
                <a:extLst>
                  <a:ext uri="{FF2B5EF4-FFF2-40B4-BE49-F238E27FC236}">
                    <a16:creationId xmlns:a16="http://schemas.microsoft.com/office/drawing/2014/main" id="{4F168592-5CA7-70ED-6767-65FD40E23D1A}"/>
                  </a:ext>
                </a:extLst>
              </p:cNvPr>
              <p:cNvSpPr/>
              <p:nvPr/>
            </p:nvSpPr>
            <p:spPr>
              <a:xfrm>
                <a:off x="7014334" y="2323181"/>
                <a:ext cx="70643" cy="110529"/>
              </a:xfrm>
              <a:custGeom>
                <a:avLst/>
                <a:gdLst>
                  <a:gd name="connsiteX0" fmla="*/ 70898 w 70643"/>
                  <a:gd name="connsiteY0" fmla="*/ 56290 h 110529"/>
                  <a:gd name="connsiteX1" fmla="*/ 35576 w 70643"/>
                  <a:gd name="connsiteY1" fmla="*/ 110662 h 110529"/>
                  <a:gd name="connsiteX2" fmla="*/ 254 w 70643"/>
                  <a:gd name="connsiteY2" fmla="*/ 55496 h 110529"/>
                  <a:gd name="connsiteX3" fmla="*/ 35576 w 70643"/>
                  <a:gd name="connsiteY3" fmla="*/ 132 h 110529"/>
                  <a:gd name="connsiteX4" fmla="*/ 70898 w 70643"/>
                  <a:gd name="connsiteY4" fmla="*/ 56290 h 110529"/>
                  <a:gd name="connsiteX5" fmla="*/ 57206 w 70643"/>
                  <a:gd name="connsiteY5" fmla="*/ 55100 h 110529"/>
                  <a:gd name="connsiteX6" fmla="*/ 35576 w 70643"/>
                  <a:gd name="connsiteY6" fmla="*/ 12039 h 110529"/>
                  <a:gd name="connsiteX7" fmla="*/ 13946 w 70643"/>
                  <a:gd name="connsiteY7" fmla="*/ 55496 h 110529"/>
                  <a:gd name="connsiteX8" fmla="*/ 35378 w 70643"/>
                  <a:gd name="connsiteY8" fmla="*/ 99351 h 110529"/>
                  <a:gd name="connsiteX9" fmla="*/ 57206 w 70643"/>
                  <a:gd name="connsiteY9" fmla="*/ 55100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98" y="56290"/>
                    </a:moveTo>
                    <a:cubicBezTo>
                      <a:pt x="70898" y="91811"/>
                      <a:pt x="58396" y="110662"/>
                      <a:pt x="35576" y="110662"/>
                    </a:cubicBezTo>
                    <a:cubicBezTo>
                      <a:pt x="12359" y="110662"/>
                      <a:pt x="254" y="91811"/>
                      <a:pt x="254" y="55496"/>
                    </a:cubicBezTo>
                    <a:cubicBezTo>
                      <a:pt x="254" y="19182"/>
                      <a:pt x="12359" y="132"/>
                      <a:pt x="35576" y="132"/>
                    </a:cubicBezTo>
                    <a:cubicBezTo>
                      <a:pt x="58992" y="132"/>
                      <a:pt x="70898" y="18786"/>
                      <a:pt x="70898" y="56290"/>
                    </a:cubicBezTo>
                    <a:close/>
                    <a:moveTo>
                      <a:pt x="57206" y="55100"/>
                    </a:moveTo>
                    <a:cubicBezTo>
                      <a:pt x="57206" y="26128"/>
                      <a:pt x="50062" y="12039"/>
                      <a:pt x="35576" y="12039"/>
                    </a:cubicBezTo>
                    <a:cubicBezTo>
                      <a:pt x="21090" y="12039"/>
                      <a:pt x="13946" y="25929"/>
                      <a:pt x="13946" y="55496"/>
                    </a:cubicBezTo>
                    <a:cubicBezTo>
                      <a:pt x="13946" y="85064"/>
                      <a:pt x="21090" y="99351"/>
                      <a:pt x="35378" y="99351"/>
                    </a:cubicBezTo>
                    <a:cubicBezTo>
                      <a:pt x="50260" y="99351"/>
                      <a:pt x="57206" y="85659"/>
                      <a:pt x="57206" y="551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2" name="Vrije vorm 201">
                <a:extLst>
                  <a:ext uri="{FF2B5EF4-FFF2-40B4-BE49-F238E27FC236}">
                    <a16:creationId xmlns:a16="http://schemas.microsoft.com/office/drawing/2014/main" id="{84830EC3-F35D-769C-4467-82D94CDC9600}"/>
                  </a:ext>
                </a:extLst>
              </p:cNvPr>
              <p:cNvSpPr/>
              <p:nvPr/>
            </p:nvSpPr>
            <p:spPr>
              <a:xfrm>
                <a:off x="7105816" y="2415454"/>
                <a:ext cx="15875" cy="15875"/>
              </a:xfrm>
              <a:custGeom>
                <a:avLst/>
                <a:gdLst>
                  <a:gd name="connsiteX0" fmla="*/ 16136 w 15875"/>
                  <a:gd name="connsiteY0" fmla="*/ 16007 h 15875"/>
                  <a:gd name="connsiteX1" fmla="*/ 261 w 15875"/>
                  <a:gd name="connsiteY1" fmla="*/ 16007 h 15875"/>
                  <a:gd name="connsiteX2" fmla="*/ 261 w 15875"/>
                  <a:gd name="connsiteY2" fmla="*/ 132 h 15875"/>
                  <a:gd name="connsiteX3" fmla="*/ 16136 w 15875"/>
                  <a:gd name="connsiteY3" fmla="*/ 132 h 15875"/>
                  <a:gd name="connsiteX4" fmla="*/ 16136 w 15875"/>
                  <a:gd name="connsiteY4" fmla="*/ 16007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136" y="16007"/>
                    </a:moveTo>
                    <a:cubicBezTo>
                      <a:pt x="16136" y="16007"/>
                      <a:pt x="261" y="16007"/>
                      <a:pt x="261" y="16007"/>
                    </a:cubicBezTo>
                    <a:cubicBezTo>
                      <a:pt x="261" y="16007"/>
                      <a:pt x="261" y="132"/>
                      <a:pt x="261" y="132"/>
                    </a:cubicBezTo>
                    <a:cubicBezTo>
                      <a:pt x="261" y="132"/>
                      <a:pt x="16136" y="132"/>
                      <a:pt x="16136" y="132"/>
                    </a:cubicBezTo>
                    <a:cubicBezTo>
                      <a:pt x="16136" y="132"/>
                      <a:pt x="16136" y="16007"/>
                      <a:pt x="16136" y="160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3" name="Vrije vorm 202">
                <a:extLst>
                  <a:ext uri="{FF2B5EF4-FFF2-40B4-BE49-F238E27FC236}">
                    <a16:creationId xmlns:a16="http://schemas.microsoft.com/office/drawing/2014/main" id="{8AA5C1B9-1E40-707A-BAC6-14D8DFCCFAD6}"/>
                  </a:ext>
                </a:extLst>
              </p:cNvPr>
              <p:cNvSpPr/>
              <p:nvPr/>
            </p:nvSpPr>
            <p:spPr>
              <a:xfrm>
                <a:off x="7150366" y="2323181"/>
                <a:ext cx="37306" cy="108148"/>
              </a:xfrm>
              <a:custGeom>
                <a:avLst/>
                <a:gdLst>
                  <a:gd name="connsiteX0" fmla="*/ 37570 w 37306"/>
                  <a:gd name="connsiteY0" fmla="*/ 108281 h 108148"/>
                  <a:gd name="connsiteX1" fmla="*/ 24275 w 37306"/>
                  <a:gd name="connsiteY1" fmla="*/ 108281 h 108148"/>
                  <a:gd name="connsiteX2" fmla="*/ 24275 w 37306"/>
                  <a:gd name="connsiteY2" fmla="*/ 31287 h 108148"/>
                  <a:gd name="connsiteX3" fmla="*/ 264 w 37306"/>
                  <a:gd name="connsiteY3" fmla="*/ 31287 h 108148"/>
                  <a:gd name="connsiteX4" fmla="*/ 264 w 37306"/>
                  <a:gd name="connsiteY4" fmla="*/ 21762 h 108148"/>
                  <a:gd name="connsiteX5" fmla="*/ 28839 w 37306"/>
                  <a:gd name="connsiteY5" fmla="*/ 132 h 108148"/>
                  <a:gd name="connsiteX6" fmla="*/ 37570 w 37306"/>
                  <a:gd name="connsiteY6" fmla="*/ 132 h 108148"/>
                  <a:gd name="connsiteX7" fmla="*/ 37570 w 37306"/>
                  <a:gd name="connsiteY7" fmla="*/ 108281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06" h="108148">
                    <a:moveTo>
                      <a:pt x="37570" y="108281"/>
                    </a:moveTo>
                    <a:cubicBezTo>
                      <a:pt x="37570" y="108281"/>
                      <a:pt x="24275" y="108281"/>
                      <a:pt x="24275" y="108281"/>
                    </a:cubicBezTo>
                    <a:cubicBezTo>
                      <a:pt x="24275" y="108281"/>
                      <a:pt x="24275" y="31287"/>
                      <a:pt x="24275" y="31287"/>
                    </a:cubicBezTo>
                    <a:cubicBezTo>
                      <a:pt x="24275" y="31287"/>
                      <a:pt x="264" y="31287"/>
                      <a:pt x="264" y="31287"/>
                    </a:cubicBezTo>
                    <a:cubicBezTo>
                      <a:pt x="264" y="31287"/>
                      <a:pt x="264" y="21762"/>
                      <a:pt x="264" y="21762"/>
                    </a:cubicBezTo>
                    <a:cubicBezTo>
                      <a:pt x="21100" y="19182"/>
                      <a:pt x="24077" y="16801"/>
                      <a:pt x="28839" y="132"/>
                    </a:cubicBezTo>
                    <a:cubicBezTo>
                      <a:pt x="28839" y="132"/>
                      <a:pt x="37570" y="132"/>
                      <a:pt x="37570" y="132"/>
                    </a:cubicBezTo>
                    <a:cubicBezTo>
                      <a:pt x="37570" y="132"/>
                      <a:pt x="37570" y="108281"/>
                      <a:pt x="37570" y="108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4" name="Vrije vorm 203">
                <a:extLst>
                  <a:ext uri="{FF2B5EF4-FFF2-40B4-BE49-F238E27FC236}">
                    <a16:creationId xmlns:a16="http://schemas.microsoft.com/office/drawing/2014/main" id="{33009EE3-4735-F70F-AA5E-A8CCABAE80F9}"/>
                  </a:ext>
                </a:extLst>
              </p:cNvPr>
              <p:cNvSpPr/>
              <p:nvPr/>
            </p:nvSpPr>
            <p:spPr>
              <a:xfrm>
                <a:off x="7014334" y="1620895"/>
                <a:ext cx="70643" cy="110529"/>
              </a:xfrm>
              <a:custGeom>
                <a:avLst/>
                <a:gdLst>
                  <a:gd name="connsiteX0" fmla="*/ 70898 w 70643"/>
                  <a:gd name="connsiteY0" fmla="*/ 56235 h 110529"/>
                  <a:gd name="connsiteX1" fmla="*/ 35576 w 70643"/>
                  <a:gd name="connsiteY1" fmla="*/ 110607 h 110529"/>
                  <a:gd name="connsiteX2" fmla="*/ 254 w 70643"/>
                  <a:gd name="connsiteY2" fmla="*/ 55441 h 110529"/>
                  <a:gd name="connsiteX3" fmla="*/ 35576 w 70643"/>
                  <a:gd name="connsiteY3" fmla="*/ 77 h 110529"/>
                  <a:gd name="connsiteX4" fmla="*/ 70898 w 70643"/>
                  <a:gd name="connsiteY4" fmla="*/ 56235 h 110529"/>
                  <a:gd name="connsiteX5" fmla="*/ 57206 w 70643"/>
                  <a:gd name="connsiteY5" fmla="*/ 55044 h 110529"/>
                  <a:gd name="connsiteX6" fmla="*/ 35576 w 70643"/>
                  <a:gd name="connsiteY6" fmla="*/ 11983 h 110529"/>
                  <a:gd name="connsiteX7" fmla="*/ 13946 w 70643"/>
                  <a:gd name="connsiteY7" fmla="*/ 55441 h 110529"/>
                  <a:gd name="connsiteX8" fmla="*/ 35378 w 70643"/>
                  <a:gd name="connsiteY8" fmla="*/ 99296 h 110529"/>
                  <a:gd name="connsiteX9" fmla="*/ 57206 w 70643"/>
                  <a:gd name="connsiteY9" fmla="*/ 55044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98" y="56235"/>
                    </a:moveTo>
                    <a:cubicBezTo>
                      <a:pt x="70898" y="91755"/>
                      <a:pt x="58396" y="110607"/>
                      <a:pt x="35576" y="110607"/>
                    </a:cubicBezTo>
                    <a:cubicBezTo>
                      <a:pt x="12359" y="110607"/>
                      <a:pt x="254" y="91755"/>
                      <a:pt x="254" y="55441"/>
                    </a:cubicBezTo>
                    <a:cubicBezTo>
                      <a:pt x="254" y="19127"/>
                      <a:pt x="12359" y="77"/>
                      <a:pt x="35576" y="77"/>
                    </a:cubicBezTo>
                    <a:cubicBezTo>
                      <a:pt x="58992" y="77"/>
                      <a:pt x="70898" y="18730"/>
                      <a:pt x="70898" y="56235"/>
                    </a:cubicBezTo>
                    <a:close/>
                    <a:moveTo>
                      <a:pt x="57206" y="55044"/>
                    </a:moveTo>
                    <a:cubicBezTo>
                      <a:pt x="57206" y="26072"/>
                      <a:pt x="50062" y="11983"/>
                      <a:pt x="35576" y="11983"/>
                    </a:cubicBezTo>
                    <a:cubicBezTo>
                      <a:pt x="21090" y="11983"/>
                      <a:pt x="13946" y="25874"/>
                      <a:pt x="13946" y="55441"/>
                    </a:cubicBezTo>
                    <a:cubicBezTo>
                      <a:pt x="13946" y="85008"/>
                      <a:pt x="21090" y="99296"/>
                      <a:pt x="35378" y="99296"/>
                    </a:cubicBezTo>
                    <a:cubicBezTo>
                      <a:pt x="50260" y="99296"/>
                      <a:pt x="57206" y="85604"/>
                      <a:pt x="57206" y="550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5" name="Vrije vorm 204">
                <a:extLst>
                  <a:ext uri="{FF2B5EF4-FFF2-40B4-BE49-F238E27FC236}">
                    <a16:creationId xmlns:a16="http://schemas.microsoft.com/office/drawing/2014/main" id="{560647BA-0528-578B-A145-BE9807AE9F34}"/>
                  </a:ext>
                </a:extLst>
              </p:cNvPr>
              <p:cNvSpPr/>
              <p:nvPr/>
            </p:nvSpPr>
            <p:spPr>
              <a:xfrm>
                <a:off x="7105816" y="1713168"/>
                <a:ext cx="15875" cy="15875"/>
              </a:xfrm>
              <a:custGeom>
                <a:avLst/>
                <a:gdLst>
                  <a:gd name="connsiteX0" fmla="*/ 16136 w 15875"/>
                  <a:gd name="connsiteY0" fmla="*/ 15952 h 15875"/>
                  <a:gd name="connsiteX1" fmla="*/ 261 w 15875"/>
                  <a:gd name="connsiteY1" fmla="*/ 15952 h 15875"/>
                  <a:gd name="connsiteX2" fmla="*/ 261 w 15875"/>
                  <a:gd name="connsiteY2" fmla="*/ 77 h 15875"/>
                  <a:gd name="connsiteX3" fmla="*/ 16136 w 15875"/>
                  <a:gd name="connsiteY3" fmla="*/ 77 h 15875"/>
                  <a:gd name="connsiteX4" fmla="*/ 16136 w 15875"/>
                  <a:gd name="connsiteY4" fmla="*/ 15952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136" y="15952"/>
                    </a:moveTo>
                    <a:cubicBezTo>
                      <a:pt x="16136" y="15952"/>
                      <a:pt x="261" y="15952"/>
                      <a:pt x="261" y="15952"/>
                    </a:cubicBezTo>
                    <a:cubicBezTo>
                      <a:pt x="261" y="15952"/>
                      <a:pt x="261" y="77"/>
                      <a:pt x="261" y="77"/>
                    </a:cubicBezTo>
                    <a:cubicBezTo>
                      <a:pt x="261" y="77"/>
                      <a:pt x="16136" y="77"/>
                      <a:pt x="16136" y="77"/>
                    </a:cubicBezTo>
                    <a:cubicBezTo>
                      <a:pt x="16136" y="77"/>
                      <a:pt x="16136" y="15952"/>
                      <a:pt x="16136" y="159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6" name="Vrije vorm 205">
                <a:extLst>
                  <a:ext uri="{FF2B5EF4-FFF2-40B4-BE49-F238E27FC236}">
                    <a16:creationId xmlns:a16="http://schemas.microsoft.com/office/drawing/2014/main" id="{95C1B3D2-CDC8-43D7-D508-9A0A18DCA500}"/>
                  </a:ext>
                </a:extLst>
              </p:cNvPr>
              <p:cNvSpPr/>
              <p:nvPr/>
            </p:nvSpPr>
            <p:spPr>
              <a:xfrm>
                <a:off x="7140047" y="1620895"/>
                <a:ext cx="72628" cy="108148"/>
              </a:xfrm>
              <a:custGeom>
                <a:avLst/>
                <a:gdLst>
                  <a:gd name="connsiteX0" fmla="*/ 72892 w 72628"/>
                  <a:gd name="connsiteY0" fmla="*/ 31827 h 108148"/>
                  <a:gd name="connsiteX1" fmla="*/ 50072 w 72628"/>
                  <a:gd name="connsiteY1" fmla="*/ 64569 h 108148"/>
                  <a:gd name="connsiteX2" fmla="*/ 34792 w 72628"/>
                  <a:gd name="connsiteY2" fmla="*/ 72705 h 108148"/>
                  <a:gd name="connsiteX3" fmla="*/ 15345 w 72628"/>
                  <a:gd name="connsiteY3" fmla="*/ 94930 h 108148"/>
                  <a:gd name="connsiteX4" fmla="*/ 72297 w 72628"/>
                  <a:gd name="connsiteY4" fmla="*/ 94930 h 108148"/>
                  <a:gd name="connsiteX5" fmla="*/ 72297 w 72628"/>
                  <a:gd name="connsiteY5" fmla="*/ 108226 h 108148"/>
                  <a:gd name="connsiteX6" fmla="*/ 264 w 72628"/>
                  <a:gd name="connsiteY6" fmla="*/ 108226 h 108148"/>
                  <a:gd name="connsiteX7" fmla="*/ 30625 w 72628"/>
                  <a:gd name="connsiteY7" fmla="*/ 61394 h 108148"/>
                  <a:gd name="connsiteX8" fmla="*/ 44714 w 72628"/>
                  <a:gd name="connsiteY8" fmla="*/ 53457 h 108148"/>
                  <a:gd name="connsiteX9" fmla="*/ 59200 w 72628"/>
                  <a:gd name="connsiteY9" fmla="*/ 32224 h 108148"/>
                  <a:gd name="connsiteX10" fmla="*/ 37967 w 72628"/>
                  <a:gd name="connsiteY10" fmla="*/ 11983 h 108148"/>
                  <a:gd name="connsiteX11" fmla="*/ 16139 w 72628"/>
                  <a:gd name="connsiteY11" fmla="*/ 37582 h 108148"/>
                  <a:gd name="connsiteX12" fmla="*/ 2645 w 72628"/>
                  <a:gd name="connsiteY12" fmla="*/ 37582 h 108148"/>
                  <a:gd name="connsiteX13" fmla="*/ 38364 w 72628"/>
                  <a:gd name="connsiteY13" fmla="*/ 77 h 108148"/>
                  <a:gd name="connsiteX14" fmla="*/ 72892 w 72628"/>
                  <a:gd name="connsiteY14" fmla="*/ 31827 h 10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628" h="108148">
                    <a:moveTo>
                      <a:pt x="72892" y="31827"/>
                    </a:moveTo>
                    <a:cubicBezTo>
                      <a:pt x="72892" y="45122"/>
                      <a:pt x="65153" y="56433"/>
                      <a:pt x="50072" y="64569"/>
                    </a:cubicBezTo>
                    <a:cubicBezTo>
                      <a:pt x="50072" y="64569"/>
                      <a:pt x="34792" y="72705"/>
                      <a:pt x="34792" y="72705"/>
                    </a:cubicBezTo>
                    <a:cubicBezTo>
                      <a:pt x="21695" y="80444"/>
                      <a:pt x="16734" y="86199"/>
                      <a:pt x="15345" y="94930"/>
                    </a:cubicBezTo>
                    <a:cubicBezTo>
                      <a:pt x="15345" y="94930"/>
                      <a:pt x="72297" y="94930"/>
                      <a:pt x="72297" y="94930"/>
                    </a:cubicBezTo>
                    <a:cubicBezTo>
                      <a:pt x="72297" y="94930"/>
                      <a:pt x="72297" y="108226"/>
                      <a:pt x="72297" y="108226"/>
                    </a:cubicBezTo>
                    <a:cubicBezTo>
                      <a:pt x="72297" y="108226"/>
                      <a:pt x="264" y="108226"/>
                      <a:pt x="264" y="108226"/>
                    </a:cubicBezTo>
                    <a:cubicBezTo>
                      <a:pt x="1455" y="84413"/>
                      <a:pt x="8003" y="74293"/>
                      <a:pt x="30625" y="61394"/>
                    </a:cubicBezTo>
                    <a:cubicBezTo>
                      <a:pt x="30625" y="61394"/>
                      <a:pt x="44714" y="53457"/>
                      <a:pt x="44714" y="53457"/>
                    </a:cubicBezTo>
                    <a:cubicBezTo>
                      <a:pt x="54239" y="48099"/>
                      <a:pt x="59200" y="40757"/>
                      <a:pt x="59200" y="32224"/>
                    </a:cubicBezTo>
                    <a:cubicBezTo>
                      <a:pt x="59200" y="20516"/>
                      <a:pt x="50072" y="11983"/>
                      <a:pt x="37967" y="11983"/>
                    </a:cubicBezTo>
                    <a:cubicBezTo>
                      <a:pt x="24672" y="11983"/>
                      <a:pt x="17131" y="19524"/>
                      <a:pt x="16139" y="37582"/>
                    </a:cubicBezTo>
                    <a:cubicBezTo>
                      <a:pt x="16139" y="37582"/>
                      <a:pt x="2645" y="37582"/>
                      <a:pt x="2645" y="37582"/>
                    </a:cubicBezTo>
                    <a:cubicBezTo>
                      <a:pt x="3439" y="11388"/>
                      <a:pt x="16338" y="77"/>
                      <a:pt x="38364" y="77"/>
                    </a:cubicBezTo>
                    <a:cubicBezTo>
                      <a:pt x="58803" y="77"/>
                      <a:pt x="72892" y="13571"/>
                      <a:pt x="72892" y="318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7" name="Vrije vorm 206">
                <a:extLst>
                  <a:ext uri="{FF2B5EF4-FFF2-40B4-BE49-F238E27FC236}">
                    <a16:creationId xmlns:a16="http://schemas.microsoft.com/office/drawing/2014/main" id="{F6A3DA57-BE82-2B69-8E76-2200114C915F}"/>
                  </a:ext>
                </a:extLst>
              </p:cNvPr>
              <p:cNvSpPr/>
              <p:nvPr/>
            </p:nvSpPr>
            <p:spPr>
              <a:xfrm>
                <a:off x="7014334" y="918608"/>
                <a:ext cx="70643" cy="110529"/>
              </a:xfrm>
              <a:custGeom>
                <a:avLst/>
                <a:gdLst>
                  <a:gd name="connsiteX0" fmla="*/ 70898 w 70643"/>
                  <a:gd name="connsiteY0" fmla="*/ 56180 h 110529"/>
                  <a:gd name="connsiteX1" fmla="*/ 35576 w 70643"/>
                  <a:gd name="connsiteY1" fmla="*/ 110552 h 110529"/>
                  <a:gd name="connsiteX2" fmla="*/ 254 w 70643"/>
                  <a:gd name="connsiteY2" fmla="*/ 55386 h 110529"/>
                  <a:gd name="connsiteX3" fmla="*/ 35576 w 70643"/>
                  <a:gd name="connsiteY3" fmla="*/ 22 h 110529"/>
                  <a:gd name="connsiteX4" fmla="*/ 70898 w 70643"/>
                  <a:gd name="connsiteY4" fmla="*/ 56180 h 110529"/>
                  <a:gd name="connsiteX5" fmla="*/ 57206 w 70643"/>
                  <a:gd name="connsiteY5" fmla="*/ 54989 h 110529"/>
                  <a:gd name="connsiteX6" fmla="*/ 35576 w 70643"/>
                  <a:gd name="connsiteY6" fmla="*/ 11928 h 110529"/>
                  <a:gd name="connsiteX7" fmla="*/ 13946 w 70643"/>
                  <a:gd name="connsiteY7" fmla="*/ 55386 h 110529"/>
                  <a:gd name="connsiteX8" fmla="*/ 35378 w 70643"/>
                  <a:gd name="connsiteY8" fmla="*/ 99241 h 110529"/>
                  <a:gd name="connsiteX9" fmla="*/ 57206 w 70643"/>
                  <a:gd name="connsiteY9" fmla="*/ 54989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643" h="110529">
                    <a:moveTo>
                      <a:pt x="70898" y="56180"/>
                    </a:moveTo>
                    <a:cubicBezTo>
                      <a:pt x="70898" y="91700"/>
                      <a:pt x="58396" y="110552"/>
                      <a:pt x="35576" y="110552"/>
                    </a:cubicBezTo>
                    <a:cubicBezTo>
                      <a:pt x="12359" y="110552"/>
                      <a:pt x="254" y="91700"/>
                      <a:pt x="254" y="55386"/>
                    </a:cubicBezTo>
                    <a:cubicBezTo>
                      <a:pt x="254" y="19072"/>
                      <a:pt x="12359" y="22"/>
                      <a:pt x="35576" y="22"/>
                    </a:cubicBezTo>
                    <a:cubicBezTo>
                      <a:pt x="58992" y="22"/>
                      <a:pt x="70898" y="18675"/>
                      <a:pt x="70898" y="56180"/>
                    </a:cubicBezTo>
                    <a:close/>
                    <a:moveTo>
                      <a:pt x="57206" y="54989"/>
                    </a:moveTo>
                    <a:cubicBezTo>
                      <a:pt x="57206" y="26017"/>
                      <a:pt x="50062" y="11928"/>
                      <a:pt x="35576" y="11928"/>
                    </a:cubicBezTo>
                    <a:cubicBezTo>
                      <a:pt x="21090" y="11928"/>
                      <a:pt x="13946" y="25819"/>
                      <a:pt x="13946" y="55386"/>
                    </a:cubicBezTo>
                    <a:cubicBezTo>
                      <a:pt x="13946" y="84953"/>
                      <a:pt x="21090" y="99241"/>
                      <a:pt x="35378" y="99241"/>
                    </a:cubicBezTo>
                    <a:cubicBezTo>
                      <a:pt x="50260" y="99241"/>
                      <a:pt x="57206" y="85548"/>
                      <a:pt x="57206" y="549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8" name="Vrije vorm 207">
                <a:extLst>
                  <a:ext uri="{FF2B5EF4-FFF2-40B4-BE49-F238E27FC236}">
                    <a16:creationId xmlns:a16="http://schemas.microsoft.com/office/drawing/2014/main" id="{701837C8-64F0-C513-0BCA-EC92FA4D4659}"/>
                  </a:ext>
                </a:extLst>
              </p:cNvPr>
              <p:cNvSpPr/>
              <p:nvPr/>
            </p:nvSpPr>
            <p:spPr>
              <a:xfrm>
                <a:off x="7105816" y="1010882"/>
                <a:ext cx="15875" cy="15875"/>
              </a:xfrm>
              <a:custGeom>
                <a:avLst/>
                <a:gdLst>
                  <a:gd name="connsiteX0" fmla="*/ 16136 w 15875"/>
                  <a:gd name="connsiteY0" fmla="*/ 15897 h 15875"/>
                  <a:gd name="connsiteX1" fmla="*/ 261 w 15875"/>
                  <a:gd name="connsiteY1" fmla="*/ 15897 h 15875"/>
                  <a:gd name="connsiteX2" fmla="*/ 261 w 15875"/>
                  <a:gd name="connsiteY2" fmla="*/ 22 h 15875"/>
                  <a:gd name="connsiteX3" fmla="*/ 16136 w 15875"/>
                  <a:gd name="connsiteY3" fmla="*/ 22 h 15875"/>
                  <a:gd name="connsiteX4" fmla="*/ 16136 w 15875"/>
                  <a:gd name="connsiteY4" fmla="*/ 15897 h 1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5" h="15875">
                    <a:moveTo>
                      <a:pt x="16136" y="15897"/>
                    </a:moveTo>
                    <a:cubicBezTo>
                      <a:pt x="16136" y="15897"/>
                      <a:pt x="261" y="15897"/>
                      <a:pt x="261" y="15897"/>
                    </a:cubicBezTo>
                    <a:cubicBezTo>
                      <a:pt x="261" y="15897"/>
                      <a:pt x="261" y="22"/>
                      <a:pt x="261" y="22"/>
                    </a:cubicBezTo>
                    <a:cubicBezTo>
                      <a:pt x="261" y="22"/>
                      <a:pt x="16136" y="22"/>
                      <a:pt x="16136" y="22"/>
                    </a:cubicBezTo>
                    <a:cubicBezTo>
                      <a:pt x="16136" y="22"/>
                      <a:pt x="16136" y="15897"/>
                      <a:pt x="16136" y="158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09" name="Vrije vorm 208">
                <a:extLst>
                  <a:ext uri="{FF2B5EF4-FFF2-40B4-BE49-F238E27FC236}">
                    <a16:creationId xmlns:a16="http://schemas.microsoft.com/office/drawing/2014/main" id="{30B94A5F-48C2-C3B7-DF88-66EDB8DB7615}"/>
                  </a:ext>
                </a:extLst>
              </p:cNvPr>
              <p:cNvSpPr/>
              <p:nvPr/>
            </p:nvSpPr>
            <p:spPr>
              <a:xfrm>
                <a:off x="7139848" y="918608"/>
                <a:ext cx="72231" cy="110529"/>
              </a:xfrm>
              <a:custGeom>
                <a:avLst/>
                <a:gdLst>
                  <a:gd name="connsiteX0" fmla="*/ 72495 w 72231"/>
                  <a:gd name="connsiteY0" fmla="*/ 76817 h 110529"/>
                  <a:gd name="connsiteX1" fmla="*/ 35784 w 72231"/>
                  <a:gd name="connsiteY1" fmla="*/ 110552 h 110529"/>
                  <a:gd name="connsiteX2" fmla="*/ 264 w 72231"/>
                  <a:gd name="connsiteY2" fmla="*/ 75627 h 110529"/>
                  <a:gd name="connsiteX3" fmla="*/ 13559 w 72231"/>
                  <a:gd name="connsiteY3" fmla="*/ 75627 h 110529"/>
                  <a:gd name="connsiteX4" fmla="*/ 36380 w 72231"/>
                  <a:gd name="connsiteY4" fmla="*/ 98645 h 110529"/>
                  <a:gd name="connsiteX5" fmla="*/ 58605 w 72231"/>
                  <a:gd name="connsiteY5" fmla="*/ 77016 h 110529"/>
                  <a:gd name="connsiteX6" fmla="*/ 36380 w 72231"/>
                  <a:gd name="connsiteY6" fmla="*/ 57966 h 110529"/>
                  <a:gd name="connsiteX7" fmla="*/ 29038 w 72231"/>
                  <a:gd name="connsiteY7" fmla="*/ 57966 h 110529"/>
                  <a:gd name="connsiteX8" fmla="*/ 29038 w 72231"/>
                  <a:gd name="connsiteY8" fmla="*/ 46655 h 110529"/>
                  <a:gd name="connsiteX9" fmla="*/ 55430 w 72231"/>
                  <a:gd name="connsiteY9" fmla="*/ 30383 h 110529"/>
                  <a:gd name="connsiteX10" fmla="*/ 36380 w 72231"/>
                  <a:gd name="connsiteY10" fmla="*/ 11928 h 110529"/>
                  <a:gd name="connsiteX11" fmla="*/ 15941 w 72231"/>
                  <a:gd name="connsiteY11" fmla="*/ 34947 h 110529"/>
                  <a:gd name="connsiteX12" fmla="*/ 2447 w 72231"/>
                  <a:gd name="connsiteY12" fmla="*/ 34947 h 110529"/>
                  <a:gd name="connsiteX13" fmla="*/ 36380 w 72231"/>
                  <a:gd name="connsiteY13" fmla="*/ 22 h 110529"/>
                  <a:gd name="connsiteX14" fmla="*/ 69122 w 72231"/>
                  <a:gd name="connsiteY14" fmla="*/ 29787 h 110529"/>
                  <a:gd name="connsiteX15" fmla="*/ 54041 w 72231"/>
                  <a:gd name="connsiteY15" fmla="*/ 51616 h 110529"/>
                  <a:gd name="connsiteX16" fmla="*/ 72495 w 72231"/>
                  <a:gd name="connsiteY16" fmla="*/ 76817 h 11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231" h="110529">
                    <a:moveTo>
                      <a:pt x="72495" y="76817"/>
                    </a:moveTo>
                    <a:cubicBezTo>
                      <a:pt x="72495" y="97256"/>
                      <a:pt x="58009" y="110552"/>
                      <a:pt x="35784" y="110552"/>
                    </a:cubicBezTo>
                    <a:cubicBezTo>
                      <a:pt x="13758" y="110552"/>
                      <a:pt x="1852" y="99637"/>
                      <a:pt x="264" y="75627"/>
                    </a:cubicBezTo>
                    <a:cubicBezTo>
                      <a:pt x="264" y="75627"/>
                      <a:pt x="13559" y="75627"/>
                      <a:pt x="13559" y="75627"/>
                    </a:cubicBezTo>
                    <a:cubicBezTo>
                      <a:pt x="14552" y="91303"/>
                      <a:pt x="21695" y="98645"/>
                      <a:pt x="36380" y="98645"/>
                    </a:cubicBezTo>
                    <a:cubicBezTo>
                      <a:pt x="50270" y="98645"/>
                      <a:pt x="58605" y="90509"/>
                      <a:pt x="58605" y="77016"/>
                    </a:cubicBezTo>
                    <a:cubicBezTo>
                      <a:pt x="58605" y="64911"/>
                      <a:pt x="51064" y="57966"/>
                      <a:pt x="36380" y="57966"/>
                    </a:cubicBezTo>
                    <a:cubicBezTo>
                      <a:pt x="36380" y="57966"/>
                      <a:pt x="29038" y="57966"/>
                      <a:pt x="29038" y="57966"/>
                    </a:cubicBezTo>
                    <a:cubicBezTo>
                      <a:pt x="29038" y="57966"/>
                      <a:pt x="29038" y="46655"/>
                      <a:pt x="29038" y="46655"/>
                    </a:cubicBezTo>
                    <a:cubicBezTo>
                      <a:pt x="50469" y="46655"/>
                      <a:pt x="55430" y="41892"/>
                      <a:pt x="55430" y="30383"/>
                    </a:cubicBezTo>
                    <a:cubicBezTo>
                      <a:pt x="55430" y="18873"/>
                      <a:pt x="48286" y="11928"/>
                      <a:pt x="36380" y="11928"/>
                    </a:cubicBezTo>
                    <a:cubicBezTo>
                      <a:pt x="22688" y="11928"/>
                      <a:pt x="16139" y="19072"/>
                      <a:pt x="15941" y="34947"/>
                    </a:cubicBezTo>
                    <a:cubicBezTo>
                      <a:pt x="15941" y="34947"/>
                      <a:pt x="2447" y="34947"/>
                      <a:pt x="2447" y="34947"/>
                    </a:cubicBezTo>
                    <a:cubicBezTo>
                      <a:pt x="2844" y="11928"/>
                      <a:pt x="14552" y="22"/>
                      <a:pt x="36380" y="22"/>
                    </a:cubicBezTo>
                    <a:cubicBezTo>
                      <a:pt x="56819" y="22"/>
                      <a:pt x="69122" y="11333"/>
                      <a:pt x="69122" y="29787"/>
                    </a:cubicBezTo>
                    <a:cubicBezTo>
                      <a:pt x="69122" y="40702"/>
                      <a:pt x="64161" y="47647"/>
                      <a:pt x="54041" y="51616"/>
                    </a:cubicBezTo>
                    <a:cubicBezTo>
                      <a:pt x="67138" y="55981"/>
                      <a:pt x="72495" y="63720"/>
                      <a:pt x="72495" y="768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0" name="Vrije vorm 209">
                <a:extLst>
                  <a:ext uri="{FF2B5EF4-FFF2-40B4-BE49-F238E27FC236}">
                    <a16:creationId xmlns:a16="http://schemas.microsoft.com/office/drawing/2014/main" id="{1B637D3E-6486-8622-FF7A-7466F17769AB}"/>
                  </a:ext>
                </a:extLst>
              </p:cNvPr>
              <p:cNvSpPr/>
              <p:nvPr/>
            </p:nvSpPr>
            <p:spPr>
              <a:xfrm>
                <a:off x="7361653" y="999444"/>
                <a:ext cx="1887636" cy="1948259"/>
              </a:xfrm>
              <a:custGeom>
                <a:avLst/>
                <a:gdLst>
                  <a:gd name="connsiteX0" fmla="*/ 331569 w 1887636"/>
                  <a:gd name="connsiteY0" fmla="*/ 246923 h 1948259"/>
                  <a:gd name="connsiteX1" fmla="*/ 276205 w 1887636"/>
                  <a:gd name="connsiteY1" fmla="*/ 286363 h 1948259"/>
                  <a:gd name="connsiteX2" fmla="*/ 222975 w 1887636"/>
                  <a:gd name="connsiteY2" fmla="*/ 346390 h 1948259"/>
                  <a:gd name="connsiteX3" fmla="*/ 173018 w 1887636"/>
                  <a:gd name="connsiteY3" fmla="*/ 415000 h 1948259"/>
                  <a:gd name="connsiteX4" fmla="*/ 126286 w 1887636"/>
                  <a:gd name="connsiteY4" fmla="*/ 493879 h 1948259"/>
                  <a:gd name="connsiteX5" fmla="*/ 88136 w 1887636"/>
                  <a:gd name="connsiteY5" fmla="*/ 583076 h 1948259"/>
                  <a:gd name="connsiteX6" fmla="*/ 57478 w 1887636"/>
                  <a:gd name="connsiteY6" fmla="*/ 679120 h 1948259"/>
                  <a:gd name="connsiteX7" fmla="*/ 34955 w 1887636"/>
                  <a:gd name="connsiteY7" fmla="*/ 780274 h 1948259"/>
                  <a:gd name="connsiteX8" fmla="*/ 20122 w 1887636"/>
                  <a:gd name="connsiteY8" fmla="*/ 888323 h 1948259"/>
                  <a:gd name="connsiteX9" fmla="*/ 15458 w 1887636"/>
                  <a:gd name="connsiteY9" fmla="*/ 998108 h 1948259"/>
                  <a:gd name="connsiteX10" fmla="*/ 23346 w 1887636"/>
                  <a:gd name="connsiteY10" fmla="*/ 1107696 h 1948259"/>
                  <a:gd name="connsiteX11" fmla="*/ 43885 w 1887636"/>
                  <a:gd name="connsiteY11" fmla="*/ 1217630 h 1948259"/>
                  <a:gd name="connsiteX12" fmla="*/ 76180 w 1887636"/>
                  <a:gd name="connsiteY12" fmla="*/ 1322256 h 1948259"/>
                  <a:gd name="connsiteX13" fmla="*/ 121176 w 1887636"/>
                  <a:gd name="connsiteY13" fmla="*/ 1425146 h 1948259"/>
                  <a:gd name="connsiteX14" fmla="*/ 175994 w 1887636"/>
                  <a:gd name="connsiteY14" fmla="*/ 1521190 h 1948259"/>
                  <a:gd name="connsiteX15" fmla="*/ 243116 w 1887636"/>
                  <a:gd name="connsiteY15" fmla="*/ 1610387 h 1948259"/>
                  <a:gd name="connsiteX16" fmla="*/ 319167 w 1887636"/>
                  <a:gd name="connsiteY16" fmla="*/ 1689266 h 1948259"/>
                  <a:gd name="connsiteX17" fmla="*/ 404148 w 1887636"/>
                  <a:gd name="connsiteY17" fmla="*/ 1757876 h 1948259"/>
                  <a:gd name="connsiteX18" fmla="*/ 495975 w 1887636"/>
                  <a:gd name="connsiteY18" fmla="*/ 1817904 h 1948259"/>
                  <a:gd name="connsiteX19" fmla="*/ 593953 w 1887636"/>
                  <a:gd name="connsiteY19" fmla="*/ 1865925 h 1948259"/>
                  <a:gd name="connsiteX20" fmla="*/ 695851 w 1887636"/>
                  <a:gd name="connsiteY20" fmla="*/ 1901942 h 1948259"/>
                  <a:gd name="connsiteX21" fmla="*/ 1124972 w 1887636"/>
                  <a:gd name="connsiteY21" fmla="*/ 1920793 h 1948259"/>
                  <a:gd name="connsiteX22" fmla="*/ 1228110 w 1887636"/>
                  <a:gd name="connsiteY22" fmla="*/ 1893359 h 1948259"/>
                  <a:gd name="connsiteX23" fmla="*/ 1328569 w 1887636"/>
                  <a:gd name="connsiteY23" fmla="*/ 1855656 h 1948259"/>
                  <a:gd name="connsiteX24" fmla="*/ 1425357 w 1887636"/>
                  <a:gd name="connsiteY24" fmla="*/ 1802475 h 1948259"/>
                  <a:gd name="connsiteX25" fmla="*/ 1515200 w 1887636"/>
                  <a:gd name="connsiteY25" fmla="*/ 1739025 h 1948259"/>
                  <a:gd name="connsiteX26" fmla="*/ 1597601 w 1887636"/>
                  <a:gd name="connsiteY26" fmla="*/ 1665255 h 1948259"/>
                  <a:gd name="connsiteX27" fmla="*/ 1670774 w 1887636"/>
                  <a:gd name="connsiteY27" fmla="*/ 1582953 h 1948259"/>
                  <a:gd name="connsiteX28" fmla="*/ 1734473 w 1887636"/>
                  <a:gd name="connsiteY28" fmla="*/ 1493756 h 1948259"/>
                  <a:gd name="connsiteX29" fmla="*/ 1787902 w 1887636"/>
                  <a:gd name="connsiteY29" fmla="*/ 1395976 h 1948259"/>
                  <a:gd name="connsiteX30" fmla="*/ 1829971 w 1887636"/>
                  <a:gd name="connsiteY30" fmla="*/ 1298245 h 1948259"/>
                  <a:gd name="connsiteX31" fmla="*/ 1860381 w 1887636"/>
                  <a:gd name="connsiteY31" fmla="*/ 1190196 h 1948259"/>
                  <a:gd name="connsiteX32" fmla="*/ 1878440 w 1887636"/>
                  <a:gd name="connsiteY32" fmla="*/ 1080410 h 1948259"/>
                  <a:gd name="connsiteX33" fmla="*/ 1883996 w 1887636"/>
                  <a:gd name="connsiteY33" fmla="*/ 970675 h 1948259"/>
                  <a:gd name="connsiteX34" fmla="*/ 1876951 w 1887636"/>
                  <a:gd name="connsiteY34" fmla="*/ 860889 h 1948259"/>
                  <a:gd name="connsiteX35" fmla="*/ 1858348 w 1887636"/>
                  <a:gd name="connsiteY35" fmla="*/ 754576 h 1948259"/>
                  <a:gd name="connsiteX36" fmla="*/ 1827094 w 1887636"/>
                  <a:gd name="connsiteY36" fmla="*/ 646527 h 1948259"/>
                  <a:gd name="connsiteX37" fmla="*/ 1784430 w 1887636"/>
                  <a:gd name="connsiteY37" fmla="*/ 547060 h 1948259"/>
                  <a:gd name="connsiteX38" fmla="*/ 1730356 w 1887636"/>
                  <a:gd name="connsiteY38" fmla="*/ 451016 h 1948259"/>
                  <a:gd name="connsiteX39" fmla="*/ 1666905 w 1887636"/>
                  <a:gd name="connsiteY39" fmla="*/ 363555 h 1948259"/>
                  <a:gd name="connsiteX40" fmla="*/ 1594773 w 1887636"/>
                  <a:gd name="connsiteY40" fmla="*/ 282940 h 1948259"/>
                  <a:gd name="connsiteX41" fmla="*/ 1512025 w 1887636"/>
                  <a:gd name="connsiteY41" fmla="*/ 210907 h 1948259"/>
                  <a:gd name="connsiteX42" fmla="*/ 1421587 w 1887636"/>
                  <a:gd name="connsiteY42" fmla="*/ 147457 h 1948259"/>
                  <a:gd name="connsiteX43" fmla="*/ 1325990 w 1887636"/>
                  <a:gd name="connsiteY43" fmla="*/ 97698 h 1948259"/>
                  <a:gd name="connsiteX44" fmla="*/ 1226820 w 1887636"/>
                  <a:gd name="connsiteY44" fmla="*/ 56523 h 1948259"/>
                  <a:gd name="connsiteX45" fmla="*/ 1122541 w 1887636"/>
                  <a:gd name="connsiteY45" fmla="*/ 29089 h 1948259"/>
                  <a:gd name="connsiteX46" fmla="*/ 1016030 w 1887636"/>
                  <a:gd name="connsiteY46" fmla="*/ 11973 h 1948259"/>
                  <a:gd name="connsiteX47" fmla="*/ 908378 w 1887636"/>
                  <a:gd name="connsiteY47" fmla="*/ 10237 h 1948259"/>
                  <a:gd name="connsiteX48" fmla="*/ 803007 w 1887636"/>
                  <a:gd name="connsiteY48" fmla="*/ 17083 h 1948259"/>
                  <a:gd name="connsiteX49" fmla="*/ 699026 w 1887636"/>
                  <a:gd name="connsiteY49" fmla="*/ 41094 h 1948259"/>
                  <a:gd name="connsiteX50" fmla="*/ 597029 w 1887636"/>
                  <a:gd name="connsiteY50" fmla="*/ 75424 h 1948259"/>
                  <a:gd name="connsiteX51" fmla="*/ 501134 w 1887636"/>
                  <a:gd name="connsiteY51" fmla="*/ 120023 h 1948259"/>
                  <a:gd name="connsiteX52" fmla="*/ 409803 w 1887636"/>
                  <a:gd name="connsiteY52" fmla="*/ 176577 h 1948259"/>
                  <a:gd name="connsiteX53" fmla="*/ 326212 w 1887636"/>
                  <a:gd name="connsiteY53" fmla="*/ 245187 h 1948259"/>
                  <a:gd name="connsiteX54" fmla="*/ 250061 w 1887636"/>
                  <a:gd name="connsiteY54" fmla="*/ 322379 h 1948259"/>
                  <a:gd name="connsiteX55" fmla="*/ 182196 w 1887636"/>
                  <a:gd name="connsiteY55" fmla="*/ 409841 h 1948259"/>
                  <a:gd name="connsiteX56" fmla="*/ 125046 w 1887636"/>
                  <a:gd name="connsiteY56" fmla="*/ 502461 h 1948259"/>
                  <a:gd name="connsiteX57" fmla="*/ 78264 w 1887636"/>
                  <a:gd name="connsiteY57" fmla="*/ 601928 h 1948259"/>
                  <a:gd name="connsiteX58" fmla="*/ 42942 w 1887636"/>
                  <a:gd name="connsiteY58" fmla="*/ 708241 h 1948259"/>
                  <a:gd name="connsiteX59" fmla="*/ 19080 w 1887636"/>
                  <a:gd name="connsiteY59" fmla="*/ 816290 h 1948259"/>
                  <a:gd name="connsiteX60" fmla="*/ 6082 w 1887636"/>
                  <a:gd name="connsiteY60" fmla="*/ 926076 h 1948259"/>
                  <a:gd name="connsiteX61" fmla="*/ 6926 w 1887636"/>
                  <a:gd name="connsiteY61" fmla="*/ 1037548 h 1948259"/>
                  <a:gd name="connsiteX62" fmla="*/ 18286 w 1887636"/>
                  <a:gd name="connsiteY62" fmla="*/ 1147334 h 1948259"/>
                  <a:gd name="connsiteX63" fmla="*/ 43637 w 1887636"/>
                  <a:gd name="connsiteY63" fmla="*/ 1255383 h 1948259"/>
                  <a:gd name="connsiteX64" fmla="*/ 78710 w 1887636"/>
                  <a:gd name="connsiteY64" fmla="*/ 1358273 h 1948259"/>
                  <a:gd name="connsiteX65" fmla="*/ 125988 w 1887636"/>
                  <a:gd name="connsiteY65" fmla="*/ 1457739 h 1948259"/>
                  <a:gd name="connsiteX66" fmla="*/ 183733 w 1887636"/>
                  <a:gd name="connsiteY66" fmla="*/ 1548822 h 1948259"/>
                  <a:gd name="connsiteX67" fmla="*/ 251351 w 1887636"/>
                  <a:gd name="connsiteY67" fmla="*/ 1634398 h 1948259"/>
                  <a:gd name="connsiteX68" fmla="*/ 327105 w 1887636"/>
                  <a:gd name="connsiteY68" fmla="*/ 1709854 h 1948259"/>
                  <a:gd name="connsiteX69" fmla="*/ 411391 w 1887636"/>
                  <a:gd name="connsiteY69" fmla="*/ 1775041 h 1948259"/>
                  <a:gd name="connsiteX70" fmla="*/ 502424 w 1887636"/>
                  <a:gd name="connsiteY70" fmla="*/ 1829909 h 1948259"/>
                  <a:gd name="connsiteX71" fmla="*/ 598815 w 1887636"/>
                  <a:gd name="connsiteY71" fmla="*/ 1874508 h 1948259"/>
                  <a:gd name="connsiteX72" fmla="*/ 700316 w 1887636"/>
                  <a:gd name="connsiteY72" fmla="*/ 1907101 h 1948259"/>
                  <a:gd name="connsiteX73" fmla="*/ 1114951 w 1887636"/>
                  <a:gd name="connsiteY73" fmla="*/ 1917370 h 1948259"/>
                  <a:gd name="connsiteX74" fmla="*/ 1223844 w 1887636"/>
                  <a:gd name="connsiteY74" fmla="*/ 1895096 h 1948259"/>
                  <a:gd name="connsiteX75" fmla="*/ 1323608 w 1887636"/>
                  <a:gd name="connsiteY75" fmla="*/ 1857343 h 1948259"/>
                  <a:gd name="connsiteX76" fmla="*/ 1417469 w 1887636"/>
                  <a:gd name="connsiteY76" fmla="*/ 1807634 h 1948259"/>
                  <a:gd name="connsiteX77" fmla="*/ 1505377 w 1887636"/>
                  <a:gd name="connsiteY77" fmla="*/ 1747607 h 1948259"/>
                  <a:gd name="connsiteX78" fmla="*/ 1586389 w 1887636"/>
                  <a:gd name="connsiteY78" fmla="*/ 1678997 h 1948259"/>
                  <a:gd name="connsiteX79" fmla="*/ 1659315 w 1887636"/>
                  <a:gd name="connsiteY79" fmla="*/ 1601805 h 1948259"/>
                  <a:gd name="connsiteX80" fmla="*/ 1722964 w 1887636"/>
                  <a:gd name="connsiteY80" fmla="*/ 1517767 h 1948259"/>
                  <a:gd name="connsiteX81" fmla="*/ 1776889 w 1887636"/>
                  <a:gd name="connsiteY81" fmla="*/ 1423459 h 1948259"/>
                  <a:gd name="connsiteX82" fmla="*/ 1819751 w 1887636"/>
                  <a:gd name="connsiteY82" fmla="*/ 1327416 h 1948259"/>
                  <a:gd name="connsiteX83" fmla="*/ 1852295 w 1887636"/>
                  <a:gd name="connsiteY83" fmla="*/ 1224476 h 1948259"/>
                  <a:gd name="connsiteX84" fmla="*/ 1872436 w 1887636"/>
                  <a:gd name="connsiteY84" fmla="*/ 1119900 h 1948259"/>
                  <a:gd name="connsiteX85" fmla="*/ 1881714 w 1887636"/>
                  <a:gd name="connsiteY85" fmla="*/ 1015273 h 1948259"/>
                  <a:gd name="connsiteX86" fmla="*/ 1879630 w 1887636"/>
                  <a:gd name="connsiteY86" fmla="*/ 907224 h 1948259"/>
                  <a:gd name="connsiteX87" fmla="*/ 1865541 w 1887636"/>
                  <a:gd name="connsiteY87" fmla="*/ 797439 h 1948259"/>
                  <a:gd name="connsiteX88" fmla="*/ 1840389 w 1887636"/>
                  <a:gd name="connsiteY88" fmla="*/ 694549 h 1948259"/>
                  <a:gd name="connsiteX89" fmla="*/ 1803281 w 1887636"/>
                  <a:gd name="connsiteY89" fmla="*/ 591659 h 1948259"/>
                  <a:gd name="connsiteX90" fmla="*/ 1756698 w 1887636"/>
                  <a:gd name="connsiteY90" fmla="*/ 495615 h 1948259"/>
                  <a:gd name="connsiteX91" fmla="*/ 1700242 w 1887636"/>
                  <a:gd name="connsiteY91" fmla="*/ 404681 h 1948259"/>
                  <a:gd name="connsiteX92" fmla="*/ 1634659 w 1887636"/>
                  <a:gd name="connsiteY92" fmla="*/ 320643 h 1948259"/>
                  <a:gd name="connsiteX93" fmla="*/ 1559600 w 1887636"/>
                  <a:gd name="connsiteY93" fmla="*/ 245187 h 1948259"/>
                  <a:gd name="connsiteX94" fmla="*/ 1477744 w 1887636"/>
                  <a:gd name="connsiteY94" fmla="*/ 176577 h 1948259"/>
                  <a:gd name="connsiteX95" fmla="*/ 1388696 w 1887636"/>
                  <a:gd name="connsiteY95" fmla="*/ 120023 h 1948259"/>
                  <a:gd name="connsiteX96" fmla="*/ 1294388 w 1887636"/>
                  <a:gd name="connsiteY96" fmla="*/ 73687 h 1948259"/>
                  <a:gd name="connsiteX97" fmla="*/ 1195318 w 1887636"/>
                  <a:gd name="connsiteY97" fmla="*/ 39407 h 1948259"/>
                  <a:gd name="connsiteX98" fmla="*/ 1093322 w 1887636"/>
                  <a:gd name="connsiteY98" fmla="*/ 17083 h 1948259"/>
                  <a:gd name="connsiteX99" fmla="*/ 989539 w 1887636"/>
                  <a:gd name="connsiteY99" fmla="*/ 3391 h 1948259"/>
                  <a:gd name="connsiteX100" fmla="*/ 883970 w 1887636"/>
                  <a:gd name="connsiteY100" fmla="*/ 6814 h 1948259"/>
                  <a:gd name="connsiteX101" fmla="*/ 780832 w 1887636"/>
                  <a:gd name="connsiteY101" fmla="*/ 20506 h 1948259"/>
                  <a:gd name="connsiteX102" fmla="*/ 678984 w 1887636"/>
                  <a:gd name="connsiteY102" fmla="*/ 44517 h 1948259"/>
                  <a:gd name="connsiteX103" fmla="*/ 580460 w 1887636"/>
                  <a:gd name="connsiteY103" fmla="*/ 82270 h 1948259"/>
                  <a:gd name="connsiteX104" fmla="*/ 485954 w 1887636"/>
                  <a:gd name="connsiteY104" fmla="*/ 130292 h 1948259"/>
                  <a:gd name="connsiteX105" fmla="*/ 397153 w 1887636"/>
                  <a:gd name="connsiteY105" fmla="*/ 188583 h 1948259"/>
                  <a:gd name="connsiteX106" fmla="*/ 314702 w 1887636"/>
                  <a:gd name="connsiteY106" fmla="*/ 255506 h 1948259"/>
                  <a:gd name="connsiteX107" fmla="*/ 240040 w 1887636"/>
                  <a:gd name="connsiteY107" fmla="*/ 332648 h 1948259"/>
                  <a:gd name="connsiteX108" fmla="*/ 174605 w 1887636"/>
                  <a:gd name="connsiteY108" fmla="*/ 418423 h 1948259"/>
                  <a:gd name="connsiteX109" fmla="*/ 118696 w 1887636"/>
                  <a:gd name="connsiteY109" fmla="*/ 509307 h 1948259"/>
                  <a:gd name="connsiteX110" fmla="*/ 72757 w 1887636"/>
                  <a:gd name="connsiteY110" fmla="*/ 607087 h 1948259"/>
                  <a:gd name="connsiteX111" fmla="*/ 38279 w 1887636"/>
                  <a:gd name="connsiteY111" fmla="*/ 708241 h 1948259"/>
                  <a:gd name="connsiteX112" fmla="*/ 14764 w 1887636"/>
                  <a:gd name="connsiteY112" fmla="*/ 812867 h 1948259"/>
                  <a:gd name="connsiteX113" fmla="*/ 2858 w 1887636"/>
                  <a:gd name="connsiteY113" fmla="*/ 919230 h 1948259"/>
                  <a:gd name="connsiteX114" fmla="*/ 2114 w 1887636"/>
                  <a:gd name="connsiteY114" fmla="*/ 1027279 h 1948259"/>
                  <a:gd name="connsiteX115" fmla="*/ 13425 w 1887636"/>
                  <a:gd name="connsiteY115" fmla="*/ 1133592 h 1948259"/>
                  <a:gd name="connsiteX116" fmla="*/ 36096 w 1887636"/>
                  <a:gd name="connsiteY116" fmla="*/ 1238218 h 1948259"/>
                  <a:gd name="connsiteX117" fmla="*/ 69880 w 1887636"/>
                  <a:gd name="connsiteY117" fmla="*/ 1339421 h 1948259"/>
                  <a:gd name="connsiteX118" fmla="*/ 115471 w 1887636"/>
                  <a:gd name="connsiteY118" fmla="*/ 1437151 h 1948259"/>
                  <a:gd name="connsiteX119" fmla="*/ 168999 w 1887636"/>
                  <a:gd name="connsiteY119" fmla="*/ 1526349 h 1948259"/>
                  <a:gd name="connsiteX120" fmla="*/ 234087 w 1887636"/>
                  <a:gd name="connsiteY120" fmla="*/ 1612074 h 1948259"/>
                  <a:gd name="connsiteX121" fmla="*/ 306864 w 1887636"/>
                  <a:gd name="connsiteY121" fmla="*/ 1689117 h 1948259"/>
                  <a:gd name="connsiteX122" fmla="*/ 386735 w 1887636"/>
                  <a:gd name="connsiteY122" fmla="*/ 1754453 h 1948259"/>
                  <a:gd name="connsiteX123" fmla="*/ 473601 w 1887636"/>
                  <a:gd name="connsiteY123" fmla="*/ 1812744 h 1948259"/>
                  <a:gd name="connsiteX124" fmla="*/ 565577 w 1887636"/>
                  <a:gd name="connsiteY124" fmla="*/ 1860766 h 1948259"/>
                  <a:gd name="connsiteX125" fmla="*/ 662662 w 1887636"/>
                  <a:gd name="connsiteY125" fmla="*/ 1896782 h 1948259"/>
                  <a:gd name="connsiteX126" fmla="*/ 758012 w 1887636"/>
                  <a:gd name="connsiteY126" fmla="*/ 1922530 h 1948259"/>
                  <a:gd name="connsiteX127" fmla="*/ 1088311 w 1887636"/>
                  <a:gd name="connsiteY127" fmla="*/ 1934535 h 1948259"/>
                  <a:gd name="connsiteX128" fmla="*/ 1169670 w 1887636"/>
                  <a:gd name="connsiteY128" fmla="*/ 1912211 h 1948259"/>
                  <a:gd name="connsiteX129" fmla="*/ 1267103 w 1887636"/>
                  <a:gd name="connsiteY129" fmla="*/ 1883090 h 1948259"/>
                  <a:gd name="connsiteX130" fmla="*/ 1361212 w 1887636"/>
                  <a:gd name="connsiteY130" fmla="*/ 1841914 h 1948259"/>
                  <a:gd name="connsiteX131" fmla="*/ 1450559 w 1887636"/>
                  <a:gd name="connsiteY131" fmla="*/ 1788733 h 1948259"/>
                  <a:gd name="connsiteX132" fmla="*/ 1532414 w 1887636"/>
                  <a:gd name="connsiteY132" fmla="*/ 1727019 h 1948259"/>
                  <a:gd name="connsiteX133" fmla="*/ 1608267 w 1887636"/>
                  <a:gd name="connsiteY133" fmla="*/ 1656673 h 1948259"/>
                  <a:gd name="connsiteX134" fmla="*/ 1676182 w 1887636"/>
                  <a:gd name="connsiteY134" fmla="*/ 1579530 h 1948259"/>
                  <a:gd name="connsiteX135" fmla="*/ 1735812 w 1887636"/>
                  <a:gd name="connsiteY135" fmla="*/ 1492019 h 1948259"/>
                  <a:gd name="connsiteX136" fmla="*/ 1785471 w 1887636"/>
                  <a:gd name="connsiteY136" fmla="*/ 1402871 h 1948259"/>
                  <a:gd name="connsiteX137" fmla="*/ 1825209 w 1887636"/>
                  <a:gd name="connsiteY137" fmla="*/ 1306828 h 1948259"/>
                  <a:gd name="connsiteX138" fmla="*/ 1854974 w 1887636"/>
                  <a:gd name="connsiteY138" fmla="*/ 1207361 h 1948259"/>
                  <a:gd name="connsiteX139" fmla="*/ 1874471 w 1887636"/>
                  <a:gd name="connsiteY139" fmla="*/ 1104421 h 1948259"/>
                  <a:gd name="connsiteX140" fmla="*/ 1882507 w 1887636"/>
                  <a:gd name="connsiteY140" fmla="*/ 998108 h 1948259"/>
                  <a:gd name="connsiteX141" fmla="*/ 1879779 w 1887636"/>
                  <a:gd name="connsiteY141" fmla="*/ 893482 h 1948259"/>
                  <a:gd name="connsiteX142" fmla="*/ 1865888 w 1887636"/>
                  <a:gd name="connsiteY142" fmla="*/ 790593 h 1948259"/>
                  <a:gd name="connsiteX143" fmla="*/ 1841381 w 1887636"/>
                  <a:gd name="connsiteY143" fmla="*/ 687703 h 1948259"/>
                  <a:gd name="connsiteX144" fmla="*/ 1806704 w 1887636"/>
                  <a:gd name="connsiteY144" fmla="*/ 591659 h 1948259"/>
                  <a:gd name="connsiteX145" fmla="*/ 1761262 w 1887636"/>
                  <a:gd name="connsiteY145" fmla="*/ 495615 h 1948259"/>
                  <a:gd name="connsiteX146" fmla="*/ 1706593 w 1887636"/>
                  <a:gd name="connsiteY146" fmla="*/ 406417 h 1948259"/>
                  <a:gd name="connsiteX147" fmla="*/ 1642944 w 1887636"/>
                  <a:gd name="connsiteY147" fmla="*/ 325802 h 1948259"/>
                  <a:gd name="connsiteX148" fmla="*/ 1571258 w 1887636"/>
                  <a:gd name="connsiteY148" fmla="*/ 252083 h 1948259"/>
                  <a:gd name="connsiteX149" fmla="*/ 1491734 w 1887636"/>
                  <a:gd name="connsiteY149" fmla="*/ 186896 h 1948259"/>
                  <a:gd name="connsiteX150" fmla="*/ 1406059 w 1887636"/>
                  <a:gd name="connsiteY150" fmla="*/ 128555 h 1948259"/>
                  <a:gd name="connsiteX151" fmla="*/ 1314877 w 1887636"/>
                  <a:gd name="connsiteY151" fmla="*/ 82270 h 1948259"/>
                  <a:gd name="connsiteX152" fmla="*/ 1218287 w 1887636"/>
                  <a:gd name="connsiteY152" fmla="*/ 44517 h 1948259"/>
                  <a:gd name="connsiteX153" fmla="*/ 1118573 w 1887636"/>
                  <a:gd name="connsiteY153" fmla="*/ 20506 h 1948259"/>
                  <a:gd name="connsiteX154" fmla="*/ 1017072 w 1887636"/>
                  <a:gd name="connsiteY154" fmla="*/ 6814 h 1948259"/>
                  <a:gd name="connsiteX155" fmla="*/ 914430 w 1887636"/>
                  <a:gd name="connsiteY155" fmla="*/ 3391 h 1948259"/>
                  <a:gd name="connsiteX156" fmla="*/ 812483 w 1887636"/>
                  <a:gd name="connsiteY156" fmla="*/ 13660 h 1948259"/>
                  <a:gd name="connsiteX157" fmla="*/ 712024 w 1887636"/>
                  <a:gd name="connsiteY157" fmla="*/ 34248 h 1948259"/>
                  <a:gd name="connsiteX158" fmla="*/ 614740 w 1887636"/>
                  <a:gd name="connsiteY158" fmla="*/ 65105 h 1948259"/>
                  <a:gd name="connsiteX159" fmla="*/ 521077 w 1887636"/>
                  <a:gd name="connsiteY159" fmla="*/ 108017 h 1948259"/>
                  <a:gd name="connsiteX160" fmla="*/ 432276 w 1887636"/>
                  <a:gd name="connsiteY160" fmla="*/ 161149 h 1948259"/>
                  <a:gd name="connsiteX161" fmla="*/ 350173 w 1887636"/>
                  <a:gd name="connsiteY161" fmla="*/ 222912 h 1948259"/>
                  <a:gd name="connsiteX162" fmla="*/ 274221 w 1887636"/>
                  <a:gd name="connsiteY162" fmla="*/ 293209 h 1948259"/>
                  <a:gd name="connsiteX163" fmla="*/ 206901 w 1887636"/>
                  <a:gd name="connsiteY163" fmla="*/ 372137 h 1948259"/>
                  <a:gd name="connsiteX164" fmla="*/ 147965 w 1887636"/>
                  <a:gd name="connsiteY164" fmla="*/ 457862 h 1948259"/>
                  <a:gd name="connsiteX165" fmla="*/ 98554 w 1887636"/>
                  <a:gd name="connsiteY165" fmla="*/ 550483 h 1948259"/>
                  <a:gd name="connsiteX166" fmla="*/ 58371 w 1887636"/>
                  <a:gd name="connsiteY166" fmla="*/ 646527 h 1948259"/>
                  <a:gd name="connsiteX167" fmla="*/ 28754 w 1887636"/>
                  <a:gd name="connsiteY167" fmla="*/ 745994 h 1948259"/>
                  <a:gd name="connsiteX168" fmla="*/ 10101 w 1887636"/>
                  <a:gd name="connsiteY168" fmla="*/ 847197 h 1948259"/>
                  <a:gd name="connsiteX169" fmla="*/ 2411 w 1887636"/>
                  <a:gd name="connsiteY169" fmla="*/ 950087 h 1948259"/>
                  <a:gd name="connsiteX170" fmla="*/ 5785 w 1887636"/>
                  <a:gd name="connsiteY170" fmla="*/ 1054713 h 1948259"/>
                  <a:gd name="connsiteX171" fmla="*/ 19179 w 1887636"/>
                  <a:gd name="connsiteY171" fmla="*/ 1157603 h 1948259"/>
                  <a:gd name="connsiteX172" fmla="*/ 43537 w 1887636"/>
                  <a:gd name="connsiteY172" fmla="*/ 1257069 h 1948259"/>
                  <a:gd name="connsiteX173" fmla="*/ 78363 w 1887636"/>
                  <a:gd name="connsiteY173" fmla="*/ 1354850 h 1948259"/>
                  <a:gd name="connsiteX174" fmla="*/ 124004 w 1887636"/>
                  <a:gd name="connsiteY174" fmla="*/ 1447470 h 1948259"/>
                  <a:gd name="connsiteX175" fmla="*/ 177136 w 1887636"/>
                  <a:gd name="connsiteY175" fmla="*/ 1536618 h 1948259"/>
                  <a:gd name="connsiteX176" fmla="*/ 240040 w 1887636"/>
                  <a:gd name="connsiteY176" fmla="*/ 1615547 h 1948259"/>
                  <a:gd name="connsiteX177" fmla="*/ 311379 w 1887636"/>
                  <a:gd name="connsiteY177" fmla="*/ 1691003 h 1948259"/>
                  <a:gd name="connsiteX178" fmla="*/ 388769 w 1887636"/>
                  <a:gd name="connsiteY178" fmla="*/ 1754453 h 1948259"/>
                  <a:gd name="connsiteX179" fmla="*/ 473155 w 1887636"/>
                  <a:gd name="connsiteY179" fmla="*/ 1812744 h 1948259"/>
                  <a:gd name="connsiteX180" fmla="*/ 562203 w 1887636"/>
                  <a:gd name="connsiteY180" fmla="*/ 1857343 h 1948259"/>
                  <a:gd name="connsiteX181" fmla="*/ 656610 w 1887636"/>
                  <a:gd name="connsiteY181" fmla="*/ 1895096 h 1948259"/>
                  <a:gd name="connsiteX182" fmla="*/ 751810 w 1887636"/>
                  <a:gd name="connsiteY182" fmla="*/ 1920793 h 1948259"/>
                  <a:gd name="connsiteX183" fmla="*/ 1148289 w 1887636"/>
                  <a:gd name="connsiteY183" fmla="*/ 1920793 h 1948259"/>
                  <a:gd name="connsiteX184" fmla="*/ 1244233 w 1887636"/>
                  <a:gd name="connsiteY184" fmla="*/ 1891673 h 1948259"/>
                  <a:gd name="connsiteX185" fmla="*/ 1335961 w 1887636"/>
                  <a:gd name="connsiteY185" fmla="*/ 1855656 h 1948259"/>
                  <a:gd name="connsiteX186" fmla="*/ 1423869 w 1887636"/>
                  <a:gd name="connsiteY186" fmla="*/ 1807634 h 1948259"/>
                  <a:gd name="connsiteX187" fmla="*/ 1507113 w 1887636"/>
                  <a:gd name="connsiteY187" fmla="*/ 1749294 h 1948259"/>
                  <a:gd name="connsiteX188" fmla="*/ 1582023 w 1887636"/>
                  <a:gd name="connsiteY188" fmla="*/ 1684107 h 1948259"/>
                  <a:gd name="connsiteX189" fmla="*/ 1651526 w 1887636"/>
                  <a:gd name="connsiteY189" fmla="*/ 1608651 h 1948259"/>
                  <a:gd name="connsiteX190" fmla="*/ 1712546 w 1887636"/>
                  <a:gd name="connsiteY190" fmla="*/ 1531509 h 1948259"/>
                  <a:gd name="connsiteX191" fmla="*/ 1764685 w 1887636"/>
                  <a:gd name="connsiteY191" fmla="*/ 1443998 h 1948259"/>
                  <a:gd name="connsiteX192" fmla="*/ 1807944 w 1887636"/>
                  <a:gd name="connsiteY192" fmla="*/ 1353113 h 1948259"/>
                  <a:gd name="connsiteX193" fmla="*/ 1842126 w 1887636"/>
                  <a:gd name="connsiteY193" fmla="*/ 1257069 h 1948259"/>
                  <a:gd name="connsiteX194" fmla="*/ 1866335 w 1887636"/>
                  <a:gd name="connsiteY194" fmla="*/ 1155916 h 1948259"/>
                  <a:gd name="connsiteX195" fmla="*/ 1879779 w 1887636"/>
                  <a:gd name="connsiteY195" fmla="*/ 1056400 h 1948259"/>
                  <a:gd name="connsiteX196" fmla="*/ 1883649 w 1887636"/>
                  <a:gd name="connsiteY196" fmla="*/ 955246 h 1948259"/>
                  <a:gd name="connsiteX197" fmla="*/ 1876356 w 1887636"/>
                  <a:gd name="connsiteY197" fmla="*/ 852307 h 1948259"/>
                  <a:gd name="connsiteX198" fmla="*/ 1859141 w 1887636"/>
                  <a:gd name="connsiteY198" fmla="*/ 752840 h 1948259"/>
                  <a:gd name="connsiteX199" fmla="*/ 1832104 w 1887636"/>
                  <a:gd name="connsiteY199" fmla="*/ 653373 h 1948259"/>
                  <a:gd name="connsiteX200" fmla="*/ 1794699 w 1887636"/>
                  <a:gd name="connsiteY200" fmla="*/ 562489 h 1948259"/>
                  <a:gd name="connsiteX201" fmla="*/ 1747669 w 1887636"/>
                  <a:gd name="connsiteY201" fmla="*/ 471604 h 1948259"/>
                  <a:gd name="connsiteX202" fmla="*/ 1693247 w 1887636"/>
                  <a:gd name="connsiteY202" fmla="*/ 385830 h 1948259"/>
                  <a:gd name="connsiteX203" fmla="*/ 1629153 w 1887636"/>
                  <a:gd name="connsiteY203" fmla="*/ 308637 h 1948259"/>
                  <a:gd name="connsiteX204" fmla="*/ 1557417 w 1887636"/>
                  <a:gd name="connsiteY204" fmla="*/ 238341 h 1948259"/>
                  <a:gd name="connsiteX205" fmla="*/ 1478737 w 1887636"/>
                  <a:gd name="connsiteY205" fmla="*/ 176577 h 1948259"/>
                  <a:gd name="connsiteX206" fmla="*/ 1395095 w 1887636"/>
                  <a:gd name="connsiteY206" fmla="*/ 121709 h 1948259"/>
                  <a:gd name="connsiteX207" fmla="*/ 1305501 w 1887636"/>
                  <a:gd name="connsiteY207" fmla="*/ 78847 h 1948259"/>
                  <a:gd name="connsiteX208" fmla="*/ 1212433 w 1887636"/>
                  <a:gd name="connsiteY208" fmla="*/ 44517 h 1948259"/>
                  <a:gd name="connsiteX209" fmla="*/ 1115795 w 1887636"/>
                  <a:gd name="connsiteY209" fmla="*/ 22242 h 1948259"/>
                  <a:gd name="connsiteX210" fmla="*/ 1016973 w 1887636"/>
                  <a:gd name="connsiteY210" fmla="*/ 8501 h 1948259"/>
                  <a:gd name="connsiteX211" fmla="*/ 917010 w 1887636"/>
                  <a:gd name="connsiteY211" fmla="*/ 5078 h 1948259"/>
                  <a:gd name="connsiteX212" fmla="*/ 817841 w 1887636"/>
                  <a:gd name="connsiteY212" fmla="*/ 13660 h 1948259"/>
                  <a:gd name="connsiteX213" fmla="*/ 720358 w 1887636"/>
                  <a:gd name="connsiteY213" fmla="*/ 32512 h 1948259"/>
                  <a:gd name="connsiteX214" fmla="*/ 625108 w 1887636"/>
                  <a:gd name="connsiteY214" fmla="*/ 61682 h 1948259"/>
                  <a:gd name="connsiteX215" fmla="*/ 534075 w 1887636"/>
                  <a:gd name="connsiteY215" fmla="*/ 101121 h 1948259"/>
                  <a:gd name="connsiteX216" fmla="*/ 446812 w 1887636"/>
                  <a:gd name="connsiteY216" fmla="*/ 150880 h 1948259"/>
                  <a:gd name="connsiteX217" fmla="*/ 365750 w 1887636"/>
                  <a:gd name="connsiteY217" fmla="*/ 209171 h 1948259"/>
                  <a:gd name="connsiteX218" fmla="*/ 290146 w 1887636"/>
                  <a:gd name="connsiteY218" fmla="*/ 276094 h 1948259"/>
                  <a:gd name="connsiteX219" fmla="*/ 222528 w 1887636"/>
                  <a:gd name="connsiteY219" fmla="*/ 351550 h 1948259"/>
                  <a:gd name="connsiteX220" fmla="*/ 163195 w 1887636"/>
                  <a:gd name="connsiteY220" fmla="*/ 432165 h 1948259"/>
                  <a:gd name="connsiteX221" fmla="*/ 112693 w 1887636"/>
                  <a:gd name="connsiteY221" fmla="*/ 519626 h 1948259"/>
                  <a:gd name="connsiteX222" fmla="*/ 70971 w 1887636"/>
                  <a:gd name="connsiteY222" fmla="*/ 610659 h 1948259"/>
                  <a:gd name="connsiteX223" fmla="*/ 38874 w 1887636"/>
                  <a:gd name="connsiteY223" fmla="*/ 708241 h 1948259"/>
                  <a:gd name="connsiteX224" fmla="*/ 17096 w 1887636"/>
                  <a:gd name="connsiteY224" fmla="*/ 804285 h 1948259"/>
                  <a:gd name="connsiteX225" fmla="*/ 5288 w 1887636"/>
                  <a:gd name="connsiteY225" fmla="*/ 905488 h 1948259"/>
                  <a:gd name="connsiteX226" fmla="*/ 3602 w 1887636"/>
                  <a:gd name="connsiteY226" fmla="*/ 1006691 h 1948259"/>
                  <a:gd name="connsiteX227" fmla="*/ 12035 w 1887636"/>
                  <a:gd name="connsiteY227" fmla="*/ 1107894 h 1948259"/>
                  <a:gd name="connsiteX228" fmla="*/ 31433 w 1887636"/>
                  <a:gd name="connsiteY228" fmla="*/ 1205625 h 1948259"/>
                  <a:gd name="connsiteX229" fmla="*/ 59413 w 1887636"/>
                  <a:gd name="connsiteY229" fmla="*/ 1303405 h 1948259"/>
                  <a:gd name="connsiteX230" fmla="*/ 97215 w 1887636"/>
                  <a:gd name="connsiteY230" fmla="*/ 1395976 h 1948259"/>
                  <a:gd name="connsiteX231" fmla="*/ 144443 w 1887636"/>
                  <a:gd name="connsiteY231" fmla="*/ 1485173 h 1948259"/>
                  <a:gd name="connsiteX232" fmla="*/ 199609 w 1887636"/>
                  <a:gd name="connsiteY232" fmla="*/ 1567525 h 1948259"/>
                  <a:gd name="connsiteX233" fmla="*/ 263555 w 1887636"/>
                  <a:gd name="connsiteY233" fmla="*/ 1642981 h 1948259"/>
                  <a:gd name="connsiteX234" fmla="*/ 334546 w 1887636"/>
                  <a:gd name="connsiteY234" fmla="*/ 1711591 h 1948259"/>
                  <a:gd name="connsiteX235" fmla="*/ 411838 w 1887636"/>
                  <a:gd name="connsiteY235" fmla="*/ 1773305 h 1948259"/>
                  <a:gd name="connsiteX236" fmla="*/ 494884 w 1887636"/>
                  <a:gd name="connsiteY236" fmla="*/ 1826486 h 1948259"/>
                  <a:gd name="connsiteX237" fmla="*/ 583535 w 1887636"/>
                  <a:gd name="connsiteY237" fmla="*/ 1867662 h 1948259"/>
                  <a:gd name="connsiteX238" fmla="*/ 673824 w 1887636"/>
                  <a:gd name="connsiteY238" fmla="*/ 1901942 h 1948259"/>
                  <a:gd name="connsiteX239" fmla="*/ 760790 w 1887636"/>
                  <a:gd name="connsiteY239" fmla="*/ 1925953 h 1948259"/>
                  <a:gd name="connsiteX240" fmla="*/ 1084987 w 1887636"/>
                  <a:gd name="connsiteY240" fmla="*/ 1944804 h 1948259"/>
                  <a:gd name="connsiteX241" fmla="*/ 1153200 w 1887636"/>
                  <a:gd name="connsiteY241" fmla="*/ 1919107 h 1948259"/>
                  <a:gd name="connsiteX242" fmla="*/ 1245622 w 1887636"/>
                  <a:gd name="connsiteY242" fmla="*/ 1891673 h 1948259"/>
                  <a:gd name="connsiteX243" fmla="*/ 1335515 w 1887636"/>
                  <a:gd name="connsiteY243" fmla="*/ 1855656 h 1948259"/>
                  <a:gd name="connsiteX244" fmla="*/ 1421736 w 1887636"/>
                  <a:gd name="connsiteY244" fmla="*/ 1809321 h 1948259"/>
                  <a:gd name="connsiteX245" fmla="*/ 1502152 w 1887636"/>
                  <a:gd name="connsiteY245" fmla="*/ 1754453 h 1948259"/>
                  <a:gd name="connsiteX246" fmla="*/ 1576517 w 1887636"/>
                  <a:gd name="connsiteY246" fmla="*/ 1691003 h 1948259"/>
                  <a:gd name="connsiteX247" fmla="*/ 1644432 w 1887636"/>
                  <a:gd name="connsiteY247" fmla="*/ 1620657 h 1948259"/>
                  <a:gd name="connsiteX248" fmla="*/ 1704757 w 1887636"/>
                  <a:gd name="connsiteY248" fmla="*/ 1543514 h 1948259"/>
                  <a:gd name="connsiteX249" fmla="*/ 1757938 w 1887636"/>
                  <a:gd name="connsiteY249" fmla="*/ 1457739 h 1948259"/>
                  <a:gd name="connsiteX250" fmla="*/ 1800801 w 1887636"/>
                  <a:gd name="connsiteY250" fmla="*/ 1373701 h 1948259"/>
                  <a:gd name="connsiteX251" fmla="*/ 1836271 w 1887636"/>
                  <a:gd name="connsiteY251" fmla="*/ 1279394 h 1948259"/>
                  <a:gd name="connsiteX252" fmla="*/ 1862069 w 1887636"/>
                  <a:gd name="connsiteY252" fmla="*/ 1183350 h 1948259"/>
                  <a:gd name="connsiteX253" fmla="*/ 1878191 w 1887636"/>
                  <a:gd name="connsiteY253" fmla="*/ 1085570 h 1948259"/>
                  <a:gd name="connsiteX254" fmla="*/ 1885137 w 1887636"/>
                  <a:gd name="connsiteY254" fmla="*/ 989526 h 1948259"/>
                  <a:gd name="connsiteX255" fmla="*/ 1881466 w 1887636"/>
                  <a:gd name="connsiteY255" fmla="*/ 890059 h 1948259"/>
                  <a:gd name="connsiteX256" fmla="*/ 1868369 w 1887636"/>
                  <a:gd name="connsiteY256" fmla="*/ 790593 h 1948259"/>
                  <a:gd name="connsiteX257" fmla="*/ 1845598 w 1887636"/>
                  <a:gd name="connsiteY257" fmla="*/ 694549 h 1948259"/>
                  <a:gd name="connsiteX258" fmla="*/ 1813451 w 1887636"/>
                  <a:gd name="connsiteY258" fmla="*/ 603664 h 1948259"/>
                  <a:gd name="connsiteX259" fmla="*/ 1771928 w 1887636"/>
                  <a:gd name="connsiteY259" fmla="*/ 514467 h 1948259"/>
                  <a:gd name="connsiteX260" fmla="*/ 1721872 w 1887636"/>
                  <a:gd name="connsiteY260" fmla="*/ 428692 h 1948259"/>
                  <a:gd name="connsiteX261" fmla="*/ 1663681 w 1887636"/>
                  <a:gd name="connsiteY261" fmla="*/ 351550 h 1948259"/>
                  <a:gd name="connsiteX262" fmla="*/ 1598742 w 1887636"/>
                  <a:gd name="connsiteY262" fmla="*/ 277780 h 1948259"/>
                  <a:gd name="connsiteX263" fmla="*/ 1526262 w 1887636"/>
                  <a:gd name="connsiteY263" fmla="*/ 214330 h 1948259"/>
                  <a:gd name="connsiteX264" fmla="*/ 1448227 w 1887636"/>
                  <a:gd name="connsiteY264" fmla="*/ 156039 h 1948259"/>
                  <a:gd name="connsiteX265" fmla="*/ 1363891 w 1887636"/>
                  <a:gd name="connsiteY265" fmla="*/ 108017 h 1948259"/>
                  <a:gd name="connsiteX266" fmla="*/ 1276578 w 1887636"/>
                  <a:gd name="connsiteY266" fmla="*/ 70264 h 1948259"/>
                  <a:gd name="connsiteX267" fmla="*/ 1185595 w 1887636"/>
                  <a:gd name="connsiteY267" fmla="*/ 37671 h 1948259"/>
                  <a:gd name="connsiteX268" fmla="*/ 1091287 w 1887636"/>
                  <a:gd name="connsiteY268" fmla="*/ 17083 h 1948259"/>
                  <a:gd name="connsiteX269" fmla="*/ 995988 w 1887636"/>
                  <a:gd name="connsiteY269" fmla="*/ 6814 h 1948259"/>
                  <a:gd name="connsiteX270" fmla="*/ 899845 w 1887636"/>
                  <a:gd name="connsiteY270" fmla="*/ 6814 h 1948259"/>
                  <a:gd name="connsiteX271" fmla="*/ 803950 w 1887636"/>
                  <a:gd name="connsiteY271" fmla="*/ 15396 h 1948259"/>
                  <a:gd name="connsiteX272" fmla="*/ 709841 w 1887636"/>
                  <a:gd name="connsiteY272" fmla="*/ 34248 h 1948259"/>
                  <a:gd name="connsiteX273" fmla="*/ 617915 w 1887636"/>
                  <a:gd name="connsiteY273" fmla="*/ 65105 h 1948259"/>
                  <a:gd name="connsiteX274" fmla="*/ 529709 w 1887636"/>
                  <a:gd name="connsiteY274" fmla="*/ 102858 h 1948259"/>
                  <a:gd name="connsiteX275" fmla="*/ 446018 w 1887636"/>
                  <a:gd name="connsiteY275" fmla="*/ 150880 h 1948259"/>
                  <a:gd name="connsiteX276" fmla="*/ 367139 w 1887636"/>
                  <a:gd name="connsiteY276" fmla="*/ 207484 h 1948259"/>
                  <a:gd name="connsiteX277" fmla="*/ 294313 w 1887636"/>
                  <a:gd name="connsiteY277" fmla="*/ 272621 h 1948259"/>
                  <a:gd name="connsiteX278" fmla="*/ 229027 w 1887636"/>
                  <a:gd name="connsiteY278" fmla="*/ 344654 h 1948259"/>
                  <a:gd name="connsiteX279" fmla="*/ 170686 w 1887636"/>
                  <a:gd name="connsiteY279" fmla="*/ 421846 h 1948259"/>
                  <a:gd name="connsiteX280" fmla="*/ 120184 w 1887636"/>
                  <a:gd name="connsiteY280" fmla="*/ 505884 h 1948259"/>
                  <a:gd name="connsiteX281" fmla="*/ 78264 w 1887636"/>
                  <a:gd name="connsiteY281" fmla="*/ 595082 h 1948259"/>
                  <a:gd name="connsiteX282" fmla="*/ 45174 w 1887636"/>
                  <a:gd name="connsiteY282" fmla="*/ 687703 h 1948259"/>
                  <a:gd name="connsiteX283" fmla="*/ 21709 w 1887636"/>
                  <a:gd name="connsiteY283" fmla="*/ 780274 h 1948259"/>
                  <a:gd name="connsiteX284" fmla="*/ 7174 w 1887636"/>
                  <a:gd name="connsiteY284" fmla="*/ 879790 h 1948259"/>
                  <a:gd name="connsiteX285" fmla="*/ 2510 w 1887636"/>
                  <a:gd name="connsiteY285" fmla="*/ 977521 h 1948259"/>
                  <a:gd name="connsiteX286" fmla="*/ 7025 w 1887636"/>
                  <a:gd name="connsiteY286" fmla="*/ 1075301 h 1948259"/>
                  <a:gd name="connsiteX287" fmla="*/ 21511 w 1887636"/>
                  <a:gd name="connsiteY287" fmla="*/ 1173031 h 1948259"/>
                  <a:gd name="connsiteX288" fmla="*/ 45869 w 1887636"/>
                  <a:gd name="connsiteY288" fmla="*/ 1267388 h 1948259"/>
                  <a:gd name="connsiteX289" fmla="*/ 78859 w 1887636"/>
                  <a:gd name="connsiteY289" fmla="*/ 1359959 h 1948259"/>
                  <a:gd name="connsiteX290" fmla="*/ 120531 w 1887636"/>
                  <a:gd name="connsiteY290" fmla="*/ 1449008 h 1948259"/>
                  <a:gd name="connsiteX291" fmla="*/ 171827 w 1887636"/>
                  <a:gd name="connsiteY291" fmla="*/ 1529772 h 1948259"/>
                  <a:gd name="connsiteX292" fmla="*/ 230416 w 1887636"/>
                  <a:gd name="connsiteY292" fmla="*/ 1608651 h 1948259"/>
                  <a:gd name="connsiteX293" fmla="*/ 294809 w 1887636"/>
                  <a:gd name="connsiteY293" fmla="*/ 1677261 h 1948259"/>
                  <a:gd name="connsiteX294" fmla="*/ 366941 w 1887636"/>
                  <a:gd name="connsiteY294" fmla="*/ 1740711 h 1948259"/>
                  <a:gd name="connsiteX295" fmla="*/ 443786 w 1887636"/>
                  <a:gd name="connsiteY295" fmla="*/ 1797316 h 1948259"/>
                  <a:gd name="connsiteX296" fmla="*/ 526485 w 1887636"/>
                  <a:gd name="connsiteY296" fmla="*/ 1843651 h 1948259"/>
                  <a:gd name="connsiteX297" fmla="*/ 612408 w 1887636"/>
                  <a:gd name="connsiteY297" fmla="*/ 1881354 h 1948259"/>
                  <a:gd name="connsiteX298" fmla="*/ 702896 w 1887636"/>
                  <a:gd name="connsiteY298" fmla="*/ 1912211 h 1948259"/>
                  <a:gd name="connsiteX299" fmla="*/ 772101 w 1887636"/>
                  <a:gd name="connsiteY299" fmla="*/ 1931112 h 1948259"/>
                  <a:gd name="connsiteX300" fmla="*/ 1091635 w 1887636"/>
                  <a:gd name="connsiteY300" fmla="*/ 1941381 h 1948259"/>
                  <a:gd name="connsiteX301" fmla="*/ 1168380 w 1887636"/>
                  <a:gd name="connsiteY301" fmla="*/ 1917370 h 1948259"/>
                  <a:gd name="connsiteX302" fmla="*/ 1258322 w 1887636"/>
                  <a:gd name="connsiteY302" fmla="*/ 1889936 h 1948259"/>
                  <a:gd name="connsiteX303" fmla="*/ 1345287 w 1887636"/>
                  <a:gd name="connsiteY303" fmla="*/ 1850497 h 1948259"/>
                  <a:gd name="connsiteX304" fmla="*/ 1427986 w 1887636"/>
                  <a:gd name="connsiteY304" fmla="*/ 1807634 h 1948259"/>
                  <a:gd name="connsiteX305" fmla="*/ 1505724 w 1887636"/>
                  <a:gd name="connsiteY305" fmla="*/ 1752717 h 1948259"/>
                  <a:gd name="connsiteX306" fmla="*/ 1578154 w 1887636"/>
                  <a:gd name="connsiteY306" fmla="*/ 1691003 h 1948259"/>
                  <a:gd name="connsiteX307" fmla="*/ 1643092 w 1887636"/>
                  <a:gd name="connsiteY307" fmla="*/ 1622393 h 1948259"/>
                  <a:gd name="connsiteX308" fmla="*/ 1701929 w 1887636"/>
                  <a:gd name="connsiteY308" fmla="*/ 1546937 h 1948259"/>
                  <a:gd name="connsiteX309" fmla="*/ 1753820 w 1887636"/>
                  <a:gd name="connsiteY309" fmla="*/ 1468207 h 1948259"/>
                  <a:gd name="connsiteX310" fmla="*/ 1796435 w 1887636"/>
                  <a:gd name="connsiteY310" fmla="*/ 1382284 h 1948259"/>
                  <a:gd name="connsiteX311" fmla="*/ 1831856 w 1887636"/>
                  <a:gd name="connsiteY311" fmla="*/ 1296509 h 1948259"/>
                  <a:gd name="connsiteX312" fmla="*/ 1857355 w 1887636"/>
                  <a:gd name="connsiteY312" fmla="*/ 1202202 h 1948259"/>
                  <a:gd name="connsiteX313" fmla="*/ 1875017 w 1887636"/>
                  <a:gd name="connsiteY313" fmla="*/ 1111317 h 1948259"/>
                  <a:gd name="connsiteX314" fmla="*/ 1884095 w 1887636"/>
                  <a:gd name="connsiteY314" fmla="*/ 1015273 h 1948259"/>
                  <a:gd name="connsiteX315" fmla="*/ 1883599 w 1887636"/>
                  <a:gd name="connsiteY315" fmla="*/ 919230 h 1948259"/>
                  <a:gd name="connsiteX316" fmla="*/ 1873032 w 1887636"/>
                  <a:gd name="connsiteY316" fmla="*/ 823186 h 1948259"/>
                  <a:gd name="connsiteX317" fmla="*/ 1854379 w 1887636"/>
                  <a:gd name="connsiteY317" fmla="*/ 728829 h 1948259"/>
                  <a:gd name="connsiteX318" fmla="*/ 1826449 w 1887636"/>
                  <a:gd name="connsiteY318" fmla="*/ 637944 h 1948259"/>
                  <a:gd name="connsiteX319" fmla="*/ 1790036 w 1887636"/>
                  <a:gd name="connsiteY319" fmla="*/ 550483 h 1948259"/>
                  <a:gd name="connsiteX320" fmla="*/ 1745586 w 1887636"/>
                  <a:gd name="connsiteY320" fmla="*/ 466445 h 1948259"/>
                  <a:gd name="connsiteX321" fmla="*/ 1693247 w 1887636"/>
                  <a:gd name="connsiteY321" fmla="*/ 385830 h 1948259"/>
                  <a:gd name="connsiteX322" fmla="*/ 1634560 w 1887636"/>
                  <a:gd name="connsiteY322" fmla="*/ 315533 h 1948259"/>
                  <a:gd name="connsiteX323" fmla="*/ 1567885 w 1887636"/>
                  <a:gd name="connsiteY323" fmla="*/ 246923 h 1948259"/>
                  <a:gd name="connsiteX324" fmla="*/ 1494910 w 1887636"/>
                  <a:gd name="connsiteY324" fmla="*/ 186896 h 1948259"/>
                  <a:gd name="connsiteX325" fmla="*/ 1417221 w 1887636"/>
                  <a:gd name="connsiteY325" fmla="*/ 135451 h 1948259"/>
                  <a:gd name="connsiteX326" fmla="*/ 1334423 w 1887636"/>
                  <a:gd name="connsiteY326" fmla="*/ 90852 h 1948259"/>
                  <a:gd name="connsiteX327" fmla="*/ 1249145 w 1887636"/>
                  <a:gd name="connsiteY327" fmla="*/ 56523 h 1948259"/>
                  <a:gd name="connsiteX328" fmla="*/ 1159302 w 1887636"/>
                  <a:gd name="connsiteY328" fmla="*/ 29089 h 1948259"/>
                  <a:gd name="connsiteX329" fmla="*/ 1068021 w 1887636"/>
                  <a:gd name="connsiteY329" fmla="*/ 10237 h 1948259"/>
                  <a:gd name="connsiteX330" fmla="*/ 975152 w 1887636"/>
                  <a:gd name="connsiteY330" fmla="*/ 3391 h 1948259"/>
                  <a:gd name="connsiteX331" fmla="*/ 882680 w 1887636"/>
                  <a:gd name="connsiteY331" fmla="*/ 5078 h 1948259"/>
                  <a:gd name="connsiteX332" fmla="*/ 789762 w 1887636"/>
                  <a:gd name="connsiteY332" fmla="*/ 17083 h 1948259"/>
                  <a:gd name="connsiteX333" fmla="*/ 698530 w 1887636"/>
                  <a:gd name="connsiteY333" fmla="*/ 37671 h 1948259"/>
                  <a:gd name="connsiteX334" fmla="*/ 609680 w 1887636"/>
                  <a:gd name="connsiteY334" fmla="*/ 66841 h 1948259"/>
                  <a:gd name="connsiteX335" fmla="*/ 524550 w 1887636"/>
                  <a:gd name="connsiteY335" fmla="*/ 106281 h 1948259"/>
                  <a:gd name="connsiteX336" fmla="*/ 443488 w 1887636"/>
                  <a:gd name="connsiteY336" fmla="*/ 152566 h 1948259"/>
                  <a:gd name="connsiteX337" fmla="*/ 366544 w 1887636"/>
                  <a:gd name="connsiteY337" fmla="*/ 207484 h 1948259"/>
                  <a:gd name="connsiteX338" fmla="*/ 296297 w 1887636"/>
                  <a:gd name="connsiteY338" fmla="*/ 269198 h 1948259"/>
                  <a:gd name="connsiteX339" fmla="*/ 232053 w 1887636"/>
                  <a:gd name="connsiteY339" fmla="*/ 339544 h 1948259"/>
                  <a:gd name="connsiteX340" fmla="*/ 174109 w 1887636"/>
                  <a:gd name="connsiteY340" fmla="*/ 415000 h 1948259"/>
                  <a:gd name="connsiteX341" fmla="*/ 124599 w 1887636"/>
                  <a:gd name="connsiteY341" fmla="*/ 495615 h 1948259"/>
                  <a:gd name="connsiteX342" fmla="*/ 82282 w 1887636"/>
                  <a:gd name="connsiteY342" fmla="*/ 581340 h 1948259"/>
                  <a:gd name="connsiteX343" fmla="*/ 48945 w 1887636"/>
                  <a:gd name="connsiteY343" fmla="*/ 670538 h 1948259"/>
                  <a:gd name="connsiteX344" fmla="*/ 25182 w 1887636"/>
                  <a:gd name="connsiteY344" fmla="*/ 759735 h 1948259"/>
                  <a:gd name="connsiteX345" fmla="*/ 9009 w 1887636"/>
                  <a:gd name="connsiteY345" fmla="*/ 855779 h 1948259"/>
                  <a:gd name="connsiteX346" fmla="*/ 1965 w 1887636"/>
                  <a:gd name="connsiteY346" fmla="*/ 948350 h 1948259"/>
                  <a:gd name="connsiteX347" fmla="*/ 4048 w 1887636"/>
                  <a:gd name="connsiteY347" fmla="*/ 1044394 h 1948259"/>
                  <a:gd name="connsiteX348" fmla="*/ 15012 w 1887636"/>
                  <a:gd name="connsiteY348" fmla="*/ 1138751 h 1948259"/>
                  <a:gd name="connsiteX349" fmla="*/ 35649 w 1887636"/>
                  <a:gd name="connsiteY349" fmla="*/ 1231372 h 1948259"/>
                  <a:gd name="connsiteX350" fmla="*/ 64076 w 1887636"/>
                  <a:gd name="connsiteY350" fmla="*/ 1320520 h 1948259"/>
                  <a:gd name="connsiteX351" fmla="*/ 101035 w 1887636"/>
                  <a:gd name="connsiteY351" fmla="*/ 1407981 h 1948259"/>
                  <a:gd name="connsiteX352" fmla="*/ 145633 w 1887636"/>
                  <a:gd name="connsiteY352" fmla="*/ 1490333 h 1948259"/>
                  <a:gd name="connsiteX353" fmla="*/ 198120 w 1887636"/>
                  <a:gd name="connsiteY353" fmla="*/ 1567525 h 1948259"/>
                  <a:gd name="connsiteX354" fmla="*/ 257503 w 1887636"/>
                  <a:gd name="connsiteY354" fmla="*/ 1639558 h 1948259"/>
                  <a:gd name="connsiteX355" fmla="*/ 324078 w 1887636"/>
                  <a:gd name="connsiteY355" fmla="*/ 1704695 h 1948259"/>
                  <a:gd name="connsiteX356" fmla="*/ 395962 w 1887636"/>
                  <a:gd name="connsiteY356" fmla="*/ 1763036 h 1948259"/>
                  <a:gd name="connsiteX357" fmla="*/ 472807 w 1887636"/>
                  <a:gd name="connsiteY357" fmla="*/ 1814480 h 1948259"/>
                  <a:gd name="connsiteX358" fmla="*/ 554266 w 1887636"/>
                  <a:gd name="connsiteY358" fmla="*/ 1857343 h 1948259"/>
                  <a:gd name="connsiteX359" fmla="*/ 638999 w 1887636"/>
                  <a:gd name="connsiteY359" fmla="*/ 1891673 h 1948259"/>
                  <a:gd name="connsiteX360" fmla="*/ 726758 w 1887636"/>
                  <a:gd name="connsiteY360" fmla="*/ 1919107 h 1948259"/>
                  <a:gd name="connsiteX361" fmla="*/ 1094959 w 1887636"/>
                  <a:gd name="connsiteY361" fmla="*/ 1931112 h 1948259"/>
                  <a:gd name="connsiteX362" fmla="*/ 1178302 w 1887636"/>
                  <a:gd name="connsiteY362" fmla="*/ 1917370 h 1948259"/>
                  <a:gd name="connsiteX363" fmla="*/ 1263879 w 1887636"/>
                  <a:gd name="connsiteY363" fmla="*/ 1888200 h 1948259"/>
                  <a:gd name="connsiteX364" fmla="*/ 1347470 w 1887636"/>
                  <a:gd name="connsiteY364" fmla="*/ 1850497 h 1948259"/>
                  <a:gd name="connsiteX365" fmla="*/ 1427440 w 1887636"/>
                  <a:gd name="connsiteY365" fmla="*/ 1807634 h 1948259"/>
                  <a:gd name="connsiteX366" fmla="*/ 1502797 w 1887636"/>
                  <a:gd name="connsiteY366" fmla="*/ 1754453 h 1948259"/>
                  <a:gd name="connsiteX367" fmla="*/ 1572796 w 1887636"/>
                  <a:gd name="connsiteY367" fmla="*/ 1697849 h 1948259"/>
                  <a:gd name="connsiteX368" fmla="*/ 1637139 w 1887636"/>
                  <a:gd name="connsiteY368" fmla="*/ 1629239 h 1948259"/>
                  <a:gd name="connsiteX369" fmla="*/ 1694389 w 1887636"/>
                  <a:gd name="connsiteY369" fmla="*/ 1560629 h 1948259"/>
                  <a:gd name="connsiteX370" fmla="*/ 1745536 w 1887636"/>
                  <a:gd name="connsiteY370" fmla="*/ 1483487 h 1948259"/>
                  <a:gd name="connsiteX371" fmla="*/ 1788795 w 1887636"/>
                  <a:gd name="connsiteY371" fmla="*/ 1402871 h 1948259"/>
                  <a:gd name="connsiteX372" fmla="*/ 1824861 w 1887636"/>
                  <a:gd name="connsiteY372" fmla="*/ 1318833 h 1948259"/>
                  <a:gd name="connsiteX373" fmla="*/ 1852444 w 1887636"/>
                  <a:gd name="connsiteY373" fmla="*/ 1229636 h 1948259"/>
                  <a:gd name="connsiteX374" fmla="*/ 1872139 w 1887636"/>
                  <a:gd name="connsiteY374" fmla="*/ 1140438 h 1948259"/>
                  <a:gd name="connsiteX375" fmla="*/ 1883103 w 1887636"/>
                  <a:gd name="connsiteY375" fmla="*/ 1046130 h 1948259"/>
                  <a:gd name="connsiteX376" fmla="*/ 1885980 w 1887636"/>
                  <a:gd name="connsiteY376" fmla="*/ 955246 h 1948259"/>
                  <a:gd name="connsiteX377" fmla="*/ 1879977 w 1887636"/>
                  <a:gd name="connsiteY377" fmla="*/ 864312 h 1948259"/>
                  <a:gd name="connsiteX378" fmla="*/ 1865640 w 1887636"/>
                  <a:gd name="connsiteY378" fmla="*/ 770005 h 1948259"/>
                  <a:gd name="connsiteX379" fmla="*/ 1842522 w 1887636"/>
                  <a:gd name="connsiteY379" fmla="*/ 680807 h 1948259"/>
                  <a:gd name="connsiteX380" fmla="*/ 1811913 w 1887636"/>
                  <a:gd name="connsiteY380" fmla="*/ 593346 h 1948259"/>
                  <a:gd name="connsiteX381" fmla="*/ 1773069 w 1887636"/>
                  <a:gd name="connsiteY381" fmla="*/ 511044 h 1948259"/>
                  <a:gd name="connsiteX382" fmla="*/ 1726436 w 1887636"/>
                  <a:gd name="connsiteY382" fmla="*/ 432165 h 1948259"/>
                  <a:gd name="connsiteX383" fmla="*/ 1673751 w 1887636"/>
                  <a:gd name="connsiteY383" fmla="*/ 356659 h 1948259"/>
                  <a:gd name="connsiteX384" fmla="*/ 1613029 w 1887636"/>
                  <a:gd name="connsiteY384" fmla="*/ 288099 h 1948259"/>
                  <a:gd name="connsiteX385" fmla="*/ 1546751 w 1887636"/>
                  <a:gd name="connsiteY385" fmla="*/ 226335 h 1948259"/>
                  <a:gd name="connsiteX386" fmla="*/ 1474818 w 1887636"/>
                  <a:gd name="connsiteY386" fmla="*/ 169731 h 1948259"/>
                  <a:gd name="connsiteX387" fmla="*/ 1397576 w 1887636"/>
                  <a:gd name="connsiteY387" fmla="*/ 121709 h 1948259"/>
                  <a:gd name="connsiteX388" fmla="*/ 1317010 w 1887636"/>
                  <a:gd name="connsiteY388" fmla="*/ 80533 h 1948259"/>
                  <a:gd name="connsiteX389" fmla="*/ 1233071 w 1887636"/>
                  <a:gd name="connsiteY389" fmla="*/ 49676 h 1948259"/>
                  <a:gd name="connsiteX390" fmla="*/ 1146453 w 1887636"/>
                  <a:gd name="connsiteY390" fmla="*/ 23979 h 1948259"/>
                  <a:gd name="connsiteX391" fmla="*/ 1057255 w 1887636"/>
                  <a:gd name="connsiteY391" fmla="*/ 10237 h 1948259"/>
                  <a:gd name="connsiteX392" fmla="*/ 967661 w 1887636"/>
                  <a:gd name="connsiteY392" fmla="*/ 3391 h 1948259"/>
                  <a:gd name="connsiteX393" fmla="*/ 876975 w 1887636"/>
                  <a:gd name="connsiteY393" fmla="*/ 3391 h 1948259"/>
                  <a:gd name="connsiteX394" fmla="*/ 787579 w 1887636"/>
                  <a:gd name="connsiteY394" fmla="*/ 15396 h 1948259"/>
                  <a:gd name="connsiteX395" fmla="*/ 699274 w 1887636"/>
                  <a:gd name="connsiteY395" fmla="*/ 35984 h 1948259"/>
                  <a:gd name="connsiteX396" fmla="*/ 613996 w 1887636"/>
                  <a:gd name="connsiteY396" fmla="*/ 63418 h 1948259"/>
                  <a:gd name="connsiteX397" fmla="*/ 530850 w 1887636"/>
                  <a:gd name="connsiteY397" fmla="*/ 99435 h 1948259"/>
                  <a:gd name="connsiteX398" fmla="*/ 452319 w 1887636"/>
                  <a:gd name="connsiteY398" fmla="*/ 145720 h 1948259"/>
                  <a:gd name="connsiteX399" fmla="*/ 377905 w 1887636"/>
                  <a:gd name="connsiteY399" fmla="*/ 197165 h 1948259"/>
                  <a:gd name="connsiteX400" fmla="*/ 309146 w 1887636"/>
                  <a:gd name="connsiteY400" fmla="*/ 255506 h 1948259"/>
                  <a:gd name="connsiteX401" fmla="*/ 245894 w 1887636"/>
                  <a:gd name="connsiteY401" fmla="*/ 320643 h 1948259"/>
                  <a:gd name="connsiteX402" fmla="*/ 188595 w 1887636"/>
                  <a:gd name="connsiteY402" fmla="*/ 391138 h 1948259"/>
                  <a:gd name="connsiteX403" fmla="*/ 138688 w 1887636"/>
                  <a:gd name="connsiteY403" fmla="*/ 471604 h 1948259"/>
                  <a:gd name="connsiteX404" fmla="*/ 95528 w 1887636"/>
                  <a:gd name="connsiteY404" fmla="*/ 550483 h 1948259"/>
                  <a:gd name="connsiteX405" fmla="*/ 61050 w 1887636"/>
                  <a:gd name="connsiteY405" fmla="*/ 636258 h 1948259"/>
                  <a:gd name="connsiteX406" fmla="*/ 33863 w 1887636"/>
                  <a:gd name="connsiteY406" fmla="*/ 725406 h 1948259"/>
                  <a:gd name="connsiteX407" fmla="*/ 15012 w 1887636"/>
                  <a:gd name="connsiteY407" fmla="*/ 814603 h 1948259"/>
                  <a:gd name="connsiteX408" fmla="*/ 4693 w 1887636"/>
                  <a:gd name="connsiteY408" fmla="*/ 903801 h 1948259"/>
                  <a:gd name="connsiteX409" fmla="*/ 2263 w 1887636"/>
                  <a:gd name="connsiteY409" fmla="*/ 996372 h 1948259"/>
                  <a:gd name="connsiteX410" fmla="*/ 8017 w 1887636"/>
                  <a:gd name="connsiteY410" fmla="*/ 1087306 h 1948259"/>
                  <a:gd name="connsiteX411" fmla="*/ 22850 w 1887636"/>
                  <a:gd name="connsiteY411" fmla="*/ 1178191 h 1948259"/>
                  <a:gd name="connsiteX412" fmla="*/ 45869 w 1887636"/>
                  <a:gd name="connsiteY412" fmla="*/ 1267388 h 1948259"/>
                  <a:gd name="connsiteX413" fmla="*/ 76875 w 1887636"/>
                  <a:gd name="connsiteY413" fmla="*/ 1353113 h 1948259"/>
                  <a:gd name="connsiteX414" fmla="*/ 115322 w 1887636"/>
                  <a:gd name="connsiteY414" fmla="*/ 1437151 h 1948259"/>
                  <a:gd name="connsiteX415" fmla="*/ 160367 w 1887636"/>
                  <a:gd name="connsiteY415" fmla="*/ 1514344 h 1948259"/>
                  <a:gd name="connsiteX416" fmla="*/ 213301 w 1887636"/>
                  <a:gd name="connsiteY416" fmla="*/ 1588063 h 1948259"/>
                  <a:gd name="connsiteX417" fmla="*/ 272435 w 1887636"/>
                  <a:gd name="connsiteY417" fmla="*/ 1656673 h 1948259"/>
                  <a:gd name="connsiteX418" fmla="*/ 337622 w 1887636"/>
                  <a:gd name="connsiteY418" fmla="*/ 1718437 h 1948259"/>
                  <a:gd name="connsiteX419" fmla="*/ 407373 w 1887636"/>
                  <a:gd name="connsiteY419" fmla="*/ 1773305 h 1948259"/>
                  <a:gd name="connsiteX420" fmla="*/ 483424 w 1887636"/>
                  <a:gd name="connsiteY420" fmla="*/ 1821327 h 1948259"/>
                  <a:gd name="connsiteX421" fmla="*/ 561559 w 1887636"/>
                  <a:gd name="connsiteY421" fmla="*/ 1862502 h 1948259"/>
                  <a:gd name="connsiteX422" fmla="*/ 644257 w 1887636"/>
                  <a:gd name="connsiteY422" fmla="*/ 1895096 h 1948259"/>
                  <a:gd name="connsiteX423" fmla="*/ 728990 w 1887636"/>
                  <a:gd name="connsiteY423" fmla="*/ 1919107 h 1948259"/>
                  <a:gd name="connsiteX424" fmla="*/ 1094959 w 1887636"/>
                  <a:gd name="connsiteY424" fmla="*/ 1937958 h 1948259"/>
                  <a:gd name="connsiteX425" fmla="*/ 1164808 w 1887636"/>
                  <a:gd name="connsiteY425" fmla="*/ 1919107 h 1948259"/>
                  <a:gd name="connsiteX426" fmla="*/ 1249988 w 1887636"/>
                  <a:gd name="connsiteY426" fmla="*/ 1891673 h 1948259"/>
                  <a:gd name="connsiteX427" fmla="*/ 1331199 w 1887636"/>
                  <a:gd name="connsiteY427" fmla="*/ 1862502 h 1948259"/>
                  <a:gd name="connsiteX428" fmla="*/ 1409036 w 1887636"/>
                  <a:gd name="connsiteY428" fmla="*/ 1821327 h 1948259"/>
                  <a:gd name="connsiteX429" fmla="*/ 1482656 w 1887636"/>
                  <a:gd name="connsiteY429" fmla="*/ 1773305 h 1948259"/>
                  <a:gd name="connsiteX430" fmla="*/ 1552655 w 1887636"/>
                  <a:gd name="connsiteY430" fmla="*/ 1718437 h 1948259"/>
                  <a:gd name="connsiteX431" fmla="*/ 1615609 w 1887636"/>
                  <a:gd name="connsiteY431" fmla="*/ 1656673 h 1948259"/>
                  <a:gd name="connsiteX432" fmla="*/ 1674495 w 1887636"/>
                  <a:gd name="connsiteY432" fmla="*/ 1588063 h 1948259"/>
                  <a:gd name="connsiteX433" fmla="*/ 1726089 w 1887636"/>
                  <a:gd name="connsiteY433" fmla="*/ 1517767 h 1948259"/>
                  <a:gd name="connsiteX434" fmla="*/ 1771531 w 1887636"/>
                  <a:gd name="connsiteY434" fmla="*/ 1437151 h 1948259"/>
                  <a:gd name="connsiteX435" fmla="*/ 1809780 w 1887636"/>
                  <a:gd name="connsiteY435" fmla="*/ 1359959 h 1948259"/>
                  <a:gd name="connsiteX436" fmla="*/ 1840488 w 1887636"/>
                  <a:gd name="connsiteY436" fmla="*/ 1275971 h 1948259"/>
                  <a:gd name="connsiteX437" fmla="*/ 1863457 w 1887636"/>
                  <a:gd name="connsiteY437" fmla="*/ 1188460 h 1948259"/>
                  <a:gd name="connsiteX438" fmla="*/ 1878886 w 1887636"/>
                  <a:gd name="connsiteY438" fmla="*/ 1099312 h 1948259"/>
                  <a:gd name="connsiteX439" fmla="*/ 1885980 w 1887636"/>
                  <a:gd name="connsiteY439" fmla="*/ 1010114 h 1948259"/>
                  <a:gd name="connsiteX440" fmla="*/ 1885385 w 1887636"/>
                  <a:gd name="connsiteY440" fmla="*/ 920916 h 1948259"/>
                  <a:gd name="connsiteX441" fmla="*/ 1876703 w 1887636"/>
                  <a:gd name="connsiteY441" fmla="*/ 831768 h 1948259"/>
                  <a:gd name="connsiteX442" fmla="*/ 1860034 w 1887636"/>
                  <a:gd name="connsiteY442" fmla="*/ 745994 h 1948259"/>
                  <a:gd name="connsiteX443" fmla="*/ 1836321 w 1887636"/>
                  <a:gd name="connsiteY443" fmla="*/ 658532 h 1948259"/>
                  <a:gd name="connsiteX444" fmla="*/ 1804472 w 1887636"/>
                  <a:gd name="connsiteY444" fmla="*/ 576230 h 1948259"/>
                  <a:gd name="connsiteX445" fmla="*/ 1766372 w 1887636"/>
                  <a:gd name="connsiteY445" fmla="*/ 495615 h 1948259"/>
                  <a:gd name="connsiteX446" fmla="*/ 1719938 w 1887636"/>
                  <a:gd name="connsiteY446" fmla="*/ 420159 h 1948259"/>
                  <a:gd name="connsiteX447" fmla="*/ 1667550 w 1887636"/>
                  <a:gd name="connsiteY447" fmla="*/ 349813 h 1948259"/>
                  <a:gd name="connsiteX448" fmla="*/ 1608267 w 1887636"/>
                  <a:gd name="connsiteY448" fmla="*/ 282940 h 1948259"/>
                  <a:gd name="connsiteX449" fmla="*/ 1543874 w 1887636"/>
                  <a:gd name="connsiteY449" fmla="*/ 222912 h 1948259"/>
                  <a:gd name="connsiteX450" fmla="*/ 1474768 w 1887636"/>
                  <a:gd name="connsiteY450" fmla="*/ 169731 h 1948259"/>
                  <a:gd name="connsiteX451" fmla="*/ 1400751 w 1887636"/>
                  <a:gd name="connsiteY451" fmla="*/ 121709 h 1948259"/>
                  <a:gd name="connsiteX452" fmla="*/ 1322914 w 1887636"/>
                  <a:gd name="connsiteY452" fmla="*/ 84006 h 1948259"/>
                  <a:gd name="connsiteX453" fmla="*/ 1241753 w 1887636"/>
                  <a:gd name="connsiteY453" fmla="*/ 49676 h 1948259"/>
                  <a:gd name="connsiteX454" fmla="*/ 1157318 w 1887636"/>
                  <a:gd name="connsiteY454" fmla="*/ 25666 h 1948259"/>
                  <a:gd name="connsiteX455" fmla="*/ 1072833 w 1887636"/>
                  <a:gd name="connsiteY455" fmla="*/ 10237 h 1948259"/>
                  <a:gd name="connsiteX456" fmla="*/ 986264 w 1887636"/>
                  <a:gd name="connsiteY456" fmla="*/ 1655 h 1948259"/>
                  <a:gd name="connsiteX457" fmla="*/ 899299 w 1887636"/>
                  <a:gd name="connsiteY457" fmla="*/ 1655 h 1948259"/>
                  <a:gd name="connsiteX458" fmla="*/ 812582 w 1887636"/>
                  <a:gd name="connsiteY458" fmla="*/ 10237 h 1948259"/>
                  <a:gd name="connsiteX459" fmla="*/ 726658 w 1887636"/>
                  <a:gd name="connsiteY459" fmla="*/ 27402 h 1948259"/>
                  <a:gd name="connsiteX460" fmla="*/ 642819 w 1887636"/>
                  <a:gd name="connsiteY460" fmla="*/ 51413 h 1948259"/>
                  <a:gd name="connsiteX461" fmla="*/ 561509 w 1887636"/>
                  <a:gd name="connsiteY461" fmla="*/ 84006 h 1948259"/>
                  <a:gd name="connsiteX462" fmla="*/ 484019 w 1887636"/>
                  <a:gd name="connsiteY462" fmla="*/ 123446 h 1948259"/>
                  <a:gd name="connsiteX463" fmla="*/ 409655 w 1887636"/>
                  <a:gd name="connsiteY463" fmla="*/ 171467 h 1948259"/>
                  <a:gd name="connsiteX464" fmla="*/ 341094 w 1887636"/>
                  <a:gd name="connsiteY464" fmla="*/ 226335 h 1948259"/>
                  <a:gd name="connsiteX465" fmla="*/ 275957 w 1887636"/>
                  <a:gd name="connsiteY465" fmla="*/ 286363 h 1948259"/>
                  <a:gd name="connsiteX466" fmla="*/ 218113 w 1887636"/>
                  <a:gd name="connsiteY466" fmla="*/ 353236 h 1948259"/>
                  <a:gd name="connsiteX467" fmla="*/ 166271 w 1887636"/>
                  <a:gd name="connsiteY467" fmla="*/ 423582 h 1948259"/>
                  <a:gd name="connsiteX468" fmla="*/ 120382 w 1887636"/>
                  <a:gd name="connsiteY468" fmla="*/ 500725 h 1948259"/>
                  <a:gd name="connsiteX469" fmla="*/ 81687 w 1887636"/>
                  <a:gd name="connsiteY469" fmla="*/ 581340 h 1948259"/>
                  <a:gd name="connsiteX470" fmla="*/ 50433 w 1887636"/>
                  <a:gd name="connsiteY470" fmla="*/ 663692 h 1948259"/>
                  <a:gd name="connsiteX471" fmla="*/ 25926 w 1887636"/>
                  <a:gd name="connsiteY471" fmla="*/ 749417 h 1948259"/>
                  <a:gd name="connsiteX472" fmla="*/ 10795 w 1887636"/>
                  <a:gd name="connsiteY472" fmla="*/ 835191 h 1948259"/>
                  <a:gd name="connsiteX473" fmla="*/ 1766 w 1887636"/>
                  <a:gd name="connsiteY473" fmla="*/ 924339 h 1948259"/>
                  <a:gd name="connsiteX474" fmla="*/ 1419 w 1887636"/>
                  <a:gd name="connsiteY474" fmla="*/ 1011850 h 1948259"/>
                  <a:gd name="connsiteX475" fmla="*/ 8910 w 1887636"/>
                  <a:gd name="connsiteY475" fmla="*/ 1100998 h 1948259"/>
                  <a:gd name="connsiteX476" fmla="*/ 23843 w 1887636"/>
                  <a:gd name="connsiteY476" fmla="*/ 1188460 h 1948259"/>
                  <a:gd name="connsiteX477" fmla="*/ 46464 w 1887636"/>
                  <a:gd name="connsiteY477" fmla="*/ 1272498 h 1948259"/>
                  <a:gd name="connsiteX478" fmla="*/ 76974 w 1887636"/>
                  <a:gd name="connsiteY478" fmla="*/ 1354850 h 1948259"/>
                  <a:gd name="connsiteX479" fmla="*/ 113933 w 1887636"/>
                  <a:gd name="connsiteY479" fmla="*/ 1435465 h 1948259"/>
                  <a:gd name="connsiteX480" fmla="*/ 158036 w 1887636"/>
                  <a:gd name="connsiteY480" fmla="*/ 1510921 h 1948259"/>
                  <a:gd name="connsiteX481" fmla="*/ 208836 w 1887636"/>
                  <a:gd name="connsiteY481" fmla="*/ 1581217 h 1948259"/>
                  <a:gd name="connsiteX482" fmla="*/ 265142 w 1887636"/>
                  <a:gd name="connsiteY482" fmla="*/ 1649827 h 1948259"/>
                  <a:gd name="connsiteX483" fmla="*/ 326658 w 1887636"/>
                  <a:gd name="connsiteY483" fmla="*/ 1706580 h 1948259"/>
                  <a:gd name="connsiteX484" fmla="*/ 394176 w 1887636"/>
                  <a:gd name="connsiteY484" fmla="*/ 1763036 h 1948259"/>
                  <a:gd name="connsiteX485" fmla="*/ 466209 w 1887636"/>
                  <a:gd name="connsiteY485" fmla="*/ 1811057 h 1948259"/>
                  <a:gd name="connsiteX486" fmla="*/ 541367 w 1887636"/>
                  <a:gd name="connsiteY486" fmla="*/ 1853920 h 1948259"/>
                  <a:gd name="connsiteX487" fmla="*/ 619998 w 1887636"/>
                  <a:gd name="connsiteY487" fmla="*/ 1886513 h 1948259"/>
                  <a:gd name="connsiteX488" fmla="*/ 700961 w 1887636"/>
                  <a:gd name="connsiteY488" fmla="*/ 1912211 h 1948259"/>
                  <a:gd name="connsiteX489" fmla="*/ 768479 w 1887636"/>
                  <a:gd name="connsiteY489" fmla="*/ 1931112 h 1948259"/>
                  <a:gd name="connsiteX490" fmla="*/ 1118325 w 1887636"/>
                  <a:gd name="connsiteY490" fmla="*/ 1931112 h 1948259"/>
                  <a:gd name="connsiteX491" fmla="*/ 1203405 w 1887636"/>
                  <a:gd name="connsiteY491" fmla="*/ 1910524 h 1948259"/>
                  <a:gd name="connsiteX492" fmla="*/ 1283325 w 1887636"/>
                  <a:gd name="connsiteY492" fmla="*/ 1883090 h 1948259"/>
                  <a:gd name="connsiteX493" fmla="*/ 1361063 w 1887636"/>
                  <a:gd name="connsiteY493" fmla="*/ 1848761 h 1948259"/>
                  <a:gd name="connsiteX494" fmla="*/ 1436122 w 1887636"/>
                  <a:gd name="connsiteY494" fmla="*/ 1802475 h 1948259"/>
                  <a:gd name="connsiteX495" fmla="*/ 1505079 w 1887636"/>
                  <a:gd name="connsiteY495" fmla="*/ 1754453 h 1948259"/>
                  <a:gd name="connsiteX496" fmla="*/ 1571010 w 1887636"/>
                  <a:gd name="connsiteY496" fmla="*/ 1699585 h 1948259"/>
                  <a:gd name="connsiteX497" fmla="*/ 1631831 w 1887636"/>
                  <a:gd name="connsiteY497" fmla="*/ 1641245 h 1948259"/>
                  <a:gd name="connsiteX498" fmla="*/ 1686600 w 1887636"/>
                  <a:gd name="connsiteY498" fmla="*/ 1574371 h 1948259"/>
                  <a:gd name="connsiteX499" fmla="*/ 1734770 w 1887636"/>
                  <a:gd name="connsiteY499" fmla="*/ 1504025 h 1948259"/>
                  <a:gd name="connsiteX500" fmla="*/ 1777881 w 1887636"/>
                  <a:gd name="connsiteY500" fmla="*/ 1428569 h 1948259"/>
                  <a:gd name="connsiteX501" fmla="*/ 1813451 w 1887636"/>
                  <a:gd name="connsiteY501" fmla="*/ 1351426 h 1948259"/>
                  <a:gd name="connsiteX502" fmla="*/ 1842969 w 1887636"/>
                  <a:gd name="connsiteY502" fmla="*/ 1270811 h 1948259"/>
                  <a:gd name="connsiteX503" fmla="*/ 1864946 w 1887636"/>
                  <a:gd name="connsiteY503" fmla="*/ 1186773 h 1948259"/>
                  <a:gd name="connsiteX504" fmla="*/ 1879134 w 1887636"/>
                  <a:gd name="connsiteY504" fmla="*/ 1099312 h 1948259"/>
                  <a:gd name="connsiteX505" fmla="*/ 1886724 w 1887636"/>
                  <a:gd name="connsiteY505" fmla="*/ 1015273 h 1948259"/>
                  <a:gd name="connsiteX506" fmla="*/ 1886873 w 1887636"/>
                  <a:gd name="connsiteY506" fmla="*/ 927812 h 1948259"/>
                  <a:gd name="connsiteX507" fmla="*/ 1878936 w 1887636"/>
                  <a:gd name="connsiteY507" fmla="*/ 843774 h 1948259"/>
                  <a:gd name="connsiteX508" fmla="*/ 1863804 w 1887636"/>
                  <a:gd name="connsiteY508" fmla="*/ 756263 h 1948259"/>
                  <a:gd name="connsiteX509" fmla="*/ 1841381 w 1887636"/>
                  <a:gd name="connsiteY509" fmla="*/ 672423 h 1948259"/>
                  <a:gd name="connsiteX510" fmla="*/ 1812905 w 1887636"/>
                  <a:gd name="connsiteY510" fmla="*/ 593346 h 1948259"/>
                  <a:gd name="connsiteX511" fmla="*/ 1776641 w 1887636"/>
                  <a:gd name="connsiteY511" fmla="*/ 514467 h 1948259"/>
                  <a:gd name="connsiteX512" fmla="*/ 1733630 w 1887636"/>
                  <a:gd name="connsiteY512" fmla="*/ 440698 h 1948259"/>
                  <a:gd name="connsiteX513" fmla="*/ 1684566 w 1887636"/>
                  <a:gd name="connsiteY513" fmla="*/ 370401 h 1948259"/>
                  <a:gd name="connsiteX514" fmla="*/ 1629301 w 1887636"/>
                  <a:gd name="connsiteY514" fmla="*/ 305214 h 1948259"/>
                  <a:gd name="connsiteX515" fmla="*/ 1568678 w 1887636"/>
                  <a:gd name="connsiteY515" fmla="*/ 245187 h 1948259"/>
                  <a:gd name="connsiteX516" fmla="*/ 1503690 w 1887636"/>
                  <a:gd name="connsiteY516" fmla="*/ 190319 h 1948259"/>
                  <a:gd name="connsiteX517" fmla="*/ 1434336 w 1887636"/>
                  <a:gd name="connsiteY517" fmla="*/ 142297 h 1948259"/>
                  <a:gd name="connsiteX518" fmla="*/ 1361907 w 1887636"/>
                  <a:gd name="connsiteY518" fmla="*/ 99732 h 1948259"/>
                  <a:gd name="connsiteX519" fmla="*/ 1283722 w 1887636"/>
                  <a:gd name="connsiteY519" fmla="*/ 66841 h 1948259"/>
                  <a:gd name="connsiteX520" fmla="*/ 1204198 w 1887636"/>
                  <a:gd name="connsiteY520" fmla="*/ 37671 h 1948259"/>
                  <a:gd name="connsiteX521" fmla="*/ 1122492 w 1887636"/>
                  <a:gd name="connsiteY521" fmla="*/ 17083 h 1948259"/>
                  <a:gd name="connsiteX522" fmla="*/ 1038751 w 1887636"/>
                  <a:gd name="connsiteY522" fmla="*/ 6814 h 1948259"/>
                  <a:gd name="connsiteX523" fmla="*/ 955209 w 1887636"/>
                  <a:gd name="connsiteY523" fmla="*/ -32 h 1948259"/>
                  <a:gd name="connsiteX524" fmla="*/ 872212 w 1887636"/>
                  <a:gd name="connsiteY524" fmla="*/ 3391 h 1948259"/>
                  <a:gd name="connsiteX525" fmla="*/ 788273 w 1887636"/>
                  <a:gd name="connsiteY525" fmla="*/ 13660 h 1948259"/>
                  <a:gd name="connsiteX526" fmla="*/ 706765 w 1887636"/>
                  <a:gd name="connsiteY526" fmla="*/ 32512 h 1948259"/>
                  <a:gd name="connsiteX527" fmla="*/ 626745 w 1887636"/>
                  <a:gd name="connsiteY527" fmla="*/ 58259 h 1948259"/>
                  <a:gd name="connsiteX528" fmla="*/ 548759 w 1887636"/>
                  <a:gd name="connsiteY528" fmla="*/ 90852 h 1948259"/>
                  <a:gd name="connsiteX529" fmla="*/ 474296 w 1887636"/>
                  <a:gd name="connsiteY529" fmla="*/ 130292 h 1948259"/>
                  <a:gd name="connsiteX530" fmla="*/ 402957 w 1887636"/>
                  <a:gd name="connsiteY530" fmla="*/ 176577 h 1948259"/>
                  <a:gd name="connsiteX531" fmla="*/ 336927 w 1887636"/>
                  <a:gd name="connsiteY531" fmla="*/ 229759 h 1948259"/>
                  <a:gd name="connsiteX532" fmla="*/ 275312 w 1887636"/>
                  <a:gd name="connsiteY532" fmla="*/ 288099 h 1948259"/>
                  <a:gd name="connsiteX533" fmla="*/ 218659 w 1887636"/>
                  <a:gd name="connsiteY533" fmla="*/ 353236 h 1948259"/>
                  <a:gd name="connsiteX534" fmla="*/ 167958 w 1887636"/>
                  <a:gd name="connsiteY534" fmla="*/ 420159 h 1948259"/>
                  <a:gd name="connsiteX535" fmla="*/ 123458 w 1887636"/>
                  <a:gd name="connsiteY535" fmla="*/ 493879 h 1948259"/>
                  <a:gd name="connsiteX536" fmla="*/ 85259 w 1887636"/>
                  <a:gd name="connsiteY536" fmla="*/ 571071 h 1948259"/>
                  <a:gd name="connsiteX537" fmla="*/ 54104 w 1887636"/>
                  <a:gd name="connsiteY537" fmla="*/ 649950 h 1948259"/>
                  <a:gd name="connsiteX538" fmla="*/ 29796 w 1887636"/>
                  <a:gd name="connsiteY538" fmla="*/ 732252 h 1948259"/>
                  <a:gd name="connsiteX539" fmla="*/ 12879 w 1887636"/>
                  <a:gd name="connsiteY539" fmla="*/ 814603 h 1948259"/>
                  <a:gd name="connsiteX540" fmla="*/ 2858 w 1887636"/>
                  <a:gd name="connsiteY540" fmla="*/ 900328 h 1948259"/>
                  <a:gd name="connsiteX541" fmla="*/ -119 w 1887636"/>
                  <a:gd name="connsiteY541" fmla="*/ 986103 h 1948259"/>
                  <a:gd name="connsiteX542" fmla="*/ 4048 w 1887636"/>
                  <a:gd name="connsiteY542" fmla="*/ 1071878 h 1948259"/>
                  <a:gd name="connsiteX543" fmla="*/ 16104 w 1887636"/>
                  <a:gd name="connsiteY543" fmla="*/ 1155916 h 1948259"/>
                  <a:gd name="connsiteX544" fmla="*/ 35749 w 1887636"/>
                  <a:gd name="connsiteY544" fmla="*/ 1238218 h 1948259"/>
                  <a:gd name="connsiteX545" fmla="*/ 62141 w 1887636"/>
                  <a:gd name="connsiteY545" fmla="*/ 1320520 h 1948259"/>
                  <a:gd name="connsiteX546" fmla="*/ 94536 w 1887636"/>
                  <a:gd name="connsiteY546" fmla="*/ 1399448 h 1948259"/>
                  <a:gd name="connsiteX547" fmla="*/ 133827 w 1887636"/>
                  <a:gd name="connsiteY547" fmla="*/ 1474904 h 1948259"/>
                  <a:gd name="connsiteX548" fmla="*/ 179368 w 1887636"/>
                  <a:gd name="connsiteY548" fmla="*/ 1545201 h 1948259"/>
                  <a:gd name="connsiteX549" fmla="*/ 231557 w 1887636"/>
                  <a:gd name="connsiteY549" fmla="*/ 1612074 h 1948259"/>
                  <a:gd name="connsiteX550" fmla="*/ 287864 w 1887636"/>
                  <a:gd name="connsiteY550" fmla="*/ 1673838 h 1948259"/>
                  <a:gd name="connsiteX551" fmla="*/ 349280 w 1887636"/>
                  <a:gd name="connsiteY551" fmla="*/ 1728706 h 1948259"/>
                  <a:gd name="connsiteX552" fmla="*/ 415955 w 1887636"/>
                  <a:gd name="connsiteY552" fmla="*/ 1780151 h 1948259"/>
                  <a:gd name="connsiteX553" fmla="*/ 486003 w 1887636"/>
                  <a:gd name="connsiteY553" fmla="*/ 1823063 h 1948259"/>
                  <a:gd name="connsiteX554" fmla="*/ 558929 w 1887636"/>
                  <a:gd name="connsiteY554" fmla="*/ 1862502 h 1948259"/>
                  <a:gd name="connsiteX555" fmla="*/ 635526 w 1887636"/>
                  <a:gd name="connsiteY555" fmla="*/ 1893359 h 1948259"/>
                  <a:gd name="connsiteX556" fmla="*/ 715000 w 1887636"/>
                  <a:gd name="connsiteY556" fmla="*/ 1917370 h 1948259"/>
                  <a:gd name="connsiteX557" fmla="*/ 772597 w 1887636"/>
                  <a:gd name="connsiteY557" fmla="*/ 1934535 h 1948259"/>
                  <a:gd name="connsiteX558" fmla="*/ 1114951 w 1887636"/>
                  <a:gd name="connsiteY558" fmla="*/ 1931112 h 1948259"/>
                  <a:gd name="connsiteX559" fmla="*/ 1200676 w 1887636"/>
                  <a:gd name="connsiteY559" fmla="*/ 1910524 h 1948259"/>
                  <a:gd name="connsiteX560" fmla="*/ 1278414 w 1887636"/>
                  <a:gd name="connsiteY560" fmla="*/ 1883090 h 1948259"/>
                  <a:gd name="connsiteX561" fmla="*/ 1352580 w 1887636"/>
                  <a:gd name="connsiteY561" fmla="*/ 1850497 h 1948259"/>
                  <a:gd name="connsiteX562" fmla="*/ 1424910 w 1887636"/>
                  <a:gd name="connsiteY562" fmla="*/ 1809321 h 1948259"/>
                  <a:gd name="connsiteX563" fmla="*/ 1493421 w 1887636"/>
                  <a:gd name="connsiteY563" fmla="*/ 1766459 h 1948259"/>
                  <a:gd name="connsiteX564" fmla="*/ 1557417 w 1887636"/>
                  <a:gd name="connsiteY564" fmla="*/ 1713277 h 1948259"/>
                  <a:gd name="connsiteX565" fmla="*/ 1617097 w 1887636"/>
                  <a:gd name="connsiteY565" fmla="*/ 1656673 h 1948259"/>
                  <a:gd name="connsiteX566" fmla="*/ 1671866 w 1887636"/>
                  <a:gd name="connsiteY566" fmla="*/ 1594959 h 1948259"/>
                  <a:gd name="connsiteX567" fmla="*/ 1720731 w 1887636"/>
                  <a:gd name="connsiteY567" fmla="*/ 1526349 h 1948259"/>
                  <a:gd name="connsiteX568" fmla="*/ 1763693 w 1887636"/>
                  <a:gd name="connsiteY568" fmla="*/ 1456003 h 1948259"/>
                  <a:gd name="connsiteX569" fmla="*/ 1801098 w 1887636"/>
                  <a:gd name="connsiteY569" fmla="*/ 1382284 h 1948259"/>
                  <a:gd name="connsiteX570" fmla="*/ 1831360 w 1887636"/>
                  <a:gd name="connsiteY570" fmla="*/ 1305091 h 1948259"/>
                  <a:gd name="connsiteX571" fmla="*/ 1855470 w 1887636"/>
                  <a:gd name="connsiteY571" fmla="*/ 1224476 h 1948259"/>
                  <a:gd name="connsiteX572" fmla="*/ 1873280 w 1887636"/>
                  <a:gd name="connsiteY572" fmla="*/ 1142174 h 1948259"/>
                  <a:gd name="connsiteX573" fmla="*/ 1883450 w 1887636"/>
                  <a:gd name="connsiteY573" fmla="*/ 1059872 h 1948259"/>
                  <a:gd name="connsiteX574" fmla="*/ 1887518 w 1887636"/>
                  <a:gd name="connsiteY574" fmla="*/ 975834 h 1948259"/>
                  <a:gd name="connsiteX575" fmla="*/ 1884045 w 1887636"/>
                  <a:gd name="connsiteY575" fmla="*/ 893482 h 1948259"/>
                  <a:gd name="connsiteX576" fmla="*/ 1873776 w 1887636"/>
                  <a:gd name="connsiteY576" fmla="*/ 811180 h 1948259"/>
                  <a:gd name="connsiteX577" fmla="*/ 1856810 w 1887636"/>
                  <a:gd name="connsiteY577" fmla="*/ 728829 h 1948259"/>
                  <a:gd name="connsiteX578" fmla="*/ 1832601 w 1887636"/>
                  <a:gd name="connsiteY578" fmla="*/ 649950 h 1948259"/>
                  <a:gd name="connsiteX579" fmla="*/ 1802636 w 1887636"/>
                  <a:gd name="connsiteY579" fmla="*/ 571071 h 1948259"/>
                  <a:gd name="connsiteX580" fmla="*/ 1766471 w 1887636"/>
                  <a:gd name="connsiteY580" fmla="*/ 497302 h 1948259"/>
                  <a:gd name="connsiteX581" fmla="*/ 1724254 w 1887636"/>
                  <a:gd name="connsiteY581" fmla="*/ 427005 h 1948259"/>
                  <a:gd name="connsiteX582" fmla="*/ 1676033 w 1887636"/>
                  <a:gd name="connsiteY582" fmla="*/ 360132 h 1948259"/>
                  <a:gd name="connsiteX583" fmla="*/ 1622356 w 1887636"/>
                  <a:gd name="connsiteY583" fmla="*/ 296632 h 1948259"/>
                  <a:gd name="connsiteX584" fmla="*/ 1562874 w 1887636"/>
                  <a:gd name="connsiteY584" fmla="*/ 240077 h 1948259"/>
                  <a:gd name="connsiteX585" fmla="*/ 1499920 w 1887636"/>
                  <a:gd name="connsiteY585" fmla="*/ 186896 h 1948259"/>
                  <a:gd name="connsiteX586" fmla="*/ 1432997 w 1887636"/>
                  <a:gd name="connsiteY586" fmla="*/ 142297 h 1948259"/>
                  <a:gd name="connsiteX587" fmla="*/ 1362055 w 1887636"/>
                  <a:gd name="connsiteY587" fmla="*/ 101121 h 1948259"/>
                  <a:gd name="connsiteX588" fmla="*/ 1288485 w 1887636"/>
                  <a:gd name="connsiteY588" fmla="*/ 70264 h 1948259"/>
                  <a:gd name="connsiteX589" fmla="*/ 1211392 w 1887636"/>
                  <a:gd name="connsiteY589" fmla="*/ 42830 h 1948259"/>
                  <a:gd name="connsiteX590" fmla="*/ 1133059 w 1887636"/>
                  <a:gd name="connsiteY590" fmla="*/ 22242 h 1948259"/>
                  <a:gd name="connsiteX591" fmla="*/ 1053187 w 1887636"/>
                  <a:gd name="connsiteY591" fmla="*/ 8501 h 1948259"/>
                  <a:gd name="connsiteX592" fmla="*/ 972671 w 1887636"/>
                  <a:gd name="connsiteY592" fmla="*/ 3391 h 1948259"/>
                  <a:gd name="connsiteX593" fmla="*/ 891014 w 1887636"/>
                  <a:gd name="connsiteY593" fmla="*/ 3391 h 1948259"/>
                  <a:gd name="connsiteX594" fmla="*/ 810250 w 1887636"/>
                  <a:gd name="connsiteY594" fmla="*/ 11973 h 1948259"/>
                  <a:gd name="connsiteX595" fmla="*/ 730875 w 1887636"/>
                  <a:gd name="connsiteY595" fmla="*/ 27402 h 1948259"/>
                  <a:gd name="connsiteX596" fmla="*/ 652741 w 1887636"/>
                  <a:gd name="connsiteY596" fmla="*/ 49676 h 1948259"/>
                  <a:gd name="connsiteX597" fmla="*/ 577186 w 1887636"/>
                  <a:gd name="connsiteY597" fmla="*/ 78847 h 1948259"/>
                  <a:gd name="connsiteX598" fmla="*/ 503863 w 1887636"/>
                  <a:gd name="connsiteY598" fmla="*/ 113127 h 1948259"/>
                  <a:gd name="connsiteX599" fmla="*/ 434410 w 1887636"/>
                  <a:gd name="connsiteY599" fmla="*/ 156039 h 1948259"/>
                  <a:gd name="connsiteX600" fmla="*/ 368330 w 1887636"/>
                  <a:gd name="connsiteY600" fmla="*/ 204061 h 1948259"/>
                  <a:gd name="connsiteX601" fmla="*/ 306566 w 1887636"/>
                  <a:gd name="connsiteY601" fmla="*/ 257192 h 1948259"/>
                  <a:gd name="connsiteX602" fmla="*/ 249168 w 1887636"/>
                  <a:gd name="connsiteY602" fmla="*/ 315533 h 1948259"/>
                  <a:gd name="connsiteX603" fmla="*/ 197525 w 1887636"/>
                  <a:gd name="connsiteY603" fmla="*/ 378984 h 1948259"/>
                  <a:gd name="connsiteX604" fmla="*/ 151438 w 1887636"/>
                  <a:gd name="connsiteY604" fmla="*/ 447593 h 1948259"/>
                  <a:gd name="connsiteX605" fmla="*/ 110461 w 1887636"/>
                  <a:gd name="connsiteY605" fmla="*/ 519626 h 1948259"/>
                  <a:gd name="connsiteX606" fmla="*/ 75784 w 1887636"/>
                  <a:gd name="connsiteY606" fmla="*/ 595082 h 1948259"/>
                  <a:gd name="connsiteX607" fmla="*/ 47804 w 1887636"/>
                  <a:gd name="connsiteY607" fmla="*/ 670538 h 1948259"/>
                  <a:gd name="connsiteX608" fmla="*/ 26124 w 1887636"/>
                  <a:gd name="connsiteY608" fmla="*/ 749417 h 1948259"/>
                  <a:gd name="connsiteX609" fmla="*/ 11093 w 1887636"/>
                  <a:gd name="connsiteY609" fmla="*/ 831768 h 1948259"/>
                  <a:gd name="connsiteX610" fmla="*/ 2858 w 1887636"/>
                  <a:gd name="connsiteY610" fmla="*/ 912334 h 1948259"/>
                  <a:gd name="connsiteX611" fmla="*/ 725 w 1887636"/>
                  <a:gd name="connsiteY611" fmla="*/ 994685 h 1948259"/>
                  <a:gd name="connsiteX612" fmla="*/ 5735 w 1887636"/>
                  <a:gd name="connsiteY612" fmla="*/ 1076987 h 1948259"/>
                  <a:gd name="connsiteX613" fmla="*/ 17840 w 1887636"/>
                  <a:gd name="connsiteY613" fmla="*/ 1159339 h 1948259"/>
                  <a:gd name="connsiteX614" fmla="*/ 37039 w 1887636"/>
                  <a:gd name="connsiteY614" fmla="*/ 1236829 h 1948259"/>
                  <a:gd name="connsiteX615" fmla="*/ 61099 w 1887636"/>
                  <a:gd name="connsiteY615" fmla="*/ 1317097 h 1948259"/>
                  <a:gd name="connsiteX616" fmla="*/ 92155 w 1887636"/>
                  <a:gd name="connsiteY616" fmla="*/ 1392553 h 1948259"/>
                  <a:gd name="connsiteX617" fmla="*/ 129411 w 1887636"/>
                  <a:gd name="connsiteY617" fmla="*/ 1464586 h 1948259"/>
                  <a:gd name="connsiteX618" fmla="*/ 172522 w 1887636"/>
                  <a:gd name="connsiteY618" fmla="*/ 1533195 h 1948259"/>
                  <a:gd name="connsiteX619" fmla="*/ 220692 w 1887636"/>
                  <a:gd name="connsiteY619" fmla="*/ 1598382 h 1948259"/>
                  <a:gd name="connsiteX620" fmla="*/ 274717 w 1887636"/>
                  <a:gd name="connsiteY620" fmla="*/ 1660096 h 1948259"/>
                  <a:gd name="connsiteX621" fmla="*/ 333306 w 1887636"/>
                  <a:gd name="connsiteY621" fmla="*/ 1715014 h 1948259"/>
                  <a:gd name="connsiteX622" fmla="*/ 395169 w 1887636"/>
                  <a:gd name="connsiteY622" fmla="*/ 1764722 h 1948259"/>
                  <a:gd name="connsiteX623" fmla="*/ 461645 w 1887636"/>
                  <a:gd name="connsiteY623" fmla="*/ 1809321 h 1948259"/>
                  <a:gd name="connsiteX624" fmla="*/ 530999 w 1887636"/>
                  <a:gd name="connsiteY624" fmla="*/ 1847074 h 1948259"/>
                  <a:gd name="connsiteX625" fmla="*/ 603726 w 1887636"/>
                  <a:gd name="connsiteY625" fmla="*/ 1881354 h 1948259"/>
                  <a:gd name="connsiteX626" fmla="*/ 677893 w 1887636"/>
                  <a:gd name="connsiteY626" fmla="*/ 1905365 h 1948259"/>
                  <a:gd name="connsiteX627" fmla="*/ 752505 w 1887636"/>
                  <a:gd name="connsiteY627" fmla="*/ 1925953 h 1948259"/>
                  <a:gd name="connsiteX628" fmla="*/ 1081614 w 1887636"/>
                  <a:gd name="connsiteY628" fmla="*/ 1941381 h 1948259"/>
                  <a:gd name="connsiteX629" fmla="*/ 1146106 w 1887636"/>
                  <a:gd name="connsiteY629" fmla="*/ 1924216 h 1948259"/>
                  <a:gd name="connsiteX630" fmla="*/ 1221810 w 1887636"/>
                  <a:gd name="connsiteY630" fmla="*/ 1903678 h 1948259"/>
                  <a:gd name="connsiteX631" fmla="*/ 1295430 w 1887636"/>
                  <a:gd name="connsiteY631" fmla="*/ 1876194 h 1948259"/>
                  <a:gd name="connsiteX632" fmla="*/ 1367016 w 1887636"/>
                  <a:gd name="connsiteY632" fmla="*/ 1843651 h 1948259"/>
                  <a:gd name="connsiteX633" fmla="*/ 1436668 w 1887636"/>
                  <a:gd name="connsiteY633" fmla="*/ 1802475 h 1948259"/>
                  <a:gd name="connsiteX634" fmla="*/ 1501210 w 1887636"/>
                  <a:gd name="connsiteY634" fmla="*/ 1759612 h 1948259"/>
                  <a:gd name="connsiteX635" fmla="*/ 1562626 w 1887636"/>
                  <a:gd name="connsiteY635" fmla="*/ 1708118 h 1948259"/>
                  <a:gd name="connsiteX636" fmla="*/ 1619280 w 1887636"/>
                  <a:gd name="connsiteY636" fmla="*/ 1651563 h 1948259"/>
                  <a:gd name="connsiteX637" fmla="*/ 1671370 w 1887636"/>
                  <a:gd name="connsiteY637" fmla="*/ 1593223 h 1948259"/>
                  <a:gd name="connsiteX638" fmla="*/ 1718449 w 1887636"/>
                  <a:gd name="connsiteY638" fmla="*/ 1526349 h 1948259"/>
                  <a:gd name="connsiteX639" fmla="*/ 1759774 w 1887636"/>
                  <a:gd name="connsiteY639" fmla="*/ 1462899 h 1948259"/>
                  <a:gd name="connsiteX640" fmla="*/ 1795840 w 1887636"/>
                  <a:gd name="connsiteY640" fmla="*/ 1389130 h 1948259"/>
                  <a:gd name="connsiteX641" fmla="*/ 1825953 w 1887636"/>
                  <a:gd name="connsiteY641" fmla="*/ 1315410 h 1948259"/>
                  <a:gd name="connsiteX642" fmla="*/ 1850658 w 1887636"/>
                  <a:gd name="connsiteY642" fmla="*/ 1238218 h 1948259"/>
                  <a:gd name="connsiteX643" fmla="*/ 1868915 w 1887636"/>
                  <a:gd name="connsiteY643" fmla="*/ 1159488 h 1948259"/>
                  <a:gd name="connsiteX644" fmla="*/ 1880970 w 1887636"/>
                  <a:gd name="connsiteY644" fmla="*/ 1083883 h 1948259"/>
                  <a:gd name="connsiteX645" fmla="*/ 1886476 w 1887636"/>
                  <a:gd name="connsiteY645" fmla="*/ 1003268 h 1948259"/>
                  <a:gd name="connsiteX646" fmla="*/ 1885533 w 1887636"/>
                  <a:gd name="connsiteY646" fmla="*/ 920916 h 1948259"/>
                  <a:gd name="connsiteX647" fmla="*/ 1878440 w 1887636"/>
                  <a:gd name="connsiteY647" fmla="*/ 843774 h 1948259"/>
                  <a:gd name="connsiteX648" fmla="*/ 1865045 w 1887636"/>
                  <a:gd name="connsiteY648" fmla="*/ 763158 h 1948259"/>
                  <a:gd name="connsiteX649" fmla="*/ 1844308 w 1887636"/>
                  <a:gd name="connsiteY649" fmla="*/ 687703 h 1948259"/>
                  <a:gd name="connsiteX650" fmla="*/ 1818760 w 1887636"/>
                  <a:gd name="connsiteY650" fmla="*/ 610510 h 1948259"/>
                  <a:gd name="connsiteX651" fmla="*/ 1786364 w 1887636"/>
                  <a:gd name="connsiteY651" fmla="*/ 536741 h 1948259"/>
                  <a:gd name="connsiteX652" fmla="*/ 1748463 w 1887636"/>
                  <a:gd name="connsiteY652" fmla="*/ 468181 h 1948259"/>
                  <a:gd name="connsiteX653" fmla="*/ 1705253 w 1887636"/>
                  <a:gd name="connsiteY653" fmla="*/ 401258 h 1948259"/>
                  <a:gd name="connsiteX654" fmla="*/ 1656437 w 1887636"/>
                  <a:gd name="connsiteY654" fmla="*/ 337808 h 1948259"/>
                  <a:gd name="connsiteX655" fmla="*/ 1603802 w 1887636"/>
                  <a:gd name="connsiteY655" fmla="*/ 281203 h 1948259"/>
                  <a:gd name="connsiteX656" fmla="*/ 1545858 w 1887636"/>
                  <a:gd name="connsiteY656" fmla="*/ 228072 h 1948259"/>
                  <a:gd name="connsiteX657" fmla="*/ 1484392 w 1887636"/>
                  <a:gd name="connsiteY657" fmla="*/ 178314 h 1948259"/>
                  <a:gd name="connsiteX658" fmla="*/ 1418660 w 1887636"/>
                  <a:gd name="connsiteY658" fmla="*/ 135451 h 1948259"/>
                  <a:gd name="connsiteX659" fmla="*/ 1350893 w 1887636"/>
                  <a:gd name="connsiteY659" fmla="*/ 97698 h 1948259"/>
                  <a:gd name="connsiteX660" fmla="*/ 1279009 w 1887636"/>
                  <a:gd name="connsiteY660" fmla="*/ 65105 h 1948259"/>
                  <a:gd name="connsiteX661" fmla="*/ 1204496 w 1887636"/>
                  <a:gd name="connsiteY661" fmla="*/ 39407 h 1948259"/>
                  <a:gd name="connsiteX662" fmla="*/ 1129636 w 1887636"/>
                  <a:gd name="connsiteY662" fmla="*/ 22242 h 1948259"/>
                  <a:gd name="connsiteX663" fmla="*/ 1052890 w 1887636"/>
                  <a:gd name="connsiteY663" fmla="*/ 8501 h 1948259"/>
                  <a:gd name="connsiteX664" fmla="*/ 974259 w 1887636"/>
                  <a:gd name="connsiteY664" fmla="*/ 3391 h 1948259"/>
                  <a:gd name="connsiteX665" fmla="*/ 896868 w 1887636"/>
                  <a:gd name="connsiteY665" fmla="*/ 3391 h 1948259"/>
                  <a:gd name="connsiteX666" fmla="*/ 819775 w 1887636"/>
                  <a:gd name="connsiteY666" fmla="*/ 10237 h 1948259"/>
                  <a:gd name="connsiteX667" fmla="*/ 742434 w 1887636"/>
                  <a:gd name="connsiteY667" fmla="*/ 25666 h 1948259"/>
                  <a:gd name="connsiteX668" fmla="*/ 668070 w 1887636"/>
                  <a:gd name="connsiteY668" fmla="*/ 46253 h 1948259"/>
                  <a:gd name="connsiteX669" fmla="*/ 594648 w 1887636"/>
                  <a:gd name="connsiteY669" fmla="*/ 72001 h 1948259"/>
                  <a:gd name="connsiteX670" fmla="*/ 523707 w 1887636"/>
                  <a:gd name="connsiteY670" fmla="*/ 103007 h 1948259"/>
                  <a:gd name="connsiteX671" fmla="*/ 455494 w 1887636"/>
                  <a:gd name="connsiteY671" fmla="*/ 144034 h 1948259"/>
                  <a:gd name="connsiteX672" fmla="*/ 391051 w 1887636"/>
                  <a:gd name="connsiteY672" fmla="*/ 188583 h 1948259"/>
                  <a:gd name="connsiteX673" fmla="*/ 329287 w 1887636"/>
                  <a:gd name="connsiteY673" fmla="*/ 238341 h 1948259"/>
                  <a:gd name="connsiteX674" fmla="*/ 272782 w 1887636"/>
                  <a:gd name="connsiteY674" fmla="*/ 293209 h 1948259"/>
                  <a:gd name="connsiteX675" fmla="*/ 221288 w 1887636"/>
                  <a:gd name="connsiteY675" fmla="*/ 351550 h 1948259"/>
                  <a:gd name="connsiteX676" fmla="*/ 173812 w 1887636"/>
                  <a:gd name="connsiteY676" fmla="*/ 413264 h 1948259"/>
                  <a:gd name="connsiteX677" fmla="*/ 131693 w 1887636"/>
                  <a:gd name="connsiteY677" fmla="*/ 481873 h 1948259"/>
                  <a:gd name="connsiteX678" fmla="*/ 95578 w 1887636"/>
                  <a:gd name="connsiteY678" fmla="*/ 551872 h 1948259"/>
                  <a:gd name="connsiteX679" fmla="*/ 64373 w 1887636"/>
                  <a:gd name="connsiteY679" fmla="*/ 625939 h 1948259"/>
                  <a:gd name="connsiteX680" fmla="*/ 38924 w 1887636"/>
                  <a:gd name="connsiteY680" fmla="*/ 699708 h 1948259"/>
                  <a:gd name="connsiteX681" fmla="*/ 20717 w 1887636"/>
                  <a:gd name="connsiteY681" fmla="*/ 776851 h 1948259"/>
                  <a:gd name="connsiteX682" fmla="*/ 8513 w 1887636"/>
                  <a:gd name="connsiteY682" fmla="*/ 855779 h 1948259"/>
                  <a:gd name="connsiteX683" fmla="*/ 2213 w 1887636"/>
                  <a:gd name="connsiteY683" fmla="*/ 932922 h 1948259"/>
                  <a:gd name="connsiteX684" fmla="*/ 1865 w 1887636"/>
                  <a:gd name="connsiteY684" fmla="*/ 1011850 h 1948259"/>
                  <a:gd name="connsiteX685" fmla="*/ 8612 w 1887636"/>
                  <a:gd name="connsiteY685" fmla="*/ 1092416 h 1948259"/>
                  <a:gd name="connsiteX686" fmla="*/ 20221 w 1887636"/>
                  <a:gd name="connsiteY686" fmla="*/ 1169608 h 1948259"/>
                  <a:gd name="connsiteX687" fmla="*/ 38676 w 1887636"/>
                  <a:gd name="connsiteY687" fmla="*/ 1246800 h 1948259"/>
                  <a:gd name="connsiteX688" fmla="*/ 63530 w 1887636"/>
                  <a:gd name="connsiteY688" fmla="*/ 1320520 h 1948259"/>
                  <a:gd name="connsiteX689" fmla="*/ 93345 w 1887636"/>
                  <a:gd name="connsiteY689" fmla="*/ 1394289 h 1948259"/>
                  <a:gd name="connsiteX690" fmla="*/ 129610 w 1887636"/>
                  <a:gd name="connsiteY690" fmla="*/ 1464586 h 1948259"/>
                  <a:gd name="connsiteX691" fmla="*/ 171282 w 1887636"/>
                  <a:gd name="connsiteY691" fmla="*/ 1529772 h 1948259"/>
                  <a:gd name="connsiteX692" fmla="*/ 217418 w 1887636"/>
                  <a:gd name="connsiteY692" fmla="*/ 1591536 h 1948259"/>
                  <a:gd name="connsiteX693" fmla="*/ 268218 w 1887636"/>
                  <a:gd name="connsiteY693" fmla="*/ 1649827 h 1948259"/>
                  <a:gd name="connsiteX694" fmla="*/ 323136 w 1887636"/>
                  <a:gd name="connsiteY694" fmla="*/ 1704695 h 1948259"/>
                  <a:gd name="connsiteX695" fmla="*/ 382865 w 1887636"/>
                  <a:gd name="connsiteY695" fmla="*/ 1754453 h 1948259"/>
                  <a:gd name="connsiteX696" fmla="*/ 445274 w 1887636"/>
                  <a:gd name="connsiteY696" fmla="*/ 1799052 h 1948259"/>
                  <a:gd name="connsiteX697" fmla="*/ 510858 w 1887636"/>
                  <a:gd name="connsiteY697" fmla="*/ 1836755 h 1948259"/>
                  <a:gd name="connsiteX698" fmla="*/ 579467 w 1887636"/>
                  <a:gd name="connsiteY698" fmla="*/ 1871085 h 1948259"/>
                  <a:gd name="connsiteX699" fmla="*/ 650558 w 1887636"/>
                  <a:gd name="connsiteY699" fmla="*/ 1895096 h 1948259"/>
                  <a:gd name="connsiteX700" fmla="*/ 723930 w 1887636"/>
                  <a:gd name="connsiteY700" fmla="*/ 1917370 h 1948259"/>
                  <a:gd name="connsiteX701" fmla="*/ 1098282 w 1887636"/>
                  <a:gd name="connsiteY701" fmla="*/ 1931112 h 1948259"/>
                  <a:gd name="connsiteX702" fmla="*/ 1168281 w 1887636"/>
                  <a:gd name="connsiteY702" fmla="*/ 1910524 h 1948259"/>
                  <a:gd name="connsiteX703" fmla="*/ 1243489 w 1887636"/>
                  <a:gd name="connsiteY703" fmla="*/ 1895096 h 1948259"/>
                  <a:gd name="connsiteX704" fmla="*/ 1314381 w 1887636"/>
                  <a:gd name="connsiteY704" fmla="*/ 1869348 h 1948259"/>
                  <a:gd name="connsiteX705" fmla="*/ 1381850 w 1887636"/>
                  <a:gd name="connsiteY705" fmla="*/ 1835068 h 1948259"/>
                  <a:gd name="connsiteX706" fmla="*/ 1447235 w 1887636"/>
                  <a:gd name="connsiteY706" fmla="*/ 1795629 h 1948259"/>
                  <a:gd name="connsiteX707" fmla="*/ 1508849 w 1887636"/>
                  <a:gd name="connsiteY707" fmla="*/ 1752717 h 1948259"/>
                  <a:gd name="connsiteX708" fmla="*/ 1568282 w 1887636"/>
                  <a:gd name="connsiteY708" fmla="*/ 1703008 h 1948259"/>
                  <a:gd name="connsiteX709" fmla="*/ 1621661 w 1887636"/>
                  <a:gd name="connsiteY709" fmla="*/ 1649827 h 1948259"/>
                  <a:gd name="connsiteX710" fmla="*/ 1672114 w 1887636"/>
                  <a:gd name="connsiteY710" fmla="*/ 1593223 h 1948259"/>
                  <a:gd name="connsiteX711" fmla="*/ 1718102 w 1887636"/>
                  <a:gd name="connsiteY711" fmla="*/ 1531509 h 1948259"/>
                  <a:gd name="connsiteX712" fmla="*/ 1757740 w 1887636"/>
                  <a:gd name="connsiteY712" fmla="*/ 1464586 h 1948259"/>
                  <a:gd name="connsiteX713" fmla="*/ 1793111 w 1887636"/>
                  <a:gd name="connsiteY713" fmla="*/ 1395976 h 1948259"/>
                  <a:gd name="connsiteX714" fmla="*/ 1823125 w 1887636"/>
                  <a:gd name="connsiteY714" fmla="*/ 1325679 h 1948259"/>
                  <a:gd name="connsiteX715" fmla="*/ 1846888 w 1887636"/>
                  <a:gd name="connsiteY715" fmla="*/ 1251960 h 1948259"/>
                  <a:gd name="connsiteX716" fmla="*/ 1865492 w 1887636"/>
                  <a:gd name="connsiteY716" fmla="*/ 1179927 h 1948259"/>
                  <a:gd name="connsiteX717" fmla="*/ 1878043 w 1887636"/>
                  <a:gd name="connsiteY717" fmla="*/ 1104421 h 1948259"/>
                  <a:gd name="connsiteX718" fmla="*/ 1884690 w 1887636"/>
                  <a:gd name="connsiteY718" fmla="*/ 1027279 h 1948259"/>
                  <a:gd name="connsiteX719" fmla="*/ 1885533 w 1887636"/>
                  <a:gd name="connsiteY719" fmla="*/ 948350 h 1948259"/>
                  <a:gd name="connsiteX720" fmla="*/ 1881019 w 1887636"/>
                  <a:gd name="connsiteY720" fmla="*/ 872894 h 1948259"/>
                  <a:gd name="connsiteX721" fmla="*/ 1870105 w 1887636"/>
                  <a:gd name="connsiteY721" fmla="*/ 797439 h 1948259"/>
                  <a:gd name="connsiteX722" fmla="*/ 1853684 w 1887636"/>
                  <a:gd name="connsiteY722" fmla="*/ 721983 h 1948259"/>
                  <a:gd name="connsiteX723" fmla="*/ 1831608 w 1887636"/>
                  <a:gd name="connsiteY723" fmla="*/ 648214 h 1948259"/>
                  <a:gd name="connsiteX724" fmla="*/ 1803430 w 1887636"/>
                  <a:gd name="connsiteY724" fmla="*/ 577917 h 1948259"/>
                  <a:gd name="connsiteX725" fmla="*/ 1770291 w 1887636"/>
                  <a:gd name="connsiteY725" fmla="*/ 509307 h 1948259"/>
                  <a:gd name="connsiteX726" fmla="*/ 1732489 w 1887636"/>
                  <a:gd name="connsiteY726" fmla="*/ 442434 h 1948259"/>
                  <a:gd name="connsiteX727" fmla="*/ 1689229 w 1887636"/>
                  <a:gd name="connsiteY727" fmla="*/ 380670 h 1948259"/>
                  <a:gd name="connsiteX728" fmla="*/ 1641505 w 1887636"/>
                  <a:gd name="connsiteY728" fmla="*/ 322379 h 1948259"/>
                  <a:gd name="connsiteX729" fmla="*/ 1589118 w 1887636"/>
                  <a:gd name="connsiteY729" fmla="*/ 267511 h 1948259"/>
                  <a:gd name="connsiteX730" fmla="*/ 1532563 w 1887636"/>
                  <a:gd name="connsiteY730" fmla="*/ 216066 h 1948259"/>
                  <a:gd name="connsiteX731" fmla="*/ 1472436 w 1887636"/>
                  <a:gd name="connsiteY731" fmla="*/ 171467 h 1948259"/>
                  <a:gd name="connsiteX732" fmla="*/ 1409383 w 1887636"/>
                  <a:gd name="connsiteY732" fmla="*/ 130292 h 1948259"/>
                  <a:gd name="connsiteX733" fmla="*/ 1343154 w 1887636"/>
                  <a:gd name="connsiteY733" fmla="*/ 94275 h 1948259"/>
                  <a:gd name="connsiteX734" fmla="*/ 1273999 w 1887636"/>
                  <a:gd name="connsiteY734" fmla="*/ 65105 h 1948259"/>
                  <a:gd name="connsiteX735" fmla="*/ 1203405 w 1887636"/>
                  <a:gd name="connsiteY735" fmla="*/ 42830 h 1948259"/>
                  <a:gd name="connsiteX736" fmla="*/ 1131223 w 1887636"/>
                  <a:gd name="connsiteY736" fmla="*/ 22242 h 1948259"/>
                  <a:gd name="connsiteX737" fmla="*/ 1057702 w 1887636"/>
                  <a:gd name="connsiteY737" fmla="*/ 10237 h 1948259"/>
                  <a:gd name="connsiteX738" fmla="*/ 982593 w 1887636"/>
                  <a:gd name="connsiteY738" fmla="*/ 3391 h 1948259"/>
                  <a:gd name="connsiteX739" fmla="*/ 907584 w 1887636"/>
                  <a:gd name="connsiteY739" fmla="*/ 3391 h 1948259"/>
                  <a:gd name="connsiteX740" fmla="*/ 833517 w 1887636"/>
                  <a:gd name="connsiteY740" fmla="*/ 10237 h 1948259"/>
                  <a:gd name="connsiteX741" fmla="*/ 759996 w 1887636"/>
                  <a:gd name="connsiteY741" fmla="*/ 20705 h 1948259"/>
                  <a:gd name="connsiteX742" fmla="*/ 686872 w 1887636"/>
                  <a:gd name="connsiteY742" fmla="*/ 41094 h 1948259"/>
                  <a:gd name="connsiteX743" fmla="*/ 616129 w 1887636"/>
                  <a:gd name="connsiteY743" fmla="*/ 65105 h 1948259"/>
                  <a:gd name="connsiteX744" fmla="*/ 547668 w 1887636"/>
                  <a:gd name="connsiteY744" fmla="*/ 94275 h 1948259"/>
                  <a:gd name="connsiteX745" fmla="*/ 481291 w 1887636"/>
                  <a:gd name="connsiteY745" fmla="*/ 130292 h 1948259"/>
                  <a:gd name="connsiteX746" fmla="*/ 417394 w 1887636"/>
                  <a:gd name="connsiteY746" fmla="*/ 169731 h 1948259"/>
                  <a:gd name="connsiteX747" fmla="*/ 358309 w 1887636"/>
                  <a:gd name="connsiteY747" fmla="*/ 214330 h 1948259"/>
                  <a:gd name="connsiteX748" fmla="*/ 300961 w 1887636"/>
                  <a:gd name="connsiteY748" fmla="*/ 265775 h 1948259"/>
                  <a:gd name="connsiteX749" fmla="*/ 249119 w 1887636"/>
                  <a:gd name="connsiteY749" fmla="*/ 320643 h 1948259"/>
                  <a:gd name="connsiteX750" fmla="*/ 200948 w 1887636"/>
                  <a:gd name="connsiteY750" fmla="*/ 378984 h 1948259"/>
                  <a:gd name="connsiteX751" fmla="*/ 158135 w 1887636"/>
                  <a:gd name="connsiteY751" fmla="*/ 440698 h 1948259"/>
                  <a:gd name="connsiteX752" fmla="*/ 119440 w 1887636"/>
                  <a:gd name="connsiteY752" fmla="*/ 505884 h 1948259"/>
                  <a:gd name="connsiteX753" fmla="*/ 86301 w 1887636"/>
                  <a:gd name="connsiteY753" fmla="*/ 576032 h 1948259"/>
                  <a:gd name="connsiteX754" fmla="*/ 58767 w 1887636"/>
                  <a:gd name="connsiteY754" fmla="*/ 643104 h 1948259"/>
                  <a:gd name="connsiteX755" fmla="*/ 35451 w 1887636"/>
                  <a:gd name="connsiteY755" fmla="*/ 716823 h 1948259"/>
                  <a:gd name="connsiteX756" fmla="*/ 18534 w 1887636"/>
                  <a:gd name="connsiteY756" fmla="*/ 790593 h 1948259"/>
                  <a:gd name="connsiteX757" fmla="*/ 7521 w 1887636"/>
                  <a:gd name="connsiteY757" fmla="*/ 866048 h 1948259"/>
                  <a:gd name="connsiteX758" fmla="*/ 2114 w 1887636"/>
                  <a:gd name="connsiteY758" fmla="*/ 941504 h 1948259"/>
                  <a:gd name="connsiteX759" fmla="*/ 2510 w 1887636"/>
                  <a:gd name="connsiteY759" fmla="*/ 1016960 h 1948259"/>
                  <a:gd name="connsiteX760" fmla="*/ 8860 w 1887636"/>
                  <a:gd name="connsiteY760" fmla="*/ 1092416 h 1948259"/>
                  <a:gd name="connsiteX761" fmla="*/ 20022 w 1887636"/>
                  <a:gd name="connsiteY761" fmla="*/ 1167921 h 1948259"/>
                  <a:gd name="connsiteX762" fmla="*/ 38378 w 1887636"/>
                  <a:gd name="connsiteY762" fmla="*/ 1241641 h 1948259"/>
                  <a:gd name="connsiteX763" fmla="*/ 62240 w 1887636"/>
                  <a:gd name="connsiteY763" fmla="*/ 1313674 h 1948259"/>
                  <a:gd name="connsiteX764" fmla="*/ 89625 w 1887636"/>
                  <a:gd name="connsiteY764" fmla="*/ 1382284 h 1948259"/>
                  <a:gd name="connsiteX765" fmla="*/ 122863 w 1887636"/>
                  <a:gd name="connsiteY765" fmla="*/ 1450893 h 1948259"/>
                  <a:gd name="connsiteX766" fmla="*/ 161062 w 1887636"/>
                  <a:gd name="connsiteY766" fmla="*/ 1514344 h 1948259"/>
                  <a:gd name="connsiteX767" fmla="*/ 203577 w 1887636"/>
                  <a:gd name="connsiteY767" fmla="*/ 1574371 h 1948259"/>
                  <a:gd name="connsiteX768" fmla="*/ 251450 w 1887636"/>
                  <a:gd name="connsiteY768" fmla="*/ 1632662 h 1948259"/>
                  <a:gd name="connsiteX769" fmla="*/ 302647 w 1887636"/>
                  <a:gd name="connsiteY769" fmla="*/ 1685843 h 1948259"/>
                  <a:gd name="connsiteX770" fmla="*/ 358755 w 1887636"/>
                  <a:gd name="connsiteY770" fmla="*/ 1735602 h 1948259"/>
                  <a:gd name="connsiteX771" fmla="*/ 417890 w 1887636"/>
                  <a:gd name="connsiteY771" fmla="*/ 1780151 h 1948259"/>
                  <a:gd name="connsiteX772" fmla="*/ 479554 w 1887636"/>
                  <a:gd name="connsiteY772" fmla="*/ 1819640 h 1948259"/>
                  <a:gd name="connsiteX773" fmla="*/ 543798 w 1887636"/>
                  <a:gd name="connsiteY773" fmla="*/ 1853920 h 1948259"/>
                  <a:gd name="connsiteX774" fmla="*/ 610821 w 1887636"/>
                  <a:gd name="connsiteY774" fmla="*/ 1881354 h 1948259"/>
                  <a:gd name="connsiteX775" fmla="*/ 678885 w 1887636"/>
                  <a:gd name="connsiteY775" fmla="*/ 1905365 h 1948259"/>
                  <a:gd name="connsiteX776" fmla="*/ 749826 w 1887636"/>
                  <a:gd name="connsiteY776" fmla="*/ 1922530 h 1948259"/>
                  <a:gd name="connsiteX777" fmla="*/ 1108303 w 1887636"/>
                  <a:gd name="connsiteY777" fmla="*/ 1937958 h 1948259"/>
                  <a:gd name="connsiteX778" fmla="*/ 1178402 w 1887636"/>
                  <a:gd name="connsiteY778" fmla="*/ 1912211 h 1948259"/>
                  <a:gd name="connsiteX779" fmla="*/ 1247210 w 1887636"/>
                  <a:gd name="connsiteY779" fmla="*/ 1891673 h 1948259"/>
                  <a:gd name="connsiteX780" fmla="*/ 1314530 w 1887636"/>
                  <a:gd name="connsiteY780" fmla="*/ 1864189 h 1948259"/>
                  <a:gd name="connsiteX781" fmla="*/ 1379468 w 1887636"/>
                  <a:gd name="connsiteY781" fmla="*/ 1835068 h 1948259"/>
                  <a:gd name="connsiteX782" fmla="*/ 1442224 w 1887636"/>
                  <a:gd name="connsiteY782" fmla="*/ 1795629 h 1948259"/>
                  <a:gd name="connsiteX783" fmla="*/ 1500813 w 1887636"/>
                  <a:gd name="connsiteY783" fmla="*/ 1753262 h 1948259"/>
                  <a:gd name="connsiteX784" fmla="*/ 1557219 w 1887636"/>
                  <a:gd name="connsiteY784" fmla="*/ 1711591 h 1948259"/>
                  <a:gd name="connsiteX785" fmla="*/ 1610201 w 1887636"/>
                  <a:gd name="connsiteY785" fmla="*/ 1658409 h 1948259"/>
                  <a:gd name="connsiteX786" fmla="*/ 1658918 w 1887636"/>
                  <a:gd name="connsiteY786" fmla="*/ 1606964 h 1948259"/>
                  <a:gd name="connsiteX787" fmla="*/ 1703368 w 1887636"/>
                  <a:gd name="connsiteY787" fmla="*/ 1546937 h 1948259"/>
                  <a:gd name="connsiteX788" fmla="*/ 1743899 w 1887636"/>
                  <a:gd name="connsiteY788" fmla="*/ 1485173 h 1948259"/>
                  <a:gd name="connsiteX789" fmla="*/ 1778824 w 1887636"/>
                  <a:gd name="connsiteY789" fmla="*/ 1423459 h 1948259"/>
                  <a:gd name="connsiteX790" fmla="*/ 1809879 w 1887636"/>
                  <a:gd name="connsiteY790" fmla="*/ 1354850 h 1948259"/>
                  <a:gd name="connsiteX791" fmla="*/ 1835279 w 1887636"/>
                  <a:gd name="connsiteY791" fmla="*/ 1287976 h 1948259"/>
                  <a:gd name="connsiteX792" fmla="*/ 1856115 w 1887636"/>
                  <a:gd name="connsiteY792" fmla="*/ 1217630 h 1948259"/>
                  <a:gd name="connsiteX793" fmla="*/ 1871792 w 1887636"/>
                  <a:gd name="connsiteY793" fmla="*/ 1147334 h 1948259"/>
                  <a:gd name="connsiteX794" fmla="*/ 1882061 w 1887636"/>
                  <a:gd name="connsiteY794" fmla="*/ 1071878 h 1948259"/>
                  <a:gd name="connsiteX795" fmla="*/ 1886129 w 1887636"/>
                  <a:gd name="connsiteY795" fmla="*/ 1001532 h 1948259"/>
                  <a:gd name="connsiteX796" fmla="*/ 1885533 w 1887636"/>
                  <a:gd name="connsiteY796" fmla="*/ 926076 h 1948259"/>
                  <a:gd name="connsiteX797" fmla="*/ 1879531 w 1887636"/>
                  <a:gd name="connsiteY797" fmla="*/ 852307 h 1948259"/>
                  <a:gd name="connsiteX798" fmla="*/ 1867674 w 1887636"/>
                  <a:gd name="connsiteY798" fmla="*/ 782010 h 1948259"/>
                  <a:gd name="connsiteX799" fmla="*/ 1850311 w 1887636"/>
                  <a:gd name="connsiteY799" fmla="*/ 708241 h 1948259"/>
                  <a:gd name="connsiteX800" fmla="*/ 1828433 w 1887636"/>
                  <a:gd name="connsiteY800" fmla="*/ 639681 h 1948259"/>
                  <a:gd name="connsiteX801" fmla="*/ 1801347 w 1887636"/>
                  <a:gd name="connsiteY801" fmla="*/ 571071 h 1948259"/>
                  <a:gd name="connsiteX802" fmla="*/ 1769795 w 1887636"/>
                  <a:gd name="connsiteY802" fmla="*/ 507621 h 1948259"/>
                  <a:gd name="connsiteX803" fmla="*/ 1731993 w 1887636"/>
                  <a:gd name="connsiteY803" fmla="*/ 442434 h 1948259"/>
                  <a:gd name="connsiteX804" fmla="*/ 1690916 w 1887636"/>
                  <a:gd name="connsiteY804" fmla="*/ 384143 h 1948259"/>
                  <a:gd name="connsiteX805" fmla="*/ 1645375 w 1887636"/>
                  <a:gd name="connsiteY805" fmla="*/ 327539 h 1948259"/>
                  <a:gd name="connsiteX806" fmla="*/ 1595964 w 1887636"/>
                  <a:gd name="connsiteY806" fmla="*/ 274357 h 1948259"/>
                  <a:gd name="connsiteX807" fmla="*/ 1541840 w 1887636"/>
                  <a:gd name="connsiteY807" fmla="*/ 224599 h 1948259"/>
                  <a:gd name="connsiteX808" fmla="*/ 1485236 w 1887636"/>
                  <a:gd name="connsiteY808" fmla="*/ 180050 h 1948259"/>
                  <a:gd name="connsiteX809" fmla="*/ 1425803 w 1887636"/>
                  <a:gd name="connsiteY809" fmla="*/ 140561 h 1948259"/>
                  <a:gd name="connsiteX810" fmla="*/ 1362254 w 1887636"/>
                  <a:gd name="connsiteY810" fmla="*/ 104544 h 1948259"/>
                  <a:gd name="connsiteX811" fmla="*/ 1297216 w 1887636"/>
                  <a:gd name="connsiteY811" fmla="*/ 75424 h 1948259"/>
                  <a:gd name="connsiteX812" fmla="*/ 1230789 w 1887636"/>
                  <a:gd name="connsiteY812" fmla="*/ 49676 h 1948259"/>
                  <a:gd name="connsiteX813" fmla="*/ 1161187 w 1887636"/>
                  <a:gd name="connsiteY813" fmla="*/ 30825 h 1948259"/>
                  <a:gd name="connsiteX814" fmla="*/ 1092776 w 1887636"/>
                  <a:gd name="connsiteY814" fmla="*/ 17083 h 1948259"/>
                  <a:gd name="connsiteX815" fmla="*/ 1021090 w 1887636"/>
                  <a:gd name="connsiteY815" fmla="*/ 6814 h 1948259"/>
                  <a:gd name="connsiteX816" fmla="*/ 950049 w 1887636"/>
                  <a:gd name="connsiteY816" fmla="*/ 3391 h 1948259"/>
                  <a:gd name="connsiteX817" fmla="*/ 878017 w 1887636"/>
                  <a:gd name="connsiteY817" fmla="*/ 6814 h 1948259"/>
                  <a:gd name="connsiteX818" fmla="*/ 807671 w 1887636"/>
                  <a:gd name="connsiteY818" fmla="*/ 13660 h 1948259"/>
                  <a:gd name="connsiteX819" fmla="*/ 737225 w 1887636"/>
                  <a:gd name="connsiteY819" fmla="*/ 27402 h 1948259"/>
                  <a:gd name="connsiteX820" fmla="*/ 667971 w 1887636"/>
                  <a:gd name="connsiteY820" fmla="*/ 47990 h 1948259"/>
                  <a:gd name="connsiteX821" fmla="*/ 601147 w 1887636"/>
                  <a:gd name="connsiteY821" fmla="*/ 72001 h 1948259"/>
                  <a:gd name="connsiteX822" fmla="*/ 535067 w 1887636"/>
                  <a:gd name="connsiteY822" fmla="*/ 101121 h 1948259"/>
                  <a:gd name="connsiteX823" fmla="*/ 473055 w 1887636"/>
                  <a:gd name="connsiteY823" fmla="*/ 135451 h 1948259"/>
                  <a:gd name="connsiteX824" fmla="*/ 412284 w 1887636"/>
                  <a:gd name="connsiteY824" fmla="*/ 174891 h 1948259"/>
                  <a:gd name="connsiteX825" fmla="*/ 355084 w 1887636"/>
                  <a:gd name="connsiteY825" fmla="*/ 217753 h 1948259"/>
                  <a:gd name="connsiteX826" fmla="*/ 301407 w 1887636"/>
                  <a:gd name="connsiteY826" fmla="*/ 265775 h 1948259"/>
                  <a:gd name="connsiteX827" fmla="*/ 251798 w 1887636"/>
                  <a:gd name="connsiteY827" fmla="*/ 317220 h 1948259"/>
                  <a:gd name="connsiteX828" fmla="*/ 205661 w 1887636"/>
                  <a:gd name="connsiteY828" fmla="*/ 373824 h 1948259"/>
                  <a:gd name="connsiteX829" fmla="*/ 163443 w 1887636"/>
                  <a:gd name="connsiteY829" fmla="*/ 433851 h 1948259"/>
                  <a:gd name="connsiteX830" fmla="*/ 126187 w 1887636"/>
                  <a:gd name="connsiteY830" fmla="*/ 495615 h 1948259"/>
                  <a:gd name="connsiteX831" fmla="*/ 93196 w 1887636"/>
                  <a:gd name="connsiteY831" fmla="*/ 559066 h 1948259"/>
                  <a:gd name="connsiteX832" fmla="*/ 65514 w 1887636"/>
                  <a:gd name="connsiteY832" fmla="*/ 625939 h 1948259"/>
                  <a:gd name="connsiteX833" fmla="*/ 42694 w 1887636"/>
                  <a:gd name="connsiteY833" fmla="*/ 694549 h 1948259"/>
                  <a:gd name="connsiteX834" fmla="*/ 25033 w 1887636"/>
                  <a:gd name="connsiteY834" fmla="*/ 766582 h 1948259"/>
                  <a:gd name="connsiteX835" fmla="*/ 12383 w 1887636"/>
                  <a:gd name="connsiteY835" fmla="*/ 835191 h 1948259"/>
                  <a:gd name="connsiteX836" fmla="*/ 4544 w 1887636"/>
                  <a:gd name="connsiteY836" fmla="*/ 907224 h 1948259"/>
                  <a:gd name="connsiteX837" fmla="*/ 2659 w 1887636"/>
                  <a:gd name="connsiteY837" fmla="*/ 980944 h 1948259"/>
                  <a:gd name="connsiteX838" fmla="*/ 5189 w 1887636"/>
                  <a:gd name="connsiteY838" fmla="*/ 1052977 h 1948259"/>
                  <a:gd name="connsiteX839" fmla="*/ 13127 w 1887636"/>
                  <a:gd name="connsiteY839" fmla="*/ 1125009 h 1948259"/>
                  <a:gd name="connsiteX840" fmla="*/ 27117 w 1887636"/>
                  <a:gd name="connsiteY840" fmla="*/ 1195355 h 1948259"/>
                  <a:gd name="connsiteX841" fmla="*/ 45323 w 1887636"/>
                  <a:gd name="connsiteY841" fmla="*/ 1265652 h 1948259"/>
                  <a:gd name="connsiteX842" fmla="*/ 69533 w 1887636"/>
                  <a:gd name="connsiteY842" fmla="*/ 1334262 h 1948259"/>
                  <a:gd name="connsiteX843" fmla="*/ 97661 w 1887636"/>
                  <a:gd name="connsiteY843" fmla="*/ 1399448 h 1948259"/>
                  <a:gd name="connsiteX844" fmla="*/ 130404 w 1887636"/>
                  <a:gd name="connsiteY844" fmla="*/ 1464586 h 1948259"/>
                  <a:gd name="connsiteX845" fmla="*/ 168106 w 1887636"/>
                  <a:gd name="connsiteY845" fmla="*/ 1524613 h 1948259"/>
                  <a:gd name="connsiteX846" fmla="*/ 210076 w 1887636"/>
                  <a:gd name="connsiteY846" fmla="*/ 1581217 h 1948259"/>
                  <a:gd name="connsiteX847" fmla="*/ 255320 w 1887636"/>
                  <a:gd name="connsiteY847" fmla="*/ 1636085 h 1948259"/>
                  <a:gd name="connsiteX848" fmla="*/ 304433 w 1887636"/>
                  <a:gd name="connsiteY848" fmla="*/ 1687580 h 1948259"/>
                  <a:gd name="connsiteX849" fmla="*/ 357317 w 1887636"/>
                  <a:gd name="connsiteY849" fmla="*/ 1733865 h 1948259"/>
                  <a:gd name="connsiteX850" fmla="*/ 413475 w 1887636"/>
                  <a:gd name="connsiteY850" fmla="*/ 1776728 h 1948259"/>
                  <a:gd name="connsiteX851" fmla="*/ 471815 w 1887636"/>
                  <a:gd name="connsiteY851" fmla="*/ 1814480 h 1948259"/>
                  <a:gd name="connsiteX852" fmla="*/ 533628 w 1887636"/>
                  <a:gd name="connsiteY852" fmla="*/ 1847074 h 1948259"/>
                  <a:gd name="connsiteX853" fmla="*/ 597178 w 1887636"/>
                  <a:gd name="connsiteY853" fmla="*/ 1876194 h 1948259"/>
                  <a:gd name="connsiteX854" fmla="*/ 661968 w 1887636"/>
                  <a:gd name="connsiteY854" fmla="*/ 1898519 h 1948259"/>
                  <a:gd name="connsiteX855" fmla="*/ 728990 w 1887636"/>
                  <a:gd name="connsiteY855" fmla="*/ 1919107 h 1948259"/>
                  <a:gd name="connsiteX856" fmla="*/ 771605 w 1887636"/>
                  <a:gd name="connsiteY856" fmla="*/ 1932799 h 1948259"/>
                  <a:gd name="connsiteX857" fmla="*/ 1088311 w 1887636"/>
                  <a:gd name="connsiteY857" fmla="*/ 1941381 h 1948259"/>
                  <a:gd name="connsiteX858" fmla="*/ 1139111 w 1887636"/>
                  <a:gd name="connsiteY858" fmla="*/ 1924216 h 1948259"/>
                  <a:gd name="connsiteX859" fmla="*/ 1205538 w 1887636"/>
                  <a:gd name="connsiteY859" fmla="*/ 1905365 h 1948259"/>
                  <a:gd name="connsiteX860" fmla="*/ 1270576 w 1887636"/>
                  <a:gd name="connsiteY860" fmla="*/ 1883090 h 1948259"/>
                  <a:gd name="connsiteX861" fmla="*/ 1333580 w 1887636"/>
                  <a:gd name="connsiteY861" fmla="*/ 1857343 h 1948259"/>
                  <a:gd name="connsiteX862" fmla="*/ 1395095 w 1887636"/>
                  <a:gd name="connsiteY862" fmla="*/ 1823063 h 1948259"/>
                  <a:gd name="connsiteX863" fmla="*/ 1453039 w 1887636"/>
                  <a:gd name="connsiteY863" fmla="*/ 1788733 h 1948259"/>
                  <a:gd name="connsiteX864" fmla="*/ 1509644 w 1887636"/>
                  <a:gd name="connsiteY864" fmla="*/ 1747607 h 1948259"/>
                  <a:gd name="connsiteX865" fmla="*/ 1561683 w 1887636"/>
                  <a:gd name="connsiteY865" fmla="*/ 1704695 h 1948259"/>
                  <a:gd name="connsiteX866" fmla="*/ 1612285 w 1887636"/>
                  <a:gd name="connsiteY866" fmla="*/ 1656673 h 1948259"/>
                  <a:gd name="connsiteX867" fmla="*/ 1658372 w 1887636"/>
                  <a:gd name="connsiteY867" fmla="*/ 1603541 h 1948259"/>
                  <a:gd name="connsiteX868" fmla="*/ 1700193 w 1887636"/>
                  <a:gd name="connsiteY868" fmla="*/ 1552047 h 1948259"/>
                  <a:gd name="connsiteX869" fmla="*/ 1738690 w 1887636"/>
                  <a:gd name="connsiteY869" fmla="*/ 1492019 h 1948259"/>
                  <a:gd name="connsiteX870" fmla="*/ 1773119 w 1887636"/>
                  <a:gd name="connsiteY870" fmla="*/ 1430305 h 1948259"/>
                  <a:gd name="connsiteX871" fmla="*/ 1803083 w 1887636"/>
                  <a:gd name="connsiteY871" fmla="*/ 1368542 h 1948259"/>
                  <a:gd name="connsiteX872" fmla="*/ 1828433 w 1887636"/>
                  <a:gd name="connsiteY872" fmla="*/ 1305091 h 1948259"/>
                  <a:gd name="connsiteX873" fmla="*/ 1849269 w 1887636"/>
                  <a:gd name="connsiteY873" fmla="*/ 1236482 h 1948259"/>
                  <a:gd name="connsiteX874" fmla="*/ 1865640 w 1887636"/>
                  <a:gd name="connsiteY874" fmla="*/ 1169608 h 1948259"/>
                  <a:gd name="connsiteX875" fmla="*/ 1876803 w 1887636"/>
                  <a:gd name="connsiteY875" fmla="*/ 1099312 h 1948259"/>
                  <a:gd name="connsiteX876" fmla="*/ 1883649 w 1887636"/>
                  <a:gd name="connsiteY876" fmla="*/ 1030702 h 1948259"/>
                  <a:gd name="connsiteX877" fmla="*/ 1885286 w 1887636"/>
                  <a:gd name="connsiteY877" fmla="*/ 962092 h 1948259"/>
                  <a:gd name="connsiteX878" fmla="*/ 1882507 w 1887636"/>
                  <a:gd name="connsiteY878" fmla="*/ 891796 h 1948259"/>
                  <a:gd name="connsiteX879" fmla="*/ 1874322 w 1887636"/>
                  <a:gd name="connsiteY879" fmla="*/ 823186 h 1948259"/>
                  <a:gd name="connsiteX880" fmla="*/ 1861225 w 1887636"/>
                  <a:gd name="connsiteY880" fmla="*/ 754576 h 1948259"/>
                  <a:gd name="connsiteX881" fmla="*/ 1844060 w 1887636"/>
                  <a:gd name="connsiteY881" fmla="*/ 684577 h 1948259"/>
                  <a:gd name="connsiteX882" fmla="*/ 1820347 w 1887636"/>
                  <a:gd name="connsiteY882" fmla="*/ 619093 h 1948259"/>
                  <a:gd name="connsiteX883" fmla="*/ 1793608 w 1887636"/>
                  <a:gd name="connsiteY883" fmla="*/ 555643 h 1948259"/>
                  <a:gd name="connsiteX884" fmla="*/ 1762503 w 1887636"/>
                  <a:gd name="connsiteY884" fmla="*/ 493879 h 1948259"/>
                  <a:gd name="connsiteX885" fmla="*/ 1726436 w 1887636"/>
                  <a:gd name="connsiteY885" fmla="*/ 433851 h 1948259"/>
                  <a:gd name="connsiteX886" fmla="*/ 1686600 w 1887636"/>
                  <a:gd name="connsiteY886" fmla="*/ 377247 h 1948259"/>
                  <a:gd name="connsiteX887" fmla="*/ 1642001 w 1887636"/>
                  <a:gd name="connsiteY887" fmla="*/ 324116 h 1948259"/>
                  <a:gd name="connsiteX888" fmla="*/ 1595666 w 1887636"/>
                  <a:gd name="connsiteY888" fmla="*/ 274357 h 1948259"/>
                  <a:gd name="connsiteX889" fmla="*/ 1544916 w 1887636"/>
                  <a:gd name="connsiteY889" fmla="*/ 228072 h 1948259"/>
                  <a:gd name="connsiteX890" fmla="*/ 1491189 w 1887636"/>
                  <a:gd name="connsiteY890" fmla="*/ 185160 h 1948259"/>
                  <a:gd name="connsiteX891" fmla="*/ 1434188 w 1887636"/>
                  <a:gd name="connsiteY891" fmla="*/ 145720 h 1948259"/>
                  <a:gd name="connsiteX892" fmla="*/ 1374755 w 1887636"/>
                  <a:gd name="connsiteY892" fmla="*/ 111440 h 1948259"/>
                  <a:gd name="connsiteX893" fmla="*/ 1313140 w 1887636"/>
                  <a:gd name="connsiteY893" fmla="*/ 84006 h 1948259"/>
                  <a:gd name="connsiteX894" fmla="*/ 1250137 w 1887636"/>
                  <a:gd name="connsiteY894" fmla="*/ 56523 h 1948259"/>
                  <a:gd name="connsiteX895" fmla="*/ 1185248 w 1887636"/>
                  <a:gd name="connsiteY895" fmla="*/ 35984 h 1948259"/>
                  <a:gd name="connsiteX896" fmla="*/ 1118374 w 1887636"/>
                  <a:gd name="connsiteY896" fmla="*/ 22242 h 1948259"/>
                  <a:gd name="connsiteX897" fmla="*/ 1051005 w 1887636"/>
                  <a:gd name="connsiteY897" fmla="*/ 10237 h 1948259"/>
                  <a:gd name="connsiteX898" fmla="*/ 983040 w 1887636"/>
                  <a:gd name="connsiteY898" fmla="*/ 5078 h 1948259"/>
                  <a:gd name="connsiteX899" fmla="*/ 915720 w 1887636"/>
                  <a:gd name="connsiteY899" fmla="*/ 5078 h 1948259"/>
                  <a:gd name="connsiteX900" fmla="*/ 847209 w 1887636"/>
                  <a:gd name="connsiteY900" fmla="*/ 10237 h 1948259"/>
                  <a:gd name="connsiteX901" fmla="*/ 779741 w 1887636"/>
                  <a:gd name="connsiteY901" fmla="*/ 20506 h 1948259"/>
                  <a:gd name="connsiteX902" fmla="*/ 713363 w 1887636"/>
                  <a:gd name="connsiteY902" fmla="*/ 34248 h 1948259"/>
                  <a:gd name="connsiteX903" fmla="*/ 648177 w 1887636"/>
                  <a:gd name="connsiteY903" fmla="*/ 54836 h 1948259"/>
                  <a:gd name="connsiteX904" fmla="*/ 584925 w 1887636"/>
                  <a:gd name="connsiteY904" fmla="*/ 78847 h 1948259"/>
                  <a:gd name="connsiteX905" fmla="*/ 523756 w 1887636"/>
                  <a:gd name="connsiteY905" fmla="*/ 106281 h 1948259"/>
                  <a:gd name="connsiteX906" fmla="*/ 463679 w 1887636"/>
                  <a:gd name="connsiteY906" fmla="*/ 140561 h 1948259"/>
                  <a:gd name="connsiteX907" fmla="*/ 406380 w 1887636"/>
                  <a:gd name="connsiteY907" fmla="*/ 178314 h 1948259"/>
                  <a:gd name="connsiteX908" fmla="*/ 352753 w 1887636"/>
                  <a:gd name="connsiteY908" fmla="*/ 222565 h 1948259"/>
                  <a:gd name="connsiteX909" fmla="*/ 301010 w 1887636"/>
                  <a:gd name="connsiteY909" fmla="*/ 267511 h 1948259"/>
                  <a:gd name="connsiteX910" fmla="*/ 253038 w 1887636"/>
                  <a:gd name="connsiteY910" fmla="*/ 317220 h 1948259"/>
                  <a:gd name="connsiteX911" fmla="*/ 209282 w 1887636"/>
                  <a:gd name="connsiteY911" fmla="*/ 368665 h 1948259"/>
                  <a:gd name="connsiteX912" fmla="*/ 169545 w 1887636"/>
                  <a:gd name="connsiteY912" fmla="*/ 423582 h 1948259"/>
                  <a:gd name="connsiteX913" fmla="*/ 132934 w 1887636"/>
                  <a:gd name="connsiteY913" fmla="*/ 483610 h 1948259"/>
                  <a:gd name="connsiteX914" fmla="*/ 100538 w 1887636"/>
                  <a:gd name="connsiteY914" fmla="*/ 543637 h 1948259"/>
                  <a:gd name="connsiteX915" fmla="*/ 73204 w 1887636"/>
                  <a:gd name="connsiteY915" fmla="*/ 608774 h 1948259"/>
                  <a:gd name="connsiteX916" fmla="*/ 49590 w 1887636"/>
                  <a:gd name="connsiteY916" fmla="*/ 673961 h 1948259"/>
                  <a:gd name="connsiteX917" fmla="*/ 31135 w 1887636"/>
                  <a:gd name="connsiteY917" fmla="*/ 739148 h 1948259"/>
                  <a:gd name="connsiteX918" fmla="*/ 17096 w 1887636"/>
                  <a:gd name="connsiteY918" fmla="*/ 807757 h 1948259"/>
                  <a:gd name="connsiteX919" fmla="*/ 7769 w 1887636"/>
                  <a:gd name="connsiteY919" fmla="*/ 874631 h 1948259"/>
                  <a:gd name="connsiteX920" fmla="*/ 3007 w 1887636"/>
                  <a:gd name="connsiteY920" fmla="*/ 943241 h 1948259"/>
                  <a:gd name="connsiteX921" fmla="*/ 3255 w 1887636"/>
                  <a:gd name="connsiteY921" fmla="*/ 1011850 h 1948259"/>
                  <a:gd name="connsiteX922" fmla="*/ 8513 w 1887636"/>
                  <a:gd name="connsiteY922" fmla="*/ 1082147 h 1948259"/>
                  <a:gd name="connsiteX923" fmla="*/ 18534 w 1887636"/>
                  <a:gd name="connsiteY923" fmla="*/ 1149020 h 1948259"/>
                  <a:gd name="connsiteX924" fmla="*/ 32475 w 1887636"/>
                  <a:gd name="connsiteY924" fmla="*/ 1217630 h 1948259"/>
                  <a:gd name="connsiteX925" fmla="*/ 51624 w 1887636"/>
                  <a:gd name="connsiteY925" fmla="*/ 1282817 h 1948259"/>
                  <a:gd name="connsiteX926" fmla="*/ 75486 w 1887636"/>
                  <a:gd name="connsiteY926" fmla="*/ 1347954 h 1948259"/>
                  <a:gd name="connsiteX927" fmla="*/ 102672 w 1887636"/>
                  <a:gd name="connsiteY927" fmla="*/ 1409718 h 1948259"/>
                  <a:gd name="connsiteX928" fmla="*/ 134372 w 1887636"/>
                  <a:gd name="connsiteY928" fmla="*/ 1469745 h 1948259"/>
                  <a:gd name="connsiteX929" fmla="*/ 170389 w 1887636"/>
                  <a:gd name="connsiteY929" fmla="*/ 1526349 h 1948259"/>
                  <a:gd name="connsiteX930" fmla="*/ 210423 w 1887636"/>
                  <a:gd name="connsiteY930" fmla="*/ 1581217 h 1948259"/>
                  <a:gd name="connsiteX931" fmla="*/ 253732 w 1887636"/>
                  <a:gd name="connsiteY931" fmla="*/ 1634398 h 1948259"/>
                  <a:gd name="connsiteX932" fmla="*/ 300415 w 1887636"/>
                  <a:gd name="connsiteY932" fmla="*/ 1684107 h 1948259"/>
                  <a:gd name="connsiteX933" fmla="*/ 350471 w 1887636"/>
                  <a:gd name="connsiteY933" fmla="*/ 1727019 h 1948259"/>
                  <a:gd name="connsiteX934" fmla="*/ 403602 w 1887636"/>
                  <a:gd name="connsiteY934" fmla="*/ 1768145 h 1948259"/>
                  <a:gd name="connsiteX935" fmla="*/ 459363 w 1887636"/>
                  <a:gd name="connsiteY935" fmla="*/ 1805898 h 1948259"/>
                  <a:gd name="connsiteX936" fmla="*/ 516513 w 1887636"/>
                  <a:gd name="connsiteY936" fmla="*/ 1838491 h 1948259"/>
                  <a:gd name="connsiteX937" fmla="*/ 577037 w 1887636"/>
                  <a:gd name="connsiteY937" fmla="*/ 1867662 h 1948259"/>
                  <a:gd name="connsiteX938" fmla="*/ 638155 w 1887636"/>
                  <a:gd name="connsiteY938" fmla="*/ 1891673 h 1948259"/>
                  <a:gd name="connsiteX939" fmla="*/ 700911 w 1887636"/>
                  <a:gd name="connsiteY939" fmla="*/ 1910524 h 1948259"/>
                  <a:gd name="connsiteX940" fmla="*/ 758656 w 1887636"/>
                  <a:gd name="connsiteY940" fmla="*/ 1925953 h 1948259"/>
                  <a:gd name="connsiteX941" fmla="*/ 1084987 w 1887636"/>
                  <a:gd name="connsiteY941" fmla="*/ 1937958 h 1948259"/>
                  <a:gd name="connsiteX942" fmla="*/ 1154986 w 1887636"/>
                  <a:gd name="connsiteY942" fmla="*/ 1910524 h 1948259"/>
                  <a:gd name="connsiteX943" fmla="*/ 1217742 w 1887636"/>
                  <a:gd name="connsiteY943" fmla="*/ 1901942 h 1948259"/>
                  <a:gd name="connsiteX944" fmla="*/ 1279158 w 1887636"/>
                  <a:gd name="connsiteY944" fmla="*/ 1877931 h 1948259"/>
                  <a:gd name="connsiteX945" fmla="*/ 1339136 w 1887636"/>
                  <a:gd name="connsiteY945" fmla="*/ 1855656 h 1948259"/>
                  <a:gd name="connsiteX946" fmla="*/ 1397576 w 1887636"/>
                  <a:gd name="connsiteY946" fmla="*/ 1823063 h 1948259"/>
                  <a:gd name="connsiteX947" fmla="*/ 1452295 w 1887636"/>
                  <a:gd name="connsiteY947" fmla="*/ 1788733 h 1948259"/>
                  <a:gd name="connsiteX948" fmla="*/ 1506072 w 1887636"/>
                  <a:gd name="connsiteY948" fmla="*/ 1751030 h 1948259"/>
                  <a:gd name="connsiteX949" fmla="*/ 1556425 w 1887636"/>
                  <a:gd name="connsiteY949" fmla="*/ 1709854 h 1948259"/>
                  <a:gd name="connsiteX950" fmla="*/ 1604397 w 1887636"/>
                  <a:gd name="connsiteY950" fmla="*/ 1663569 h 1948259"/>
                  <a:gd name="connsiteX951" fmla="*/ 1648599 w 1887636"/>
                  <a:gd name="connsiteY951" fmla="*/ 1615547 h 1948259"/>
                  <a:gd name="connsiteX952" fmla="*/ 1689378 w 1887636"/>
                  <a:gd name="connsiteY952" fmla="*/ 1565789 h 1948259"/>
                  <a:gd name="connsiteX953" fmla="*/ 1726784 w 1887636"/>
                  <a:gd name="connsiteY953" fmla="*/ 1510921 h 1948259"/>
                  <a:gd name="connsiteX954" fmla="*/ 1760717 w 1887636"/>
                  <a:gd name="connsiteY954" fmla="*/ 1450893 h 1948259"/>
                  <a:gd name="connsiteX955" fmla="*/ 1791276 w 1887636"/>
                  <a:gd name="connsiteY955" fmla="*/ 1394289 h 1948259"/>
                  <a:gd name="connsiteX956" fmla="*/ 1816775 w 1887636"/>
                  <a:gd name="connsiteY956" fmla="*/ 1332525 h 1948259"/>
                  <a:gd name="connsiteX957" fmla="*/ 1838454 w 1887636"/>
                  <a:gd name="connsiteY957" fmla="*/ 1270811 h 1948259"/>
                  <a:gd name="connsiteX958" fmla="*/ 1856711 w 1887636"/>
                  <a:gd name="connsiteY958" fmla="*/ 1207361 h 1948259"/>
                  <a:gd name="connsiteX959" fmla="*/ 1870105 w 1887636"/>
                  <a:gd name="connsiteY959" fmla="*/ 1142174 h 1948259"/>
                  <a:gd name="connsiteX960" fmla="*/ 1879233 w 1887636"/>
                  <a:gd name="connsiteY960" fmla="*/ 1076987 h 1948259"/>
                  <a:gd name="connsiteX961" fmla="*/ 1884144 w 1887636"/>
                  <a:gd name="connsiteY961" fmla="*/ 1010114 h 1948259"/>
                  <a:gd name="connsiteX962" fmla="*/ 1884393 w 1887636"/>
                  <a:gd name="connsiteY962" fmla="*/ 944927 h 1948259"/>
                  <a:gd name="connsiteX963" fmla="*/ 1880176 w 1887636"/>
                  <a:gd name="connsiteY963" fmla="*/ 878054 h 1948259"/>
                  <a:gd name="connsiteX964" fmla="*/ 1872040 w 1887636"/>
                  <a:gd name="connsiteY964" fmla="*/ 811180 h 1948259"/>
                  <a:gd name="connsiteX965" fmla="*/ 1859092 w 1887636"/>
                  <a:gd name="connsiteY965" fmla="*/ 747730 h 1948259"/>
                  <a:gd name="connsiteX966" fmla="*/ 1841778 w 1887636"/>
                  <a:gd name="connsiteY966" fmla="*/ 685966 h 1948259"/>
                  <a:gd name="connsiteX967" fmla="*/ 1820248 w 1887636"/>
                  <a:gd name="connsiteY967" fmla="*/ 620780 h 1948259"/>
                  <a:gd name="connsiteX968" fmla="*/ 1794550 w 1887636"/>
                  <a:gd name="connsiteY968" fmla="*/ 562489 h 1948259"/>
                  <a:gd name="connsiteX969" fmla="*/ 1765131 w 1887636"/>
                  <a:gd name="connsiteY969" fmla="*/ 500725 h 1948259"/>
                  <a:gd name="connsiteX970" fmla="*/ 1731943 w 1887636"/>
                  <a:gd name="connsiteY970" fmla="*/ 445857 h 1948259"/>
                  <a:gd name="connsiteX971" fmla="*/ 1695182 w 1887636"/>
                  <a:gd name="connsiteY971" fmla="*/ 390989 h 1948259"/>
                  <a:gd name="connsiteX972" fmla="*/ 1654106 w 1887636"/>
                  <a:gd name="connsiteY972" fmla="*/ 337808 h 1948259"/>
                  <a:gd name="connsiteX973" fmla="*/ 1610350 w 1887636"/>
                  <a:gd name="connsiteY973" fmla="*/ 289786 h 1948259"/>
                  <a:gd name="connsiteX974" fmla="*/ 1563420 w 1887636"/>
                  <a:gd name="connsiteY974" fmla="*/ 245187 h 1948259"/>
                  <a:gd name="connsiteX975" fmla="*/ 1513116 w 1887636"/>
                  <a:gd name="connsiteY975" fmla="*/ 202324 h 1948259"/>
                  <a:gd name="connsiteX976" fmla="*/ 1461126 w 1887636"/>
                  <a:gd name="connsiteY976" fmla="*/ 164572 h 1948259"/>
                  <a:gd name="connsiteX977" fmla="*/ 1405513 w 1887636"/>
                  <a:gd name="connsiteY977" fmla="*/ 128555 h 1948259"/>
                  <a:gd name="connsiteX978" fmla="*/ 1348413 w 1887636"/>
                  <a:gd name="connsiteY978" fmla="*/ 97698 h 1948259"/>
                  <a:gd name="connsiteX979" fmla="*/ 1289526 w 1887636"/>
                  <a:gd name="connsiteY979" fmla="*/ 72001 h 1948259"/>
                  <a:gd name="connsiteX980" fmla="*/ 1228904 w 1887636"/>
                  <a:gd name="connsiteY980" fmla="*/ 49676 h 1948259"/>
                  <a:gd name="connsiteX981" fmla="*/ 1167537 w 1887636"/>
                  <a:gd name="connsiteY981" fmla="*/ 32512 h 1948259"/>
                  <a:gd name="connsiteX982" fmla="*/ 1103392 w 1887636"/>
                  <a:gd name="connsiteY982" fmla="*/ 18819 h 1948259"/>
                  <a:gd name="connsiteX983" fmla="*/ 1039495 w 1887636"/>
                  <a:gd name="connsiteY983" fmla="*/ 10237 h 1948259"/>
                  <a:gd name="connsiteX984" fmla="*/ 975450 w 1887636"/>
                  <a:gd name="connsiteY984" fmla="*/ 5078 h 1948259"/>
                  <a:gd name="connsiteX985" fmla="*/ 909965 w 1887636"/>
                  <a:gd name="connsiteY985" fmla="*/ 6814 h 1948259"/>
                  <a:gd name="connsiteX986" fmla="*/ 846713 w 1887636"/>
                  <a:gd name="connsiteY986" fmla="*/ 10237 h 1948259"/>
                  <a:gd name="connsiteX987" fmla="*/ 782618 w 1887636"/>
                  <a:gd name="connsiteY987" fmla="*/ 18819 h 1948259"/>
                  <a:gd name="connsiteX988" fmla="*/ 719366 w 1887636"/>
                  <a:gd name="connsiteY988" fmla="*/ 32512 h 1948259"/>
                  <a:gd name="connsiteX989" fmla="*/ 656858 w 1887636"/>
                  <a:gd name="connsiteY989" fmla="*/ 51413 h 1948259"/>
                  <a:gd name="connsiteX990" fmla="*/ 595491 w 1887636"/>
                  <a:gd name="connsiteY990" fmla="*/ 73687 h 1948259"/>
                  <a:gd name="connsiteX991" fmla="*/ 536307 w 1887636"/>
                  <a:gd name="connsiteY991" fmla="*/ 101121 h 1948259"/>
                  <a:gd name="connsiteX992" fmla="*/ 479554 w 1887636"/>
                  <a:gd name="connsiteY992" fmla="*/ 132028 h 1948259"/>
                  <a:gd name="connsiteX993" fmla="*/ 424637 w 1887636"/>
                  <a:gd name="connsiteY993" fmla="*/ 166308 h 1948259"/>
                  <a:gd name="connsiteX994" fmla="*/ 373390 w 1887636"/>
                  <a:gd name="connsiteY994" fmla="*/ 204061 h 1948259"/>
                  <a:gd name="connsiteX995" fmla="*/ 322789 w 1887636"/>
                  <a:gd name="connsiteY995" fmla="*/ 245187 h 1948259"/>
                  <a:gd name="connsiteX996" fmla="*/ 276751 w 1887636"/>
                  <a:gd name="connsiteY996" fmla="*/ 291522 h 1948259"/>
                  <a:gd name="connsiteX997" fmla="*/ 232698 w 1887636"/>
                  <a:gd name="connsiteY997" fmla="*/ 341231 h 1948259"/>
                  <a:gd name="connsiteX998" fmla="*/ 192217 w 1887636"/>
                  <a:gd name="connsiteY998" fmla="*/ 392676 h 1948259"/>
                  <a:gd name="connsiteX999" fmla="*/ 155059 w 1887636"/>
                  <a:gd name="connsiteY999" fmla="*/ 447593 h 1948259"/>
                  <a:gd name="connsiteX1000" fmla="*/ 122267 w 1887636"/>
                  <a:gd name="connsiteY1000" fmla="*/ 502461 h 1948259"/>
                  <a:gd name="connsiteX1001" fmla="*/ 93097 w 1887636"/>
                  <a:gd name="connsiteY1001" fmla="*/ 560752 h 1948259"/>
                  <a:gd name="connsiteX1002" fmla="*/ 67548 w 1887636"/>
                  <a:gd name="connsiteY1002" fmla="*/ 622516 h 1948259"/>
                  <a:gd name="connsiteX1003" fmla="*/ 46365 w 1887636"/>
                  <a:gd name="connsiteY1003" fmla="*/ 684230 h 1948259"/>
                  <a:gd name="connsiteX1004" fmla="*/ 29200 w 1887636"/>
                  <a:gd name="connsiteY1004" fmla="*/ 745994 h 1948259"/>
                  <a:gd name="connsiteX1005" fmla="*/ 16599 w 1887636"/>
                  <a:gd name="connsiteY1005" fmla="*/ 811180 h 1948259"/>
                  <a:gd name="connsiteX1006" fmla="*/ 7670 w 1887636"/>
                  <a:gd name="connsiteY1006" fmla="*/ 876318 h 1948259"/>
                  <a:gd name="connsiteX1007" fmla="*/ 3602 w 1887636"/>
                  <a:gd name="connsiteY1007" fmla="*/ 941504 h 1948259"/>
                  <a:gd name="connsiteX1008" fmla="*/ 4048 w 1887636"/>
                  <a:gd name="connsiteY1008" fmla="*/ 1006691 h 1948259"/>
                  <a:gd name="connsiteX1009" fmla="*/ 8612 w 1887636"/>
                  <a:gd name="connsiteY1009" fmla="*/ 1071878 h 1948259"/>
                  <a:gd name="connsiteX1010" fmla="*/ 16351 w 1887636"/>
                  <a:gd name="connsiteY1010" fmla="*/ 1137015 h 1948259"/>
                  <a:gd name="connsiteX1011" fmla="*/ 29696 w 1887636"/>
                  <a:gd name="connsiteY1011" fmla="*/ 1200465 h 1948259"/>
                  <a:gd name="connsiteX1012" fmla="*/ 45770 w 1887636"/>
                  <a:gd name="connsiteY1012" fmla="*/ 1263965 h 1948259"/>
                  <a:gd name="connsiteX1013" fmla="*/ 67201 w 1887636"/>
                  <a:gd name="connsiteY1013" fmla="*/ 1325679 h 1948259"/>
                  <a:gd name="connsiteX1014" fmla="*/ 92304 w 1887636"/>
                  <a:gd name="connsiteY1014" fmla="*/ 1385707 h 1948259"/>
                  <a:gd name="connsiteX1015" fmla="*/ 120829 w 1887636"/>
                  <a:gd name="connsiteY1015" fmla="*/ 1443998 h 1948259"/>
                  <a:gd name="connsiteX1016" fmla="*/ 152926 w 1887636"/>
                  <a:gd name="connsiteY1016" fmla="*/ 1498915 h 1948259"/>
                  <a:gd name="connsiteX1017" fmla="*/ 188049 w 1887636"/>
                  <a:gd name="connsiteY1017" fmla="*/ 1550658 h 1948259"/>
                  <a:gd name="connsiteX1018" fmla="*/ 228035 w 1887636"/>
                  <a:gd name="connsiteY1018" fmla="*/ 1601805 h 1948259"/>
                  <a:gd name="connsiteX1019" fmla="*/ 270401 w 1887636"/>
                  <a:gd name="connsiteY1019" fmla="*/ 1649827 h 1948259"/>
                  <a:gd name="connsiteX1020" fmla="*/ 315744 w 1887636"/>
                  <a:gd name="connsiteY1020" fmla="*/ 1694426 h 1948259"/>
                  <a:gd name="connsiteX1021" fmla="*/ 364014 w 1887636"/>
                  <a:gd name="connsiteY1021" fmla="*/ 1735602 h 1948259"/>
                  <a:gd name="connsiteX1022" fmla="*/ 414268 w 1887636"/>
                  <a:gd name="connsiteY1022" fmla="*/ 1775041 h 1948259"/>
                  <a:gd name="connsiteX1023" fmla="*/ 466755 w 1887636"/>
                  <a:gd name="connsiteY1023" fmla="*/ 1809321 h 1948259"/>
                  <a:gd name="connsiteX1024" fmla="*/ 521028 w 1887636"/>
                  <a:gd name="connsiteY1024" fmla="*/ 1840178 h 1948259"/>
                  <a:gd name="connsiteX1025" fmla="*/ 578426 w 1887636"/>
                  <a:gd name="connsiteY1025" fmla="*/ 1867662 h 1948259"/>
                  <a:gd name="connsiteX1026" fmla="*/ 637411 w 1887636"/>
                  <a:gd name="connsiteY1026" fmla="*/ 1891673 h 1948259"/>
                  <a:gd name="connsiteX1027" fmla="*/ 696695 w 1887636"/>
                  <a:gd name="connsiteY1027" fmla="*/ 1908788 h 1948259"/>
                  <a:gd name="connsiteX1028" fmla="*/ 754093 w 1887636"/>
                  <a:gd name="connsiteY1028" fmla="*/ 1922530 h 1948259"/>
                  <a:gd name="connsiteX1029" fmla="*/ 1074966 w 1887636"/>
                  <a:gd name="connsiteY1029" fmla="*/ 1934535 h 1948259"/>
                  <a:gd name="connsiteX1030" fmla="*/ 1126113 w 1887636"/>
                  <a:gd name="connsiteY1030" fmla="*/ 1924216 h 1948259"/>
                  <a:gd name="connsiteX1031" fmla="*/ 1186637 w 1887636"/>
                  <a:gd name="connsiteY1031" fmla="*/ 1910524 h 1948259"/>
                  <a:gd name="connsiteX1032" fmla="*/ 1244779 w 1887636"/>
                  <a:gd name="connsiteY1032" fmla="*/ 1891673 h 1948259"/>
                  <a:gd name="connsiteX1033" fmla="*/ 1301582 w 1887636"/>
                  <a:gd name="connsiteY1033" fmla="*/ 1869348 h 1948259"/>
                  <a:gd name="connsiteX1034" fmla="*/ 1358037 w 1887636"/>
                  <a:gd name="connsiteY1034" fmla="*/ 1843651 h 1948259"/>
                  <a:gd name="connsiteX1035" fmla="*/ 1412459 w 1887636"/>
                  <a:gd name="connsiteY1035" fmla="*/ 1814480 h 1948259"/>
                  <a:gd name="connsiteX1036" fmla="*/ 1464647 w 1887636"/>
                  <a:gd name="connsiteY1036" fmla="*/ 1780151 h 1948259"/>
                  <a:gd name="connsiteX1037" fmla="*/ 1514902 w 1887636"/>
                  <a:gd name="connsiteY1037" fmla="*/ 1744134 h 1948259"/>
                  <a:gd name="connsiteX1038" fmla="*/ 1561485 w 1887636"/>
                  <a:gd name="connsiteY1038" fmla="*/ 1704695 h 1948259"/>
                  <a:gd name="connsiteX1039" fmla="*/ 1606282 w 1887636"/>
                  <a:gd name="connsiteY1039" fmla="*/ 1661832 h 1948259"/>
                  <a:gd name="connsiteX1040" fmla="*/ 1648004 w 1887636"/>
                  <a:gd name="connsiteY1040" fmla="*/ 1615547 h 1948259"/>
                  <a:gd name="connsiteX1041" fmla="*/ 1686798 w 1887636"/>
                  <a:gd name="connsiteY1041" fmla="*/ 1567525 h 1948259"/>
                  <a:gd name="connsiteX1042" fmla="*/ 1722715 w 1887636"/>
                  <a:gd name="connsiteY1042" fmla="*/ 1517767 h 1948259"/>
                  <a:gd name="connsiteX1043" fmla="*/ 1755210 w 1887636"/>
                  <a:gd name="connsiteY1043" fmla="*/ 1462899 h 1948259"/>
                  <a:gd name="connsiteX1044" fmla="*/ 1784529 w 1887636"/>
                  <a:gd name="connsiteY1044" fmla="*/ 1407981 h 1948259"/>
                  <a:gd name="connsiteX1045" fmla="*/ 1810128 w 1887636"/>
                  <a:gd name="connsiteY1045" fmla="*/ 1351426 h 1948259"/>
                  <a:gd name="connsiteX1046" fmla="*/ 1831162 w 1887636"/>
                  <a:gd name="connsiteY1046" fmla="*/ 1293086 h 1948259"/>
                  <a:gd name="connsiteX1047" fmla="*/ 1849616 w 1887636"/>
                  <a:gd name="connsiteY1047" fmla="*/ 1231372 h 1948259"/>
                  <a:gd name="connsiteX1048" fmla="*/ 1864251 w 1887636"/>
                  <a:gd name="connsiteY1048" fmla="*/ 1173031 h 1948259"/>
                  <a:gd name="connsiteX1049" fmla="*/ 1874818 w 1887636"/>
                  <a:gd name="connsiteY1049" fmla="*/ 1111317 h 1948259"/>
                  <a:gd name="connsiteX1050" fmla="*/ 1881317 w 1887636"/>
                  <a:gd name="connsiteY1050" fmla="*/ 1049553 h 1948259"/>
                  <a:gd name="connsiteX1051" fmla="*/ 1884194 w 1887636"/>
                  <a:gd name="connsiteY1051" fmla="*/ 986103 h 1948259"/>
                  <a:gd name="connsiteX1052" fmla="*/ 1882854 w 1887636"/>
                  <a:gd name="connsiteY1052" fmla="*/ 922653 h 1948259"/>
                  <a:gd name="connsiteX1053" fmla="*/ 1877695 w 1887636"/>
                  <a:gd name="connsiteY1053" fmla="*/ 859202 h 1948259"/>
                  <a:gd name="connsiteX1054" fmla="*/ 1868865 w 1887636"/>
                  <a:gd name="connsiteY1054" fmla="*/ 797439 h 1948259"/>
                  <a:gd name="connsiteX1055" fmla="*/ 1856462 w 1887636"/>
                  <a:gd name="connsiteY1055" fmla="*/ 740834 h 1948259"/>
                  <a:gd name="connsiteX1056" fmla="*/ 1839248 w 1887636"/>
                  <a:gd name="connsiteY1056" fmla="*/ 679120 h 1948259"/>
                  <a:gd name="connsiteX1057" fmla="*/ 1819355 w 1887636"/>
                  <a:gd name="connsiteY1057" fmla="*/ 619093 h 1948259"/>
                  <a:gd name="connsiteX1058" fmla="*/ 1795245 w 1887636"/>
                  <a:gd name="connsiteY1058" fmla="*/ 562489 h 1948259"/>
                  <a:gd name="connsiteX1059" fmla="*/ 1767661 w 1887636"/>
                  <a:gd name="connsiteY1059" fmla="*/ 507621 h 1948259"/>
                  <a:gd name="connsiteX1060" fmla="*/ 1736755 w 1887636"/>
                  <a:gd name="connsiteY1060" fmla="*/ 452703 h 1948259"/>
                  <a:gd name="connsiteX1061" fmla="*/ 1702227 w 1887636"/>
                  <a:gd name="connsiteY1061" fmla="*/ 401258 h 1948259"/>
                  <a:gd name="connsiteX1062" fmla="*/ 1665020 w 1887636"/>
                  <a:gd name="connsiteY1062" fmla="*/ 351550 h 1948259"/>
                  <a:gd name="connsiteX1063" fmla="*/ 1624042 w 1887636"/>
                  <a:gd name="connsiteY1063" fmla="*/ 305214 h 1948259"/>
                  <a:gd name="connsiteX1064" fmla="*/ 1581130 w 1887636"/>
                  <a:gd name="connsiteY1064" fmla="*/ 260616 h 1948259"/>
                  <a:gd name="connsiteX1065" fmla="*/ 1535242 w 1887636"/>
                  <a:gd name="connsiteY1065" fmla="*/ 221176 h 1948259"/>
                  <a:gd name="connsiteX1066" fmla="*/ 1486178 w 1887636"/>
                  <a:gd name="connsiteY1066" fmla="*/ 183473 h 1948259"/>
                  <a:gd name="connsiteX1067" fmla="*/ 1435825 w 1887636"/>
                  <a:gd name="connsiteY1067" fmla="*/ 149143 h 1948259"/>
                  <a:gd name="connsiteX1068" fmla="*/ 1382594 w 1887636"/>
                  <a:gd name="connsiteY1068" fmla="*/ 118286 h 1948259"/>
                  <a:gd name="connsiteX1069" fmla="*/ 1328718 w 1887636"/>
                  <a:gd name="connsiteY1069" fmla="*/ 90852 h 1948259"/>
                  <a:gd name="connsiteX1070" fmla="*/ 1272362 w 1887636"/>
                  <a:gd name="connsiteY1070" fmla="*/ 65105 h 1948259"/>
                  <a:gd name="connsiteX1071" fmla="*/ 1214815 w 1887636"/>
                  <a:gd name="connsiteY1071" fmla="*/ 46253 h 1948259"/>
                  <a:gd name="connsiteX1072" fmla="*/ 1154788 w 1887636"/>
                  <a:gd name="connsiteY1072" fmla="*/ 29089 h 1948259"/>
                  <a:gd name="connsiteX1073" fmla="*/ 1095554 w 1887636"/>
                  <a:gd name="connsiteY1073" fmla="*/ 17083 h 1948259"/>
                  <a:gd name="connsiteX1074" fmla="*/ 1034683 w 1887636"/>
                  <a:gd name="connsiteY1074" fmla="*/ 10237 h 1948259"/>
                  <a:gd name="connsiteX1075" fmla="*/ 973614 w 1887636"/>
                  <a:gd name="connsiteY1075" fmla="*/ 8005 h 1948259"/>
                  <a:gd name="connsiteX1076" fmla="*/ 913091 w 1887636"/>
                  <a:gd name="connsiteY1076" fmla="*/ 6814 h 1948259"/>
                  <a:gd name="connsiteX1077" fmla="*/ 853113 w 1887636"/>
                  <a:gd name="connsiteY1077" fmla="*/ 10237 h 1948259"/>
                  <a:gd name="connsiteX1078" fmla="*/ 792589 w 1887636"/>
                  <a:gd name="connsiteY1078" fmla="*/ 18819 h 1948259"/>
                  <a:gd name="connsiteX1079" fmla="*/ 733157 w 1887636"/>
                  <a:gd name="connsiteY1079" fmla="*/ 30825 h 1948259"/>
                  <a:gd name="connsiteX1080" fmla="*/ 673924 w 1887636"/>
                  <a:gd name="connsiteY1080" fmla="*/ 46253 h 1948259"/>
                  <a:gd name="connsiteX1081" fmla="*/ 615732 w 1887636"/>
                  <a:gd name="connsiteY1081" fmla="*/ 66841 h 1948259"/>
                  <a:gd name="connsiteX1082" fmla="*/ 559922 w 1887636"/>
                  <a:gd name="connsiteY1082" fmla="*/ 89116 h 1948259"/>
                  <a:gd name="connsiteX1083" fmla="*/ 505500 w 1887636"/>
                  <a:gd name="connsiteY1083" fmla="*/ 118286 h 1948259"/>
                  <a:gd name="connsiteX1084" fmla="*/ 451971 w 1887636"/>
                  <a:gd name="connsiteY1084" fmla="*/ 149143 h 1948259"/>
                  <a:gd name="connsiteX1085" fmla="*/ 401320 w 1887636"/>
                  <a:gd name="connsiteY1085" fmla="*/ 183473 h 1948259"/>
                  <a:gd name="connsiteX1086" fmla="*/ 352653 w 1887636"/>
                  <a:gd name="connsiteY1086" fmla="*/ 221176 h 1948259"/>
                  <a:gd name="connsiteX1087" fmla="*/ 306814 w 1887636"/>
                  <a:gd name="connsiteY1087" fmla="*/ 262352 h 1948259"/>
                  <a:gd name="connsiteX1088" fmla="*/ 263406 w 1887636"/>
                  <a:gd name="connsiteY1088" fmla="*/ 306951 h 1948259"/>
                  <a:gd name="connsiteX1089" fmla="*/ 223371 w 1887636"/>
                  <a:gd name="connsiteY1089" fmla="*/ 349962 h 1948259"/>
                  <a:gd name="connsiteX1090" fmla="*/ 185867 w 1887636"/>
                  <a:gd name="connsiteY1090" fmla="*/ 402994 h 1948259"/>
                  <a:gd name="connsiteX1091" fmla="*/ 150892 w 1887636"/>
                  <a:gd name="connsiteY1091" fmla="*/ 452901 h 1948259"/>
                  <a:gd name="connsiteX1092" fmla="*/ 120630 w 1887636"/>
                  <a:gd name="connsiteY1092" fmla="*/ 505884 h 1948259"/>
                  <a:gd name="connsiteX1093" fmla="*/ 92452 w 1887636"/>
                  <a:gd name="connsiteY1093" fmla="*/ 564225 h 1948259"/>
                  <a:gd name="connsiteX1094" fmla="*/ 68689 w 1887636"/>
                  <a:gd name="connsiteY1094" fmla="*/ 619093 h 1948259"/>
                  <a:gd name="connsiteX1095" fmla="*/ 48201 w 1887636"/>
                  <a:gd name="connsiteY1095" fmla="*/ 677384 h 1948259"/>
                  <a:gd name="connsiteX1096" fmla="*/ 31631 w 1887636"/>
                  <a:gd name="connsiteY1096" fmla="*/ 739148 h 1948259"/>
                  <a:gd name="connsiteX1097" fmla="*/ 18782 w 1887636"/>
                  <a:gd name="connsiteY1097" fmla="*/ 797439 h 1948259"/>
                  <a:gd name="connsiteX1098" fmla="*/ 9604 w 1887636"/>
                  <a:gd name="connsiteY1098" fmla="*/ 859202 h 1948259"/>
                  <a:gd name="connsiteX1099" fmla="*/ 4693 w 1887636"/>
                  <a:gd name="connsiteY1099" fmla="*/ 920916 h 1948259"/>
                  <a:gd name="connsiteX1100" fmla="*/ 3453 w 1887636"/>
                  <a:gd name="connsiteY1100" fmla="*/ 982680 h 1948259"/>
                  <a:gd name="connsiteX1101" fmla="*/ 5537 w 1887636"/>
                  <a:gd name="connsiteY1101" fmla="*/ 1044394 h 1948259"/>
                  <a:gd name="connsiteX1102" fmla="*/ 11688 w 1887636"/>
                  <a:gd name="connsiteY1102" fmla="*/ 1106158 h 1948259"/>
                  <a:gd name="connsiteX1103" fmla="*/ 22106 w 1887636"/>
                  <a:gd name="connsiteY1103" fmla="*/ 1167921 h 1948259"/>
                  <a:gd name="connsiteX1104" fmla="*/ 36046 w 1887636"/>
                  <a:gd name="connsiteY1104" fmla="*/ 1226212 h 1948259"/>
                  <a:gd name="connsiteX1105" fmla="*/ 52418 w 1887636"/>
                  <a:gd name="connsiteY1105" fmla="*/ 1286240 h 1948259"/>
                  <a:gd name="connsiteX1106" fmla="*/ 73700 w 1887636"/>
                  <a:gd name="connsiteY1106" fmla="*/ 1342844 h 1948259"/>
                  <a:gd name="connsiteX1107" fmla="*/ 99001 w 1887636"/>
                  <a:gd name="connsiteY1107" fmla="*/ 1399448 h 1948259"/>
                  <a:gd name="connsiteX1108" fmla="*/ 126732 w 1887636"/>
                  <a:gd name="connsiteY1108" fmla="*/ 1454316 h 1948259"/>
                  <a:gd name="connsiteX1109" fmla="*/ 157044 w 1887636"/>
                  <a:gd name="connsiteY1109" fmla="*/ 1505761 h 1948259"/>
                  <a:gd name="connsiteX1110" fmla="*/ 190728 w 1887636"/>
                  <a:gd name="connsiteY1110" fmla="*/ 1554130 h 1948259"/>
                  <a:gd name="connsiteX1111" fmla="*/ 228630 w 1887636"/>
                  <a:gd name="connsiteY1111" fmla="*/ 1601805 h 1948259"/>
                  <a:gd name="connsiteX1112" fmla="*/ 269607 w 1887636"/>
                  <a:gd name="connsiteY1112" fmla="*/ 1649827 h 1948259"/>
                  <a:gd name="connsiteX1113" fmla="*/ 310932 w 1887636"/>
                  <a:gd name="connsiteY1113" fmla="*/ 1691003 h 1948259"/>
                  <a:gd name="connsiteX1114" fmla="*/ 357019 w 1887636"/>
                  <a:gd name="connsiteY1114" fmla="*/ 1732129 h 1948259"/>
                  <a:gd name="connsiteX1115" fmla="*/ 404297 w 1887636"/>
                  <a:gd name="connsiteY1115" fmla="*/ 1766459 h 1948259"/>
                  <a:gd name="connsiteX1116" fmla="*/ 452716 w 1887636"/>
                  <a:gd name="connsiteY1116" fmla="*/ 1800739 h 1948259"/>
                  <a:gd name="connsiteX1117" fmla="*/ 503962 w 1887636"/>
                  <a:gd name="connsiteY1117" fmla="*/ 1829909 h 1948259"/>
                  <a:gd name="connsiteX1118" fmla="*/ 557044 w 1887636"/>
                  <a:gd name="connsiteY1118" fmla="*/ 1857343 h 1948259"/>
                  <a:gd name="connsiteX1119" fmla="*/ 611763 w 1887636"/>
                  <a:gd name="connsiteY1119" fmla="*/ 1879667 h 1948259"/>
                  <a:gd name="connsiteX1120" fmla="*/ 666582 w 1887636"/>
                  <a:gd name="connsiteY1120" fmla="*/ 1898519 h 1948259"/>
                  <a:gd name="connsiteX1121" fmla="*/ 723732 w 1887636"/>
                  <a:gd name="connsiteY1121" fmla="*/ 1915684 h 1948259"/>
                  <a:gd name="connsiteX1122" fmla="*/ 767239 w 1887636"/>
                  <a:gd name="connsiteY1122" fmla="*/ 1929376 h 1948259"/>
                  <a:gd name="connsiteX1123" fmla="*/ 1078290 w 1887636"/>
                  <a:gd name="connsiteY1123" fmla="*/ 1937958 h 1948259"/>
                  <a:gd name="connsiteX1124" fmla="*/ 1127601 w 1887636"/>
                  <a:gd name="connsiteY1124" fmla="*/ 1924216 h 1948259"/>
                  <a:gd name="connsiteX1125" fmla="*/ 1184553 w 1887636"/>
                  <a:gd name="connsiteY1125" fmla="*/ 1910524 h 1948259"/>
                  <a:gd name="connsiteX1126" fmla="*/ 1240711 w 1887636"/>
                  <a:gd name="connsiteY1126" fmla="*/ 1891673 h 1948259"/>
                  <a:gd name="connsiteX1127" fmla="*/ 1295827 w 1887636"/>
                  <a:gd name="connsiteY1127" fmla="*/ 1871085 h 1948259"/>
                  <a:gd name="connsiteX1128" fmla="*/ 1348066 w 1887636"/>
                  <a:gd name="connsiteY1128" fmla="*/ 1848761 h 1948259"/>
                  <a:gd name="connsiteX1129" fmla="*/ 1399709 w 1887636"/>
                  <a:gd name="connsiteY1129" fmla="*/ 1821327 h 1948259"/>
                  <a:gd name="connsiteX1130" fmla="*/ 1449517 w 1887636"/>
                  <a:gd name="connsiteY1130" fmla="*/ 1792156 h 1948259"/>
                  <a:gd name="connsiteX1131" fmla="*/ 1496298 w 1887636"/>
                  <a:gd name="connsiteY1131" fmla="*/ 1759612 h 1948259"/>
                  <a:gd name="connsiteX1132" fmla="*/ 1542237 w 1887636"/>
                  <a:gd name="connsiteY1132" fmla="*/ 1720123 h 1948259"/>
                  <a:gd name="connsiteX1133" fmla="*/ 1585198 w 1887636"/>
                  <a:gd name="connsiteY1133" fmla="*/ 1682420 h 1948259"/>
                  <a:gd name="connsiteX1134" fmla="*/ 1626275 w 1887636"/>
                  <a:gd name="connsiteY1134" fmla="*/ 1641245 h 1948259"/>
                  <a:gd name="connsiteX1135" fmla="*/ 1664672 w 1887636"/>
                  <a:gd name="connsiteY1135" fmla="*/ 1594959 h 1948259"/>
                  <a:gd name="connsiteX1136" fmla="*/ 1700193 w 1887636"/>
                  <a:gd name="connsiteY1136" fmla="*/ 1546937 h 1948259"/>
                  <a:gd name="connsiteX1137" fmla="*/ 1732389 w 1887636"/>
                  <a:gd name="connsiteY1137" fmla="*/ 1498915 h 1948259"/>
                  <a:gd name="connsiteX1138" fmla="*/ 1761857 w 1887636"/>
                  <a:gd name="connsiteY1138" fmla="*/ 1450893 h 1948259"/>
                  <a:gd name="connsiteX1139" fmla="*/ 1788894 w 1887636"/>
                  <a:gd name="connsiteY1139" fmla="*/ 1395976 h 1948259"/>
                  <a:gd name="connsiteX1140" fmla="*/ 1812360 w 1887636"/>
                  <a:gd name="connsiteY1140" fmla="*/ 1346267 h 1948259"/>
                  <a:gd name="connsiteX1141" fmla="*/ 1832402 w 1887636"/>
                  <a:gd name="connsiteY1141" fmla="*/ 1289663 h 1948259"/>
                  <a:gd name="connsiteX1142" fmla="*/ 1850013 w 1887636"/>
                  <a:gd name="connsiteY1142" fmla="*/ 1231372 h 1948259"/>
                  <a:gd name="connsiteX1143" fmla="*/ 1863457 w 1887636"/>
                  <a:gd name="connsiteY1143" fmla="*/ 1174767 h 1948259"/>
                  <a:gd name="connsiteX1144" fmla="*/ 1873379 w 1887636"/>
                  <a:gd name="connsiteY1144" fmla="*/ 1118163 h 1948259"/>
                  <a:gd name="connsiteX1145" fmla="*/ 1880970 w 1887636"/>
                  <a:gd name="connsiteY1145" fmla="*/ 1058136 h 1948259"/>
                  <a:gd name="connsiteX1146" fmla="*/ 1884144 w 1887636"/>
                  <a:gd name="connsiteY1146" fmla="*/ 1001532 h 1948259"/>
                  <a:gd name="connsiteX1147" fmla="*/ 1883549 w 1887636"/>
                  <a:gd name="connsiteY1147" fmla="*/ 941504 h 1948259"/>
                  <a:gd name="connsiteX1148" fmla="*/ 1880176 w 1887636"/>
                  <a:gd name="connsiteY1148" fmla="*/ 884900 h 1948259"/>
                  <a:gd name="connsiteX1149" fmla="*/ 1873231 w 1887636"/>
                  <a:gd name="connsiteY1149" fmla="*/ 824873 h 1948259"/>
                  <a:gd name="connsiteX1150" fmla="*/ 1862911 w 1887636"/>
                  <a:gd name="connsiteY1150" fmla="*/ 768268 h 1948259"/>
                  <a:gd name="connsiteX1151" fmla="*/ 1848972 w 1887636"/>
                  <a:gd name="connsiteY1151" fmla="*/ 711714 h 1948259"/>
                  <a:gd name="connsiteX1152" fmla="*/ 1832352 w 1887636"/>
                  <a:gd name="connsiteY1152" fmla="*/ 653373 h 1948259"/>
                  <a:gd name="connsiteX1153" fmla="*/ 1811765 w 1887636"/>
                  <a:gd name="connsiteY1153" fmla="*/ 598505 h 1948259"/>
                  <a:gd name="connsiteX1154" fmla="*/ 1787555 w 1887636"/>
                  <a:gd name="connsiteY1154" fmla="*/ 548747 h 1948259"/>
                  <a:gd name="connsiteX1155" fmla="*/ 1760915 w 1887636"/>
                  <a:gd name="connsiteY1155" fmla="*/ 493879 h 1948259"/>
                  <a:gd name="connsiteX1156" fmla="*/ 1731596 w 1887636"/>
                  <a:gd name="connsiteY1156" fmla="*/ 445857 h 1948259"/>
                  <a:gd name="connsiteX1157" fmla="*/ 1698903 w 1887636"/>
                  <a:gd name="connsiteY1157" fmla="*/ 397835 h 1948259"/>
                  <a:gd name="connsiteX1158" fmla="*/ 1663532 w 1887636"/>
                  <a:gd name="connsiteY1158" fmla="*/ 349813 h 1948259"/>
                  <a:gd name="connsiteX1159" fmla="*/ 1625679 w 1887636"/>
                  <a:gd name="connsiteY1159" fmla="*/ 306951 h 1948259"/>
                  <a:gd name="connsiteX1160" fmla="*/ 1585198 w 1887636"/>
                  <a:gd name="connsiteY1160" fmla="*/ 265775 h 1948259"/>
                  <a:gd name="connsiteX1161" fmla="*/ 1542633 w 1887636"/>
                  <a:gd name="connsiteY1161" fmla="*/ 226335 h 1948259"/>
                  <a:gd name="connsiteX1162" fmla="*/ 1496844 w 1887636"/>
                  <a:gd name="connsiteY1162" fmla="*/ 190319 h 1948259"/>
                  <a:gd name="connsiteX1163" fmla="*/ 1450608 w 1887636"/>
                  <a:gd name="connsiteY1163" fmla="*/ 157726 h 1948259"/>
                  <a:gd name="connsiteX1164" fmla="*/ 1400850 w 1887636"/>
                  <a:gd name="connsiteY1164" fmla="*/ 126869 h 1948259"/>
                  <a:gd name="connsiteX1165" fmla="*/ 1349554 w 1887636"/>
                  <a:gd name="connsiteY1165" fmla="*/ 101121 h 1948259"/>
                  <a:gd name="connsiteX1166" fmla="*/ 1297712 w 1887636"/>
                  <a:gd name="connsiteY1166" fmla="*/ 77110 h 1948259"/>
                  <a:gd name="connsiteX1167" fmla="*/ 1244233 w 1887636"/>
                  <a:gd name="connsiteY1167" fmla="*/ 56523 h 1948259"/>
                  <a:gd name="connsiteX1168" fmla="*/ 1189018 w 1887636"/>
                  <a:gd name="connsiteY1168" fmla="*/ 37671 h 1948259"/>
                  <a:gd name="connsiteX1169" fmla="*/ 1134200 w 1887636"/>
                  <a:gd name="connsiteY1169" fmla="*/ 23979 h 1948259"/>
                  <a:gd name="connsiteX1170" fmla="*/ 1077546 w 1887636"/>
                  <a:gd name="connsiteY1170" fmla="*/ 15396 h 1948259"/>
                  <a:gd name="connsiteX1171" fmla="*/ 1020644 w 1887636"/>
                  <a:gd name="connsiteY1171" fmla="*/ 8501 h 1948259"/>
                  <a:gd name="connsiteX1172" fmla="*/ 963097 w 1887636"/>
                  <a:gd name="connsiteY1172" fmla="*/ 5078 h 1948259"/>
                  <a:gd name="connsiteX1173" fmla="*/ 905302 w 1887636"/>
                  <a:gd name="connsiteY1173" fmla="*/ 6814 h 1948259"/>
                  <a:gd name="connsiteX1174" fmla="*/ 848350 w 1887636"/>
                  <a:gd name="connsiteY1174" fmla="*/ 10237 h 1948259"/>
                  <a:gd name="connsiteX1175" fmla="*/ 791250 w 1887636"/>
                  <a:gd name="connsiteY1175" fmla="*/ 18819 h 1948259"/>
                  <a:gd name="connsiteX1176" fmla="*/ 735092 w 1887636"/>
                  <a:gd name="connsiteY1176" fmla="*/ 29089 h 1948259"/>
                  <a:gd name="connsiteX1177" fmla="*/ 680175 w 1887636"/>
                  <a:gd name="connsiteY1177" fmla="*/ 44517 h 1948259"/>
                  <a:gd name="connsiteX1178" fmla="*/ 625406 w 1887636"/>
                  <a:gd name="connsiteY1178" fmla="*/ 63418 h 1948259"/>
                  <a:gd name="connsiteX1179" fmla="*/ 572472 w 1887636"/>
                  <a:gd name="connsiteY1179" fmla="*/ 85693 h 1948259"/>
                  <a:gd name="connsiteX1180" fmla="*/ 520680 w 1887636"/>
                  <a:gd name="connsiteY1180" fmla="*/ 109704 h 1948259"/>
                  <a:gd name="connsiteX1181" fmla="*/ 470773 w 1887636"/>
                  <a:gd name="connsiteY1181" fmla="*/ 137138 h 1948259"/>
                  <a:gd name="connsiteX1182" fmla="*/ 421710 w 1887636"/>
                  <a:gd name="connsiteY1182" fmla="*/ 169731 h 1948259"/>
                  <a:gd name="connsiteX1183" fmla="*/ 375077 w 1887636"/>
                  <a:gd name="connsiteY1183" fmla="*/ 204061 h 1948259"/>
                  <a:gd name="connsiteX1184" fmla="*/ 330230 w 1887636"/>
                  <a:gd name="connsiteY1184" fmla="*/ 240226 h 1948259"/>
                  <a:gd name="connsiteX1185" fmla="*/ 288558 w 1887636"/>
                  <a:gd name="connsiteY1185" fmla="*/ 281203 h 1948259"/>
                  <a:gd name="connsiteX1186" fmla="*/ 248970 w 1887636"/>
                  <a:gd name="connsiteY1186" fmla="*/ 324116 h 1948259"/>
                  <a:gd name="connsiteX1187" fmla="*/ 212209 w 1887636"/>
                  <a:gd name="connsiteY1187" fmla="*/ 368665 h 1948259"/>
                  <a:gd name="connsiteX1188" fmla="*/ 177136 w 1887636"/>
                  <a:gd name="connsiteY1188" fmla="*/ 413264 h 1948259"/>
                  <a:gd name="connsiteX1189" fmla="*/ 145683 w 1887636"/>
                  <a:gd name="connsiteY1189" fmla="*/ 464709 h 1948259"/>
                  <a:gd name="connsiteX1190" fmla="*/ 116711 w 1887636"/>
                  <a:gd name="connsiteY1190" fmla="*/ 512730 h 1948259"/>
                  <a:gd name="connsiteX1191" fmla="*/ 91609 w 1887636"/>
                  <a:gd name="connsiteY1191" fmla="*/ 567648 h 1948259"/>
                  <a:gd name="connsiteX1192" fmla="*/ 68540 w 1887636"/>
                  <a:gd name="connsiteY1192" fmla="*/ 619093 h 1948259"/>
                  <a:gd name="connsiteX1193" fmla="*/ 48895 w 1887636"/>
                  <a:gd name="connsiteY1193" fmla="*/ 675697 h 1948259"/>
                  <a:gd name="connsiteX1194" fmla="*/ 33963 w 1887636"/>
                  <a:gd name="connsiteY1194" fmla="*/ 732252 h 1948259"/>
                  <a:gd name="connsiteX1195" fmla="*/ 20618 w 1887636"/>
                  <a:gd name="connsiteY1195" fmla="*/ 787169 h 1948259"/>
                  <a:gd name="connsiteX1196" fmla="*/ 11440 w 1887636"/>
                  <a:gd name="connsiteY1196" fmla="*/ 845460 h 1948259"/>
                  <a:gd name="connsiteX1197" fmla="*/ 5933 w 1887636"/>
                  <a:gd name="connsiteY1197" fmla="*/ 903801 h 1948259"/>
                  <a:gd name="connsiteX1198" fmla="*/ 3453 w 1887636"/>
                  <a:gd name="connsiteY1198" fmla="*/ 962092 h 1948259"/>
                  <a:gd name="connsiteX1199" fmla="*/ 4296 w 1887636"/>
                  <a:gd name="connsiteY1199" fmla="*/ 1020383 h 1948259"/>
                  <a:gd name="connsiteX1200" fmla="*/ 8612 w 1887636"/>
                  <a:gd name="connsiteY1200" fmla="*/ 1078724 h 1948259"/>
                  <a:gd name="connsiteX1201" fmla="*/ 16104 w 1887636"/>
                  <a:gd name="connsiteY1201" fmla="*/ 1135328 h 1948259"/>
                  <a:gd name="connsiteX1202" fmla="*/ 27017 w 1887636"/>
                  <a:gd name="connsiteY1202" fmla="*/ 1191932 h 1948259"/>
                  <a:gd name="connsiteX1203" fmla="*/ 41603 w 1887636"/>
                  <a:gd name="connsiteY1203" fmla="*/ 1248487 h 1948259"/>
                  <a:gd name="connsiteX1204" fmla="*/ 58867 w 1887636"/>
                  <a:gd name="connsiteY1204" fmla="*/ 1305091 h 1948259"/>
                  <a:gd name="connsiteX1205" fmla="*/ 80050 w 1887636"/>
                  <a:gd name="connsiteY1205" fmla="*/ 1358273 h 1948259"/>
                  <a:gd name="connsiteX1206" fmla="*/ 103912 w 1887636"/>
                  <a:gd name="connsiteY1206" fmla="*/ 1409718 h 1948259"/>
                  <a:gd name="connsiteX1207" fmla="*/ 130651 w 1887636"/>
                  <a:gd name="connsiteY1207" fmla="*/ 1461163 h 1948259"/>
                  <a:gd name="connsiteX1208" fmla="*/ 159723 w 1887636"/>
                  <a:gd name="connsiteY1208" fmla="*/ 1510921 h 1948259"/>
                  <a:gd name="connsiteX1209" fmla="*/ 192316 w 1887636"/>
                  <a:gd name="connsiteY1209" fmla="*/ 1557206 h 1948259"/>
                  <a:gd name="connsiteX1210" fmla="*/ 226546 w 1887636"/>
                  <a:gd name="connsiteY1210" fmla="*/ 1601805 h 1948259"/>
                  <a:gd name="connsiteX1211" fmla="*/ 263902 w 1887636"/>
                  <a:gd name="connsiteY1211" fmla="*/ 1642981 h 1948259"/>
                  <a:gd name="connsiteX1212" fmla="*/ 304086 w 1887636"/>
                  <a:gd name="connsiteY1212" fmla="*/ 1684107 h 1948259"/>
                  <a:gd name="connsiteX1213" fmla="*/ 345956 w 1887636"/>
                  <a:gd name="connsiteY1213" fmla="*/ 1721860 h 1948259"/>
                  <a:gd name="connsiteX1214" fmla="*/ 389116 w 1887636"/>
                  <a:gd name="connsiteY1214" fmla="*/ 1756140 h 1948259"/>
                  <a:gd name="connsiteX1215" fmla="*/ 435005 w 1887636"/>
                  <a:gd name="connsiteY1215" fmla="*/ 1788733 h 1948259"/>
                  <a:gd name="connsiteX1216" fmla="*/ 482431 w 1887636"/>
                  <a:gd name="connsiteY1216" fmla="*/ 1817904 h 1948259"/>
                  <a:gd name="connsiteX1217" fmla="*/ 530999 w 1887636"/>
                  <a:gd name="connsiteY1217" fmla="*/ 1843651 h 1948259"/>
                  <a:gd name="connsiteX1218" fmla="*/ 581601 w 1887636"/>
                  <a:gd name="connsiteY1218" fmla="*/ 1867662 h 1948259"/>
                  <a:gd name="connsiteX1219" fmla="*/ 633740 w 1887636"/>
                  <a:gd name="connsiteY1219" fmla="*/ 1888200 h 1948259"/>
                  <a:gd name="connsiteX1220" fmla="*/ 686028 w 1887636"/>
                  <a:gd name="connsiteY1220" fmla="*/ 1905365 h 1948259"/>
                  <a:gd name="connsiteX1221" fmla="*/ 739755 w 1887636"/>
                  <a:gd name="connsiteY1221" fmla="*/ 1919107 h 1948259"/>
                  <a:gd name="connsiteX1222" fmla="*/ 771059 w 1887636"/>
                  <a:gd name="connsiteY1222" fmla="*/ 1931112 h 1948259"/>
                  <a:gd name="connsiteX1223" fmla="*/ 1088311 w 1887636"/>
                  <a:gd name="connsiteY1223" fmla="*/ 1934535 h 1948259"/>
                  <a:gd name="connsiteX1224" fmla="*/ 1118969 w 1887636"/>
                  <a:gd name="connsiteY1224" fmla="*/ 1925953 h 1948259"/>
                  <a:gd name="connsiteX1225" fmla="*/ 1172200 w 1887636"/>
                  <a:gd name="connsiteY1225" fmla="*/ 1912211 h 1948259"/>
                  <a:gd name="connsiteX1226" fmla="*/ 1224588 w 1887636"/>
                  <a:gd name="connsiteY1226" fmla="*/ 1898519 h 1948259"/>
                  <a:gd name="connsiteX1227" fmla="*/ 1275437 w 1887636"/>
                  <a:gd name="connsiteY1227" fmla="*/ 1883090 h 1948259"/>
                  <a:gd name="connsiteX1228" fmla="*/ 1325642 w 1887636"/>
                  <a:gd name="connsiteY1228" fmla="*/ 1857343 h 1948259"/>
                  <a:gd name="connsiteX1229" fmla="*/ 1374805 w 1887636"/>
                  <a:gd name="connsiteY1229" fmla="*/ 1835068 h 1948259"/>
                  <a:gd name="connsiteX1230" fmla="*/ 1421587 w 1887636"/>
                  <a:gd name="connsiteY1230" fmla="*/ 1807634 h 1948259"/>
                  <a:gd name="connsiteX1231" fmla="*/ 1467525 w 1887636"/>
                  <a:gd name="connsiteY1231" fmla="*/ 1780151 h 1948259"/>
                  <a:gd name="connsiteX1232" fmla="*/ 1511677 w 1887636"/>
                  <a:gd name="connsiteY1232" fmla="*/ 1745871 h 1948259"/>
                  <a:gd name="connsiteX1233" fmla="*/ 1553448 w 1887636"/>
                  <a:gd name="connsiteY1233" fmla="*/ 1711591 h 1948259"/>
                  <a:gd name="connsiteX1234" fmla="*/ 1593037 w 1887636"/>
                  <a:gd name="connsiteY1234" fmla="*/ 1675574 h 1948259"/>
                  <a:gd name="connsiteX1235" fmla="*/ 1631683 w 1887636"/>
                  <a:gd name="connsiteY1235" fmla="*/ 1636085 h 1948259"/>
                  <a:gd name="connsiteX1236" fmla="*/ 1667500 w 1887636"/>
                  <a:gd name="connsiteY1236" fmla="*/ 1593223 h 1948259"/>
                  <a:gd name="connsiteX1237" fmla="*/ 1700044 w 1887636"/>
                  <a:gd name="connsiteY1237" fmla="*/ 1552047 h 1948259"/>
                  <a:gd name="connsiteX1238" fmla="*/ 1731199 w 1887636"/>
                  <a:gd name="connsiteY1238" fmla="*/ 1504025 h 1948259"/>
                  <a:gd name="connsiteX1239" fmla="*/ 1759129 w 1887636"/>
                  <a:gd name="connsiteY1239" fmla="*/ 1457739 h 1948259"/>
                  <a:gd name="connsiteX1240" fmla="*/ 1783983 w 1887636"/>
                  <a:gd name="connsiteY1240" fmla="*/ 1405203 h 1948259"/>
                  <a:gd name="connsiteX1241" fmla="*/ 1807101 w 1887636"/>
                  <a:gd name="connsiteY1241" fmla="*/ 1359959 h 1948259"/>
                  <a:gd name="connsiteX1242" fmla="*/ 1827143 w 1887636"/>
                  <a:gd name="connsiteY1242" fmla="*/ 1306828 h 1948259"/>
                  <a:gd name="connsiteX1243" fmla="*/ 1845201 w 1887636"/>
                  <a:gd name="connsiteY1243" fmla="*/ 1255532 h 1948259"/>
                  <a:gd name="connsiteX1244" fmla="*/ 1858348 w 1887636"/>
                  <a:gd name="connsiteY1244" fmla="*/ 1202202 h 1948259"/>
                  <a:gd name="connsiteX1245" fmla="*/ 1869311 w 1887636"/>
                  <a:gd name="connsiteY1245" fmla="*/ 1147334 h 1948259"/>
                  <a:gd name="connsiteX1246" fmla="*/ 1877844 w 1887636"/>
                  <a:gd name="connsiteY1246" fmla="*/ 1094152 h 1948259"/>
                  <a:gd name="connsiteX1247" fmla="*/ 1882756 w 1887636"/>
                  <a:gd name="connsiteY1247" fmla="*/ 1042707 h 1948259"/>
                  <a:gd name="connsiteX1248" fmla="*/ 1884789 w 1887636"/>
                  <a:gd name="connsiteY1248" fmla="*/ 987839 h 1948259"/>
                  <a:gd name="connsiteX1249" fmla="*/ 1884393 w 1887636"/>
                  <a:gd name="connsiteY1249" fmla="*/ 932922 h 1948259"/>
                  <a:gd name="connsiteX1250" fmla="*/ 1880027 w 1887636"/>
                  <a:gd name="connsiteY1250" fmla="*/ 878054 h 1948259"/>
                  <a:gd name="connsiteX1251" fmla="*/ 1873131 w 1887636"/>
                  <a:gd name="connsiteY1251" fmla="*/ 823186 h 1948259"/>
                  <a:gd name="connsiteX1252" fmla="*/ 1863606 w 1887636"/>
                  <a:gd name="connsiteY1252" fmla="*/ 768268 h 1948259"/>
                  <a:gd name="connsiteX1253" fmla="*/ 1850559 w 1887636"/>
                  <a:gd name="connsiteY1253" fmla="*/ 715137 h 1948259"/>
                  <a:gd name="connsiteX1254" fmla="*/ 1834882 w 1887636"/>
                  <a:gd name="connsiteY1254" fmla="*/ 665378 h 1948259"/>
                  <a:gd name="connsiteX1255" fmla="*/ 1816626 w 1887636"/>
                  <a:gd name="connsiteY1255" fmla="*/ 610510 h 1948259"/>
                  <a:gd name="connsiteX1256" fmla="*/ 1796088 w 1887636"/>
                  <a:gd name="connsiteY1256" fmla="*/ 562489 h 1948259"/>
                  <a:gd name="connsiteX1257" fmla="*/ 1771531 w 1887636"/>
                  <a:gd name="connsiteY1257" fmla="*/ 514467 h 1948259"/>
                  <a:gd name="connsiteX1258" fmla="*/ 1745040 w 1887636"/>
                  <a:gd name="connsiteY1258" fmla="*/ 466445 h 1948259"/>
                  <a:gd name="connsiteX1259" fmla="*/ 1715720 w 1887636"/>
                  <a:gd name="connsiteY1259" fmla="*/ 418423 h 1948259"/>
                  <a:gd name="connsiteX1260" fmla="*/ 1684566 w 1887636"/>
                  <a:gd name="connsiteY1260" fmla="*/ 377247 h 1948259"/>
                  <a:gd name="connsiteX1261" fmla="*/ 1650038 w 1887636"/>
                  <a:gd name="connsiteY1261" fmla="*/ 332648 h 1948259"/>
                  <a:gd name="connsiteX1262" fmla="*/ 1614170 w 1887636"/>
                  <a:gd name="connsiteY1262" fmla="*/ 293209 h 1948259"/>
                  <a:gd name="connsiteX1263" fmla="*/ 1575277 w 1887636"/>
                  <a:gd name="connsiteY1263" fmla="*/ 255506 h 1948259"/>
                  <a:gd name="connsiteX1264" fmla="*/ 1535540 w 1887636"/>
                  <a:gd name="connsiteY1264" fmla="*/ 219489 h 1948259"/>
                  <a:gd name="connsiteX1265" fmla="*/ 1492677 w 1887636"/>
                  <a:gd name="connsiteY1265" fmla="*/ 186896 h 1948259"/>
                  <a:gd name="connsiteX1266" fmla="*/ 1448574 w 1887636"/>
                  <a:gd name="connsiteY1266" fmla="*/ 156039 h 1948259"/>
                  <a:gd name="connsiteX1267" fmla="*/ 1403083 w 1887636"/>
                  <a:gd name="connsiteY1267" fmla="*/ 128555 h 1948259"/>
                  <a:gd name="connsiteX1268" fmla="*/ 1355606 w 1887636"/>
                  <a:gd name="connsiteY1268" fmla="*/ 102858 h 1948259"/>
                  <a:gd name="connsiteX1269" fmla="*/ 1307634 w 1887636"/>
                  <a:gd name="connsiteY1269" fmla="*/ 80533 h 1948259"/>
                  <a:gd name="connsiteX1270" fmla="*/ 1256239 w 1887636"/>
                  <a:gd name="connsiteY1270" fmla="*/ 61384 h 1948259"/>
                  <a:gd name="connsiteX1271" fmla="*/ 1206828 w 1887636"/>
                  <a:gd name="connsiteY1271" fmla="*/ 42830 h 1948259"/>
                  <a:gd name="connsiteX1272" fmla="*/ 1154887 w 1887636"/>
                  <a:gd name="connsiteY1272" fmla="*/ 29089 h 1948259"/>
                  <a:gd name="connsiteX1273" fmla="*/ 1102549 w 1887636"/>
                  <a:gd name="connsiteY1273" fmla="*/ 18819 h 1948259"/>
                  <a:gd name="connsiteX1274" fmla="*/ 1049516 w 1887636"/>
                  <a:gd name="connsiteY1274" fmla="*/ 10237 h 1948259"/>
                  <a:gd name="connsiteX1275" fmla="*/ 996335 w 1887636"/>
                  <a:gd name="connsiteY1275" fmla="*/ 6814 h 1948259"/>
                  <a:gd name="connsiteX1276" fmla="*/ 943303 w 1887636"/>
                  <a:gd name="connsiteY1276" fmla="*/ 3391 h 1948259"/>
                  <a:gd name="connsiteX1277" fmla="*/ 889675 w 1887636"/>
                  <a:gd name="connsiteY1277" fmla="*/ 6814 h 1948259"/>
                  <a:gd name="connsiteX1278" fmla="*/ 836097 w 1887636"/>
                  <a:gd name="connsiteY1278" fmla="*/ 11973 h 1948259"/>
                  <a:gd name="connsiteX1279" fmla="*/ 783610 w 1887636"/>
                  <a:gd name="connsiteY1279" fmla="*/ 18819 h 1948259"/>
                  <a:gd name="connsiteX1280" fmla="*/ 730875 w 1887636"/>
                  <a:gd name="connsiteY1280" fmla="*/ 30825 h 1948259"/>
                  <a:gd name="connsiteX1281" fmla="*/ 679728 w 1887636"/>
                  <a:gd name="connsiteY1281" fmla="*/ 44517 h 1948259"/>
                  <a:gd name="connsiteX1282" fmla="*/ 628432 w 1887636"/>
                  <a:gd name="connsiteY1282" fmla="*/ 61682 h 1948259"/>
                  <a:gd name="connsiteX1283" fmla="*/ 579219 w 1887636"/>
                  <a:gd name="connsiteY1283" fmla="*/ 82270 h 1948259"/>
                  <a:gd name="connsiteX1284" fmla="*/ 530156 w 1887636"/>
                  <a:gd name="connsiteY1284" fmla="*/ 104544 h 1948259"/>
                  <a:gd name="connsiteX1285" fmla="*/ 482977 w 1887636"/>
                  <a:gd name="connsiteY1285" fmla="*/ 130292 h 1948259"/>
                  <a:gd name="connsiteX1286" fmla="*/ 437585 w 1887636"/>
                  <a:gd name="connsiteY1286" fmla="*/ 159462 h 1948259"/>
                  <a:gd name="connsiteX1287" fmla="*/ 393383 w 1887636"/>
                  <a:gd name="connsiteY1287" fmla="*/ 190319 h 1948259"/>
                  <a:gd name="connsiteX1288" fmla="*/ 351215 w 1887636"/>
                  <a:gd name="connsiteY1288" fmla="*/ 222912 h 1948259"/>
                  <a:gd name="connsiteX1289" fmla="*/ 309989 w 1887636"/>
                  <a:gd name="connsiteY1289" fmla="*/ 258929 h 1948259"/>
                  <a:gd name="connsiteX1290" fmla="*/ 272137 w 1887636"/>
                  <a:gd name="connsiteY1290" fmla="*/ 296632 h 1948259"/>
                  <a:gd name="connsiteX1291" fmla="*/ 235972 w 1887636"/>
                  <a:gd name="connsiteY1291" fmla="*/ 337808 h 1948259"/>
                  <a:gd name="connsiteX1292" fmla="*/ 202535 w 1887636"/>
                  <a:gd name="connsiteY1292" fmla="*/ 378984 h 1948259"/>
                  <a:gd name="connsiteX1293" fmla="*/ 170537 w 1887636"/>
                  <a:gd name="connsiteY1293" fmla="*/ 423582 h 1948259"/>
                  <a:gd name="connsiteX1294" fmla="*/ 141268 w 1887636"/>
                  <a:gd name="connsiteY1294" fmla="*/ 471604 h 1948259"/>
                  <a:gd name="connsiteX1295" fmla="*/ 115124 w 1887636"/>
                  <a:gd name="connsiteY1295" fmla="*/ 517890 h 1948259"/>
                  <a:gd name="connsiteX1296" fmla="*/ 91857 w 1887636"/>
                  <a:gd name="connsiteY1296" fmla="*/ 569186 h 1948259"/>
                  <a:gd name="connsiteX1297" fmla="*/ 70624 w 1887636"/>
                  <a:gd name="connsiteY1297" fmla="*/ 615670 h 1948259"/>
                  <a:gd name="connsiteX1298" fmla="*/ 52120 w 1887636"/>
                  <a:gd name="connsiteY1298" fmla="*/ 667115 h 1948259"/>
                  <a:gd name="connsiteX1299" fmla="*/ 37039 w 1887636"/>
                  <a:gd name="connsiteY1299" fmla="*/ 720246 h 1948259"/>
                  <a:gd name="connsiteX1300" fmla="*/ 24289 w 1887636"/>
                  <a:gd name="connsiteY1300" fmla="*/ 773428 h 1948259"/>
                  <a:gd name="connsiteX1301" fmla="*/ 14169 w 1887636"/>
                  <a:gd name="connsiteY1301" fmla="*/ 826609 h 1948259"/>
                  <a:gd name="connsiteX1302" fmla="*/ 8116 w 1887636"/>
                  <a:gd name="connsiteY1302" fmla="*/ 879790 h 1948259"/>
                  <a:gd name="connsiteX1303" fmla="*/ 3949 w 1887636"/>
                  <a:gd name="connsiteY1303" fmla="*/ 934658 h 1948259"/>
                  <a:gd name="connsiteX1304" fmla="*/ 3106 w 1887636"/>
                  <a:gd name="connsiteY1304" fmla="*/ 989526 h 1948259"/>
                  <a:gd name="connsiteX1305" fmla="*/ 4941 w 1887636"/>
                  <a:gd name="connsiteY1305" fmla="*/ 1044394 h 1948259"/>
                  <a:gd name="connsiteX1306" fmla="*/ 10547 w 1887636"/>
                  <a:gd name="connsiteY1306" fmla="*/ 1099312 h 1948259"/>
                  <a:gd name="connsiteX1307" fmla="*/ 18187 w 1887636"/>
                  <a:gd name="connsiteY1307" fmla="*/ 1152294 h 1948259"/>
                  <a:gd name="connsiteX1308" fmla="*/ 29250 w 1887636"/>
                  <a:gd name="connsiteY1308" fmla="*/ 1203938 h 1948259"/>
                  <a:gd name="connsiteX1309" fmla="*/ 43339 w 1887636"/>
                  <a:gd name="connsiteY1309" fmla="*/ 1257069 h 1948259"/>
                  <a:gd name="connsiteX1310" fmla="*/ 59958 w 1887636"/>
                  <a:gd name="connsiteY1310" fmla="*/ 1306828 h 1948259"/>
                  <a:gd name="connsiteX1311" fmla="*/ 79157 w 1887636"/>
                  <a:gd name="connsiteY1311" fmla="*/ 1358273 h 1948259"/>
                  <a:gd name="connsiteX1312" fmla="*/ 101184 w 1887636"/>
                  <a:gd name="connsiteY1312" fmla="*/ 1407981 h 1948259"/>
                  <a:gd name="connsiteX1313" fmla="*/ 126187 w 1887636"/>
                  <a:gd name="connsiteY1313" fmla="*/ 1454316 h 1948259"/>
                  <a:gd name="connsiteX1314" fmla="*/ 153273 w 1887636"/>
                  <a:gd name="connsiteY1314" fmla="*/ 1498915 h 1948259"/>
                  <a:gd name="connsiteX1315" fmla="*/ 182791 w 1887636"/>
                  <a:gd name="connsiteY1315" fmla="*/ 1545201 h 1948259"/>
                  <a:gd name="connsiteX1316" fmla="*/ 214194 w 1887636"/>
                  <a:gd name="connsiteY1316" fmla="*/ 1586377 h 1948259"/>
                  <a:gd name="connsiteX1317" fmla="*/ 248375 w 1887636"/>
                  <a:gd name="connsiteY1317" fmla="*/ 1627552 h 1948259"/>
                  <a:gd name="connsiteX1318" fmla="*/ 283548 w 1887636"/>
                  <a:gd name="connsiteY1318" fmla="*/ 1663569 h 1948259"/>
                  <a:gd name="connsiteX1319" fmla="*/ 321796 w 1887636"/>
                  <a:gd name="connsiteY1319" fmla="*/ 1701272 h 1948259"/>
                  <a:gd name="connsiteX1320" fmla="*/ 361980 w 1887636"/>
                  <a:gd name="connsiteY1320" fmla="*/ 1735602 h 1948259"/>
                  <a:gd name="connsiteX1321" fmla="*/ 403751 w 1887636"/>
                  <a:gd name="connsiteY1321" fmla="*/ 1766459 h 1948259"/>
                  <a:gd name="connsiteX1322" fmla="*/ 446911 w 1887636"/>
                  <a:gd name="connsiteY1322" fmla="*/ 1797316 h 1948259"/>
                  <a:gd name="connsiteX1323" fmla="*/ 491758 w 1887636"/>
                  <a:gd name="connsiteY1323" fmla="*/ 1823063 h 1948259"/>
                  <a:gd name="connsiteX1324" fmla="*/ 537647 w 1887636"/>
                  <a:gd name="connsiteY1324" fmla="*/ 1848761 h 1948259"/>
                  <a:gd name="connsiteX1325" fmla="*/ 584478 w 1887636"/>
                  <a:gd name="connsiteY1325" fmla="*/ 1869348 h 1948259"/>
                  <a:gd name="connsiteX1326" fmla="*/ 631756 w 1887636"/>
                  <a:gd name="connsiteY1326" fmla="*/ 1888200 h 1948259"/>
                  <a:gd name="connsiteX1327" fmla="*/ 681018 w 1887636"/>
                  <a:gd name="connsiteY1327" fmla="*/ 1905365 h 1948259"/>
                  <a:gd name="connsiteX1328" fmla="*/ 730578 w 1887636"/>
                  <a:gd name="connsiteY1328" fmla="*/ 1919107 h 1948259"/>
                  <a:gd name="connsiteX1329" fmla="*/ 767239 w 1887636"/>
                  <a:gd name="connsiteY1329" fmla="*/ 1929376 h 1948259"/>
                  <a:gd name="connsiteX1330" fmla="*/ 1084987 w 1887636"/>
                  <a:gd name="connsiteY1330" fmla="*/ 1937958 h 1948259"/>
                  <a:gd name="connsiteX1331" fmla="*/ 1131620 w 1887636"/>
                  <a:gd name="connsiteY1331" fmla="*/ 1924216 h 1948259"/>
                  <a:gd name="connsiteX1332" fmla="*/ 1181626 w 1887636"/>
                  <a:gd name="connsiteY1332" fmla="*/ 1913947 h 1948259"/>
                  <a:gd name="connsiteX1333" fmla="*/ 1232873 w 1887636"/>
                  <a:gd name="connsiteY1333" fmla="*/ 1896782 h 1948259"/>
                  <a:gd name="connsiteX1334" fmla="*/ 1280051 w 1887636"/>
                  <a:gd name="connsiteY1334" fmla="*/ 1877931 h 1948259"/>
                  <a:gd name="connsiteX1335" fmla="*/ 1326486 w 1887636"/>
                  <a:gd name="connsiteY1335" fmla="*/ 1860766 h 1948259"/>
                  <a:gd name="connsiteX1336" fmla="*/ 1371829 w 1887636"/>
                  <a:gd name="connsiteY1336" fmla="*/ 1836755 h 1948259"/>
                  <a:gd name="connsiteX1337" fmla="*/ 1415534 w 1887636"/>
                  <a:gd name="connsiteY1337" fmla="*/ 1814480 h 1948259"/>
                  <a:gd name="connsiteX1338" fmla="*/ 1458099 w 1887636"/>
                  <a:gd name="connsiteY1338" fmla="*/ 1785657 h 1948259"/>
                  <a:gd name="connsiteX1339" fmla="*/ 1500019 w 1887636"/>
                  <a:gd name="connsiteY1339" fmla="*/ 1757876 h 1948259"/>
                  <a:gd name="connsiteX1340" fmla="*/ 1539806 w 1887636"/>
                  <a:gd name="connsiteY1340" fmla="*/ 1725283 h 1948259"/>
                  <a:gd name="connsiteX1341" fmla="*/ 1577906 w 1887636"/>
                  <a:gd name="connsiteY1341" fmla="*/ 1691003 h 1948259"/>
                  <a:gd name="connsiteX1342" fmla="*/ 1613575 w 1887636"/>
                  <a:gd name="connsiteY1342" fmla="*/ 1654986 h 1948259"/>
                  <a:gd name="connsiteX1343" fmla="*/ 1647607 w 1887636"/>
                  <a:gd name="connsiteY1343" fmla="*/ 1617234 h 1948259"/>
                  <a:gd name="connsiteX1344" fmla="*/ 1679704 w 1887636"/>
                  <a:gd name="connsiteY1344" fmla="*/ 1579530 h 1948259"/>
                  <a:gd name="connsiteX1345" fmla="*/ 1709420 w 1887636"/>
                  <a:gd name="connsiteY1345" fmla="*/ 1538355 h 1948259"/>
                  <a:gd name="connsiteX1346" fmla="*/ 1737946 w 1887636"/>
                  <a:gd name="connsiteY1346" fmla="*/ 1497179 h 1948259"/>
                  <a:gd name="connsiteX1347" fmla="*/ 1763544 w 1887636"/>
                  <a:gd name="connsiteY1347" fmla="*/ 1450893 h 1948259"/>
                  <a:gd name="connsiteX1348" fmla="*/ 1786613 w 1887636"/>
                  <a:gd name="connsiteY1348" fmla="*/ 1407981 h 1948259"/>
                  <a:gd name="connsiteX1349" fmla="*/ 1807796 w 1887636"/>
                  <a:gd name="connsiteY1349" fmla="*/ 1359959 h 1948259"/>
                  <a:gd name="connsiteX1350" fmla="*/ 1825556 w 1887636"/>
                  <a:gd name="connsiteY1350" fmla="*/ 1311987 h 1948259"/>
                  <a:gd name="connsiteX1351" fmla="*/ 1842473 w 1887636"/>
                  <a:gd name="connsiteY1351" fmla="*/ 1263965 h 1948259"/>
                  <a:gd name="connsiteX1352" fmla="*/ 1856264 w 1887636"/>
                  <a:gd name="connsiteY1352" fmla="*/ 1215943 h 1948259"/>
                  <a:gd name="connsiteX1353" fmla="*/ 1866632 w 1887636"/>
                  <a:gd name="connsiteY1353" fmla="*/ 1166185 h 1948259"/>
                  <a:gd name="connsiteX1354" fmla="*/ 1875711 w 1887636"/>
                  <a:gd name="connsiteY1354" fmla="*/ 1113004 h 1948259"/>
                  <a:gd name="connsiteX1355" fmla="*/ 1881614 w 1887636"/>
                  <a:gd name="connsiteY1355" fmla="*/ 1064982 h 1948259"/>
                  <a:gd name="connsiteX1356" fmla="*/ 1884789 w 1887636"/>
                  <a:gd name="connsiteY1356" fmla="*/ 1015273 h 1948259"/>
                  <a:gd name="connsiteX1357" fmla="*/ 1885980 w 1887636"/>
                  <a:gd name="connsiteY1357" fmla="*/ 962092 h 1948259"/>
                  <a:gd name="connsiteX1358" fmla="*/ 1883946 w 1887636"/>
                  <a:gd name="connsiteY1358" fmla="*/ 912334 h 1948259"/>
                  <a:gd name="connsiteX1359" fmla="*/ 1879184 w 1887636"/>
                  <a:gd name="connsiteY1359" fmla="*/ 864312 h 1948259"/>
                  <a:gd name="connsiteX1360" fmla="*/ 1872784 w 1887636"/>
                  <a:gd name="connsiteY1360" fmla="*/ 811180 h 1948259"/>
                  <a:gd name="connsiteX1361" fmla="*/ 1863457 w 1887636"/>
                  <a:gd name="connsiteY1361" fmla="*/ 761422 h 1948259"/>
                  <a:gd name="connsiteX1362" fmla="*/ 1850658 w 1887636"/>
                  <a:gd name="connsiteY1362" fmla="*/ 713400 h 1948259"/>
                  <a:gd name="connsiteX1363" fmla="*/ 1836619 w 1887636"/>
                  <a:gd name="connsiteY1363" fmla="*/ 665378 h 1948259"/>
                  <a:gd name="connsiteX1364" fmla="*/ 1819404 w 1887636"/>
                  <a:gd name="connsiteY1364" fmla="*/ 617357 h 1948259"/>
                  <a:gd name="connsiteX1365" fmla="*/ 1800503 w 1887636"/>
                  <a:gd name="connsiteY1365" fmla="*/ 569335 h 1948259"/>
                  <a:gd name="connsiteX1366" fmla="*/ 1778923 w 1887636"/>
                  <a:gd name="connsiteY1366" fmla="*/ 523049 h 1948259"/>
                  <a:gd name="connsiteX1367" fmla="*/ 1755210 w 1887636"/>
                  <a:gd name="connsiteY1367" fmla="*/ 480187 h 1948259"/>
                  <a:gd name="connsiteX1368" fmla="*/ 1728817 w 1887636"/>
                  <a:gd name="connsiteY1368" fmla="*/ 437275 h 1948259"/>
                  <a:gd name="connsiteX1369" fmla="*/ 1699796 w 1887636"/>
                  <a:gd name="connsiteY1369" fmla="*/ 394412 h 1948259"/>
                  <a:gd name="connsiteX1370" fmla="*/ 1670278 w 1887636"/>
                  <a:gd name="connsiteY1370" fmla="*/ 356659 h 1948259"/>
                  <a:gd name="connsiteX1371" fmla="*/ 1637834 w 1887636"/>
                  <a:gd name="connsiteY1371" fmla="*/ 317220 h 1948259"/>
                  <a:gd name="connsiteX1372" fmla="*/ 1603405 w 1887636"/>
                  <a:gd name="connsiteY1372" fmla="*/ 281203 h 1948259"/>
                  <a:gd name="connsiteX1373" fmla="*/ 1567686 w 1887636"/>
                  <a:gd name="connsiteY1373" fmla="*/ 246923 h 1948259"/>
                  <a:gd name="connsiteX1374" fmla="*/ 1529338 w 1887636"/>
                  <a:gd name="connsiteY1374" fmla="*/ 214330 h 1948259"/>
                  <a:gd name="connsiteX1375" fmla="*/ 1489651 w 1887636"/>
                  <a:gd name="connsiteY1375" fmla="*/ 183473 h 1948259"/>
                  <a:gd name="connsiteX1376" fmla="*/ 1448822 w 1887636"/>
                  <a:gd name="connsiteY1376" fmla="*/ 156039 h 1948259"/>
                  <a:gd name="connsiteX1377" fmla="*/ 1406803 w 1887636"/>
                  <a:gd name="connsiteY1377" fmla="*/ 128555 h 1948259"/>
                  <a:gd name="connsiteX1378" fmla="*/ 1363345 w 1887636"/>
                  <a:gd name="connsiteY1378" fmla="*/ 104544 h 1948259"/>
                  <a:gd name="connsiteX1379" fmla="*/ 1318052 w 1887636"/>
                  <a:gd name="connsiteY1379" fmla="*/ 84006 h 1948259"/>
                  <a:gd name="connsiteX1380" fmla="*/ 1272709 w 1887636"/>
                  <a:gd name="connsiteY1380" fmla="*/ 65105 h 1948259"/>
                  <a:gd name="connsiteX1381" fmla="*/ 1225580 w 1887636"/>
                  <a:gd name="connsiteY1381" fmla="*/ 49676 h 1948259"/>
                  <a:gd name="connsiteX1382" fmla="*/ 1178302 w 1887636"/>
                  <a:gd name="connsiteY1382" fmla="*/ 35984 h 1948259"/>
                  <a:gd name="connsiteX1383" fmla="*/ 1129884 w 1887636"/>
                  <a:gd name="connsiteY1383" fmla="*/ 22242 h 1948259"/>
                  <a:gd name="connsiteX1384" fmla="*/ 1081465 w 1887636"/>
                  <a:gd name="connsiteY1384" fmla="*/ 15396 h 1948259"/>
                  <a:gd name="connsiteX1385" fmla="*/ 1032699 w 1887636"/>
                  <a:gd name="connsiteY1385" fmla="*/ 8501 h 1948259"/>
                  <a:gd name="connsiteX1386" fmla="*/ 982693 w 1887636"/>
                  <a:gd name="connsiteY1386" fmla="*/ 5078 h 1948259"/>
                  <a:gd name="connsiteX1387" fmla="*/ 933827 w 1887636"/>
                  <a:gd name="connsiteY1387" fmla="*/ 3391 h 1948259"/>
                  <a:gd name="connsiteX1388" fmla="*/ 883722 w 1887636"/>
                  <a:gd name="connsiteY1388" fmla="*/ 6814 h 1948259"/>
                  <a:gd name="connsiteX1389" fmla="*/ 834410 w 1887636"/>
                  <a:gd name="connsiteY1389" fmla="*/ 10237 h 1948259"/>
                  <a:gd name="connsiteX1390" fmla="*/ 784999 w 1887636"/>
                  <a:gd name="connsiteY1390" fmla="*/ 18819 h 1948259"/>
                  <a:gd name="connsiteX1391" fmla="*/ 736332 w 1887636"/>
                  <a:gd name="connsiteY1391" fmla="*/ 29089 h 1948259"/>
                  <a:gd name="connsiteX1392" fmla="*/ 688459 w 1887636"/>
                  <a:gd name="connsiteY1392" fmla="*/ 41094 h 1948259"/>
                  <a:gd name="connsiteX1393" fmla="*/ 641182 w 1887636"/>
                  <a:gd name="connsiteY1393" fmla="*/ 56523 h 1948259"/>
                  <a:gd name="connsiteX1394" fmla="*/ 594995 w 1887636"/>
                  <a:gd name="connsiteY1394" fmla="*/ 73687 h 1948259"/>
                  <a:gd name="connsiteX1395" fmla="*/ 549156 w 1887636"/>
                  <a:gd name="connsiteY1395" fmla="*/ 94275 h 1948259"/>
                  <a:gd name="connsiteX1396" fmla="*/ 505550 w 1887636"/>
                  <a:gd name="connsiteY1396" fmla="*/ 115012 h 1948259"/>
                  <a:gd name="connsiteX1397" fmla="*/ 461893 w 1887636"/>
                  <a:gd name="connsiteY1397" fmla="*/ 142297 h 1948259"/>
                  <a:gd name="connsiteX1398" fmla="*/ 420420 w 1887636"/>
                  <a:gd name="connsiteY1398" fmla="*/ 169731 h 1948259"/>
                  <a:gd name="connsiteX1399" fmla="*/ 379889 w 1887636"/>
                  <a:gd name="connsiteY1399" fmla="*/ 198901 h 1948259"/>
                  <a:gd name="connsiteX1400" fmla="*/ 341243 w 1887636"/>
                  <a:gd name="connsiteY1400" fmla="*/ 231495 h 1948259"/>
                  <a:gd name="connsiteX1401" fmla="*/ 304532 w 1887636"/>
                  <a:gd name="connsiteY1401" fmla="*/ 264088 h 1948259"/>
                  <a:gd name="connsiteX1402" fmla="*/ 268466 w 1887636"/>
                  <a:gd name="connsiteY1402" fmla="*/ 300105 h 1948259"/>
                  <a:gd name="connsiteX1403" fmla="*/ 235625 w 1887636"/>
                  <a:gd name="connsiteY1403" fmla="*/ 337808 h 1948259"/>
                  <a:gd name="connsiteX1404" fmla="*/ 203627 w 1887636"/>
                  <a:gd name="connsiteY1404" fmla="*/ 377247 h 1948259"/>
                  <a:gd name="connsiteX1405" fmla="*/ 175101 w 1887636"/>
                  <a:gd name="connsiteY1405" fmla="*/ 418274 h 1948259"/>
                  <a:gd name="connsiteX1406" fmla="*/ 147271 w 1887636"/>
                  <a:gd name="connsiteY1406" fmla="*/ 461285 h 1948259"/>
                  <a:gd name="connsiteX1407" fmla="*/ 121821 w 1887636"/>
                  <a:gd name="connsiteY1407" fmla="*/ 504198 h 1948259"/>
                  <a:gd name="connsiteX1408" fmla="*/ 97959 w 1887636"/>
                  <a:gd name="connsiteY1408" fmla="*/ 549739 h 1948259"/>
                  <a:gd name="connsiteX1409" fmla="*/ 79455 w 1887636"/>
                  <a:gd name="connsiteY1409" fmla="*/ 595082 h 1948259"/>
                  <a:gd name="connsiteX1410" fmla="*/ 60702 w 1887636"/>
                  <a:gd name="connsiteY1410" fmla="*/ 643104 h 1948259"/>
                  <a:gd name="connsiteX1411" fmla="*/ 45423 w 1887636"/>
                  <a:gd name="connsiteY1411" fmla="*/ 691126 h 1948259"/>
                  <a:gd name="connsiteX1412" fmla="*/ 32425 w 1887636"/>
                  <a:gd name="connsiteY1412" fmla="*/ 739148 h 1948259"/>
                  <a:gd name="connsiteX1413" fmla="*/ 21362 w 1887636"/>
                  <a:gd name="connsiteY1413" fmla="*/ 787169 h 1948259"/>
                  <a:gd name="connsiteX1414" fmla="*/ 12730 w 1887636"/>
                  <a:gd name="connsiteY1414" fmla="*/ 840152 h 1948259"/>
                  <a:gd name="connsiteX1415" fmla="*/ 7223 w 1887636"/>
                  <a:gd name="connsiteY1415" fmla="*/ 888323 h 1948259"/>
                  <a:gd name="connsiteX1416" fmla="*/ 4544 w 1887636"/>
                  <a:gd name="connsiteY1416" fmla="*/ 938081 h 1948259"/>
                  <a:gd name="connsiteX1417" fmla="*/ 3552 w 1887636"/>
                  <a:gd name="connsiteY1417" fmla="*/ 987839 h 1948259"/>
                  <a:gd name="connsiteX1418" fmla="*/ 5189 w 1887636"/>
                  <a:gd name="connsiteY1418" fmla="*/ 1037548 h 1948259"/>
                  <a:gd name="connsiteX1419" fmla="*/ 9704 w 1887636"/>
                  <a:gd name="connsiteY1419" fmla="*/ 1088993 h 1948259"/>
                  <a:gd name="connsiteX1420" fmla="*/ 16798 w 1887636"/>
                  <a:gd name="connsiteY1420" fmla="*/ 1138751 h 1948259"/>
                  <a:gd name="connsiteX1421" fmla="*/ 25926 w 1887636"/>
                  <a:gd name="connsiteY1421" fmla="*/ 1188460 h 1948259"/>
                  <a:gd name="connsiteX1422" fmla="*/ 36840 w 1887636"/>
                  <a:gd name="connsiteY1422" fmla="*/ 1236482 h 1948259"/>
                  <a:gd name="connsiteX1423" fmla="*/ 52219 w 1887636"/>
                  <a:gd name="connsiteY1423" fmla="*/ 1284504 h 1948259"/>
                  <a:gd name="connsiteX1424" fmla="*/ 68640 w 1887636"/>
                  <a:gd name="connsiteY1424" fmla="*/ 1332525 h 1948259"/>
                  <a:gd name="connsiteX1425" fmla="*/ 87194 w 1887636"/>
                  <a:gd name="connsiteY1425" fmla="*/ 1377124 h 1948259"/>
                  <a:gd name="connsiteX1426" fmla="*/ 109319 w 1887636"/>
                  <a:gd name="connsiteY1426" fmla="*/ 1423459 h 1948259"/>
                  <a:gd name="connsiteX1427" fmla="*/ 132338 w 1887636"/>
                  <a:gd name="connsiteY1427" fmla="*/ 1464586 h 1948259"/>
                  <a:gd name="connsiteX1428" fmla="*/ 158383 w 1887636"/>
                  <a:gd name="connsiteY1428" fmla="*/ 1509184 h 1948259"/>
                  <a:gd name="connsiteX1429" fmla="*/ 185420 w 1887636"/>
                  <a:gd name="connsiteY1429" fmla="*/ 1550360 h 1948259"/>
                  <a:gd name="connsiteX1430" fmla="*/ 215484 w 1887636"/>
                  <a:gd name="connsiteY1430" fmla="*/ 1588063 h 1948259"/>
                  <a:gd name="connsiteX1431" fmla="*/ 246638 w 1887636"/>
                  <a:gd name="connsiteY1431" fmla="*/ 1625816 h 1948259"/>
                  <a:gd name="connsiteX1432" fmla="*/ 279827 w 1887636"/>
                  <a:gd name="connsiteY1432" fmla="*/ 1661832 h 1948259"/>
                  <a:gd name="connsiteX1433" fmla="*/ 314057 w 1887636"/>
                  <a:gd name="connsiteY1433" fmla="*/ 1696112 h 1948259"/>
                  <a:gd name="connsiteX1434" fmla="*/ 350768 w 1887636"/>
                  <a:gd name="connsiteY1434" fmla="*/ 1728706 h 1948259"/>
                  <a:gd name="connsiteX1435" fmla="*/ 388918 w 1887636"/>
                  <a:gd name="connsiteY1435" fmla="*/ 1757876 h 1948259"/>
                  <a:gd name="connsiteX1436" fmla="*/ 428159 w 1887636"/>
                  <a:gd name="connsiteY1436" fmla="*/ 1787046 h 1948259"/>
                  <a:gd name="connsiteX1437" fmla="*/ 468938 w 1887636"/>
                  <a:gd name="connsiteY1437" fmla="*/ 1811057 h 1948259"/>
                  <a:gd name="connsiteX1438" fmla="*/ 510957 w 1887636"/>
                  <a:gd name="connsiteY1438" fmla="*/ 1835068 h 1948259"/>
                  <a:gd name="connsiteX1439" fmla="*/ 553224 w 1887636"/>
                  <a:gd name="connsiteY1439" fmla="*/ 1857343 h 1948259"/>
                  <a:gd name="connsiteX1440" fmla="*/ 597724 w 1887636"/>
                  <a:gd name="connsiteY1440" fmla="*/ 1876194 h 1948259"/>
                  <a:gd name="connsiteX1441" fmla="*/ 641975 w 1887636"/>
                  <a:gd name="connsiteY1441" fmla="*/ 1891673 h 1948259"/>
                  <a:gd name="connsiteX1442" fmla="*/ 687418 w 1887636"/>
                  <a:gd name="connsiteY1442" fmla="*/ 1905365 h 1948259"/>
                  <a:gd name="connsiteX1443" fmla="*/ 733058 w 1887636"/>
                  <a:gd name="connsiteY1443" fmla="*/ 1919107 h 1948259"/>
                  <a:gd name="connsiteX1444" fmla="*/ 766296 w 1887636"/>
                  <a:gd name="connsiteY1444" fmla="*/ 1929376 h 1948259"/>
                  <a:gd name="connsiteX1445" fmla="*/ 1081614 w 1887636"/>
                  <a:gd name="connsiteY1445" fmla="*/ 1948227 h 1948259"/>
                  <a:gd name="connsiteX1446" fmla="*/ 1106964 w 1887636"/>
                  <a:gd name="connsiteY1446" fmla="*/ 1931112 h 1948259"/>
                  <a:gd name="connsiteX1447" fmla="*/ 1152357 w 1887636"/>
                  <a:gd name="connsiteY1447" fmla="*/ 1919107 h 1948259"/>
                  <a:gd name="connsiteX1448" fmla="*/ 1197699 w 1887636"/>
                  <a:gd name="connsiteY1448" fmla="*/ 1910524 h 1948259"/>
                  <a:gd name="connsiteX1449" fmla="*/ 1242497 w 1887636"/>
                  <a:gd name="connsiteY1449" fmla="*/ 1895096 h 1948259"/>
                  <a:gd name="connsiteX1450" fmla="*/ 1285707 w 1887636"/>
                  <a:gd name="connsiteY1450" fmla="*/ 1877931 h 1948259"/>
                  <a:gd name="connsiteX1451" fmla="*/ 1329462 w 1887636"/>
                  <a:gd name="connsiteY1451" fmla="*/ 1859079 h 1948259"/>
                  <a:gd name="connsiteX1452" fmla="*/ 1370638 w 1887636"/>
                  <a:gd name="connsiteY1452" fmla="*/ 1840178 h 1948259"/>
                  <a:gd name="connsiteX1453" fmla="*/ 1411268 w 1887636"/>
                  <a:gd name="connsiteY1453" fmla="*/ 1816167 h 1948259"/>
                  <a:gd name="connsiteX1454" fmla="*/ 1450559 w 1887636"/>
                  <a:gd name="connsiteY1454" fmla="*/ 1792156 h 1948259"/>
                  <a:gd name="connsiteX1455" fmla="*/ 1488708 w 1887636"/>
                  <a:gd name="connsiteY1455" fmla="*/ 1766459 h 1948259"/>
                  <a:gd name="connsiteX1456" fmla="*/ 1526362 w 1887636"/>
                  <a:gd name="connsiteY1456" fmla="*/ 1737288 h 1948259"/>
                  <a:gd name="connsiteX1457" fmla="*/ 1562180 w 1887636"/>
                  <a:gd name="connsiteY1457" fmla="*/ 1704695 h 1948259"/>
                  <a:gd name="connsiteX1458" fmla="*/ 1596013 w 1887636"/>
                  <a:gd name="connsiteY1458" fmla="*/ 1675574 h 1948259"/>
                  <a:gd name="connsiteX1459" fmla="*/ 1628260 w 1887636"/>
                  <a:gd name="connsiteY1459" fmla="*/ 1641245 h 1948259"/>
                  <a:gd name="connsiteX1460" fmla="*/ 1658868 w 1887636"/>
                  <a:gd name="connsiteY1460" fmla="*/ 1606964 h 1948259"/>
                  <a:gd name="connsiteX1461" fmla="*/ 1688088 w 1887636"/>
                  <a:gd name="connsiteY1461" fmla="*/ 1567525 h 1948259"/>
                  <a:gd name="connsiteX1462" fmla="*/ 1714927 w 1887636"/>
                  <a:gd name="connsiteY1462" fmla="*/ 1531509 h 1948259"/>
                  <a:gd name="connsiteX1463" fmla="*/ 1740625 w 1887636"/>
                  <a:gd name="connsiteY1463" fmla="*/ 1492019 h 1948259"/>
                  <a:gd name="connsiteX1464" fmla="*/ 1763891 w 1887636"/>
                  <a:gd name="connsiteY1464" fmla="*/ 1450893 h 1948259"/>
                  <a:gd name="connsiteX1465" fmla="*/ 1784926 w 1887636"/>
                  <a:gd name="connsiteY1465" fmla="*/ 1409718 h 1948259"/>
                  <a:gd name="connsiteX1466" fmla="*/ 1804770 w 1887636"/>
                  <a:gd name="connsiteY1466" fmla="*/ 1366855 h 1948259"/>
                  <a:gd name="connsiteX1467" fmla="*/ 1822183 w 1887636"/>
                  <a:gd name="connsiteY1467" fmla="*/ 1325679 h 1948259"/>
                  <a:gd name="connsiteX1468" fmla="*/ 1837561 w 1887636"/>
                  <a:gd name="connsiteY1468" fmla="*/ 1279394 h 1948259"/>
                  <a:gd name="connsiteX1469" fmla="*/ 1851452 w 1887636"/>
                  <a:gd name="connsiteY1469" fmla="*/ 1236482 h 1948259"/>
                  <a:gd name="connsiteX1470" fmla="*/ 1862366 w 1887636"/>
                  <a:gd name="connsiteY1470" fmla="*/ 1188460 h 1948259"/>
                  <a:gd name="connsiteX1471" fmla="*/ 1871643 w 1887636"/>
                  <a:gd name="connsiteY1471" fmla="*/ 1145597 h 1948259"/>
                  <a:gd name="connsiteX1472" fmla="*/ 1878538 w 1887636"/>
                  <a:gd name="connsiteY1472" fmla="*/ 1099312 h 1948259"/>
                  <a:gd name="connsiteX1473" fmla="*/ 1883202 w 1887636"/>
                  <a:gd name="connsiteY1473" fmla="*/ 1051290 h 1948259"/>
                  <a:gd name="connsiteX1474" fmla="*/ 1885435 w 1887636"/>
                  <a:gd name="connsiteY1474" fmla="*/ 1003268 h 1948259"/>
                  <a:gd name="connsiteX1475" fmla="*/ 1885583 w 1887636"/>
                  <a:gd name="connsiteY1475" fmla="*/ 960356 h 1948259"/>
                  <a:gd name="connsiteX1476" fmla="*/ 1884542 w 1887636"/>
                  <a:gd name="connsiteY1476" fmla="*/ 912334 h 1948259"/>
                  <a:gd name="connsiteX1477" fmla="*/ 1880473 w 1887636"/>
                  <a:gd name="connsiteY1477" fmla="*/ 866048 h 1948259"/>
                  <a:gd name="connsiteX1478" fmla="*/ 1874371 w 1887636"/>
                  <a:gd name="connsiteY1478" fmla="*/ 818027 h 1948259"/>
                  <a:gd name="connsiteX1479" fmla="*/ 1866285 w 1887636"/>
                  <a:gd name="connsiteY1479" fmla="*/ 775164 h 1948259"/>
                  <a:gd name="connsiteX1480" fmla="*/ 1855768 w 1887636"/>
                  <a:gd name="connsiteY1480" fmla="*/ 728829 h 1948259"/>
                  <a:gd name="connsiteX1481" fmla="*/ 1843861 w 1887636"/>
                  <a:gd name="connsiteY1481" fmla="*/ 685966 h 1948259"/>
                  <a:gd name="connsiteX1482" fmla="*/ 1828632 w 1887636"/>
                  <a:gd name="connsiteY1482" fmla="*/ 639681 h 1948259"/>
                  <a:gd name="connsiteX1483" fmla="*/ 1812806 w 1887636"/>
                  <a:gd name="connsiteY1483" fmla="*/ 596769 h 1948259"/>
                  <a:gd name="connsiteX1484" fmla="*/ 1794401 w 1887636"/>
                  <a:gd name="connsiteY1484" fmla="*/ 555643 h 1948259"/>
                  <a:gd name="connsiteX1485" fmla="*/ 1773763 w 1887636"/>
                  <a:gd name="connsiteY1485" fmla="*/ 514467 h 1948259"/>
                  <a:gd name="connsiteX1486" fmla="*/ 1751142 w 1887636"/>
                  <a:gd name="connsiteY1486" fmla="*/ 473291 h 1948259"/>
                  <a:gd name="connsiteX1487" fmla="*/ 1727428 w 1887636"/>
                  <a:gd name="connsiteY1487" fmla="*/ 432165 h 1948259"/>
                  <a:gd name="connsiteX1488" fmla="*/ 1700888 w 1887636"/>
                  <a:gd name="connsiteY1488" fmla="*/ 394412 h 1948259"/>
                  <a:gd name="connsiteX1489" fmla="*/ 1673602 w 1887636"/>
                  <a:gd name="connsiteY1489" fmla="*/ 358396 h 1948259"/>
                  <a:gd name="connsiteX1490" fmla="*/ 1644432 w 1887636"/>
                  <a:gd name="connsiteY1490" fmla="*/ 324116 h 1948259"/>
                  <a:gd name="connsiteX1491" fmla="*/ 1613178 w 1887636"/>
                  <a:gd name="connsiteY1491" fmla="*/ 289786 h 1948259"/>
                  <a:gd name="connsiteX1492" fmla="*/ 1580337 w 1887636"/>
                  <a:gd name="connsiteY1492" fmla="*/ 257192 h 1948259"/>
                  <a:gd name="connsiteX1493" fmla="*/ 1546503 w 1887636"/>
                  <a:gd name="connsiteY1493" fmla="*/ 226335 h 1948259"/>
                  <a:gd name="connsiteX1494" fmla="*/ 1511181 w 1887636"/>
                  <a:gd name="connsiteY1494" fmla="*/ 198901 h 1948259"/>
                  <a:gd name="connsiteX1495" fmla="*/ 1475165 w 1887636"/>
                  <a:gd name="connsiteY1495" fmla="*/ 171467 h 1948259"/>
                  <a:gd name="connsiteX1496" fmla="*/ 1436916 w 1887636"/>
                  <a:gd name="connsiteY1496" fmla="*/ 145720 h 1948259"/>
                  <a:gd name="connsiteX1497" fmla="*/ 1396931 w 1887636"/>
                  <a:gd name="connsiteY1497" fmla="*/ 121709 h 1948259"/>
                  <a:gd name="connsiteX1498" fmla="*/ 1357342 w 1887636"/>
                  <a:gd name="connsiteY1498" fmla="*/ 101121 h 1948259"/>
                  <a:gd name="connsiteX1499" fmla="*/ 1316167 w 1887636"/>
                  <a:gd name="connsiteY1499" fmla="*/ 82270 h 1948259"/>
                  <a:gd name="connsiteX1500" fmla="*/ 1274148 w 1887636"/>
                  <a:gd name="connsiteY1500" fmla="*/ 63418 h 1948259"/>
                  <a:gd name="connsiteX1501" fmla="*/ 1231136 w 1887636"/>
                  <a:gd name="connsiteY1501" fmla="*/ 49676 h 1948259"/>
                  <a:gd name="connsiteX1502" fmla="*/ 1187877 w 1887636"/>
                  <a:gd name="connsiteY1502" fmla="*/ 35984 h 1948259"/>
                  <a:gd name="connsiteX1503" fmla="*/ 1143923 w 1887636"/>
                  <a:gd name="connsiteY1503" fmla="*/ 23979 h 1948259"/>
                  <a:gd name="connsiteX1504" fmla="*/ 1099969 w 1887636"/>
                  <a:gd name="connsiteY1504" fmla="*/ 17083 h 1948259"/>
                  <a:gd name="connsiteX1505" fmla="*/ 1054428 w 1887636"/>
                  <a:gd name="connsiteY1505" fmla="*/ 10237 h 1948259"/>
                  <a:gd name="connsiteX1506" fmla="*/ 1009531 w 1887636"/>
                  <a:gd name="connsiteY1506" fmla="*/ 5078 h 1948259"/>
                  <a:gd name="connsiteX1507" fmla="*/ 964238 w 1887636"/>
                  <a:gd name="connsiteY1507" fmla="*/ 3391 h 1948259"/>
                  <a:gd name="connsiteX1508" fmla="*/ 918796 w 1887636"/>
                  <a:gd name="connsiteY1508" fmla="*/ 3391 h 1948259"/>
                  <a:gd name="connsiteX1509" fmla="*/ 873899 w 1887636"/>
                  <a:gd name="connsiteY1509" fmla="*/ 6814 h 1948259"/>
                  <a:gd name="connsiteX1510" fmla="*/ 828209 w 1887636"/>
                  <a:gd name="connsiteY1510" fmla="*/ 10237 h 1948259"/>
                  <a:gd name="connsiteX1511" fmla="*/ 783362 w 1887636"/>
                  <a:gd name="connsiteY1511" fmla="*/ 17083 h 1948259"/>
                  <a:gd name="connsiteX1512" fmla="*/ 739309 w 1887636"/>
                  <a:gd name="connsiteY1512" fmla="*/ 27402 h 1948259"/>
                  <a:gd name="connsiteX1513" fmla="*/ 695008 w 1887636"/>
                  <a:gd name="connsiteY1513" fmla="*/ 37671 h 1948259"/>
                  <a:gd name="connsiteX1514" fmla="*/ 651302 w 1887636"/>
                  <a:gd name="connsiteY1514" fmla="*/ 51413 h 1948259"/>
                  <a:gd name="connsiteX1515" fmla="*/ 608241 w 1887636"/>
                  <a:gd name="connsiteY1515" fmla="*/ 68528 h 1948259"/>
                  <a:gd name="connsiteX1516" fmla="*/ 566668 w 1887636"/>
                  <a:gd name="connsiteY1516" fmla="*/ 85693 h 1948259"/>
                  <a:gd name="connsiteX1517" fmla="*/ 525344 w 1887636"/>
                  <a:gd name="connsiteY1517" fmla="*/ 106281 h 1948259"/>
                  <a:gd name="connsiteX1518" fmla="*/ 485408 w 1887636"/>
                  <a:gd name="connsiteY1518" fmla="*/ 126869 h 1948259"/>
                  <a:gd name="connsiteX1519" fmla="*/ 446415 w 1887636"/>
                  <a:gd name="connsiteY1519" fmla="*/ 150880 h 1948259"/>
                  <a:gd name="connsiteX1520" fmla="*/ 408166 w 1887636"/>
                  <a:gd name="connsiteY1520" fmla="*/ 176577 h 1948259"/>
                  <a:gd name="connsiteX1521" fmla="*/ 371753 w 1887636"/>
                  <a:gd name="connsiteY1521" fmla="*/ 205748 h 1948259"/>
                  <a:gd name="connsiteX1522" fmla="*/ 335737 w 1887636"/>
                  <a:gd name="connsiteY1522" fmla="*/ 234918 h 1948259"/>
                  <a:gd name="connsiteX1523" fmla="*/ 302151 w 1887636"/>
                  <a:gd name="connsiteY1523" fmla="*/ 265775 h 1948259"/>
                  <a:gd name="connsiteX1524" fmla="*/ 270054 w 1887636"/>
                  <a:gd name="connsiteY1524" fmla="*/ 298368 h 1948259"/>
                  <a:gd name="connsiteX1525" fmla="*/ 239197 w 1887636"/>
                  <a:gd name="connsiteY1525" fmla="*/ 332648 h 1948259"/>
                  <a:gd name="connsiteX1526" fmla="*/ 209630 w 1887636"/>
                  <a:gd name="connsiteY1526" fmla="*/ 368665 h 1948259"/>
                  <a:gd name="connsiteX1527" fmla="*/ 182196 w 1887636"/>
                  <a:gd name="connsiteY1527" fmla="*/ 406417 h 1948259"/>
                  <a:gd name="connsiteX1528" fmla="*/ 156349 w 1887636"/>
                  <a:gd name="connsiteY1528" fmla="*/ 444170 h 1948259"/>
                  <a:gd name="connsiteX1529" fmla="*/ 133132 w 1887636"/>
                  <a:gd name="connsiteY1529" fmla="*/ 483610 h 1948259"/>
                  <a:gd name="connsiteX1530" fmla="*/ 111354 w 1887636"/>
                  <a:gd name="connsiteY1530" fmla="*/ 524736 h 1948259"/>
                  <a:gd name="connsiteX1531" fmla="*/ 91262 w 1887636"/>
                  <a:gd name="connsiteY1531" fmla="*/ 567648 h 1948259"/>
                  <a:gd name="connsiteX1532" fmla="*/ 73700 w 1887636"/>
                  <a:gd name="connsiteY1532" fmla="*/ 608774 h 1948259"/>
                  <a:gd name="connsiteX1533" fmla="*/ 57378 w 1887636"/>
                  <a:gd name="connsiteY1533" fmla="*/ 653373 h 1948259"/>
                  <a:gd name="connsiteX1534" fmla="*/ 42248 w 1887636"/>
                  <a:gd name="connsiteY1534" fmla="*/ 696235 h 1948259"/>
                  <a:gd name="connsiteX1535" fmla="*/ 31284 w 1887636"/>
                  <a:gd name="connsiteY1535" fmla="*/ 740834 h 1948259"/>
                  <a:gd name="connsiteX1536" fmla="*/ 21461 w 1887636"/>
                  <a:gd name="connsiteY1536" fmla="*/ 787169 h 1948259"/>
                  <a:gd name="connsiteX1537" fmla="*/ 13375 w 1887636"/>
                  <a:gd name="connsiteY1537" fmla="*/ 831768 h 1948259"/>
                  <a:gd name="connsiteX1538" fmla="*/ 7571 w 1887636"/>
                  <a:gd name="connsiteY1538" fmla="*/ 878054 h 1948259"/>
                  <a:gd name="connsiteX1539" fmla="*/ 4693 w 1887636"/>
                  <a:gd name="connsiteY1539" fmla="*/ 924339 h 1948259"/>
                  <a:gd name="connsiteX1540" fmla="*/ 3106 w 1887636"/>
                  <a:gd name="connsiteY1540" fmla="*/ 968938 h 1948259"/>
                  <a:gd name="connsiteX1541" fmla="*/ 4048 w 1887636"/>
                  <a:gd name="connsiteY1541" fmla="*/ 1016960 h 1948259"/>
                  <a:gd name="connsiteX1542" fmla="*/ 6628 w 1887636"/>
                  <a:gd name="connsiteY1542" fmla="*/ 1061559 h 1948259"/>
                  <a:gd name="connsiteX1543" fmla="*/ 12035 w 1887636"/>
                  <a:gd name="connsiteY1543" fmla="*/ 1107894 h 1948259"/>
                  <a:gd name="connsiteX1544" fmla="*/ 18931 w 1887636"/>
                  <a:gd name="connsiteY1544" fmla="*/ 1154180 h 1948259"/>
                  <a:gd name="connsiteX1545" fmla="*/ 28654 w 1887636"/>
                  <a:gd name="connsiteY1545" fmla="*/ 1197042 h 1948259"/>
                  <a:gd name="connsiteX1546" fmla="*/ 39618 w 1887636"/>
                  <a:gd name="connsiteY1546" fmla="*/ 1243377 h 1948259"/>
                  <a:gd name="connsiteX1547" fmla="*/ 52913 w 1887636"/>
                  <a:gd name="connsiteY1547" fmla="*/ 1286240 h 1948259"/>
                  <a:gd name="connsiteX1548" fmla="*/ 67846 w 1887636"/>
                  <a:gd name="connsiteY1548" fmla="*/ 1329102 h 1948259"/>
                  <a:gd name="connsiteX1549" fmla="*/ 85656 w 1887636"/>
                  <a:gd name="connsiteY1549" fmla="*/ 1371965 h 1948259"/>
                  <a:gd name="connsiteX1550" fmla="*/ 105053 w 1887636"/>
                  <a:gd name="connsiteY1550" fmla="*/ 1413141 h 1948259"/>
                  <a:gd name="connsiteX1551" fmla="*/ 125889 w 1887636"/>
                  <a:gd name="connsiteY1551" fmla="*/ 1452580 h 1948259"/>
                  <a:gd name="connsiteX1552" fmla="*/ 148362 w 1887636"/>
                  <a:gd name="connsiteY1552" fmla="*/ 1492019 h 1948259"/>
                  <a:gd name="connsiteX1553" fmla="*/ 172323 w 1887636"/>
                  <a:gd name="connsiteY1553" fmla="*/ 1529772 h 1948259"/>
                  <a:gd name="connsiteX1554" fmla="*/ 198021 w 1887636"/>
                  <a:gd name="connsiteY1554" fmla="*/ 1567525 h 1948259"/>
                  <a:gd name="connsiteX1555" fmla="*/ 226100 w 1887636"/>
                  <a:gd name="connsiteY1555" fmla="*/ 1601805 h 1948259"/>
                  <a:gd name="connsiteX1556" fmla="*/ 255866 w 1887636"/>
                  <a:gd name="connsiteY1556" fmla="*/ 1636085 h 1948259"/>
                  <a:gd name="connsiteX1557" fmla="*/ 285978 w 1887636"/>
                  <a:gd name="connsiteY1557" fmla="*/ 1668678 h 1948259"/>
                  <a:gd name="connsiteX1558" fmla="*/ 317530 w 1887636"/>
                  <a:gd name="connsiteY1558" fmla="*/ 1697849 h 1948259"/>
                  <a:gd name="connsiteX1559" fmla="*/ 351810 w 1887636"/>
                  <a:gd name="connsiteY1559" fmla="*/ 1728706 h 1948259"/>
                  <a:gd name="connsiteX1560" fmla="*/ 386487 w 1887636"/>
                  <a:gd name="connsiteY1560" fmla="*/ 1756140 h 1948259"/>
                  <a:gd name="connsiteX1561" fmla="*/ 421958 w 1887636"/>
                  <a:gd name="connsiteY1561" fmla="*/ 1781887 h 1948259"/>
                  <a:gd name="connsiteX1562" fmla="*/ 458867 w 1887636"/>
                  <a:gd name="connsiteY1562" fmla="*/ 1807634 h 1948259"/>
                  <a:gd name="connsiteX1563" fmla="*/ 497364 w 1887636"/>
                  <a:gd name="connsiteY1563" fmla="*/ 1828173 h 1948259"/>
                  <a:gd name="connsiteX1564" fmla="*/ 536208 w 1887636"/>
                  <a:gd name="connsiteY1564" fmla="*/ 1848761 h 1948259"/>
                  <a:gd name="connsiteX1565" fmla="*/ 575201 w 1887636"/>
                  <a:gd name="connsiteY1565" fmla="*/ 1867662 h 1948259"/>
                  <a:gd name="connsiteX1566" fmla="*/ 616575 w 1887636"/>
                  <a:gd name="connsiteY1566" fmla="*/ 1883090 h 1948259"/>
                  <a:gd name="connsiteX1567" fmla="*/ 657156 w 1887636"/>
                  <a:gd name="connsiteY1567" fmla="*/ 1898519 h 1948259"/>
                  <a:gd name="connsiteX1568" fmla="*/ 698083 w 1887636"/>
                  <a:gd name="connsiteY1568" fmla="*/ 1910524 h 1948259"/>
                  <a:gd name="connsiteX1569" fmla="*/ 741343 w 1887636"/>
                  <a:gd name="connsiteY1569" fmla="*/ 1922530 h 1948259"/>
                  <a:gd name="connsiteX1570" fmla="*/ 768380 w 1887636"/>
                  <a:gd name="connsiteY1570" fmla="*/ 1929376 h 1948259"/>
                  <a:gd name="connsiteX1571" fmla="*/ 1091635 w 1887636"/>
                  <a:gd name="connsiteY1571" fmla="*/ 1937958 h 1948259"/>
                  <a:gd name="connsiteX1572" fmla="*/ 1124030 w 1887636"/>
                  <a:gd name="connsiteY1572" fmla="*/ 1925953 h 1948259"/>
                  <a:gd name="connsiteX1573" fmla="*/ 1165602 w 1887636"/>
                  <a:gd name="connsiteY1573" fmla="*/ 1917370 h 1948259"/>
                  <a:gd name="connsiteX1574" fmla="*/ 1206084 w 1887636"/>
                  <a:gd name="connsiteY1574" fmla="*/ 1905365 h 1948259"/>
                  <a:gd name="connsiteX1575" fmla="*/ 1247309 w 1887636"/>
                  <a:gd name="connsiteY1575" fmla="*/ 1891673 h 1948259"/>
                  <a:gd name="connsiteX1576" fmla="*/ 1286748 w 1887636"/>
                  <a:gd name="connsiteY1576" fmla="*/ 1877931 h 1948259"/>
                  <a:gd name="connsiteX1577" fmla="*/ 1325841 w 1887636"/>
                  <a:gd name="connsiteY1577" fmla="*/ 1862502 h 1948259"/>
                  <a:gd name="connsiteX1578" fmla="*/ 1364635 w 1887636"/>
                  <a:gd name="connsiteY1578" fmla="*/ 1841914 h 1948259"/>
                  <a:gd name="connsiteX1579" fmla="*/ 1401495 w 1887636"/>
                  <a:gd name="connsiteY1579" fmla="*/ 1823063 h 1948259"/>
                  <a:gd name="connsiteX1580" fmla="*/ 1437710 w 1887636"/>
                  <a:gd name="connsiteY1580" fmla="*/ 1800739 h 1948259"/>
                  <a:gd name="connsiteX1581" fmla="*/ 1472932 w 1887636"/>
                  <a:gd name="connsiteY1581" fmla="*/ 1778464 h 1948259"/>
                  <a:gd name="connsiteX1582" fmla="*/ 1507361 w 1887636"/>
                  <a:gd name="connsiteY1582" fmla="*/ 1752717 h 1948259"/>
                  <a:gd name="connsiteX1583" fmla="*/ 1540103 w 1887636"/>
                  <a:gd name="connsiteY1583" fmla="*/ 1725283 h 1948259"/>
                  <a:gd name="connsiteX1584" fmla="*/ 1571953 w 1887636"/>
                  <a:gd name="connsiteY1584" fmla="*/ 1697849 h 1948259"/>
                  <a:gd name="connsiteX1585" fmla="*/ 1602413 w 1887636"/>
                  <a:gd name="connsiteY1585" fmla="*/ 1668678 h 1948259"/>
                  <a:gd name="connsiteX1586" fmla="*/ 1631484 w 1887636"/>
                  <a:gd name="connsiteY1586" fmla="*/ 1636085 h 1948259"/>
                  <a:gd name="connsiteX1587" fmla="*/ 1658918 w 1887636"/>
                  <a:gd name="connsiteY1587" fmla="*/ 1606964 h 1948259"/>
                  <a:gd name="connsiteX1588" fmla="*/ 1686005 w 1887636"/>
                  <a:gd name="connsiteY1588" fmla="*/ 1572635 h 1948259"/>
                  <a:gd name="connsiteX1589" fmla="*/ 1710760 w 1887636"/>
                  <a:gd name="connsiteY1589" fmla="*/ 1538355 h 1948259"/>
                  <a:gd name="connsiteX1590" fmla="*/ 1733928 w 1887636"/>
                  <a:gd name="connsiteY1590" fmla="*/ 1504025 h 1948259"/>
                  <a:gd name="connsiteX1591" fmla="*/ 1755755 w 1887636"/>
                  <a:gd name="connsiteY1591" fmla="*/ 1464586 h 1948259"/>
                  <a:gd name="connsiteX1592" fmla="*/ 1775847 w 1887636"/>
                  <a:gd name="connsiteY1592" fmla="*/ 1428569 h 1948259"/>
                  <a:gd name="connsiteX1593" fmla="*/ 1794748 w 1887636"/>
                  <a:gd name="connsiteY1593" fmla="*/ 1389130 h 1948259"/>
                  <a:gd name="connsiteX1594" fmla="*/ 1811516 w 1887636"/>
                  <a:gd name="connsiteY1594" fmla="*/ 1353113 h 1948259"/>
                  <a:gd name="connsiteX1595" fmla="*/ 1826548 w 1887636"/>
                  <a:gd name="connsiteY1595" fmla="*/ 1311987 h 1948259"/>
                  <a:gd name="connsiteX1596" fmla="*/ 1840836 w 1887636"/>
                  <a:gd name="connsiteY1596" fmla="*/ 1272498 h 1948259"/>
                  <a:gd name="connsiteX1597" fmla="*/ 1851898 w 1887636"/>
                  <a:gd name="connsiteY1597" fmla="*/ 1231372 h 1948259"/>
                  <a:gd name="connsiteX1598" fmla="*/ 1861969 w 1887636"/>
                  <a:gd name="connsiteY1598" fmla="*/ 1190196 h 1948259"/>
                  <a:gd name="connsiteX1599" fmla="*/ 1870105 w 1887636"/>
                  <a:gd name="connsiteY1599" fmla="*/ 1147334 h 1948259"/>
                  <a:gd name="connsiteX1600" fmla="*/ 1877199 w 1887636"/>
                  <a:gd name="connsiteY1600" fmla="*/ 1104620 h 1948259"/>
                  <a:gd name="connsiteX1601" fmla="*/ 1881813 w 1887636"/>
                  <a:gd name="connsiteY1601" fmla="*/ 1064982 h 1948259"/>
                  <a:gd name="connsiteX1602" fmla="*/ 1884889 w 1887636"/>
                  <a:gd name="connsiteY1602" fmla="*/ 1023856 h 1948259"/>
                  <a:gd name="connsiteX1603" fmla="*/ 1886228 w 1887636"/>
                  <a:gd name="connsiteY1603" fmla="*/ 980944 h 1948259"/>
                  <a:gd name="connsiteX1604" fmla="*/ 1885831 w 1887636"/>
                  <a:gd name="connsiteY1604" fmla="*/ 939817 h 1948259"/>
                  <a:gd name="connsiteX1605" fmla="*/ 1883549 w 1887636"/>
                  <a:gd name="connsiteY1605" fmla="*/ 898642 h 1948259"/>
                  <a:gd name="connsiteX1606" fmla="*/ 1879431 w 1887636"/>
                  <a:gd name="connsiteY1606" fmla="*/ 855779 h 1948259"/>
                  <a:gd name="connsiteX1607" fmla="*/ 1873429 w 1887636"/>
                  <a:gd name="connsiteY1607" fmla="*/ 812867 h 1948259"/>
                  <a:gd name="connsiteX1608" fmla="*/ 1866285 w 1887636"/>
                  <a:gd name="connsiteY1608" fmla="*/ 771741 h 1948259"/>
                  <a:gd name="connsiteX1609" fmla="*/ 1857256 w 1887636"/>
                  <a:gd name="connsiteY1609" fmla="*/ 730565 h 1948259"/>
                  <a:gd name="connsiteX1610" fmla="*/ 1845945 w 1887636"/>
                  <a:gd name="connsiteY1610" fmla="*/ 691126 h 1948259"/>
                  <a:gd name="connsiteX1611" fmla="*/ 1832799 w 1887636"/>
                  <a:gd name="connsiteY1611" fmla="*/ 651686 h 1948259"/>
                  <a:gd name="connsiteX1612" fmla="*/ 1818065 w 1887636"/>
                  <a:gd name="connsiteY1612" fmla="*/ 610510 h 1948259"/>
                  <a:gd name="connsiteX1613" fmla="*/ 1801198 w 1887636"/>
                  <a:gd name="connsiteY1613" fmla="*/ 569533 h 1948259"/>
                  <a:gd name="connsiteX1614" fmla="*/ 1784777 w 1887636"/>
                  <a:gd name="connsiteY1614" fmla="*/ 535055 h 1948259"/>
                  <a:gd name="connsiteX1615" fmla="*/ 1765727 w 1887636"/>
                  <a:gd name="connsiteY1615" fmla="*/ 497302 h 1948259"/>
                  <a:gd name="connsiteX1616" fmla="*/ 1744395 w 1887636"/>
                  <a:gd name="connsiteY1616" fmla="*/ 459599 h 1948259"/>
                  <a:gd name="connsiteX1617" fmla="*/ 1722815 w 1887636"/>
                  <a:gd name="connsiteY1617" fmla="*/ 425269 h 1948259"/>
                  <a:gd name="connsiteX1618" fmla="*/ 1698358 w 1887636"/>
                  <a:gd name="connsiteY1618" fmla="*/ 390989 h 1948259"/>
                  <a:gd name="connsiteX1619" fmla="*/ 1673702 w 1887636"/>
                  <a:gd name="connsiteY1619" fmla="*/ 358396 h 1948259"/>
                  <a:gd name="connsiteX1620" fmla="*/ 1646615 w 1887636"/>
                  <a:gd name="connsiteY1620" fmla="*/ 325802 h 1948259"/>
                  <a:gd name="connsiteX1621" fmla="*/ 1618735 w 1887636"/>
                  <a:gd name="connsiteY1621" fmla="*/ 294945 h 1948259"/>
                  <a:gd name="connsiteX1622" fmla="*/ 1589514 w 1887636"/>
                  <a:gd name="connsiteY1622" fmla="*/ 265775 h 1948259"/>
                  <a:gd name="connsiteX1623" fmla="*/ 1559501 w 1887636"/>
                  <a:gd name="connsiteY1623" fmla="*/ 238341 h 1948259"/>
                  <a:gd name="connsiteX1624" fmla="*/ 1528247 w 1887636"/>
                  <a:gd name="connsiteY1624" fmla="*/ 210907 h 1948259"/>
                  <a:gd name="connsiteX1625" fmla="*/ 1495554 w 1887636"/>
                  <a:gd name="connsiteY1625" fmla="*/ 185160 h 1948259"/>
                  <a:gd name="connsiteX1626" fmla="*/ 1461423 w 1887636"/>
                  <a:gd name="connsiteY1626" fmla="*/ 162885 h 1948259"/>
                  <a:gd name="connsiteX1627" fmla="*/ 1426895 w 1887636"/>
                  <a:gd name="connsiteY1627" fmla="*/ 138874 h 1948259"/>
                  <a:gd name="connsiteX1628" fmla="*/ 1391722 w 1887636"/>
                  <a:gd name="connsiteY1628" fmla="*/ 118286 h 1948259"/>
                  <a:gd name="connsiteX1629" fmla="*/ 1355061 w 1887636"/>
                  <a:gd name="connsiteY1629" fmla="*/ 99435 h 1948259"/>
                  <a:gd name="connsiteX1630" fmla="*/ 1317705 w 1887636"/>
                  <a:gd name="connsiteY1630" fmla="*/ 82270 h 1948259"/>
                  <a:gd name="connsiteX1631" fmla="*/ 1280398 w 1887636"/>
                  <a:gd name="connsiteY1631" fmla="*/ 66841 h 1948259"/>
                  <a:gd name="connsiteX1632" fmla="*/ 1241554 w 1887636"/>
                  <a:gd name="connsiteY1632" fmla="*/ 51413 h 1948259"/>
                  <a:gd name="connsiteX1633" fmla="*/ 1202214 w 1887636"/>
                  <a:gd name="connsiteY1633" fmla="*/ 39407 h 1948259"/>
                  <a:gd name="connsiteX1634" fmla="*/ 1162477 w 1887636"/>
                  <a:gd name="connsiteY1634" fmla="*/ 29089 h 1948259"/>
                  <a:gd name="connsiteX1635" fmla="*/ 1122690 w 1887636"/>
                  <a:gd name="connsiteY1635" fmla="*/ 20506 h 1948259"/>
                  <a:gd name="connsiteX1636" fmla="*/ 1083052 w 1887636"/>
                  <a:gd name="connsiteY1636" fmla="*/ 13660 h 1948259"/>
                  <a:gd name="connsiteX1637" fmla="*/ 1041976 w 1887636"/>
                  <a:gd name="connsiteY1637" fmla="*/ 8501 h 1948259"/>
                  <a:gd name="connsiteX1638" fmla="*/ 1000552 w 1887636"/>
                  <a:gd name="connsiteY1638" fmla="*/ 3391 h 1948259"/>
                  <a:gd name="connsiteX1639" fmla="*/ 918448 w 1887636"/>
                  <a:gd name="connsiteY1639" fmla="*/ 3391 h 1948259"/>
                  <a:gd name="connsiteX1640" fmla="*/ 877124 w 1887636"/>
                  <a:gd name="connsiteY1640" fmla="*/ 5078 h 1948259"/>
                  <a:gd name="connsiteX1641" fmla="*/ 836593 w 1887636"/>
                  <a:gd name="connsiteY1641" fmla="*/ 10237 h 1948259"/>
                  <a:gd name="connsiteX1642" fmla="*/ 795715 w 1887636"/>
                  <a:gd name="connsiteY1642" fmla="*/ 13858 h 1948259"/>
                  <a:gd name="connsiteX1643" fmla="*/ 755085 w 1887636"/>
                  <a:gd name="connsiteY1643" fmla="*/ 22242 h 1948259"/>
                  <a:gd name="connsiteX1644" fmla="*/ 715199 w 1887636"/>
                  <a:gd name="connsiteY1644" fmla="*/ 32512 h 1948259"/>
                  <a:gd name="connsiteX1645" fmla="*/ 675908 w 1887636"/>
                  <a:gd name="connsiteY1645" fmla="*/ 42830 h 1948259"/>
                  <a:gd name="connsiteX1646" fmla="*/ 637163 w 1887636"/>
                  <a:gd name="connsiteY1646" fmla="*/ 56523 h 1948259"/>
                  <a:gd name="connsiteX1647" fmla="*/ 598071 w 1887636"/>
                  <a:gd name="connsiteY1647" fmla="*/ 72001 h 1948259"/>
                  <a:gd name="connsiteX1648" fmla="*/ 560765 w 1887636"/>
                  <a:gd name="connsiteY1648" fmla="*/ 87429 h 1948259"/>
                  <a:gd name="connsiteX1649" fmla="*/ 523260 w 1887636"/>
                  <a:gd name="connsiteY1649" fmla="*/ 106281 h 1948259"/>
                  <a:gd name="connsiteX1650" fmla="*/ 485855 w 1887636"/>
                  <a:gd name="connsiteY1650" fmla="*/ 126869 h 1948259"/>
                  <a:gd name="connsiteX1651" fmla="*/ 451475 w 1887636"/>
                  <a:gd name="connsiteY1651" fmla="*/ 147457 h 1948259"/>
                  <a:gd name="connsiteX1652" fmla="*/ 416253 w 1887636"/>
                  <a:gd name="connsiteY1652" fmla="*/ 169731 h 1948259"/>
                  <a:gd name="connsiteX1653" fmla="*/ 383163 w 1887636"/>
                  <a:gd name="connsiteY1653" fmla="*/ 195478 h 1948259"/>
                  <a:gd name="connsiteX1654" fmla="*/ 350967 w 1887636"/>
                  <a:gd name="connsiteY1654" fmla="*/ 221176 h 1948259"/>
                  <a:gd name="connsiteX1655" fmla="*/ 319068 w 1887636"/>
                  <a:gd name="connsiteY1655" fmla="*/ 248610 h 1948259"/>
                  <a:gd name="connsiteX1656" fmla="*/ 289600 w 1887636"/>
                  <a:gd name="connsiteY1656" fmla="*/ 277780 h 1948259"/>
                  <a:gd name="connsiteX1657" fmla="*/ 260380 w 1887636"/>
                  <a:gd name="connsiteY1657" fmla="*/ 306951 h 1948259"/>
                  <a:gd name="connsiteX1658" fmla="*/ 233045 w 1887636"/>
                  <a:gd name="connsiteY1658" fmla="*/ 337808 h 1948259"/>
                  <a:gd name="connsiteX1659" fmla="*/ 206554 w 1887636"/>
                  <a:gd name="connsiteY1659" fmla="*/ 372137 h 1948259"/>
                  <a:gd name="connsiteX1660" fmla="*/ 182146 w 1887636"/>
                  <a:gd name="connsiteY1660" fmla="*/ 404681 h 1948259"/>
                  <a:gd name="connsiteX1661" fmla="*/ 158730 w 1887636"/>
                  <a:gd name="connsiteY1661" fmla="*/ 440698 h 1948259"/>
                  <a:gd name="connsiteX1662" fmla="*/ 137299 w 1887636"/>
                  <a:gd name="connsiteY1662" fmla="*/ 475027 h 1948259"/>
                  <a:gd name="connsiteX1663" fmla="*/ 116265 w 1887636"/>
                  <a:gd name="connsiteY1663" fmla="*/ 512730 h 1948259"/>
                  <a:gd name="connsiteX1664" fmla="*/ 98356 w 1887636"/>
                  <a:gd name="connsiteY1664" fmla="*/ 550483 h 1948259"/>
                  <a:gd name="connsiteX1665" fmla="*/ 80844 w 1887636"/>
                  <a:gd name="connsiteY1665" fmla="*/ 588236 h 1948259"/>
                  <a:gd name="connsiteX1666" fmla="*/ 65366 w 1887636"/>
                  <a:gd name="connsiteY1666" fmla="*/ 625939 h 1948259"/>
                  <a:gd name="connsiteX1667" fmla="*/ 51624 w 1887636"/>
                  <a:gd name="connsiteY1667" fmla="*/ 667115 h 1948259"/>
                  <a:gd name="connsiteX1668" fmla="*/ 39072 w 1887636"/>
                  <a:gd name="connsiteY1668" fmla="*/ 706554 h 1948259"/>
                  <a:gd name="connsiteX1669" fmla="*/ 28903 w 1887636"/>
                  <a:gd name="connsiteY1669" fmla="*/ 747730 h 1948259"/>
                  <a:gd name="connsiteX1670" fmla="*/ 20271 w 1887636"/>
                  <a:gd name="connsiteY1670" fmla="*/ 787169 h 1948259"/>
                  <a:gd name="connsiteX1671" fmla="*/ 13127 w 1887636"/>
                  <a:gd name="connsiteY1671" fmla="*/ 828296 h 1948259"/>
                  <a:gd name="connsiteX1672" fmla="*/ 7223 w 1887636"/>
                  <a:gd name="connsiteY1672" fmla="*/ 871208 h 1948259"/>
                  <a:gd name="connsiteX1673" fmla="*/ 4594 w 1887636"/>
                  <a:gd name="connsiteY1673" fmla="*/ 912334 h 1948259"/>
                  <a:gd name="connsiteX1674" fmla="*/ 2610 w 1887636"/>
                  <a:gd name="connsiteY1674" fmla="*/ 955246 h 1948259"/>
                  <a:gd name="connsiteX1675" fmla="*/ 3255 w 1887636"/>
                  <a:gd name="connsiteY1675" fmla="*/ 996372 h 1948259"/>
                  <a:gd name="connsiteX1676" fmla="*/ 4842 w 1887636"/>
                  <a:gd name="connsiteY1676" fmla="*/ 1037548 h 1948259"/>
                  <a:gd name="connsiteX1677" fmla="*/ 8612 w 1887636"/>
                  <a:gd name="connsiteY1677" fmla="*/ 1078724 h 1948259"/>
                  <a:gd name="connsiteX1678" fmla="*/ 13474 w 1887636"/>
                  <a:gd name="connsiteY1678" fmla="*/ 1121586 h 1948259"/>
                  <a:gd name="connsiteX1679" fmla="*/ 20667 w 1887636"/>
                  <a:gd name="connsiteY1679" fmla="*/ 1162762 h 1948259"/>
                  <a:gd name="connsiteX1680" fmla="*/ 29349 w 1887636"/>
                  <a:gd name="connsiteY1680" fmla="*/ 1202202 h 1948259"/>
                  <a:gd name="connsiteX1681" fmla="*/ 39519 w 1887636"/>
                  <a:gd name="connsiteY1681" fmla="*/ 1243377 h 1948259"/>
                  <a:gd name="connsiteX1682" fmla="*/ 51773 w 1887636"/>
                  <a:gd name="connsiteY1682" fmla="*/ 1282817 h 1948259"/>
                  <a:gd name="connsiteX1683" fmla="*/ 65217 w 1887636"/>
                  <a:gd name="connsiteY1683" fmla="*/ 1320520 h 1948259"/>
                  <a:gd name="connsiteX1684" fmla="*/ 80348 w 1887636"/>
                  <a:gd name="connsiteY1684" fmla="*/ 1359959 h 1948259"/>
                  <a:gd name="connsiteX1685" fmla="*/ 97513 w 1887636"/>
                  <a:gd name="connsiteY1685" fmla="*/ 1397712 h 1948259"/>
                  <a:gd name="connsiteX1686" fmla="*/ 115272 w 1887636"/>
                  <a:gd name="connsiteY1686" fmla="*/ 1435465 h 1948259"/>
                  <a:gd name="connsiteX1687" fmla="*/ 135811 w 1887636"/>
                  <a:gd name="connsiteY1687" fmla="*/ 1471481 h 1948259"/>
                  <a:gd name="connsiteX1688" fmla="*/ 156696 w 1887636"/>
                  <a:gd name="connsiteY1688" fmla="*/ 1505761 h 1948259"/>
                  <a:gd name="connsiteX1689" fmla="*/ 178673 w 1887636"/>
                  <a:gd name="connsiteY1689" fmla="*/ 1540041 h 1948259"/>
                  <a:gd name="connsiteX1690" fmla="*/ 203280 w 1887636"/>
                  <a:gd name="connsiteY1690" fmla="*/ 1572635 h 1948259"/>
                  <a:gd name="connsiteX1691" fmla="*/ 227935 w 1887636"/>
                  <a:gd name="connsiteY1691" fmla="*/ 1605228 h 1948259"/>
                  <a:gd name="connsiteX1692" fmla="*/ 254030 w 1887636"/>
                  <a:gd name="connsiteY1692" fmla="*/ 1636085 h 1948259"/>
                  <a:gd name="connsiteX1693" fmla="*/ 282159 w 1887636"/>
                  <a:gd name="connsiteY1693" fmla="*/ 1663569 h 1948259"/>
                  <a:gd name="connsiteX1694" fmla="*/ 310138 w 1887636"/>
                  <a:gd name="connsiteY1694" fmla="*/ 1691003 h 1948259"/>
                  <a:gd name="connsiteX1695" fmla="*/ 339954 w 1887636"/>
                  <a:gd name="connsiteY1695" fmla="*/ 1718437 h 1948259"/>
                  <a:gd name="connsiteX1696" fmla="*/ 371059 w 1887636"/>
                  <a:gd name="connsiteY1696" fmla="*/ 1745871 h 1948259"/>
                  <a:gd name="connsiteX1697" fmla="*/ 402660 w 1887636"/>
                  <a:gd name="connsiteY1697" fmla="*/ 1768145 h 1948259"/>
                  <a:gd name="connsiteX1698" fmla="*/ 435352 w 1887636"/>
                  <a:gd name="connsiteY1698" fmla="*/ 1792156 h 1948259"/>
                  <a:gd name="connsiteX1699" fmla="*/ 468888 w 1887636"/>
                  <a:gd name="connsiteY1699" fmla="*/ 1812744 h 1948259"/>
                  <a:gd name="connsiteX1700" fmla="*/ 502821 w 1887636"/>
                  <a:gd name="connsiteY1700" fmla="*/ 1831645 h 1948259"/>
                  <a:gd name="connsiteX1701" fmla="*/ 537498 w 1887636"/>
                  <a:gd name="connsiteY1701" fmla="*/ 1850497 h 1948259"/>
                  <a:gd name="connsiteX1702" fmla="*/ 573514 w 1887636"/>
                  <a:gd name="connsiteY1702" fmla="*/ 1867662 h 1948259"/>
                  <a:gd name="connsiteX1703" fmla="*/ 610374 w 1887636"/>
                  <a:gd name="connsiteY1703" fmla="*/ 1883090 h 1948259"/>
                  <a:gd name="connsiteX1704" fmla="*/ 646936 w 1887636"/>
                  <a:gd name="connsiteY1704" fmla="*/ 1895096 h 1948259"/>
                  <a:gd name="connsiteX1705" fmla="*/ 684292 w 1887636"/>
                  <a:gd name="connsiteY1705" fmla="*/ 1908788 h 1948259"/>
                  <a:gd name="connsiteX1706" fmla="*/ 722045 w 1887636"/>
                  <a:gd name="connsiteY1706" fmla="*/ 1919107 h 1948259"/>
                  <a:gd name="connsiteX1707" fmla="*/ 755382 w 1887636"/>
                  <a:gd name="connsiteY1707" fmla="*/ 1925953 h 1948259"/>
                  <a:gd name="connsiteX1708" fmla="*/ 1081614 w 1887636"/>
                  <a:gd name="connsiteY1708" fmla="*/ 1944804 h 1948259"/>
                  <a:gd name="connsiteX1709" fmla="*/ 1105228 w 1887636"/>
                  <a:gd name="connsiteY1709" fmla="*/ 1931112 h 1948259"/>
                  <a:gd name="connsiteX1710" fmla="*/ 1142187 w 1887636"/>
                  <a:gd name="connsiteY1710" fmla="*/ 1924216 h 1948259"/>
                  <a:gd name="connsiteX1711" fmla="*/ 1179344 w 1887636"/>
                  <a:gd name="connsiteY1711" fmla="*/ 1912211 h 1948259"/>
                  <a:gd name="connsiteX1712" fmla="*/ 1216005 w 1887636"/>
                  <a:gd name="connsiteY1712" fmla="*/ 1903678 h 1948259"/>
                  <a:gd name="connsiteX1713" fmla="*/ 1252369 w 1887636"/>
                  <a:gd name="connsiteY1713" fmla="*/ 1891673 h 1948259"/>
                  <a:gd name="connsiteX1714" fmla="*/ 1288237 w 1887636"/>
                  <a:gd name="connsiteY1714" fmla="*/ 1877931 h 1948259"/>
                  <a:gd name="connsiteX1715" fmla="*/ 1322715 w 1887636"/>
                  <a:gd name="connsiteY1715" fmla="*/ 1862502 h 1948259"/>
                  <a:gd name="connsiteX1716" fmla="*/ 1356549 w 1887636"/>
                  <a:gd name="connsiteY1716" fmla="*/ 1847074 h 1948259"/>
                  <a:gd name="connsiteX1717" fmla="*/ 1391375 w 1887636"/>
                  <a:gd name="connsiteY1717" fmla="*/ 1828173 h 1948259"/>
                  <a:gd name="connsiteX1718" fmla="*/ 1423869 w 1887636"/>
                  <a:gd name="connsiteY1718" fmla="*/ 1809321 h 1948259"/>
                  <a:gd name="connsiteX1719" fmla="*/ 1455917 w 1887636"/>
                  <a:gd name="connsiteY1719" fmla="*/ 1788733 h 1948259"/>
                  <a:gd name="connsiteX1720" fmla="*/ 1486773 w 1887636"/>
                  <a:gd name="connsiteY1720" fmla="*/ 1766459 h 1948259"/>
                  <a:gd name="connsiteX1721" fmla="*/ 1516588 w 1887636"/>
                  <a:gd name="connsiteY1721" fmla="*/ 1745871 h 1948259"/>
                  <a:gd name="connsiteX1722" fmla="*/ 1545362 w 1887636"/>
                  <a:gd name="connsiteY1722" fmla="*/ 1720123 h 1948259"/>
                  <a:gd name="connsiteX1723" fmla="*/ 1574780 w 1887636"/>
                  <a:gd name="connsiteY1723" fmla="*/ 1696112 h 1948259"/>
                  <a:gd name="connsiteX1724" fmla="*/ 1601420 w 1887636"/>
                  <a:gd name="connsiteY1724" fmla="*/ 1670415 h 1948259"/>
                  <a:gd name="connsiteX1725" fmla="*/ 1627664 w 1887636"/>
                  <a:gd name="connsiteY1725" fmla="*/ 1642981 h 1948259"/>
                  <a:gd name="connsiteX1726" fmla="*/ 1652866 w 1887636"/>
                  <a:gd name="connsiteY1726" fmla="*/ 1613810 h 1948259"/>
                  <a:gd name="connsiteX1727" fmla="*/ 1676430 w 1887636"/>
                  <a:gd name="connsiteY1727" fmla="*/ 1586377 h 1948259"/>
                  <a:gd name="connsiteX1728" fmla="*/ 1698903 w 1887636"/>
                  <a:gd name="connsiteY1728" fmla="*/ 1553783 h 1948259"/>
                  <a:gd name="connsiteX1729" fmla="*/ 1720781 w 1887636"/>
                  <a:gd name="connsiteY1729" fmla="*/ 1524613 h 1948259"/>
                  <a:gd name="connsiteX1730" fmla="*/ 1741319 w 1887636"/>
                  <a:gd name="connsiteY1730" fmla="*/ 1492019 h 1948259"/>
                  <a:gd name="connsiteX1731" fmla="*/ 1760022 w 1887636"/>
                  <a:gd name="connsiteY1731" fmla="*/ 1457739 h 1948259"/>
                  <a:gd name="connsiteX1732" fmla="*/ 1777981 w 1887636"/>
                  <a:gd name="connsiteY1732" fmla="*/ 1426882 h 1948259"/>
                  <a:gd name="connsiteX1733" fmla="*/ 1793806 w 1887636"/>
                  <a:gd name="connsiteY1733" fmla="*/ 1394289 h 1948259"/>
                  <a:gd name="connsiteX1734" fmla="*/ 1809135 w 1887636"/>
                  <a:gd name="connsiteY1734" fmla="*/ 1359959 h 1948259"/>
                  <a:gd name="connsiteX1735" fmla="*/ 1823224 w 1887636"/>
                  <a:gd name="connsiteY1735" fmla="*/ 1323943 h 1948259"/>
                  <a:gd name="connsiteX1736" fmla="*/ 1835180 w 1887636"/>
                  <a:gd name="connsiteY1736" fmla="*/ 1289663 h 1948259"/>
                  <a:gd name="connsiteX1737" fmla="*/ 1847136 w 1887636"/>
                  <a:gd name="connsiteY1737" fmla="*/ 1251960 h 1948259"/>
                  <a:gd name="connsiteX1738" fmla="*/ 1856462 w 1887636"/>
                  <a:gd name="connsiteY1738" fmla="*/ 1215943 h 1948259"/>
                  <a:gd name="connsiteX1739" fmla="*/ 1864946 w 1887636"/>
                  <a:gd name="connsiteY1739" fmla="*/ 1179927 h 1948259"/>
                  <a:gd name="connsiteX1740" fmla="*/ 1871643 w 1887636"/>
                  <a:gd name="connsiteY1740" fmla="*/ 1142174 h 1948259"/>
                  <a:gd name="connsiteX1741" fmla="*/ 1878043 w 1887636"/>
                  <a:gd name="connsiteY1741" fmla="*/ 1106158 h 1948259"/>
                  <a:gd name="connsiteX1742" fmla="*/ 1882160 w 1887636"/>
                  <a:gd name="connsiteY1742" fmla="*/ 1070141 h 1948259"/>
                  <a:gd name="connsiteX1743" fmla="*/ 1884542 w 1887636"/>
                  <a:gd name="connsiteY1743" fmla="*/ 1030702 h 1948259"/>
                  <a:gd name="connsiteX1744" fmla="*/ 1886377 w 1887636"/>
                  <a:gd name="connsiteY1744" fmla="*/ 994685 h 1948259"/>
                  <a:gd name="connsiteX1745" fmla="*/ 1886526 w 1887636"/>
                  <a:gd name="connsiteY1745" fmla="*/ 955246 h 1948259"/>
                  <a:gd name="connsiteX1746" fmla="*/ 1885037 w 1887636"/>
                  <a:gd name="connsiteY1746" fmla="*/ 920916 h 1948259"/>
                  <a:gd name="connsiteX1747" fmla="*/ 1882656 w 1887636"/>
                  <a:gd name="connsiteY1747" fmla="*/ 884900 h 1948259"/>
                  <a:gd name="connsiteX1748" fmla="*/ 1878538 w 1887636"/>
                  <a:gd name="connsiteY1748" fmla="*/ 845460 h 1948259"/>
                  <a:gd name="connsiteX1749" fmla="*/ 1872635 w 1887636"/>
                  <a:gd name="connsiteY1749" fmla="*/ 809444 h 1948259"/>
                  <a:gd name="connsiteX1750" fmla="*/ 1867029 w 1887636"/>
                  <a:gd name="connsiteY1750" fmla="*/ 773725 h 1948259"/>
                  <a:gd name="connsiteX1751" fmla="*/ 1858645 w 1887636"/>
                  <a:gd name="connsiteY1751" fmla="*/ 735725 h 1948259"/>
                  <a:gd name="connsiteX1752" fmla="*/ 1848674 w 1887636"/>
                  <a:gd name="connsiteY1752" fmla="*/ 699708 h 1948259"/>
                  <a:gd name="connsiteX1753" fmla="*/ 1838206 w 1887636"/>
                  <a:gd name="connsiteY1753" fmla="*/ 665378 h 1948259"/>
                  <a:gd name="connsiteX1754" fmla="*/ 1825903 w 1887636"/>
                  <a:gd name="connsiteY1754" fmla="*/ 631098 h 1948259"/>
                  <a:gd name="connsiteX1755" fmla="*/ 1812658 w 1887636"/>
                  <a:gd name="connsiteY1755" fmla="*/ 596769 h 1948259"/>
                  <a:gd name="connsiteX1756" fmla="*/ 1798221 w 1887636"/>
                  <a:gd name="connsiteY1756" fmla="*/ 562489 h 1948259"/>
                  <a:gd name="connsiteX1757" fmla="*/ 1782644 w 1887636"/>
                  <a:gd name="connsiteY1757" fmla="*/ 528209 h 1948259"/>
                  <a:gd name="connsiteX1758" fmla="*/ 1765628 w 1887636"/>
                  <a:gd name="connsiteY1758" fmla="*/ 495615 h 1948259"/>
                  <a:gd name="connsiteX1759" fmla="*/ 1746826 w 1887636"/>
                  <a:gd name="connsiteY1759" fmla="*/ 464709 h 1948259"/>
                  <a:gd name="connsiteX1760" fmla="*/ 1727428 w 1887636"/>
                  <a:gd name="connsiteY1760" fmla="*/ 432165 h 1948259"/>
                  <a:gd name="connsiteX1761" fmla="*/ 1706841 w 1887636"/>
                  <a:gd name="connsiteY1761" fmla="*/ 404681 h 1948259"/>
                  <a:gd name="connsiteX1762" fmla="*/ 1685707 w 1887636"/>
                  <a:gd name="connsiteY1762" fmla="*/ 372137 h 1948259"/>
                  <a:gd name="connsiteX1763" fmla="*/ 1662142 w 1887636"/>
                  <a:gd name="connsiteY1763" fmla="*/ 342967 h 1948259"/>
                  <a:gd name="connsiteX1764" fmla="*/ 1638280 w 1887636"/>
                  <a:gd name="connsiteY1764" fmla="*/ 317220 h 1948259"/>
                  <a:gd name="connsiteX1765" fmla="*/ 1613674 w 1887636"/>
                  <a:gd name="connsiteY1765" fmla="*/ 289786 h 1948259"/>
                  <a:gd name="connsiteX1766" fmla="*/ 1587927 w 1887636"/>
                  <a:gd name="connsiteY1766" fmla="*/ 264088 h 1948259"/>
                  <a:gd name="connsiteX1767" fmla="*/ 1561585 w 1887636"/>
                  <a:gd name="connsiteY1767" fmla="*/ 240077 h 1948259"/>
                  <a:gd name="connsiteX1768" fmla="*/ 1533357 w 1887636"/>
                  <a:gd name="connsiteY1768" fmla="*/ 216066 h 1948259"/>
                  <a:gd name="connsiteX1769" fmla="*/ 1505079 w 1887636"/>
                  <a:gd name="connsiteY1769" fmla="*/ 193742 h 1948259"/>
                  <a:gd name="connsiteX1770" fmla="*/ 1475958 w 1887636"/>
                  <a:gd name="connsiteY1770" fmla="*/ 171467 h 1948259"/>
                  <a:gd name="connsiteX1771" fmla="*/ 1445548 w 1887636"/>
                  <a:gd name="connsiteY1771" fmla="*/ 150880 h 1948259"/>
                  <a:gd name="connsiteX1772" fmla="*/ 1414641 w 1887636"/>
                  <a:gd name="connsiteY1772" fmla="*/ 132028 h 1948259"/>
                  <a:gd name="connsiteX1773" fmla="*/ 1383338 w 1887636"/>
                  <a:gd name="connsiteY1773" fmla="*/ 114863 h 1948259"/>
                  <a:gd name="connsiteX1774" fmla="*/ 1351340 w 1887636"/>
                  <a:gd name="connsiteY1774" fmla="*/ 97698 h 1948259"/>
                  <a:gd name="connsiteX1775" fmla="*/ 1318251 w 1887636"/>
                  <a:gd name="connsiteY1775" fmla="*/ 84006 h 1948259"/>
                  <a:gd name="connsiteX1776" fmla="*/ 1284566 w 1887636"/>
                  <a:gd name="connsiteY1776" fmla="*/ 68528 h 1948259"/>
                  <a:gd name="connsiteX1777" fmla="*/ 1251228 w 1887636"/>
                  <a:gd name="connsiteY1777" fmla="*/ 56523 h 1948259"/>
                  <a:gd name="connsiteX1778" fmla="*/ 1217246 w 1887636"/>
                  <a:gd name="connsiteY1778" fmla="*/ 42830 h 1948259"/>
                  <a:gd name="connsiteX1779" fmla="*/ 1182569 w 1887636"/>
                  <a:gd name="connsiteY1779" fmla="*/ 32512 h 1948259"/>
                  <a:gd name="connsiteX1780" fmla="*/ 1147495 w 1887636"/>
                  <a:gd name="connsiteY1780" fmla="*/ 23979 h 1948259"/>
                  <a:gd name="connsiteX1781" fmla="*/ 1111875 w 1887636"/>
                  <a:gd name="connsiteY1781" fmla="*/ 17083 h 1948259"/>
                  <a:gd name="connsiteX1782" fmla="*/ 1076206 w 1887636"/>
                  <a:gd name="connsiteY1782" fmla="*/ 11973 h 1948259"/>
                  <a:gd name="connsiteX1783" fmla="*/ 1040488 w 1887636"/>
                  <a:gd name="connsiteY1783" fmla="*/ 6814 h 1948259"/>
                  <a:gd name="connsiteX1784" fmla="*/ 1003975 w 1887636"/>
                  <a:gd name="connsiteY1784" fmla="*/ 3391 h 1948259"/>
                  <a:gd name="connsiteX1785" fmla="*/ 896075 w 1887636"/>
                  <a:gd name="connsiteY1785" fmla="*/ 3391 h 1948259"/>
                  <a:gd name="connsiteX1786" fmla="*/ 860455 w 1887636"/>
                  <a:gd name="connsiteY1786" fmla="*/ 6814 h 1948259"/>
                  <a:gd name="connsiteX1787" fmla="*/ 823694 w 1887636"/>
                  <a:gd name="connsiteY1787" fmla="*/ 10237 h 1948259"/>
                  <a:gd name="connsiteX1788" fmla="*/ 787827 w 1887636"/>
                  <a:gd name="connsiteY1788" fmla="*/ 17083 h 1948259"/>
                  <a:gd name="connsiteX1789" fmla="*/ 753001 w 1887636"/>
                  <a:gd name="connsiteY1789" fmla="*/ 23979 h 1948259"/>
                  <a:gd name="connsiteX1790" fmla="*/ 717282 w 1887636"/>
                  <a:gd name="connsiteY1790" fmla="*/ 30825 h 1948259"/>
                  <a:gd name="connsiteX1791" fmla="*/ 682209 w 1887636"/>
                  <a:gd name="connsiteY1791" fmla="*/ 41094 h 1948259"/>
                  <a:gd name="connsiteX1792" fmla="*/ 648177 w 1887636"/>
                  <a:gd name="connsiteY1792" fmla="*/ 51413 h 1948259"/>
                  <a:gd name="connsiteX1793" fmla="*/ 613797 w 1887636"/>
                  <a:gd name="connsiteY1793" fmla="*/ 65105 h 1948259"/>
                  <a:gd name="connsiteX1794" fmla="*/ 579815 w 1887636"/>
                  <a:gd name="connsiteY1794" fmla="*/ 78847 h 1948259"/>
                  <a:gd name="connsiteX1795" fmla="*/ 547321 w 1887636"/>
                  <a:gd name="connsiteY1795" fmla="*/ 94275 h 1948259"/>
                  <a:gd name="connsiteX1796" fmla="*/ 514479 w 1887636"/>
                  <a:gd name="connsiteY1796" fmla="*/ 109704 h 1948259"/>
                  <a:gd name="connsiteX1797" fmla="*/ 482084 w 1887636"/>
                  <a:gd name="connsiteY1797" fmla="*/ 126869 h 1948259"/>
                  <a:gd name="connsiteX1798" fmla="*/ 451575 w 1887636"/>
                  <a:gd name="connsiteY1798" fmla="*/ 147457 h 1948259"/>
                  <a:gd name="connsiteX1799" fmla="*/ 420420 w 1887636"/>
                  <a:gd name="connsiteY1799" fmla="*/ 166308 h 1948259"/>
                  <a:gd name="connsiteX1800" fmla="*/ 391497 w 1887636"/>
                  <a:gd name="connsiteY1800" fmla="*/ 188583 h 1948259"/>
                  <a:gd name="connsiteX1801" fmla="*/ 361980 w 1887636"/>
                  <a:gd name="connsiteY1801" fmla="*/ 210907 h 1948259"/>
                  <a:gd name="connsiteX1802" fmla="*/ 334298 w 1887636"/>
                  <a:gd name="connsiteY1802" fmla="*/ 234918 h 1948259"/>
                  <a:gd name="connsiteX1803" fmla="*/ 307063 w 1887636"/>
                  <a:gd name="connsiteY1803" fmla="*/ 258929 h 1948259"/>
                  <a:gd name="connsiteX1804" fmla="*/ 280224 w 1887636"/>
                  <a:gd name="connsiteY1804" fmla="*/ 284626 h 1948259"/>
                  <a:gd name="connsiteX1805" fmla="*/ 255915 w 1887636"/>
                  <a:gd name="connsiteY1805" fmla="*/ 312110 h 1948259"/>
                  <a:gd name="connsiteX1806" fmla="*/ 231656 w 1887636"/>
                  <a:gd name="connsiteY1806" fmla="*/ 339544 h 1948259"/>
                  <a:gd name="connsiteX1807" fmla="*/ 207943 w 1887636"/>
                  <a:gd name="connsiteY1807" fmla="*/ 368665 h 1948259"/>
                  <a:gd name="connsiteX1808" fmla="*/ 185916 w 1887636"/>
                  <a:gd name="connsiteY1808" fmla="*/ 397835 h 1948259"/>
                  <a:gd name="connsiteX1809" fmla="*/ 165328 w 1887636"/>
                  <a:gd name="connsiteY1809" fmla="*/ 428692 h 1948259"/>
                  <a:gd name="connsiteX1810" fmla="*/ 145385 w 1887636"/>
                  <a:gd name="connsiteY1810" fmla="*/ 459599 h 1948259"/>
                  <a:gd name="connsiteX1811" fmla="*/ 126881 w 1887636"/>
                  <a:gd name="connsiteY1811" fmla="*/ 492192 h 1948259"/>
                  <a:gd name="connsiteX1812" fmla="*/ 108625 w 1887636"/>
                  <a:gd name="connsiteY1812" fmla="*/ 524736 h 1948259"/>
                  <a:gd name="connsiteX1813" fmla="*/ 93544 w 1887636"/>
                  <a:gd name="connsiteY1813" fmla="*/ 557329 h 1948259"/>
                  <a:gd name="connsiteX1814" fmla="*/ 78512 w 1887636"/>
                  <a:gd name="connsiteY1814" fmla="*/ 591659 h 1948259"/>
                  <a:gd name="connsiteX1815" fmla="*/ 65018 w 1887636"/>
                  <a:gd name="connsiteY1815" fmla="*/ 625939 h 1948259"/>
                  <a:gd name="connsiteX1816" fmla="*/ 52517 w 1887636"/>
                  <a:gd name="connsiteY1816" fmla="*/ 660219 h 1948259"/>
                  <a:gd name="connsiteX1817" fmla="*/ 41900 w 1887636"/>
                  <a:gd name="connsiteY1817" fmla="*/ 696235 h 1948259"/>
                  <a:gd name="connsiteX1818" fmla="*/ 32425 w 1887636"/>
                  <a:gd name="connsiteY1818" fmla="*/ 732252 h 1948259"/>
                  <a:gd name="connsiteX1819" fmla="*/ 24091 w 1887636"/>
                  <a:gd name="connsiteY1819" fmla="*/ 768268 h 1948259"/>
                  <a:gd name="connsiteX1820" fmla="*/ 17096 w 1887636"/>
                  <a:gd name="connsiteY1820" fmla="*/ 804285 h 1948259"/>
                  <a:gd name="connsiteX1821" fmla="*/ 11440 w 1887636"/>
                  <a:gd name="connsiteY1821" fmla="*/ 842037 h 1948259"/>
                  <a:gd name="connsiteX1822" fmla="*/ 6430 w 1887636"/>
                  <a:gd name="connsiteY1822" fmla="*/ 878054 h 1948259"/>
                  <a:gd name="connsiteX1823" fmla="*/ 3453 w 1887636"/>
                  <a:gd name="connsiteY1823" fmla="*/ 914070 h 1948259"/>
                  <a:gd name="connsiteX1824" fmla="*/ 2510 w 1887636"/>
                  <a:gd name="connsiteY1824" fmla="*/ 951823 h 1948259"/>
                  <a:gd name="connsiteX1825" fmla="*/ 2560 w 1887636"/>
                  <a:gd name="connsiteY1825" fmla="*/ 987839 h 1948259"/>
                  <a:gd name="connsiteX1826" fmla="*/ 3453 w 1887636"/>
                  <a:gd name="connsiteY1826" fmla="*/ 1025543 h 1948259"/>
                  <a:gd name="connsiteX1827" fmla="*/ 6380 w 1887636"/>
                  <a:gd name="connsiteY1827" fmla="*/ 1061559 h 1948259"/>
                  <a:gd name="connsiteX1828" fmla="*/ 9753 w 1887636"/>
                  <a:gd name="connsiteY1828" fmla="*/ 1099312 h 1948259"/>
                  <a:gd name="connsiteX1829" fmla="*/ 15111 w 1887636"/>
                  <a:gd name="connsiteY1829" fmla="*/ 1135328 h 1948259"/>
                  <a:gd name="connsiteX1830" fmla="*/ 21808 w 1887636"/>
                  <a:gd name="connsiteY1830" fmla="*/ 1169608 h 1948259"/>
                  <a:gd name="connsiteX1831" fmla="*/ 29845 w 1887636"/>
                  <a:gd name="connsiteY1831" fmla="*/ 1207361 h 1948259"/>
                  <a:gd name="connsiteX1832" fmla="*/ 38428 w 1887636"/>
                  <a:gd name="connsiteY1832" fmla="*/ 1243377 h 1948259"/>
                  <a:gd name="connsiteX1833" fmla="*/ 49193 w 1887636"/>
                  <a:gd name="connsiteY1833" fmla="*/ 1277657 h 1948259"/>
                  <a:gd name="connsiteX1834" fmla="*/ 61595 w 1887636"/>
                  <a:gd name="connsiteY1834" fmla="*/ 1313674 h 1948259"/>
                  <a:gd name="connsiteX1835" fmla="*/ 73948 w 1887636"/>
                  <a:gd name="connsiteY1835" fmla="*/ 1346267 h 1948259"/>
                  <a:gd name="connsiteX1836" fmla="*/ 87690 w 1887636"/>
                  <a:gd name="connsiteY1836" fmla="*/ 1380547 h 1948259"/>
                  <a:gd name="connsiteX1837" fmla="*/ 103813 w 1887636"/>
                  <a:gd name="connsiteY1837" fmla="*/ 1413141 h 1948259"/>
                  <a:gd name="connsiteX1838" fmla="*/ 120035 w 1887636"/>
                  <a:gd name="connsiteY1838" fmla="*/ 1443998 h 1948259"/>
                  <a:gd name="connsiteX1839" fmla="*/ 137448 w 1887636"/>
                  <a:gd name="connsiteY1839" fmla="*/ 1476591 h 1948259"/>
                  <a:gd name="connsiteX1840" fmla="*/ 156300 w 1887636"/>
                  <a:gd name="connsiteY1840" fmla="*/ 1505761 h 1948259"/>
                  <a:gd name="connsiteX1841" fmla="*/ 176441 w 1887636"/>
                  <a:gd name="connsiteY1841" fmla="*/ 1538355 h 1948259"/>
                  <a:gd name="connsiteX1842" fmla="*/ 197525 w 1887636"/>
                  <a:gd name="connsiteY1842" fmla="*/ 1567525 h 1948259"/>
                  <a:gd name="connsiteX1843" fmla="*/ 219105 w 1887636"/>
                  <a:gd name="connsiteY1843" fmla="*/ 1594959 h 1948259"/>
                  <a:gd name="connsiteX1844" fmla="*/ 242620 w 1887636"/>
                  <a:gd name="connsiteY1844" fmla="*/ 1622393 h 1948259"/>
                  <a:gd name="connsiteX1845" fmla="*/ 265936 w 1887636"/>
                  <a:gd name="connsiteY1845" fmla="*/ 1649827 h 1948259"/>
                  <a:gd name="connsiteX1846" fmla="*/ 291733 w 1887636"/>
                  <a:gd name="connsiteY1846" fmla="*/ 1672647 h 1948259"/>
                  <a:gd name="connsiteX1847" fmla="*/ 316637 w 1887636"/>
                  <a:gd name="connsiteY1847" fmla="*/ 1697849 h 1948259"/>
                  <a:gd name="connsiteX1848" fmla="*/ 342781 w 1887636"/>
                  <a:gd name="connsiteY1848" fmla="*/ 1721860 h 1948259"/>
                  <a:gd name="connsiteX1849" fmla="*/ 370166 w 1887636"/>
                  <a:gd name="connsiteY1849" fmla="*/ 1745871 h 1948259"/>
                  <a:gd name="connsiteX1850" fmla="*/ 398046 w 1887636"/>
                  <a:gd name="connsiteY1850" fmla="*/ 1766459 h 1948259"/>
                  <a:gd name="connsiteX1851" fmla="*/ 426720 w 1887636"/>
                  <a:gd name="connsiteY1851" fmla="*/ 1787046 h 1948259"/>
                  <a:gd name="connsiteX1852" fmla="*/ 455345 w 1887636"/>
                  <a:gd name="connsiteY1852" fmla="*/ 1804162 h 1948259"/>
                  <a:gd name="connsiteX1853" fmla="*/ 485259 w 1887636"/>
                  <a:gd name="connsiteY1853" fmla="*/ 1821525 h 1948259"/>
                  <a:gd name="connsiteX1854" fmla="*/ 515273 w 1887636"/>
                  <a:gd name="connsiteY1854" fmla="*/ 1838491 h 1948259"/>
                  <a:gd name="connsiteX1855" fmla="*/ 546378 w 1887636"/>
                  <a:gd name="connsiteY1855" fmla="*/ 1855656 h 1948259"/>
                  <a:gd name="connsiteX1856" fmla="*/ 577830 w 1887636"/>
                  <a:gd name="connsiteY1856" fmla="*/ 1869348 h 1948259"/>
                  <a:gd name="connsiteX1857" fmla="*/ 609928 w 1887636"/>
                  <a:gd name="connsiteY1857" fmla="*/ 1881354 h 1948259"/>
                  <a:gd name="connsiteX1858" fmla="*/ 641330 w 1887636"/>
                  <a:gd name="connsiteY1858" fmla="*/ 1895096 h 1948259"/>
                  <a:gd name="connsiteX1859" fmla="*/ 674370 w 1887636"/>
                  <a:gd name="connsiteY1859" fmla="*/ 1905365 h 1948259"/>
                  <a:gd name="connsiteX1860" fmla="*/ 706864 w 1887636"/>
                  <a:gd name="connsiteY1860" fmla="*/ 1912211 h 1948259"/>
                  <a:gd name="connsiteX1861" fmla="*/ 741144 w 1887636"/>
                  <a:gd name="connsiteY1861" fmla="*/ 1922530 h 1948259"/>
                  <a:gd name="connsiteX1862" fmla="*/ 763370 w 1887636"/>
                  <a:gd name="connsiteY1862" fmla="*/ 1927689 h 1948259"/>
                  <a:gd name="connsiteX1863" fmla="*/ 1088311 w 1887636"/>
                  <a:gd name="connsiteY1863" fmla="*/ 1937958 h 1948259"/>
                  <a:gd name="connsiteX1864" fmla="*/ 1109097 w 1887636"/>
                  <a:gd name="connsiteY1864" fmla="*/ 1931112 h 1948259"/>
                  <a:gd name="connsiteX1865" fmla="*/ 1141790 w 1887636"/>
                  <a:gd name="connsiteY1865" fmla="*/ 1924216 h 1948259"/>
                  <a:gd name="connsiteX1866" fmla="*/ 1174532 w 1887636"/>
                  <a:gd name="connsiteY1866" fmla="*/ 1917370 h 1948259"/>
                  <a:gd name="connsiteX1867" fmla="*/ 1205984 w 1887636"/>
                  <a:gd name="connsiteY1867" fmla="*/ 1905365 h 1948259"/>
                  <a:gd name="connsiteX1868" fmla="*/ 1238330 w 1887636"/>
                  <a:gd name="connsiteY1868" fmla="*/ 1896782 h 1948259"/>
                  <a:gd name="connsiteX1869" fmla="*/ 1269435 w 1887636"/>
                  <a:gd name="connsiteY1869" fmla="*/ 1884777 h 1948259"/>
                  <a:gd name="connsiteX1870" fmla="*/ 1300738 w 1887636"/>
                  <a:gd name="connsiteY1870" fmla="*/ 1871085 h 1948259"/>
                  <a:gd name="connsiteX1871" fmla="*/ 1330504 w 1887636"/>
                  <a:gd name="connsiteY1871" fmla="*/ 1859079 h 1948259"/>
                  <a:gd name="connsiteX1872" fmla="*/ 1360567 w 1887636"/>
                  <a:gd name="connsiteY1872" fmla="*/ 1843651 h 1948259"/>
                  <a:gd name="connsiteX1873" fmla="*/ 1389986 w 1887636"/>
                  <a:gd name="connsiteY1873" fmla="*/ 1829909 h 1948259"/>
                  <a:gd name="connsiteX1874" fmla="*/ 1418610 w 1887636"/>
                  <a:gd name="connsiteY1874" fmla="*/ 1814480 h 1948259"/>
                  <a:gd name="connsiteX1875" fmla="*/ 1445846 w 1887636"/>
                  <a:gd name="connsiteY1875" fmla="*/ 1795629 h 1948259"/>
                  <a:gd name="connsiteX1876" fmla="*/ 1473726 w 1887636"/>
                  <a:gd name="connsiteY1876" fmla="*/ 1778464 h 1948259"/>
                  <a:gd name="connsiteX1877" fmla="*/ 1500614 w 1887636"/>
                  <a:gd name="connsiteY1877" fmla="*/ 1759612 h 1948259"/>
                  <a:gd name="connsiteX1878" fmla="*/ 1526511 w 1887636"/>
                  <a:gd name="connsiteY1878" fmla="*/ 1739025 h 1948259"/>
                  <a:gd name="connsiteX1879" fmla="*/ 1551662 w 1887636"/>
                  <a:gd name="connsiteY1879" fmla="*/ 1716700 h 1948259"/>
                  <a:gd name="connsiteX1880" fmla="*/ 1575921 w 1887636"/>
                  <a:gd name="connsiteY1880" fmla="*/ 1696112 h 1948259"/>
                  <a:gd name="connsiteX1881" fmla="*/ 1599387 w 1887636"/>
                  <a:gd name="connsiteY1881" fmla="*/ 1670415 h 1948259"/>
                  <a:gd name="connsiteX1882" fmla="*/ 1621909 w 1887636"/>
                  <a:gd name="connsiteY1882" fmla="*/ 1648091 h 1948259"/>
                  <a:gd name="connsiteX1883" fmla="*/ 1644581 w 1887636"/>
                  <a:gd name="connsiteY1883" fmla="*/ 1622393 h 1948259"/>
                  <a:gd name="connsiteX1884" fmla="*/ 1665169 w 1887636"/>
                  <a:gd name="connsiteY1884" fmla="*/ 1600069 h 1948259"/>
                  <a:gd name="connsiteX1885" fmla="*/ 1685508 w 1887636"/>
                  <a:gd name="connsiteY1885" fmla="*/ 1572635 h 1948259"/>
                  <a:gd name="connsiteX1886" fmla="*/ 1704558 w 1887636"/>
                  <a:gd name="connsiteY1886" fmla="*/ 1546937 h 1948259"/>
                  <a:gd name="connsiteX1887" fmla="*/ 1722914 w 1887636"/>
                  <a:gd name="connsiteY1887" fmla="*/ 1519503 h 1948259"/>
                  <a:gd name="connsiteX1888" fmla="*/ 1740575 w 1887636"/>
                  <a:gd name="connsiteY1888" fmla="*/ 1492019 h 1948259"/>
                  <a:gd name="connsiteX1889" fmla="*/ 1757045 w 1887636"/>
                  <a:gd name="connsiteY1889" fmla="*/ 1464586 h 1948259"/>
                  <a:gd name="connsiteX1890" fmla="*/ 1772623 w 1887636"/>
                  <a:gd name="connsiteY1890" fmla="*/ 1435465 h 1948259"/>
                  <a:gd name="connsiteX1891" fmla="*/ 1787456 w 1887636"/>
                  <a:gd name="connsiteY1891" fmla="*/ 1407981 h 1948259"/>
                  <a:gd name="connsiteX1892" fmla="*/ 1800603 w 1887636"/>
                  <a:gd name="connsiteY1892" fmla="*/ 1378861 h 1948259"/>
                  <a:gd name="connsiteX1893" fmla="*/ 1813997 w 1887636"/>
                  <a:gd name="connsiteY1893" fmla="*/ 1347954 h 1948259"/>
                  <a:gd name="connsiteX1894" fmla="*/ 1825308 w 1887636"/>
                  <a:gd name="connsiteY1894" fmla="*/ 1318833 h 1948259"/>
                  <a:gd name="connsiteX1895" fmla="*/ 1835577 w 1887636"/>
                  <a:gd name="connsiteY1895" fmla="*/ 1286240 h 1948259"/>
                  <a:gd name="connsiteX1896" fmla="*/ 1845300 w 1887636"/>
                  <a:gd name="connsiteY1896" fmla="*/ 1257069 h 1948259"/>
                  <a:gd name="connsiteX1897" fmla="*/ 1854974 w 1887636"/>
                  <a:gd name="connsiteY1897" fmla="*/ 1224476 h 1948259"/>
                  <a:gd name="connsiteX1898" fmla="*/ 1861225 w 1887636"/>
                  <a:gd name="connsiteY1898" fmla="*/ 1195355 h 1948259"/>
                  <a:gd name="connsiteX1899" fmla="*/ 1868617 w 1887636"/>
                  <a:gd name="connsiteY1899" fmla="*/ 1161026 h 1948259"/>
                  <a:gd name="connsiteX1900" fmla="*/ 1874967 w 1887636"/>
                  <a:gd name="connsiteY1900" fmla="*/ 1130466 h 1948259"/>
                  <a:gd name="connsiteX1901" fmla="*/ 1878787 w 1887636"/>
                  <a:gd name="connsiteY1901" fmla="*/ 1099312 h 1948259"/>
                  <a:gd name="connsiteX1902" fmla="*/ 1882110 w 1887636"/>
                  <a:gd name="connsiteY1902" fmla="*/ 1064982 h 1948259"/>
                  <a:gd name="connsiteX1903" fmla="*/ 1884740 w 1887636"/>
                  <a:gd name="connsiteY1903" fmla="*/ 1035861 h 1948259"/>
                  <a:gd name="connsiteX1904" fmla="*/ 1886228 w 1887636"/>
                  <a:gd name="connsiteY1904" fmla="*/ 1003268 h 1948259"/>
                  <a:gd name="connsiteX1905" fmla="*/ 1886724 w 1887636"/>
                  <a:gd name="connsiteY1905" fmla="*/ 968938 h 1948259"/>
                  <a:gd name="connsiteX1906" fmla="*/ 1885732 w 1887636"/>
                  <a:gd name="connsiteY1906" fmla="*/ 939817 h 1948259"/>
                  <a:gd name="connsiteX1907" fmla="*/ 1884492 w 1887636"/>
                  <a:gd name="connsiteY1907" fmla="*/ 905488 h 1948259"/>
                  <a:gd name="connsiteX1908" fmla="*/ 1881466 w 1887636"/>
                  <a:gd name="connsiteY1908" fmla="*/ 872894 h 1948259"/>
                  <a:gd name="connsiteX1909" fmla="*/ 1877894 w 1887636"/>
                  <a:gd name="connsiteY1909" fmla="*/ 843774 h 1948259"/>
                  <a:gd name="connsiteX1910" fmla="*/ 1873280 w 1887636"/>
                  <a:gd name="connsiteY1910" fmla="*/ 811180 h 1948259"/>
                  <a:gd name="connsiteX1911" fmla="*/ 1867525 w 1887636"/>
                  <a:gd name="connsiteY1911" fmla="*/ 780274 h 1948259"/>
                  <a:gd name="connsiteX1912" fmla="*/ 1860778 w 1887636"/>
                  <a:gd name="connsiteY1912" fmla="*/ 749417 h 1948259"/>
                  <a:gd name="connsiteX1913" fmla="*/ 1853039 w 1887636"/>
                  <a:gd name="connsiteY1913" fmla="*/ 718560 h 1948259"/>
                  <a:gd name="connsiteX1914" fmla="*/ 1844358 w 1887636"/>
                  <a:gd name="connsiteY1914" fmla="*/ 687703 h 1948259"/>
                  <a:gd name="connsiteX1915" fmla="*/ 1835577 w 1887636"/>
                  <a:gd name="connsiteY1915" fmla="*/ 658532 h 1948259"/>
                  <a:gd name="connsiteX1916" fmla="*/ 1824464 w 1887636"/>
                  <a:gd name="connsiteY1916" fmla="*/ 625939 h 1948259"/>
                  <a:gd name="connsiteX1917" fmla="*/ 1812905 w 1887636"/>
                  <a:gd name="connsiteY1917" fmla="*/ 596769 h 1948259"/>
                  <a:gd name="connsiteX1918" fmla="*/ 1800454 w 1887636"/>
                  <a:gd name="connsiteY1918" fmla="*/ 569335 h 1948259"/>
                  <a:gd name="connsiteX1919" fmla="*/ 1786860 w 1887636"/>
                  <a:gd name="connsiteY1919" fmla="*/ 540214 h 1948259"/>
                  <a:gd name="connsiteX1920" fmla="*/ 1773119 w 1887636"/>
                  <a:gd name="connsiteY1920" fmla="*/ 511044 h 1948259"/>
                  <a:gd name="connsiteX1921" fmla="*/ 1758434 w 1887636"/>
                  <a:gd name="connsiteY1921" fmla="*/ 483610 h 1948259"/>
                  <a:gd name="connsiteX1922" fmla="*/ 1741369 w 1887636"/>
                  <a:gd name="connsiteY1922" fmla="*/ 456176 h 1948259"/>
                  <a:gd name="connsiteX1923" fmla="*/ 1725494 w 1887636"/>
                  <a:gd name="connsiteY1923" fmla="*/ 428692 h 1948259"/>
                  <a:gd name="connsiteX1924" fmla="*/ 1707386 w 1887636"/>
                  <a:gd name="connsiteY1924" fmla="*/ 404681 h 1948259"/>
                  <a:gd name="connsiteX1925" fmla="*/ 1688931 w 1887636"/>
                  <a:gd name="connsiteY1925" fmla="*/ 377247 h 1948259"/>
                  <a:gd name="connsiteX1926" fmla="*/ 1669386 w 1887636"/>
                  <a:gd name="connsiteY1926" fmla="*/ 353236 h 1948259"/>
                  <a:gd name="connsiteX1927" fmla="*/ 1649542 w 1887636"/>
                  <a:gd name="connsiteY1927" fmla="*/ 329225 h 1948259"/>
                  <a:gd name="connsiteX1928" fmla="*/ 1628358 w 1887636"/>
                  <a:gd name="connsiteY1928" fmla="*/ 305214 h 1948259"/>
                  <a:gd name="connsiteX1929" fmla="*/ 1607424 w 1887636"/>
                  <a:gd name="connsiteY1929" fmla="*/ 282940 h 1948259"/>
                  <a:gd name="connsiteX1930" fmla="*/ 1584951 w 1887636"/>
                  <a:gd name="connsiteY1930" fmla="*/ 260616 h 1948259"/>
                  <a:gd name="connsiteX1931" fmla="*/ 1562229 w 1887636"/>
                  <a:gd name="connsiteY1931" fmla="*/ 240077 h 1948259"/>
                  <a:gd name="connsiteX1932" fmla="*/ 1538317 w 1887636"/>
                  <a:gd name="connsiteY1932" fmla="*/ 219489 h 1948259"/>
                  <a:gd name="connsiteX1933" fmla="*/ 1514257 w 1887636"/>
                  <a:gd name="connsiteY1933" fmla="*/ 200588 h 1948259"/>
                  <a:gd name="connsiteX1934" fmla="*/ 1488758 w 1887636"/>
                  <a:gd name="connsiteY1934" fmla="*/ 180050 h 1948259"/>
                  <a:gd name="connsiteX1935" fmla="*/ 1463507 w 1887636"/>
                  <a:gd name="connsiteY1935" fmla="*/ 162885 h 1948259"/>
                  <a:gd name="connsiteX1936" fmla="*/ 1437908 w 1887636"/>
                  <a:gd name="connsiteY1936" fmla="*/ 145720 h 1948259"/>
                  <a:gd name="connsiteX1937" fmla="*/ 1410573 w 1887636"/>
                  <a:gd name="connsiteY1937" fmla="*/ 130292 h 1948259"/>
                  <a:gd name="connsiteX1938" fmla="*/ 1383834 w 1887636"/>
                  <a:gd name="connsiteY1938" fmla="*/ 114863 h 1948259"/>
                  <a:gd name="connsiteX1939" fmla="*/ 1356400 w 1887636"/>
                  <a:gd name="connsiteY1939" fmla="*/ 101121 h 1948259"/>
                  <a:gd name="connsiteX1940" fmla="*/ 1328073 w 1887636"/>
                  <a:gd name="connsiteY1940" fmla="*/ 87429 h 1948259"/>
                  <a:gd name="connsiteX1941" fmla="*/ 1300143 w 1887636"/>
                  <a:gd name="connsiteY1941" fmla="*/ 73687 h 1948259"/>
                  <a:gd name="connsiteX1942" fmla="*/ 1270873 w 1887636"/>
                  <a:gd name="connsiteY1942" fmla="*/ 63418 h 1948259"/>
                  <a:gd name="connsiteX1943" fmla="*/ 1241207 w 1887636"/>
                  <a:gd name="connsiteY1943" fmla="*/ 51413 h 1948259"/>
                  <a:gd name="connsiteX1944" fmla="*/ 1211739 w 1887636"/>
                  <a:gd name="connsiteY1944" fmla="*/ 42830 h 1948259"/>
                  <a:gd name="connsiteX1945" fmla="*/ 1182321 w 1887636"/>
                  <a:gd name="connsiteY1945" fmla="*/ 34248 h 1948259"/>
                  <a:gd name="connsiteX1946" fmla="*/ 1151067 w 1887636"/>
                  <a:gd name="connsiteY1946" fmla="*/ 25666 h 1948259"/>
                  <a:gd name="connsiteX1947" fmla="*/ 1122343 w 1887636"/>
                  <a:gd name="connsiteY1947" fmla="*/ 20506 h 1948259"/>
                  <a:gd name="connsiteX1948" fmla="*/ 1091139 w 1887636"/>
                  <a:gd name="connsiteY1948" fmla="*/ 15396 h 1948259"/>
                  <a:gd name="connsiteX1949" fmla="*/ 1060926 w 1887636"/>
                  <a:gd name="connsiteY1949" fmla="*/ 10237 h 1948259"/>
                  <a:gd name="connsiteX1950" fmla="*/ 1029970 w 1887636"/>
                  <a:gd name="connsiteY1950" fmla="*/ 6814 h 1948259"/>
                  <a:gd name="connsiteX1951" fmla="*/ 999163 w 1887636"/>
                  <a:gd name="connsiteY1951" fmla="*/ 3391 h 1948259"/>
                  <a:gd name="connsiteX1952" fmla="*/ 906939 w 1887636"/>
                  <a:gd name="connsiteY1952" fmla="*/ 3391 h 1948259"/>
                  <a:gd name="connsiteX1953" fmla="*/ 875685 w 1887636"/>
                  <a:gd name="connsiteY1953" fmla="*/ 5078 h 1948259"/>
                  <a:gd name="connsiteX1954" fmla="*/ 844779 w 1887636"/>
                  <a:gd name="connsiteY1954" fmla="*/ 8501 h 1948259"/>
                  <a:gd name="connsiteX1955" fmla="*/ 814169 w 1887636"/>
                  <a:gd name="connsiteY1955" fmla="*/ 13660 h 1948259"/>
                  <a:gd name="connsiteX1956" fmla="*/ 783263 w 1887636"/>
                  <a:gd name="connsiteY1956" fmla="*/ 17083 h 1948259"/>
                  <a:gd name="connsiteX1957" fmla="*/ 753200 w 1887636"/>
                  <a:gd name="connsiteY1957" fmla="*/ 23979 h 1948259"/>
                  <a:gd name="connsiteX1958" fmla="*/ 722987 w 1887636"/>
                  <a:gd name="connsiteY1958" fmla="*/ 30825 h 1948259"/>
                  <a:gd name="connsiteX1959" fmla="*/ 691783 w 1887636"/>
                  <a:gd name="connsiteY1959" fmla="*/ 39060 h 1948259"/>
                  <a:gd name="connsiteX1960" fmla="*/ 662662 w 1887636"/>
                  <a:gd name="connsiteY1960" fmla="*/ 47990 h 1948259"/>
                  <a:gd name="connsiteX1961" fmla="*/ 633244 w 1887636"/>
                  <a:gd name="connsiteY1961" fmla="*/ 58259 h 1948259"/>
                  <a:gd name="connsiteX1962" fmla="*/ 604024 w 1887636"/>
                  <a:gd name="connsiteY1962" fmla="*/ 68528 h 1948259"/>
                  <a:gd name="connsiteX1963" fmla="*/ 575102 w 1887636"/>
                  <a:gd name="connsiteY1963" fmla="*/ 80533 h 1948259"/>
                  <a:gd name="connsiteX1964" fmla="*/ 547718 w 1887636"/>
                  <a:gd name="connsiteY1964" fmla="*/ 92539 h 1948259"/>
                  <a:gd name="connsiteX1965" fmla="*/ 519638 w 1887636"/>
                  <a:gd name="connsiteY1965" fmla="*/ 106281 h 1948259"/>
                  <a:gd name="connsiteX1966" fmla="*/ 492006 w 1887636"/>
                  <a:gd name="connsiteY1966" fmla="*/ 121709 h 1948259"/>
                  <a:gd name="connsiteX1967" fmla="*/ 464721 w 1887636"/>
                  <a:gd name="connsiteY1967" fmla="*/ 138874 h 1948259"/>
                  <a:gd name="connsiteX1968" fmla="*/ 438924 w 1887636"/>
                  <a:gd name="connsiteY1968" fmla="*/ 154303 h 1948259"/>
                  <a:gd name="connsiteX1969" fmla="*/ 412135 w 1887636"/>
                  <a:gd name="connsiteY1969" fmla="*/ 173154 h 1948259"/>
                  <a:gd name="connsiteX1970" fmla="*/ 387430 w 1887636"/>
                  <a:gd name="connsiteY1970" fmla="*/ 192055 h 1948259"/>
                  <a:gd name="connsiteX1971" fmla="*/ 362228 w 1887636"/>
                  <a:gd name="connsiteY1971" fmla="*/ 210907 h 1948259"/>
                  <a:gd name="connsiteX1972" fmla="*/ 338912 w 1887636"/>
                  <a:gd name="connsiteY1972" fmla="*/ 231495 h 1948259"/>
                  <a:gd name="connsiteX1973" fmla="*/ 314950 w 1887636"/>
                  <a:gd name="connsiteY1973" fmla="*/ 252083 h 1948259"/>
                  <a:gd name="connsiteX1974" fmla="*/ 292329 w 1887636"/>
                  <a:gd name="connsiteY1974" fmla="*/ 274357 h 1948259"/>
                  <a:gd name="connsiteX1975" fmla="*/ 269806 w 1887636"/>
                  <a:gd name="connsiteY1975" fmla="*/ 296632 h 1948259"/>
                  <a:gd name="connsiteX1976" fmla="*/ 249515 w 1887636"/>
                  <a:gd name="connsiteY1976" fmla="*/ 318956 h 1948259"/>
                  <a:gd name="connsiteX1977" fmla="*/ 228729 w 1887636"/>
                  <a:gd name="connsiteY1977" fmla="*/ 342967 h 1948259"/>
                  <a:gd name="connsiteX1978" fmla="*/ 208935 w 1887636"/>
                  <a:gd name="connsiteY1978" fmla="*/ 366978 h 1948259"/>
                  <a:gd name="connsiteX1979" fmla="*/ 190133 w 1887636"/>
                  <a:gd name="connsiteY1979" fmla="*/ 392676 h 1948259"/>
                  <a:gd name="connsiteX1980" fmla="*/ 171530 w 1887636"/>
                  <a:gd name="connsiteY1980" fmla="*/ 418423 h 1948259"/>
                  <a:gd name="connsiteX1981" fmla="*/ 154265 w 1887636"/>
                  <a:gd name="connsiteY1981" fmla="*/ 444170 h 1948259"/>
                  <a:gd name="connsiteX1982" fmla="*/ 138539 w 1887636"/>
                  <a:gd name="connsiteY1982" fmla="*/ 471604 h 1948259"/>
                  <a:gd name="connsiteX1983" fmla="*/ 122218 w 1887636"/>
                  <a:gd name="connsiteY1983" fmla="*/ 499038 h 1948259"/>
                  <a:gd name="connsiteX1984" fmla="*/ 107881 w 1887636"/>
                  <a:gd name="connsiteY1984" fmla="*/ 526472 h 1948259"/>
                  <a:gd name="connsiteX1985" fmla="*/ 94536 w 1887636"/>
                  <a:gd name="connsiteY1985" fmla="*/ 555643 h 1948259"/>
                  <a:gd name="connsiteX1986" fmla="*/ 81042 w 1887636"/>
                  <a:gd name="connsiteY1986" fmla="*/ 584763 h 1948259"/>
                  <a:gd name="connsiteX1987" fmla="*/ 69384 w 1887636"/>
                  <a:gd name="connsiteY1987" fmla="*/ 612247 h 1948259"/>
                  <a:gd name="connsiteX1988" fmla="*/ 58470 w 1887636"/>
                  <a:gd name="connsiteY1988" fmla="*/ 643104 h 1948259"/>
                  <a:gd name="connsiteX1989" fmla="*/ 48201 w 1887636"/>
                  <a:gd name="connsiteY1989" fmla="*/ 673961 h 1948259"/>
                  <a:gd name="connsiteX1990" fmla="*/ 39470 w 1887636"/>
                  <a:gd name="connsiteY1990" fmla="*/ 704818 h 1948259"/>
                  <a:gd name="connsiteX1991" fmla="*/ 31284 w 1887636"/>
                  <a:gd name="connsiteY1991" fmla="*/ 733988 h 1948259"/>
                  <a:gd name="connsiteX1992" fmla="*/ 23793 w 1887636"/>
                  <a:gd name="connsiteY1992" fmla="*/ 764845 h 1948259"/>
                  <a:gd name="connsiteX1993" fmla="*/ 18286 w 1887636"/>
                  <a:gd name="connsiteY1993" fmla="*/ 795752 h 1948259"/>
                  <a:gd name="connsiteX1994" fmla="*/ 12482 w 1887636"/>
                  <a:gd name="connsiteY1994" fmla="*/ 826609 h 1948259"/>
                  <a:gd name="connsiteX1995" fmla="*/ 8464 w 1887636"/>
                  <a:gd name="connsiteY1995" fmla="*/ 857466 h 1948259"/>
                  <a:gd name="connsiteX1996" fmla="*/ 5437 w 1887636"/>
                  <a:gd name="connsiteY1996" fmla="*/ 890059 h 1948259"/>
                  <a:gd name="connsiteX1997" fmla="*/ 3255 w 1887636"/>
                  <a:gd name="connsiteY1997" fmla="*/ 920916 h 1948259"/>
                  <a:gd name="connsiteX1998" fmla="*/ 1766 w 1887636"/>
                  <a:gd name="connsiteY1998" fmla="*/ 953510 h 1948259"/>
                  <a:gd name="connsiteX1999" fmla="*/ 1766 w 1887636"/>
                  <a:gd name="connsiteY1999" fmla="*/ 984367 h 1948259"/>
                  <a:gd name="connsiteX2000" fmla="*/ 3007 w 1887636"/>
                  <a:gd name="connsiteY2000" fmla="*/ 1015273 h 1948259"/>
                  <a:gd name="connsiteX2001" fmla="*/ 4793 w 1887636"/>
                  <a:gd name="connsiteY2001" fmla="*/ 1046130 h 1948259"/>
                  <a:gd name="connsiteX2002" fmla="*/ 7124 w 1887636"/>
                  <a:gd name="connsiteY2002" fmla="*/ 1078724 h 1948259"/>
                  <a:gd name="connsiteX2003" fmla="*/ 11837 w 1887636"/>
                  <a:gd name="connsiteY2003" fmla="*/ 1109581 h 1948259"/>
                  <a:gd name="connsiteX2004" fmla="*/ 16004 w 1887636"/>
                  <a:gd name="connsiteY2004" fmla="*/ 1140438 h 1948259"/>
                  <a:gd name="connsiteX2005" fmla="*/ 21461 w 1887636"/>
                  <a:gd name="connsiteY2005" fmla="*/ 1171344 h 1948259"/>
                  <a:gd name="connsiteX2006" fmla="*/ 28456 w 1887636"/>
                  <a:gd name="connsiteY2006" fmla="*/ 1202202 h 1948259"/>
                  <a:gd name="connsiteX2007" fmla="*/ 36096 w 1887636"/>
                  <a:gd name="connsiteY2007" fmla="*/ 1231372 h 1948259"/>
                  <a:gd name="connsiteX2008" fmla="*/ 44530 w 1887636"/>
                  <a:gd name="connsiteY2008" fmla="*/ 1262229 h 1948259"/>
                  <a:gd name="connsiteX2009" fmla="*/ 55295 w 1887636"/>
                  <a:gd name="connsiteY2009" fmla="*/ 1294475 h 1948259"/>
                  <a:gd name="connsiteX2010" fmla="*/ 64770 w 1887636"/>
                  <a:gd name="connsiteY2010" fmla="*/ 1320520 h 1948259"/>
                  <a:gd name="connsiteX2011" fmla="*/ 75287 w 1887636"/>
                  <a:gd name="connsiteY2011" fmla="*/ 1351426 h 1948259"/>
                  <a:gd name="connsiteX2012" fmla="*/ 87888 w 1887636"/>
                  <a:gd name="connsiteY2012" fmla="*/ 1380547 h 1948259"/>
                  <a:gd name="connsiteX2013" fmla="*/ 101035 w 1887636"/>
                  <a:gd name="connsiteY2013" fmla="*/ 1407981 h 1948259"/>
                  <a:gd name="connsiteX2014" fmla="*/ 114876 w 1887636"/>
                  <a:gd name="connsiteY2014" fmla="*/ 1435465 h 1948259"/>
                  <a:gd name="connsiteX2015" fmla="*/ 145038 w 1887636"/>
                  <a:gd name="connsiteY2015" fmla="*/ 1490333 h 1948259"/>
                  <a:gd name="connsiteX2016" fmla="*/ 161211 w 1887636"/>
                  <a:gd name="connsiteY2016" fmla="*/ 1516030 h 1948259"/>
                  <a:gd name="connsiteX2017" fmla="*/ 177929 w 1887636"/>
                  <a:gd name="connsiteY2017" fmla="*/ 1540041 h 1948259"/>
                  <a:gd name="connsiteX2018" fmla="*/ 196781 w 1887636"/>
                  <a:gd name="connsiteY2018" fmla="*/ 1565789 h 1948259"/>
                  <a:gd name="connsiteX2019" fmla="*/ 214987 w 1887636"/>
                  <a:gd name="connsiteY2019" fmla="*/ 1588063 h 1948259"/>
                  <a:gd name="connsiteX2020" fmla="*/ 234037 w 1887636"/>
                  <a:gd name="connsiteY2020" fmla="*/ 1613810 h 1948259"/>
                  <a:gd name="connsiteX2021" fmla="*/ 254080 w 1887636"/>
                  <a:gd name="connsiteY2021" fmla="*/ 1636085 h 1948259"/>
                  <a:gd name="connsiteX2022" fmla="*/ 274816 w 1887636"/>
                  <a:gd name="connsiteY2022" fmla="*/ 1656673 h 1948259"/>
                  <a:gd name="connsiteX2023" fmla="*/ 295950 w 1887636"/>
                  <a:gd name="connsiteY2023" fmla="*/ 1680684 h 1948259"/>
                  <a:gd name="connsiteX2024" fmla="*/ 317530 w 1887636"/>
                  <a:gd name="connsiteY2024" fmla="*/ 1701272 h 1948259"/>
                  <a:gd name="connsiteX2025" fmla="*/ 340747 w 1887636"/>
                  <a:gd name="connsiteY2025" fmla="*/ 1720123 h 1948259"/>
                  <a:gd name="connsiteX2026" fmla="*/ 363915 w 1887636"/>
                  <a:gd name="connsiteY2026" fmla="*/ 1739025 h 1948259"/>
                  <a:gd name="connsiteX2027" fmla="*/ 386884 w 1887636"/>
                  <a:gd name="connsiteY2027" fmla="*/ 1757876 h 1948259"/>
                  <a:gd name="connsiteX2028" fmla="*/ 410845 w 1887636"/>
                  <a:gd name="connsiteY2028" fmla="*/ 1775041 h 1948259"/>
                  <a:gd name="connsiteX2029" fmla="*/ 435749 w 1887636"/>
                  <a:gd name="connsiteY2029" fmla="*/ 1792156 h 1948259"/>
                  <a:gd name="connsiteX2030" fmla="*/ 460256 w 1887636"/>
                  <a:gd name="connsiteY2030" fmla="*/ 1807634 h 1948259"/>
                  <a:gd name="connsiteX2031" fmla="*/ 486003 w 1887636"/>
                  <a:gd name="connsiteY2031" fmla="*/ 1823063 h 1948259"/>
                  <a:gd name="connsiteX2032" fmla="*/ 511850 w 1887636"/>
                  <a:gd name="connsiteY2032" fmla="*/ 1836755 h 1948259"/>
                  <a:gd name="connsiteX2033" fmla="*/ 538044 w 1887636"/>
                  <a:gd name="connsiteY2033" fmla="*/ 1850497 h 1948259"/>
                  <a:gd name="connsiteX2034" fmla="*/ 564733 w 1887636"/>
                  <a:gd name="connsiteY2034" fmla="*/ 1862502 h 1948259"/>
                  <a:gd name="connsiteX2035" fmla="*/ 591969 w 1887636"/>
                  <a:gd name="connsiteY2035" fmla="*/ 1874508 h 1948259"/>
                  <a:gd name="connsiteX2036" fmla="*/ 618808 w 1887636"/>
                  <a:gd name="connsiteY2036" fmla="*/ 1884777 h 1948259"/>
                  <a:gd name="connsiteX2037" fmla="*/ 646391 w 1887636"/>
                  <a:gd name="connsiteY2037" fmla="*/ 1895096 h 1948259"/>
                  <a:gd name="connsiteX2038" fmla="*/ 673626 w 1887636"/>
                  <a:gd name="connsiteY2038" fmla="*/ 1905365 h 1948259"/>
                  <a:gd name="connsiteX2039" fmla="*/ 701407 w 1887636"/>
                  <a:gd name="connsiteY2039" fmla="*/ 1912211 h 1948259"/>
                  <a:gd name="connsiteX2040" fmla="*/ 729933 w 1887636"/>
                  <a:gd name="connsiteY2040" fmla="*/ 1919107 h 1948259"/>
                  <a:gd name="connsiteX2041" fmla="*/ 754192 w 1887636"/>
                  <a:gd name="connsiteY2041" fmla="*/ 1925953 h 1948259"/>
                  <a:gd name="connsiteX2042" fmla="*/ 769472 w 1887636"/>
                  <a:gd name="connsiteY2042" fmla="*/ 1932799 h 1948259"/>
                  <a:gd name="connsiteX2043" fmla="*/ 1078290 w 1887636"/>
                  <a:gd name="connsiteY2043" fmla="*/ 1937958 h 1948259"/>
                  <a:gd name="connsiteX2044" fmla="*/ 1098282 w 1887636"/>
                  <a:gd name="connsiteY2044" fmla="*/ 1932799 h 1948259"/>
                  <a:gd name="connsiteX2045" fmla="*/ 1124228 w 1887636"/>
                  <a:gd name="connsiteY2045" fmla="*/ 1925953 h 1948259"/>
                  <a:gd name="connsiteX2046" fmla="*/ 1152208 w 1887636"/>
                  <a:gd name="connsiteY2046" fmla="*/ 1920793 h 1948259"/>
                  <a:gd name="connsiteX2047" fmla="*/ 1179344 w 1887636"/>
                  <a:gd name="connsiteY2047" fmla="*/ 1912211 h 1948259"/>
                  <a:gd name="connsiteX2048" fmla="*/ 1205637 w 1887636"/>
                  <a:gd name="connsiteY2048" fmla="*/ 1905365 h 1948259"/>
                  <a:gd name="connsiteX2049" fmla="*/ 1232178 w 1887636"/>
                  <a:gd name="connsiteY2049" fmla="*/ 1898519 h 1948259"/>
                  <a:gd name="connsiteX2050" fmla="*/ 1258670 w 1887636"/>
                  <a:gd name="connsiteY2050" fmla="*/ 1889936 h 1948259"/>
                  <a:gd name="connsiteX2051" fmla="*/ 1284615 w 1887636"/>
                  <a:gd name="connsiteY2051" fmla="*/ 1877931 h 1948259"/>
                  <a:gd name="connsiteX2052" fmla="*/ 1310610 w 1887636"/>
                  <a:gd name="connsiteY2052" fmla="*/ 1869348 h 1948259"/>
                  <a:gd name="connsiteX2053" fmla="*/ 1335812 w 1887636"/>
                  <a:gd name="connsiteY2053" fmla="*/ 1857343 h 1948259"/>
                  <a:gd name="connsiteX2054" fmla="*/ 1361014 w 1887636"/>
                  <a:gd name="connsiteY2054" fmla="*/ 1843651 h 1948259"/>
                  <a:gd name="connsiteX2055" fmla="*/ 1384926 w 1887636"/>
                  <a:gd name="connsiteY2055" fmla="*/ 1831645 h 1948259"/>
                  <a:gd name="connsiteX2056" fmla="*/ 1409333 w 1887636"/>
                  <a:gd name="connsiteY2056" fmla="*/ 1819640 h 1948259"/>
                  <a:gd name="connsiteX2057" fmla="*/ 1432551 w 1887636"/>
                  <a:gd name="connsiteY2057" fmla="*/ 1804162 h 1948259"/>
                  <a:gd name="connsiteX2058" fmla="*/ 1456462 w 1887636"/>
                  <a:gd name="connsiteY2058" fmla="*/ 1788733 h 1948259"/>
                  <a:gd name="connsiteX2059" fmla="*/ 1478786 w 1887636"/>
                  <a:gd name="connsiteY2059" fmla="*/ 1773305 h 1948259"/>
                  <a:gd name="connsiteX2060" fmla="*/ 1500813 w 1887636"/>
                  <a:gd name="connsiteY2060" fmla="*/ 1759612 h 1948259"/>
                  <a:gd name="connsiteX2061" fmla="*/ 1522542 w 1887636"/>
                  <a:gd name="connsiteY2061" fmla="*/ 1739025 h 1948259"/>
                  <a:gd name="connsiteX2062" fmla="*/ 1543328 w 1887636"/>
                  <a:gd name="connsiteY2062" fmla="*/ 1723596 h 1948259"/>
                  <a:gd name="connsiteX2063" fmla="*/ 1564213 w 1887636"/>
                  <a:gd name="connsiteY2063" fmla="*/ 1704695 h 1948259"/>
                  <a:gd name="connsiteX2064" fmla="*/ 1584107 w 1887636"/>
                  <a:gd name="connsiteY2064" fmla="*/ 1685843 h 1948259"/>
                  <a:gd name="connsiteX2065" fmla="*/ 1603603 w 1887636"/>
                  <a:gd name="connsiteY2065" fmla="*/ 1668678 h 1948259"/>
                  <a:gd name="connsiteX2066" fmla="*/ 1622108 w 1887636"/>
                  <a:gd name="connsiteY2066" fmla="*/ 1648091 h 1948259"/>
                  <a:gd name="connsiteX2067" fmla="*/ 1641208 w 1887636"/>
                  <a:gd name="connsiteY2067" fmla="*/ 1627552 h 1948259"/>
                  <a:gd name="connsiteX2068" fmla="*/ 1658521 w 1887636"/>
                  <a:gd name="connsiteY2068" fmla="*/ 1606964 h 1948259"/>
                  <a:gd name="connsiteX2069" fmla="*/ 1675289 w 1887636"/>
                  <a:gd name="connsiteY2069" fmla="*/ 1586377 h 1948259"/>
                  <a:gd name="connsiteX2070" fmla="*/ 1692206 w 1887636"/>
                  <a:gd name="connsiteY2070" fmla="*/ 1565789 h 1948259"/>
                  <a:gd name="connsiteX2071" fmla="*/ 1708180 w 1887636"/>
                  <a:gd name="connsiteY2071" fmla="*/ 1540041 h 1948259"/>
                  <a:gd name="connsiteX2072" fmla="*/ 1723162 w 1887636"/>
                  <a:gd name="connsiteY2072" fmla="*/ 1519503 h 1948259"/>
                  <a:gd name="connsiteX2073" fmla="*/ 1738095 w 1887636"/>
                  <a:gd name="connsiteY2073" fmla="*/ 1497179 h 1948259"/>
                  <a:gd name="connsiteX2074" fmla="*/ 1752085 w 1887636"/>
                  <a:gd name="connsiteY2074" fmla="*/ 1474904 h 1948259"/>
                  <a:gd name="connsiteX2075" fmla="*/ 1765033 w 1887636"/>
                  <a:gd name="connsiteY2075" fmla="*/ 1450893 h 1948259"/>
                  <a:gd name="connsiteX2076" fmla="*/ 1778179 w 1887636"/>
                  <a:gd name="connsiteY2076" fmla="*/ 1426882 h 1948259"/>
                  <a:gd name="connsiteX2077" fmla="*/ 1789887 w 1887636"/>
                  <a:gd name="connsiteY2077" fmla="*/ 1401135 h 1948259"/>
                  <a:gd name="connsiteX2078" fmla="*/ 1800999 w 1887636"/>
                  <a:gd name="connsiteY2078" fmla="*/ 1378861 h 1948259"/>
                  <a:gd name="connsiteX2079" fmla="*/ 1811616 w 1887636"/>
                  <a:gd name="connsiteY2079" fmla="*/ 1353113 h 1948259"/>
                  <a:gd name="connsiteX2080" fmla="*/ 1821786 w 1887636"/>
                  <a:gd name="connsiteY2080" fmla="*/ 1327416 h 1948259"/>
                  <a:gd name="connsiteX2081" fmla="*/ 1830815 w 1887636"/>
                  <a:gd name="connsiteY2081" fmla="*/ 1303405 h 1948259"/>
                  <a:gd name="connsiteX2082" fmla="*/ 1838703 w 1887636"/>
                  <a:gd name="connsiteY2082" fmla="*/ 1277657 h 1948259"/>
                  <a:gd name="connsiteX2083" fmla="*/ 1847285 w 1887636"/>
                  <a:gd name="connsiteY2083" fmla="*/ 1250223 h 1948259"/>
                  <a:gd name="connsiteX2084" fmla="*/ 1854428 w 1887636"/>
                  <a:gd name="connsiteY2084" fmla="*/ 1224476 h 1948259"/>
                  <a:gd name="connsiteX2085" fmla="*/ 1860183 w 1887636"/>
                  <a:gd name="connsiteY2085" fmla="*/ 1200465 h 1948259"/>
                  <a:gd name="connsiteX2086" fmla="*/ 1865888 w 1887636"/>
                  <a:gd name="connsiteY2086" fmla="*/ 1174767 h 1948259"/>
                  <a:gd name="connsiteX2087" fmla="*/ 1870948 w 1887636"/>
                  <a:gd name="connsiteY2087" fmla="*/ 1147334 h 1948259"/>
                  <a:gd name="connsiteX2088" fmla="*/ 1875612 w 1887636"/>
                  <a:gd name="connsiteY2088" fmla="*/ 1119900 h 1948259"/>
                  <a:gd name="connsiteX2089" fmla="*/ 1878538 w 1887636"/>
                  <a:gd name="connsiteY2089" fmla="*/ 1094152 h 1948259"/>
                  <a:gd name="connsiteX2090" fmla="*/ 1881714 w 1887636"/>
                  <a:gd name="connsiteY2090" fmla="*/ 1070141 h 1948259"/>
                  <a:gd name="connsiteX2091" fmla="*/ 1884343 w 1887636"/>
                  <a:gd name="connsiteY2091" fmla="*/ 1042707 h 1948259"/>
                  <a:gd name="connsiteX2092" fmla="*/ 1885682 w 1887636"/>
                  <a:gd name="connsiteY2092" fmla="*/ 1015273 h 1948259"/>
                  <a:gd name="connsiteX2093" fmla="*/ 1886030 w 1887636"/>
                  <a:gd name="connsiteY2093" fmla="*/ 989526 h 1948259"/>
                  <a:gd name="connsiteX2094" fmla="*/ 1886774 w 1887636"/>
                  <a:gd name="connsiteY2094" fmla="*/ 962092 h 1948259"/>
                  <a:gd name="connsiteX2095" fmla="*/ 1885782 w 1887636"/>
                  <a:gd name="connsiteY2095" fmla="*/ 934658 h 1948259"/>
                  <a:gd name="connsiteX2096" fmla="*/ 1884789 w 1887636"/>
                  <a:gd name="connsiteY2096" fmla="*/ 912334 h 1948259"/>
                  <a:gd name="connsiteX2097" fmla="*/ 1882756 w 1887636"/>
                  <a:gd name="connsiteY2097" fmla="*/ 884900 h 1948259"/>
                  <a:gd name="connsiteX2098" fmla="*/ 1879729 w 1887636"/>
                  <a:gd name="connsiteY2098" fmla="*/ 857466 h 1948259"/>
                  <a:gd name="connsiteX2099" fmla="*/ 1876455 w 1887636"/>
                  <a:gd name="connsiteY2099" fmla="*/ 831768 h 1948259"/>
                  <a:gd name="connsiteX2100" fmla="*/ 1872288 w 1887636"/>
                  <a:gd name="connsiteY2100" fmla="*/ 804285 h 1948259"/>
                  <a:gd name="connsiteX2101" fmla="*/ 1867278 w 1887636"/>
                  <a:gd name="connsiteY2101" fmla="*/ 780274 h 1948259"/>
                  <a:gd name="connsiteX2102" fmla="*/ 1862316 w 1887636"/>
                  <a:gd name="connsiteY2102" fmla="*/ 754576 h 1948259"/>
                  <a:gd name="connsiteX2103" fmla="*/ 1855967 w 1887636"/>
                  <a:gd name="connsiteY2103" fmla="*/ 727142 h 1948259"/>
                  <a:gd name="connsiteX2104" fmla="*/ 1848475 w 1887636"/>
                  <a:gd name="connsiteY2104" fmla="*/ 701395 h 1948259"/>
                  <a:gd name="connsiteX2105" fmla="*/ 1842324 w 1887636"/>
                  <a:gd name="connsiteY2105" fmla="*/ 679120 h 1948259"/>
                  <a:gd name="connsiteX2106" fmla="*/ 1833890 w 1887636"/>
                  <a:gd name="connsiteY2106" fmla="*/ 653373 h 1948259"/>
                  <a:gd name="connsiteX2107" fmla="*/ 1824713 w 1887636"/>
                  <a:gd name="connsiteY2107" fmla="*/ 627675 h 1948259"/>
                  <a:gd name="connsiteX2108" fmla="*/ 1816229 w 1887636"/>
                  <a:gd name="connsiteY2108" fmla="*/ 603664 h 1948259"/>
                  <a:gd name="connsiteX2109" fmla="*/ 1805811 w 1887636"/>
                  <a:gd name="connsiteY2109" fmla="*/ 579653 h 1948259"/>
                  <a:gd name="connsiteX2110" fmla="*/ 1795195 w 1887636"/>
                  <a:gd name="connsiteY2110" fmla="*/ 555643 h 1948259"/>
                  <a:gd name="connsiteX2111" fmla="*/ 1784330 w 1887636"/>
                  <a:gd name="connsiteY2111" fmla="*/ 535055 h 1948259"/>
                  <a:gd name="connsiteX2112" fmla="*/ 1772772 w 1887636"/>
                  <a:gd name="connsiteY2112" fmla="*/ 509307 h 1948259"/>
                  <a:gd name="connsiteX2113" fmla="*/ 1759625 w 1887636"/>
                  <a:gd name="connsiteY2113" fmla="*/ 487033 h 1948259"/>
                  <a:gd name="connsiteX2114" fmla="*/ 1746478 w 1887636"/>
                  <a:gd name="connsiteY2114" fmla="*/ 466445 h 1948259"/>
                  <a:gd name="connsiteX2115" fmla="*/ 1732886 w 1887636"/>
                  <a:gd name="connsiteY2115" fmla="*/ 442434 h 1948259"/>
                  <a:gd name="connsiteX2116" fmla="*/ 1719194 w 1887636"/>
                  <a:gd name="connsiteY2116" fmla="*/ 420159 h 1948259"/>
                  <a:gd name="connsiteX2117" fmla="*/ 1704509 w 1887636"/>
                  <a:gd name="connsiteY2117" fmla="*/ 399571 h 1948259"/>
                  <a:gd name="connsiteX2118" fmla="*/ 1688733 w 1887636"/>
                  <a:gd name="connsiteY2118" fmla="*/ 377247 h 1948259"/>
                  <a:gd name="connsiteX2119" fmla="*/ 1673751 w 1887636"/>
                  <a:gd name="connsiteY2119" fmla="*/ 358396 h 1948259"/>
                  <a:gd name="connsiteX2120" fmla="*/ 1656785 w 1887636"/>
                  <a:gd name="connsiteY2120" fmla="*/ 336270 h 1948259"/>
                  <a:gd name="connsiteX2121" fmla="*/ 1639868 w 1887636"/>
                  <a:gd name="connsiteY2121" fmla="*/ 318956 h 1948259"/>
                  <a:gd name="connsiteX2122" fmla="*/ 1622604 w 1887636"/>
                  <a:gd name="connsiteY2122" fmla="*/ 300105 h 1948259"/>
                  <a:gd name="connsiteX2123" fmla="*/ 1605092 w 1887636"/>
                  <a:gd name="connsiteY2123" fmla="*/ 281203 h 1948259"/>
                  <a:gd name="connsiteX2124" fmla="*/ 1586935 w 1887636"/>
                  <a:gd name="connsiteY2124" fmla="*/ 262352 h 1948259"/>
                  <a:gd name="connsiteX2125" fmla="*/ 1568182 w 1887636"/>
                  <a:gd name="connsiteY2125" fmla="*/ 245187 h 1948259"/>
                  <a:gd name="connsiteX2126" fmla="*/ 1548438 w 1887636"/>
                  <a:gd name="connsiteY2126" fmla="*/ 228072 h 1948259"/>
                  <a:gd name="connsiteX2127" fmla="*/ 1529438 w 1887636"/>
                  <a:gd name="connsiteY2127" fmla="*/ 212594 h 1948259"/>
                  <a:gd name="connsiteX2128" fmla="*/ 1508949 w 1887636"/>
                  <a:gd name="connsiteY2128" fmla="*/ 195478 h 1948259"/>
                  <a:gd name="connsiteX2129" fmla="*/ 1488311 w 1887636"/>
                  <a:gd name="connsiteY2129" fmla="*/ 180050 h 1948259"/>
                  <a:gd name="connsiteX2130" fmla="*/ 1467823 w 1887636"/>
                  <a:gd name="connsiteY2130" fmla="*/ 166308 h 1948259"/>
                  <a:gd name="connsiteX2131" fmla="*/ 1446342 w 1887636"/>
                  <a:gd name="connsiteY2131" fmla="*/ 152566 h 1948259"/>
                  <a:gd name="connsiteX2132" fmla="*/ 1424663 w 1887636"/>
                  <a:gd name="connsiteY2132" fmla="*/ 138874 h 1948259"/>
                  <a:gd name="connsiteX2133" fmla="*/ 1402735 w 1887636"/>
                  <a:gd name="connsiteY2133" fmla="*/ 125132 h 1948259"/>
                  <a:gd name="connsiteX2134" fmla="*/ 1380262 w 1887636"/>
                  <a:gd name="connsiteY2134" fmla="*/ 111440 h 1948259"/>
                  <a:gd name="connsiteX2135" fmla="*/ 1357095 w 1887636"/>
                  <a:gd name="connsiteY2135" fmla="*/ 101121 h 1948259"/>
                  <a:gd name="connsiteX2136" fmla="*/ 1335217 w 1887636"/>
                  <a:gd name="connsiteY2136" fmla="*/ 90852 h 1948259"/>
                  <a:gd name="connsiteX2137" fmla="*/ 1311057 w 1887636"/>
                  <a:gd name="connsiteY2137" fmla="*/ 80533 h 1948259"/>
                  <a:gd name="connsiteX2138" fmla="*/ 1287889 w 1887636"/>
                  <a:gd name="connsiteY2138" fmla="*/ 70264 h 1948259"/>
                  <a:gd name="connsiteX2139" fmla="*/ 1263482 w 1887636"/>
                  <a:gd name="connsiteY2139" fmla="*/ 59995 h 1948259"/>
                  <a:gd name="connsiteX2140" fmla="*/ 1239967 w 1887636"/>
                  <a:gd name="connsiteY2140" fmla="*/ 51413 h 1948259"/>
                  <a:gd name="connsiteX2141" fmla="*/ 1214914 w 1887636"/>
                  <a:gd name="connsiteY2141" fmla="*/ 44517 h 1948259"/>
                  <a:gd name="connsiteX2142" fmla="*/ 1191052 w 1887636"/>
                  <a:gd name="connsiteY2142" fmla="*/ 35984 h 1948259"/>
                  <a:gd name="connsiteX2143" fmla="*/ 1166644 w 1887636"/>
                  <a:gd name="connsiteY2143" fmla="*/ 30825 h 1948259"/>
                  <a:gd name="connsiteX2144" fmla="*/ 1140847 w 1887636"/>
                  <a:gd name="connsiteY2144" fmla="*/ 23979 h 1948259"/>
                  <a:gd name="connsiteX2145" fmla="*/ 1116489 w 1887636"/>
                  <a:gd name="connsiteY2145" fmla="*/ 18819 h 1948259"/>
                  <a:gd name="connsiteX2146" fmla="*/ 1091139 w 1887636"/>
                  <a:gd name="connsiteY2146" fmla="*/ 15396 h 1948259"/>
                  <a:gd name="connsiteX2147" fmla="*/ 1066284 w 1887636"/>
                  <a:gd name="connsiteY2147" fmla="*/ 10237 h 1948259"/>
                  <a:gd name="connsiteX2148" fmla="*/ 1040785 w 1887636"/>
                  <a:gd name="connsiteY2148" fmla="*/ 8501 h 1948259"/>
                  <a:gd name="connsiteX2149" fmla="*/ 1015286 w 1887636"/>
                  <a:gd name="connsiteY2149" fmla="*/ 6814 h 1948259"/>
                  <a:gd name="connsiteX2150" fmla="*/ 989687 w 1887636"/>
                  <a:gd name="connsiteY2150" fmla="*/ 3391 h 1948259"/>
                  <a:gd name="connsiteX2151" fmla="*/ 913636 w 1887636"/>
                  <a:gd name="connsiteY2151" fmla="*/ 3391 h 1948259"/>
                  <a:gd name="connsiteX2152" fmla="*/ 887591 w 1887636"/>
                  <a:gd name="connsiteY2152" fmla="*/ 5078 h 1948259"/>
                  <a:gd name="connsiteX2153" fmla="*/ 862043 w 1887636"/>
                  <a:gd name="connsiteY2153" fmla="*/ 6814 h 1948259"/>
                  <a:gd name="connsiteX2154" fmla="*/ 836543 w 1887636"/>
                  <a:gd name="connsiteY2154" fmla="*/ 10237 h 1948259"/>
                  <a:gd name="connsiteX2155" fmla="*/ 810995 w 1887636"/>
                  <a:gd name="connsiteY2155" fmla="*/ 13660 h 1948259"/>
                  <a:gd name="connsiteX2156" fmla="*/ 786438 w 1887636"/>
                  <a:gd name="connsiteY2156" fmla="*/ 17083 h 1948259"/>
                  <a:gd name="connsiteX2157" fmla="*/ 760442 w 1887636"/>
                  <a:gd name="connsiteY2157" fmla="*/ 22242 h 1948259"/>
                  <a:gd name="connsiteX2158" fmla="*/ 735539 w 1887636"/>
                  <a:gd name="connsiteY2158" fmla="*/ 27402 h 1948259"/>
                  <a:gd name="connsiteX2159" fmla="*/ 710536 w 1887636"/>
                  <a:gd name="connsiteY2159" fmla="*/ 34248 h 1948259"/>
                  <a:gd name="connsiteX2160" fmla="*/ 686326 w 1887636"/>
                  <a:gd name="connsiteY2160" fmla="*/ 41094 h 1948259"/>
                  <a:gd name="connsiteX2161" fmla="*/ 661224 w 1887636"/>
                  <a:gd name="connsiteY2161" fmla="*/ 47990 h 1948259"/>
                  <a:gd name="connsiteX2162" fmla="*/ 637312 w 1887636"/>
                  <a:gd name="connsiteY2162" fmla="*/ 56523 h 1948259"/>
                  <a:gd name="connsiteX2163" fmla="*/ 613251 w 1887636"/>
                  <a:gd name="connsiteY2163" fmla="*/ 65105 h 1948259"/>
                  <a:gd name="connsiteX2164" fmla="*/ 588794 w 1887636"/>
                  <a:gd name="connsiteY2164" fmla="*/ 75424 h 1948259"/>
                  <a:gd name="connsiteX2165" fmla="*/ 565626 w 1887636"/>
                  <a:gd name="connsiteY2165" fmla="*/ 85693 h 1948259"/>
                  <a:gd name="connsiteX2166" fmla="*/ 541913 w 1887636"/>
                  <a:gd name="connsiteY2166" fmla="*/ 96012 h 1948259"/>
                  <a:gd name="connsiteX2167" fmla="*/ 519738 w 1887636"/>
                  <a:gd name="connsiteY2167" fmla="*/ 108017 h 1948259"/>
                  <a:gd name="connsiteX2168" fmla="*/ 496570 w 1887636"/>
                  <a:gd name="connsiteY2168" fmla="*/ 120023 h 1948259"/>
                  <a:gd name="connsiteX2169" fmla="*/ 473750 w 1887636"/>
                  <a:gd name="connsiteY2169" fmla="*/ 133715 h 1948259"/>
                  <a:gd name="connsiteX2170" fmla="*/ 452170 w 1887636"/>
                  <a:gd name="connsiteY2170" fmla="*/ 147457 h 1948259"/>
                  <a:gd name="connsiteX2171" fmla="*/ 431235 w 1887636"/>
                  <a:gd name="connsiteY2171" fmla="*/ 161149 h 1948259"/>
                  <a:gd name="connsiteX2172" fmla="*/ 409208 w 1887636"/>
                  <a:gd name="connsiteY2172" fmla="*/ 174891 h 1948259"/>
                  <a:gd name="connsiteX2173" fmla="*/ 388819 w 1887636"/>
                  <a:gd name="connsiteY2173" fmla="*/ 190319 h 1948259"/>
                  <a:gd name="connsiteX2174" fmla="*/ 368380 w 1887636"/>
                  <a:gd name="connsiteY2174" fmla="*/ 207484 h 1948259"/>
                  <a:gd name="connsiteX2175" fmla="*/ 347544 w 1887636"/>
                  <a:gd name="connsiteY2175" fmla="*/ 222912 h 1948259"/>
                  <a:gd name="connsiteX2176" fmla="*/ 328643 w 1887636"/>
                  <a:gd name="connsiteY2176" fmla="*/ 240077 h 1948259"/>
                  <a:gd name="connsiteX2177" fmla="*/ 309890 w 1887636"/>
                  <a:gd name="connsiteY2177" fmla="*/ 257192 h 1948259"/>
                  <a:gd name="connsiteX2178" fmla="*/ 290195 w 1887636"/>
                  <a:gd name="connsiteY2178" fmla="*/ 276094 h 1948259"/>
                  <a:gd name="connsiteX2179" fmla="*/ 272584 w 1887636"/>
                  <a:gd name="connsiteY2179" fmla="*/ 294945 h 1948259"/>
                  <a:gd name="connsiteX2180" fmla="*/ 254824 w 1887636"/>
                  <a:gd name="connsiteY2180" fmla="*/ 313797 h 1948259"/>
                  <a:gd name="connsiteX2181" fmla="*/ 237510 w 1887636"/>
                  <a:gd name="connsiteY2181" fmla="*/ 332648 h 1948259"/>
                  <a:gd name="connsiteX2182" fmla="*/ 221040 w 1887636"/>
                  <a:gd name="connsiteY2182" fmla="*/ 353236 h 1948259"/>
                  <a:gd name="connsiteX2183" fmla="*/ 204619 w 1887636"/>
                  <a:gd name="connsiteY2183" fmla="*/ 373824 h 1948259"/>
                  <a:gd name="connsiteX2184" fmla="*/ 189191 w 1887636"/>
                  <a:gd name="connsiteY2184" fmla="*/ 394412 h 1948259"/>
                  <a:gd name="connsiteX2185" fmla="*/ 174159 w 1887636"/>
                  <a:gd name="connsiteY2185" fmla="*/ 415000 h 1948259"/>
                  <a:gd name="connsiteX2186" fmla="*/ 159524 w 1887636"/>
                  <a:gd name="connsiteY2186" fmla="*/ 437275 h 1948259"/>
                  <a:gd name="connsiteX2187" fmla="*/ 146626 w 1887636"/>
                  <a:gd name="connsiteY2187" fmla="*/ 457862 h 1948259"/>
                  <a:gd name="connsiteX2188" fmla="*/ 132636 w 1887636"/>
                  <a:gd name="connsiteY2188" fmla="*/ 481873 h 1948259"/>
                  <a:gd name="connsiteX2189" fmla="*/ 120134 w 1887636"/>
                  <a:gd name="connsiteY2189" fmla="*/ 504198 h 1948259"/>
                  <a:gd name="connsiteX2190" fmla="*/ 108129 w 1887636"/>
                  <a:gd name="connsiteY2190" fmla="*/ 526472 h 1948259"/>
                  <a:gd name="connsiteX2191" fmla="*/ 96768 w 1887636"/>
                  <a:gd name="connsiteY2191" fmla="*/ 550483 h 1948259"/>
                  <a:gd name="connsiteX2192" fmla="*/ 85705 w 1887636"/>
                  <a:gd name="connsiteY2192" fmla="*/ 574494 h 1948259"/>
                  <a:gd name="connsiteX2193" fmla="*/ 75684 w 1887636"/>
                  <a:gd name="connsiteY2193" fmla="*/ 598505 h 1948259"/>
                  <a:gd name="connsiteX2194" fmla="*/ 66209 w 1887636"/>
                  <a:gd name="connsiteY2194" fmla="*/ 622516 h 1948259"/>
                  <a:gd name="connsiteX2195" fmla="*/ 57428 w 1887636"/>
                  <a:gd name="connsiteY2195" fmla="*/ 646527 h 1948259"/>
                  <a:gd name="connsiteX2196" fmla="*/ 48895 w 1887636"/>
                  <a:gd name="connsiteY2196" fmla="*/ 672225 h 1948259"/>
                  <a:gd name="connsiteX2197" fmla="*/ 41553 w 1887636"/>
                  <a:gd name="connsiteY2197" fmla="*/ 696235 h 1948259"/>
                  <a:gd name="connsiteX2198" fmla="*/ 34062 w 1887636"/>
                  <a:gd name="connsiteY2198" fmla="*/ 720445 h 1948259"/>
                  <a:gd name="connsiteX2199" fmla="*/ 27861 w 1887636"/>
                  <a:gd name="connsiteY2199" fmla="*/ 747730 h 1948259"/>
                  <a:gd name="connsiteX2200" fmla="*/ 23098 w 1887636"/>
                  <a:gd name="connsiteY2200" fmla="*/ 773428 h 1948259"/>
                  <a:gd name="connsiteX2201" fmla="*/ 17790 w 1887636"/>
                  <a:gd name="connsiteY2201" fmla="*/ 797439 h 1948259"/>
                  <a:gd name="connsiteX2202" fmla="*/ 13176 w 1887636"/>
                  <a:gd name="connsiteY2202" fmla="*/ 823186 h 1948259"/>
                  <a:gd name="connsiteX2203" fmla="*/ 10448 w 1887636"/>
                  <a:gd name="connsiteY2203" fmla="*/ 848883 h 1948259"/>
                  <a:gd name="connsiteX2204" fmla="*/ 6727 w 1887636"/>
                  <a:gd name="connsiteY2204" fmla="*/ 874631 h 1948259"/>
                  <a:gd name="connsiteX2205" fmla="*/ 4346 w 1887636"/>
                  <a:gd name="connsiteY2205" fmla="*/ 900328 h 1948259"/>
                  <a:gd name="connsiteX2206" fmla="*/ 3651 w 1887636"/>
                  <a:gd name="connsiteY2206" fmla="*/ 926076 h 1948259"/>
                  <a:gd name="connsiteX2207" fmla="*/ 2213 w 1887636"/>
                  <a:gd name="connsiteY2207" fmla="*/ 953510 h 1948259"/>
                  <a:gd name="connsiteX2208" fmla="*/ 2610 w 1887636"/>
                  <a:gd name="connsiteY2208" fmla="*/ 976132 h 1948259"/>
                  <a:gd name="connsiteX2209" fmla="*/ 2758 w 1887636"/>
                  <a:gd name="connsiteY2209" fmla="*/ 1004955 h 1948259"/>
                  <a:gd name="connsiteX2210" fmla="*/ 3354 w 1887636"/>
                  <a:gd name="connsiteY2210" fmla="*/ 1030702 h 1948259"/>
                  <a:gd name="connsiteX2211" fmla="*/ 5586 w 1887636"/>
                  <a:gd name="connsiteY2211" fmla="*/ 1056400 h 1948259"/>
                  <a:gd name="connsiteX2212" fmla="*/ 7124 w 1887636"/>
                  <a:gd name="connsiteY2212" fmla="*/ 1080410 h 1948259"/>
                  <a:gd name="connsiteX2213" fmla="*/ 11242 w 1887636"/>
                  <a:gd name="connsiteY2213" fmla="*/ 1107894 h 1948259"/>
                  <a:gd name="connsiteX2214" fmla="*/ 15260 w 1887636"/>
                  <a:gd name="connsiteY2214" fmla="*/ 1133592 h 1948259"/>
                  <a:gd name="connsiteX2215" fmla="*/ 19328 w 1887636"/>
                  <a:gd name="connsiteY2215" fmla="*/ 1159339 h 1948259"/>
                  <a:gd name="connsiteX2216" fmla="*/ 24785 w 1887636"/>
                  <a:gd name="connsiteY2216" fmla="*/ 1183350 h 1948259"/>
                  <a:gd name="connsiteX2217" fmla="*/ 30044 w 1887636"/>
                  <a:gd name="connsiteY2217" fmla="*/ 1210784 h 1948259"/>
                  <a:gd name="connsiteX2218" fmla="*/ 36542 w 1887636"/>
                  <a:gd name="connsiteY2218" fmla="*/ 1234795 h 1948259"/>
                  <a:gd name="connsiteX2219" fmla="*/ 42942 w 1887636"/>
                  <a:gd name="connsiteY2219" fmla="*/ 1258806 h 1948259"/>
                  <a:gd name="connsiteX2220" fmla="*/ 50731 w 1887636"/>
                  <a:gd name="connsiteY2220" fmla="*/ 1282817 h 1948259"/>
                  <a:gd name="connsiteX2221" fmla="*/ 59264 w 1887636"/>
                  <a:gd name="connsiteY2221" fmla="*/ 1306828 h 1948259"/>
                  <a:gd name="connsiteX2222" fmla="*/ 68045 w 1887636"/>
                  <a:gd name="connsiteY2222" fmla="*/ 1330839 h 1948259"/>
                  <a:gd name="connsiteX2223" fmla="*/ 77520 w 1887636"/>
                  <a:gd name="connsiteY2223" fmla="*/ 1354850 h 1948259"/>
                  <a:gd name="connsiteX2224" fmla="*/ 87243 w 1887636"/>
                  <a:gd name="connsiteY2224" fmla="*/ 1378861 h 1948259"/>
                  <a:gd name="connsiteX2225" fmla="*/ 97860 w 1887636"/>
                  <a:gd name="connsiteY2225" fmla="*/ 1402871 h 1948259"/>
                  <a:gd name="connsiteX2226" fmla="*/ 109419 w 1887636"/>
                  <a:gd name="connsiteY2226" fmla="*/ 1423459 h 1948259"/>
                  <a:gd name="connsiteX2227" fmla="*/ 120829 w 1887636"/>
                  <a:gd name="connsiteY2227" fmla="*/ 1447470 h 1948259"/>
                  <a:gd name="connsiteX2228" fmla="*/ 133182 w 1887636"/>
                  <a:gd name="connsiteY2228" fmla="*/ 1468009 h 1948259"/>
                  <a:gd name="connsiteX2229" fmla="*/ 145435 w 1887636"/>
                  <a:gd name="connsiteY2229" fmla="*/ 1490333 h 1948259"/>
                  <a:gd name="connsiteX2230" fmla="*/ 159078 w 1887636"/>
                  <a:gd name="connsiteY2230" fmla="*/ 1512607 h 1948259"/>
                  <a:gd name="connsiteX2231" fmla="*/ 173018 w 1887636"/>
                  <a:gd name="connsiteY2231" fmla="*/ 1533195 h 1948259"/>
                  <a:gd name="connsiteX2232" fmla="*/ 188099 w 1887636"/>
                  <a:gd name="connsiteY2232" fmla="*/ 1553783 h 1948259"/>
                  <a:gd name="connsiteX2233" fmla="*/ 203131 w 1887636"/>
                  <a:gd name="connsiteY2233" fmla="*/ 1574371 h 1948259"/>
                  <a:gd name="connsiteX2234" fmla="*/ 218063 w 1887636"/>
                  <a:gd name="connsiteY2234" fmla="*/ 1593223 h 1948259"/>
                  <a:gd name="connsiteX2235" fmla="*/ 233740 w 1887636"/>
                  <a:gd name="connsiteY2235" fmla="*/ 1612074 h 1948259"/>
                  <a:gd name="connsiteX2236" fmla="*/ 250061 w 1887636"/>
                  <a:gd name="connsiteY2236" fmla="*/ 1629239 h 1948259"/>
                  <a:gd name="connsiteX2237" fmla="*/ 266482 w 1887636"/>
                  <a:gd name="connsiteY2237" fmla="*/ 1649827 h 1948259"/>
                  <a:gd name="connsiteX2238" fmla="*/ 283845 w 1887636"/>
                  <a:gd name="connsiteY2238" fmla="*/ 1666992 h 1948259"/>
                  <a:gd name="connsiteX2239" fmla="*/ 301556 w 1887636"/>
                  <a:gd name="connsiteY2239" fmla="*/ 1684107 h 1948259"/>
                  <a:gd name="connsiteX2240" fmla="*/ 319613 w 1887636"/>
                  <a:gd name="connsiteY2240" fmla="*/ 1701272 h 1948259"/>
                  <a:gd name="connsiteX2241" fmla="*/ 337771 w 1887636"/>
                  <a:gd name="connsiteY2241" fmla="*/ 1718437 h 1948259"/>
                  <a:gd name="connsiteX2242" fmla="*/ 357317 w 1887636"/>
                  <a:gd name="connsiteY2242" fmla="*/ 1733865 h 1948259"/>
                  <a:gd name="connsiteX2243" fmla="*/ 375176 w 1887636"/>
                  <a:gd name="connsiteY2243" fmla="*/ 1749294 h 1948259"/>
                  <a:gd name="connsiteX2244" fmla="*/ 394127 w 1887636"/>
                  <a:gd name="connsiteY2244" fmla="*/ 1763036 h 1948259"/>
                  <a:gd name="connsiteX2245" fmla="*/ 413921 w 1887636"/>
                  <a:gd name="connsiteY2245" fmla="*/ 1776728 h 1948259"/>
                  <a:gd name="connsiteX2246" fmla="*/ 434211 w 1887636"/>
                  <a:gd name="connsiteY2246" fmla="*/ 1790469 h 1948259"/>
                  <a:gd name="connsiteX2247" fmla="*/ 454551 w 1887636"/>
                  <a:gd name="connsiteY2247" fmla="*/ 1804162 h 1948259"/>
                  <a:gd name="connsiteX2248" fmla="*/ 474990 w 1887636"/>
                  <a:gd name="connsiteY2248" fmla="*/ 1816167 h 1948259"/>
                  <a:gd name="connsiteX2249" fmla="*/ 496372 w 1887636"/>
                  <a:gd name="connsiteY2249" fmla="*/ 1828173 h 1948259"/>
                  <a:gd name="connsiteX2250" fmla="*/ 516960 w 1887636"/>
                  <a:gd name="connsiteY2250" fmla="*/ 1840178 h 1948259"/>
                  <a:gd name="connsiteX2251" fmla="*/ 537597 w 1887636"/>
                  <a:gd name="connsiteY2251" fmla="*/ 1850497 h 1948259"/>
                  <a:gd name="connsiteX2252" fmla="*/ 559922 w 1887636"/>
                  <a:gd name="connsiteY2252" fmla="*/ 1860766 h 1948259"/>
                  <a:gd name="connsiteX2253" fmla="*/ 581601 w 1887636"/>
                  <a:gd name="connsiteY2253" fmla="*/ 1871085 h 1948259"/>
                  <a:gd name="connsiteX2254" fmla="*/ 603429 w 1887636"/>
                  <a:gd name="connsiteY2254" fmla="*/ 1877931 h 1948259"/>
                  <a:gd name="connsiteX2255" fmla="*/ 625306 w 1887636"/>
                  <a:gd name="connsiteY2255" fmla="*/ 1888200 h 1948259"/>
                  <a:gd name="connsiteX2256" fmla="*/ 647631 w 1887636"/>
                  <a:gd name="connsiteY2256" fmla="*/ 1895096 h 1948259"/>
                  <a:gd name="connsiteX2257" fmla="*/ 670550 w 1887636"/>
                  <a:gd name="connsiteY2257" fmla="*/ 1901942 h 1948259"/>
                  <a:gd name="connsiteX2258" fmla="*/ 692329 w 1887636"/>
                  <a:gd name="connsiteY2258" fmla="*/ 1908788 h 1948259"/>
                  <a:gd name="connsiteX2259" fmla="*/ 715000 w 1887636"/>
                  <a:gd name="connsiteY2259" fmla="*/ 1915684 h 1948259"/>
                  <a:gd name="connsiteX2260" fmla="*/ 738614 w 1887636"/>
                  <a:gd name="connsiteY2260" fmla="*/ 1922530 h 1948259"/>
                  <a:gd name="connsiteX2261" fmla="*/ 755928 w 1887636"/>
                  <a:gd name="connsiteY2261" fmla="*/ 1925953 h 1948259"/>
                  <a:gd name="connsiteX2262" fmla="*/ 768727 w 1887636"/>
                  <a:gd name="connsiteY2262" fmla="*/ 1931112 h 1948259"/>
                  <a:gd name="connsiteX2263" fmla="*/ 1084987 w 1887636"/>
                  <a:gd name="connsiteY2263" fmla="*/ 1948227 h 1948259"/>
                  <a:gd name="connsiteX2264" fmla="*/ 1102946 w 1887636"/>
                  <a:gd name="connsiteY2264" fmla="*/ 1932799 h 1948259"/>
                  <a:gd name="connsiteX2265" fmla="*/ 1124228 w 1887636"/>
                  <a:gd name="connsiteY2265" fmla="*/ 1925953 h 1948259"/>
                  <a:gd name="connsiteX2266" fmla="*/ 1145957 w 1887636"/>
                  <a:gd name="connsiteY2266" fmla="*/ 1924216 h 1948259"/>
                  <a:gd name="connsiteX2267" fmla="*/ 1168033 w 1887636"/>
                  <a:gd name="connsiteY2267" fmla="*/ 1917370 h 1948259"/>
                  <a:gd name="connsiteX2268" fmla="*/ 1189613 w 1887636"/>
                  <a:gd name="connsiteY2268" fmla="*/ 1912211 h 1948259"/>
                  <a:gd name="connsiteX2269" fmla="*/ 1211293 w 1887636"/>
                  <a:gd name="connsiteY2269" fmla="*/ 1905365 h 1948259"/>
                  <a:gd name="connsiteX2270" fmla="*/ 1232128 w 1887636"/>
                  <a:gd name="connsiteY2270" fmla="*/ 1898519 h 1948259"/>
                  <a:gd name="connsiteX2271" fmla="*/ 1253510 w 1887636"/>
                  <a:gd name="connsiteY2271" fmla="*/ 1891673 h 1948259"/>
                  <a:gd name="connsiteX2272" fmla="*/ 1274991 w 1887636"/>
                  <a:gd name="connsiteY2272" fmla="*/ 1883090 h 1948259"/>
                  <a:gd name="connsiteX2273" fmla="*/ 1294884 w 1887636"/>
                  <a:gd name="connsiteY2273" fmla="*/ 1876194 h 1948259"/>
                  <a:gd name="connsiteX2274" fmla="*/ 1315175 w 1887636"/>
                  <a:gd name="connsiteY2274" fmla="*/ 1867662 h 1948259"/>
                  <a:gd name="connsiteX2275" fmla="*/ 1335465 w 1887636"/>
                  <a:gd name="connsiteY2275" fmla="*/ 1857343 h 1948259"/>
                  <a:gd name="connsiteX2276" fmla="*/ 1355011 w 1887636"/>
                  <a:gd name="connsiteY2276" fmla="*/ 1848761 h 1948259"/>
                  <a:gd name="connsiteX2277" fmla="*/ 1375202 w 1887636"/>
                  <a:gd name="connsiteY2277" fmla="*/ 1836755 h 1948259"/>
                  <a:gd name="connsiteX2278" fmla="*/ 1394302 w 1887636"/>
                  <a:gd name="connsiteY2278" fmla="*/ 1828173 h 1948259"/>
                  <a:gd name="connsiteX2279" fmla="*/ 1412508 w 1887636"/>
                  <a:gd name="connsiteY2279" fmla="*/ 1816167 h 1948259"/>
                  <a:gd name="connsiteX2280" fmla="*/ 1431806 w 1887636"/>
                  <a:gd name="connsiteY2280" fmla="*/ 1805898 h 1948259"/>
                  <a:gd name="connsiteX2281" fmla="*/ 1449566 w 1887636"/>
                  <a:gd name="connsiteY2281" fmla="*/ 1793892 h 1948259"/>
                  <a:gd name="connsiteX2282" fmla="*/ 1467228 w 1887636"/>
                  <a:gd name="connsiteY2282" fmla="*/ 1781887 h 1948259"/>
                  <a:gd name="connsiteX2283" fmla="*/ 1484888 w 1887636"/>
                  <a:gd name="connsiteY2283" fmla="*/ 1768145 h 1948259"/>
                  <a:gd name="connsiteX2284" fmla="*/ 1502649 w 1887636"/>
                  <a:gd name="connsiteY2284" fmla="*/ 1757876 h 1948259"/>
                  <a:gd name="connsiteX2285" fmla="*/ 1519169 w 1887636"/>
                  <a:gd name="connsiteY2285" fmla="*/ 1744134 h 1948259"/>
                  <a:gd name="connsiteX2286" fmla="*/ 1536085 w 1887636"/>
                  <a:gd name="connsiteY2286" fmla="*/ 1730442 h 1948259"/>
                  <a:gd name="connsiteX2287" fmla="*/ 1552158 w 1887636"/>
                  <a:gd name="connsiteY2287" fmla="*/ 1716700 h 1948259"/>
                  <a:gd name="connsiteX2288" fmla="*/ 1568083 w 1887636"/>
                  <a:gd name="connsiteY2288" fmla="*/ 1703008 h 1948259"/>
                  <a:gd name="connsiteX2289" fmla="*/ 1583115 w 1887636"/>
                  <a:gd name="connsiteY2289" fmla="*/ 1689266 h 1948259"/>
                  <a:gd name="connsiteX2290" fmla="*/ 1598246 w 1887636"/>
                  <a:gd name="connsiteY2290" fmla="*/ 1672102 h 1948259"/>
                  <a:gd name="connsiteX2291" fmla="*/ 1612533 w 1887636"/>
                  <a:gd name="connsiteY2291" fmla="*/ 1656673 h 1948259"/>
                  <a:gd name="connsiteX2292" fmla="*/ 1626870 w 1887636"/>
                  <a:gd name="connsiteY2292" fmla="*/ 1642981 h 1948259"/>
                  <a:gd name="connsiteX2293" fmla="*/ 1641208 w 1887636"/>
                  <a:gd name="connsiteY2293" fmla="*/ 1627552 h 1948259"/>
                  <a:gd name="connsiteX2294" fmla="*/ 1654007 w 1887636"/>
                  <a:gd name="connsiteY2294" fmla="*/ 1613810 h 1948259"/>
                  <a:gd name="connsiteX2295" fmla="*/ 1667649 w 1887636"/>
                  <a:gd name="connsiteY2295" fmla="*/ 1594959 h 1948259"/>
                  <a:gd name="connsiteX2296" fmla="*/ 1680845 w 1887636"/>
                  <a:gd name="connsiteY2296" fmla="*/ 1579530 h 1948259"/>
                  <a:gd name="connsiteX2297" fmla="*/ 1692354 w 1887636"/>
                  <a:gd name="connsiteY2297" fmla="*/ 1565789 h 1948259"/>
                  <a:gd name="connsiteX2298" fmla="*/ 1704410 w 1887636"/>
                  <a:gd name="connsiteY2298" fmla="*/ 1546937 h 1948259"/>
                  <a:gd name="connsiteX2299" fmla="*/ 1715869 w 1887636"/>
                  <a:gd name="connsiteY2299" fmla="*/ 1531509 h 1948259"/>
                  <a:gd name="connsiteX2300" fmla="*/ 1727329 w 1887636"/>
                  <a:gd name="connsiteY2300" fmla="*/ 1512607 h 1948259"/>
                  <a:gd name="connsiteX2301" fmla="*/ 1737946 w 1887636"/>
                  <a:gd name="connsiteY2301" fmla="*/ 1497179 h 1948259"/>
                  <a:gd name="connsiteX2302" fmla="*/ 1748562 w 1887636"/>
                  <a:gd name="connsiteY2302" fmla="*/ 1478327 h 1948259"/>
                  <a:gd name="connsiteX2303" fmla="*/ 1758534 w 1887636"/>
                  <a:gd name="connsiteY2303" fmla="*/ 1462899 h 1948259"/>
                  <a:gd name="connsiteX2304" fmla="*/ 1768207 w 1887636"/>
                  <a:gd name="connsiteY2304" fmla="*/ 1443998 h 1948259"/>
                  <a:gd name="connsiteX2305" fmla="*/ 1777435 w 1887636"/>
                  <a:gd name="connsiteY2305" fmla="*/ 1428569 h 1948259"/>
                  <a:gd name="connsiteX2306" fmla="*/ 1786216 w 1887636"/>
                  <a:gd name="connsiteY2306" fmla="*/ 1407981 h 1948259"/>
                  <a:gd name="connsiteX2307" fmla="*/ 1794848 w 1887636"/>
                  <a:gd name="connsiteY2307" fmla="*/ 1389130 h 1948259"/>
                  <a:gd name="connsiteX2308" fmla="*/ 1802289 w 1887636"/>
                  <a:gd name="connsiteY2308" fmla="*/ 1373701 h 1948259"/>
                  <a:gd name="connsiteX2309" fmla="*/ 1810475 w 1887636"/>
                  <a:gd name="connsiteY2309" fmla="*/ 1354850 h 1948259"/>
                  <a:gd name="connsiteX2310" fmla="*/ 1818114 w 1887636"/>
                  <a:gd name="connsiteY2310" fmla="*/ 1337685 h 1948259"/>
                  <a:gd name="connsiteX2311" fmla="*/ 1824960 w 1887636"/>
                  <a:gd name="connsiteY2311" fmla="*/ 1318833 h 1948259"/>
                  <a:gd name="connsiteX2312" fmla="*/ 1830715 w 1887636"/>
                  <a:gd name="connsiteY2312" fmla="*/ 1299982 h 1948259"/>
                  <a:gd name="connsiteX2313" fmla="*/ 1837760 w 1887636"/>
                  <a:gd name="connsiteY2313" fmla="*/ 1282817 h 1948259"/>
                  <a:gd name="connsiteX2314" fmla="*/ 1843713 w 1887636"/>
                  <a:gd name="connsiteY2314" fmla="*/ 1263965 h 1948259"/>
                  <a:gd name="connsiteX2315" fmla="*/ 1848972 w 1887636"/>
                  <a:gd name="connsiteY2315" fmla="*/ 1243377 h 1948259"/>
                  <a:gd name="connsiteX2316" fmla="*/ 1854081 w 1887636"/>
                  <a:gd name="connsiteY2316" fmla="*/ 1224476 h 1948259"/>
                  <a:gd name="connsiteX2317" fmla="*/ 1858447 w 1887636"/>
                  <a:gd name="connsiteY2317" fmla="*/ 1207361 h 1948259"/>
                  <a:gd name="connsiteX2318" fmla="*/ 1862713 w 1887636"/>
                  <a:gd name="connsiteY2318" fmla="*/ 1188460 h 1948259"/>
                  <a:gd name="connsiteX2319" fmla="*/ 1867029 w 1887636"/>
                  <a:gd name="connsiteY2319" fmla="*/ 1167921 h 1948259"/>
                  <a:gd name="connsiteX2320" fmla="*/ 1869956 w 1887636"/>
                  <a:gd name="connsiteY2320" fmla="*/ 1152443 h 1948259"/>
                  <a:gd name="connsiteX2321" fmla="*/ 1873379 w 1887636"/>
                  <a:gd name="connsiteY2321" fmla="*/ 1131905 h 1948259"/>
                  <a:gd name="connsiteX2322" fmla="*/ 1876306 w 1887636"/>
                  <a:gd name="connsiteY2322" fmla="*/ 1113004 h 1948259"/>
                  <a:gd name="connsiteX2323" fmla="*/ 1878440 w 1887636"/>
                  <a:gd name="connsiteY2323" fmla="*/ 1094152 h 1948259"/>
                  <a:gd name="connsiteX2324" fmla="*/ 1880920 w 1887636"/>
                  <a:gd name="connsiteY2324" fmla="*/ 1076987 h 1948259"/>
                  <a:gd name="connsiteX2325" fmla="*/ 1882309 w 1887636"/>
                  <a:gd name="connsiteY2325" fmla="*/ 1058136 h 1948259"/>
                  <a:gd name="connsiteX2326" fmla="*/ 1883896 w 1887636"/>
                  <a:gd name="connsiteY2326" fmla="*/ 1037548 h 1948259"/>
                  <a:gd name="connsiteX2327" fmla="*/ 1885137 w 1887636"/>
                  <a:gd name="connsiteY2327" fmla="*/ 1022120 h 1948259"/>
                  <a:gd name="connsiteX2328" fmla="*/ 1885583 w 1887636"/>
                  <a:gd name="connsiteY2328" fmla="*/ 1001532 h 1948259"/>
                  <a:gd name="connsiteX2329" fmla="*/ 1885980 w 1887636"/>
                  <a:gd name="connsiteY2329" fmla="*/ 982680 h 1948259"/>
                  <a:gd name="connsiteX2330" fmla="*/ 1886129 w 1887636"/>
                  <a:gd name="connsiteY2330" fmla="*/ 965515 h 1948259"/>
                  <a:gd name="connsiteX2331" fmla="*/ 1885583 w 1887636"/>
                  <a:gd name="connsiteY2331" fmla="*/ 946664 h 1948259"/>
                  <a:gd name="connsiteX2332" fmla="*/ 1884889 w 1887636"/>
                  <a:gd name="connsiteY2332" fmla="*/ 927812 h 1948259"/>
                  <a:gd name="connsiteX2333" fmla="*/ 1883996 w 1887636"/>
                  <a:gd name="connsiteY2333" fmla="*/ 908911 h 1948259"/>
                  <a:gd name="connsiteX2334" fmla="*/ 1882904 w 1887636"/>
                  <a:gd name="connsiteY2334" fmla="*/ 891796 h 1948259"/>
                  <a:gd name="connsiteX2335" fmla="*/ 1881366 w 1887636"/>
                  <a:gd name="connsiteY2335" fmla="*/ 872894 h 1948259"/>
                  <a:gd name="connsiteX2336" fmla="*/ 1878936 w 1887636"/>
                  <a:gd name="connsiteY2336" fmla="*/ 857466 h 1948259"/>
                  <a:gd name="connsiteX2337" fmla="*/ 1876852 w 1887636"/>
                  <a:gd name="connsiteY2337" fmla="*/ 836878 h 1948259"/>
                  <a:gd name="connsiteX2338" fmla="*/ 1873975 w 1887636"/>
                  <a:gd name="connsiteY2338" fmla="*/ 818027 h 1948259"/>
                  <a:gd name="connsiteX2339" fmla="*/ 1870998 w 1887636"/>
                  <a:gd name="connsiteY2339" fmla="*/ 802598 h 1948259"/>
                  <a:gd name="connsiteX2340" fmla="*/ 1867773 w 1887636"/>
                  <a:gd name="connsiteY2340" fmla="*/ 783746 h 1948259"/>
                  <a:gd name="connsiteX2341" fmla="*/ 1864202 w 1887636"/>
                  <a:gd name="connsiteY2341" fmla="*/ 766582 h 1948259"/>
                  <a:gd name="connsiteX2342" fmla="*/ 1860530 w 1887636"/>
                  <a:gd name="connsiteY2342" fmla="*/ 747730 h 1948259"/>
                  <a:gd name="connsiteX2343" fmla="*/ 1855967 w 1887636"/>
                  <a:gd name="connsiteY2343" fmla="*/ 730565 h 1948259"/>
                  <a:gd name="connsiteX2344" fmla="*/ 1851849 w 1887636"/>
                  <a:gd name="connsiteY2344" fmla="*/ 713400 h 1948259"/>
                  <a:gd name="connsiteX2345" fmla="*/ 1846540 w 1887636"/>
                  <a:gd name="connsiteY2345" fmla="*/ 696235 h 1948259"/>
                  <a:gd name="connsiteX2346" fmla="*/ 1842076 w 1887636"/>
                  <a:gd name="connsiteY2346" fmla="*/ 679120 h 1948259"/>
                  <a:gd name="connsiteX2347" fmla="*/ 1837015 w 1887636"/>
                  <a:gd name="connsiteY2347" fmla="*/ 665378 h 1948259"/>
                  <a:gd name="connsiteX2348" fmla="*/ 1830715 w 1887636"/>
                  <a:gd name="connsiteY2348" fmla="*/ 646527 h 1948259"/>
                  <a:gd name="connsiteX2349" fmla="*/ 1825258 w 1887636"/>
                  <a:gd name="connsiteY2349" fmla="*/ 631098 h 1948259"/>
                  <a:gd name="connsiteX2350" fmla="*/ 1819603 w 1887636"/>
                  <a:gd name="connsiteY2350" fmla="*/ 612247 h 1948259"/>
                  <a:gd name="connsiteX2351" fmla="*/ 1812310 w 1887636"/>
                  <a:gd name="connsiteY2351" fmla="*/ 596769 h 1948259"/>
                  <a:gd name="connsiteX2352" fmla="*/ 1805910 w 1887636"/>
                  <a:gd name="connsiteY2352" fmla="*/ 583076 h 1948259"/>
                  <a:gd name="connsiteX2353" fmla="*/ 1799213 w 1887636"/>
                  <a:gd name="connsiteY2353" fmla="*/ 564225 h 1948259"/>
                  <a:gd name="connsiteX2354" fmla="*/ 1791325 w 1887636"/>
                  <a:gd name="connsiteY2354" fmla="*/ 548747 h 1948259"/>
                  <a:gd name="connsiteX2355" fmla="*/ 1783834 w 1887636"/>
                  <a:gd name="connsiteY2355" fmla="*/ 535055 h 1948259"/>
                  <a:gd name="connsiteX2356" fmla="*/ 1776046 w 1887636"/>
                  <a:gd name="connsiteY2356" fmla="*/ 517890 h 1948259"/>
                  <a:gd name="connsiteX2357" fmla="*/ 1767711 w 1887636"/>
                  <a:gd name="connsiteY2357" fmla="*/ 502461 h 1948259"/>
                  <a:gd name="connsiteX2358" fmla="*/ 1760270 w 1887636"/>
                  <a:gd name="connsiteY2358" fmla="*/ 487033 h 1948259"/>
                  <a:gd name="connsiteX2359" fmla="*/ 1750993 w 1887636"/>
                  <a:gd name="connsiteY2359" fmla="*/ 473291 h 1948259"/>
                  <a:gd name="connsiteX2360" fmla="*/ 1743304 w 1887636"/>
                  <a:gd name="connsiteY2360" fmla="*/ 459599 h 1948259"/>
                  <a:gd name="connsiteX2361" fmla="*/ 1733580 w 1887636"/>
                  <a:gd name="connsiteY2361" fmla="*/ 445857 h 1948259"/>
                  <a:gd name="connsiteX2362" fmla="*/ 1724452 w 1887636"/>
                  <a:gd name="connsiteY2362" fmla="*/ 428692 h 1948259"/>
                  <a:gd name="connsiteX2363" fmla="*/ 1715125 w 1887636"/>
                  <a:gd name="connsiteY2363" fmla="*/ 416687 h 1948259"/>
                  <a:gd name="connsiteX2364" fmla="*/ 1705353 w 1887636"/>
                  <a:gd name="connsiteY2364" fmla="*/ 401258 h 1948259"/>
                  <a:gd name="connsiteX2365" fmla="*/ 1695430 w 1887636"/>
                  <a:gd name="connsiteY2365" fmla="*/ 387566 h 1948259"/>
                  <a:gd name="connsiteX2366" fmla="*/ 1685508 w 1887636"/>
                  <a:gd name="connsiteY2366" fmla="*/ 373824 h 1948259"/>
                  <a:gd name="connsiteX2367" fmla="*/ 1675438 w 1887636"/>
                  <a:gd name="connsiteY2367" fmla="*/ 363555 h 1948259"/>
                  <a:gd name="connsiteX2368" fmla="*/ 1665119 w 1887636"/>
                  <a:gd name="connsiteY2368" fmla="*/ 349813 h 1948259"/>
                  <a:gd name="connsiteX2369" fmla="*/ 1654701 w 1887636"/>
                  <a:gd name="connsiteY2369" fmla="*/ 336121 h 1948259"/>
                  <a:gd name="connsiteX2370" fmla="*/ 1642696 w 1887636"/>
                  <a:gd name="connsiteY2370" fmla="*/ 322379 h 1948259"/>
                  <a:gd name="connsiteX2371" fmla="*/ 1632278 w 1887636"/>
                  <a:gd name="connsiteY2371" fmla="*/ 310374 h 1948259"/>
                  <a:gd name="connsiteX2372" fmla="*/ 1621066 w 1887636"/>
                  <a:gd name="connsiteY2372" fmla="*/ 298368 h 1948259"/>
                  <a:gd name="connsiteX2373" fmla="*/ 1609755 w 1887636"/>
                  <a:gd name="connsiteY2373" fmla="*/ 288099 h 1948259"/>
                  <a:gd name="connsiteX2374" fmla="*/ 1597849 w 1887636"/>
                  <a:gd name="connsiteY2374" fmla="*/ 274357 h 1948259"/>
                  <a:gd name="connsiteX2375" fmla="*/ 1586091 w 1887636"/>
                  <a:gd name="connsiteY2375" fmla="*/ 262352 h 1948259"/>
                  <a:gd name="connsiteX2376" fmla="*/ 1575177 w 1887636"/>
                  <a:gd name="connsiteY2376" fmla="*/ 250694 h 1948259"/>
                  <a:gd name="connsiteX2377" fmla="*/ 1562180 w 1887636"/>
                  <a:gd name="connsiteY2377" fmla="*/ 241764 h 1948259"/>
                  <a:gd name="connsiteX2378" fmla="*/ 1549827 w 1887636"/>
                  <a:gd name="connsiteY2378" fmla="*/ 231495 h 1948259"/>
                  <a:gd name="connsiteX2379" fmla="*/ 1537573 w 1887636"/>
                  <a:gd name="connsiteY2379" fmla="*/ 221176 h 1948259"/>
                  <a:gd name="connsiteX2380" fmla="*/ 1524923 w 1887636"/>
                  <a:gd name="connsiteY2380" fmla="*/ 209171 h 1948259"/>
                  <a:gd name="connsiteX2381" fmla="*/ 1511925 w 1887636"/>
                  <a:gd name="connsiteY2381" fmla="*/ 198901 h 1948259"/>
                  <a:gd name="connsiteX2382" fmla="*/ 1499027 w 1887636"/>
                  <a:gd name="connsiteY2382" fmla="*/ 190319 h 1948259"/>
                  <a:gd name="connsiteX2383" fmla="*/ 1486327 w 1887636"/>
                  <a:gd name="connsiteY2383" fmla="*/ 180050 h 1948259"/>
                  <a:gd name="connsiteX2384" fmla="*/ 1472684 w 1887636"/>
                  <a:gd name="connsiteY2384" fmla="*/ 169731 h 1948259"/>
                  <a:gd name="connsiteX2385" fmla="*/ 1459687 w 1887636"/>
                  <a:gd name="connsiteY2385" fmla="*/ 161149 h 1948259"/>
                  <a:gd name="connsiteX2386" fmla="*/ 1446490 w 1887636"/>
                  <a:gd name="connsiteY2386" fmla="*/ 152566 h 1948259"/>
                  <a:gd name="connsiteX2387" fmla="*/ 1432699 w 1887636"/>
                  <a:gd name="connsiteY2387" fmla="*/ 144034 h 1948259"/>
                  <a:gd name="connsiteX2388" fmla="*/ 1419255 w 1887636"/>
                  <a:gd name="connsiteY2388" fmla="*/ 135451 h 1948259"/>
                  <a:gd name="connsiteX2389" fmla="*/ 1405811 w 1887636"/>
                  <a:gd name="connsiteY2389" fmla="*/ 128555 h 1948259"/>
                  <a:gd name="connsiteX2390" fmla="*/ 1391920 w 1887636"/>
                  <a:gd name="connsiteY2390" fmla="*/ 118286 h 1948259"/>
                  <a:gd name="connsiteX2391" fmla="*/ 1377484 w 1887636"/>
                  <a:gd name="connsiteY2391" fmla="*/ 111440 h 1948259"/>
                  <a:gd name="connsiteX2392" fmla="*/ 1363841 w 1887636"/>
                  <a:gd name="connsiteY2392" fmla="*/ 104544 h 1948259"/>
                  <a:gd name="connsiteX2393" fmla="*/ 1350298 w 1887636"/>
                  <a:gd name="connsiteY2393" fmla="*/ 96508 h 1948259"/>
                  <a:gd name="connsiteX2394" fmla="*/ 1334572 w 1887636"/>
                  <a:gd name="connsiteY2394" fmla="*/ 90852 h 1948259"/>
                  <a:gd name="connsiteX2395" fmla="*/ 1320632 w 1887636"/>
                  <a:gd name="connsiteY2395" fmla="*/ 84006 h 1948259"/>
                  <a:gd name="connsiteX2396" fmla="*/ 1306592 w 1887636"/>
                  <a:gd name="connsiteY2396" fmla="*/ 77110 h 1948259"/>
                  <a:gd name="connsiteX2397" fmla="*/ 1292354 w 1887636"/>
                  <a:gd name="connsiteY2397" fmla="*/ 72001 h 1948259"/>
                  <a:gd name="connsiteX2398" fmla="*/ 1277223 w 1887636"/>
                  <a:gd name="connsiteY2398" fmla="*/ 66841 h 1948259"/>
                  <a:gd name="connsiteX2399" fmla="*/ 1263085 w 1887636"/>
                  <a:gd name="connsiteY2399" fmla="*/ 59995 h 1948259"/>
                  <a:gd name="connsiteX2400" fmla="*/ 1248301 w 1887636"/>
                  <a:gd name="connsiteY2400" fmla="*/ 56523 h 1948259"/>
                  <a:gd name="connsiteX2401" fmla="*/ 1233418 w 1887636"/>
                  <a:gd name="connsiteY2401" fmla="*/ 49676 h 1948259"/>
                  <a:gd name="connsiteX2402" fmla="*/ 1218287 w 1887636"/>
                  <a:gd name="connsiteY2402" fmla="*/ 44517 h 1948259"/>
                  <a:gd name="connsiteX2403" fmla="*/ 1203950 w 1887636"/>
                  <a:gd name="connsiteY2403" fmla="*/ 44368 h 1948259"/>
                  <a:gd name="connsiteX2404" fmla="*/ 1187728 w 1887636"/>
                  <a:gd name="connsiteY2404" fmla="*/ 35984 h 1948259"/>
                  <a:gd name="connsiteX2405" fmla="*/ 1173738 w 1887636"/>
                  <a:gd name="connsiteY2405" fmla="*/ 32512 h 1948259"/>
                  <a:gd name="connsiteX2406" fmla="*/ 1159153 w 1887636"/>
                  <a:gd name="connsiteY2406" fmla="*/ 29089 h 1948259"/>
                  <a:gd name="connsiteX2407" fmla="*/ 1143477 w 1887636"/>
                  <a:gd name="connsiteY2407" fmla="*/ 25666 h 1948259"/>
                  <a:gd name="connsiteX2408" fmla="*/ 1128197 w 1887636"/>
                  <a:gd name="connsiteY2408" fmla="*/ 22242 h 1948259"/>
                  <a:gd name="connsiteX2409" fmla="*/ 1114306 w 1887636"/>
                  <a:gd name="connsiteY2409" fmla="*/ 18819 h 1948259"/>
                  <a:gd name="connsiteX2410" fmla="*/ 1099175 w 1887636"/>
                  <a:gd name="connsiteY2410" fmla="*/ 17083 h 1948259"/>
                  <a:gd name="connsiteX2411" fmla="*/ 1084193 w 1887636"/>
                  <a:gd name="connsiteY2411" fmla="*/ 15396 h 1948259"/>
                  <a:gd name="connsiteX2412" fmla="*/ 1069509 w 1887636"/>
                  <a:gd name="connsiteY2412" fmla="*/ 10386 h 1948259"/>
                  <a:gd name="connsiteX2413" fmla="*/ 1054080 w 1887636"/>
                  <a:gd name="connsiteY2413" fmla="*/ 10237 h 1948259"/>
                  <a:gd name="connsiteX2414" fmla="*/ 1039396 w 1887636"/>
                  <a:gd name="connsiteY2414" fmla="*/ 8501 h 1948259"/>
                  <a:gd name="connsiteX2415" fmla="*/ 1023719 w 1887636"/>
                  <a:gd name="connsiteY2415" fmla="*/ 6814 h 1948259"/>
                  <a:gd name="connsiteX2416" fmla="*/ 1009184 w 1887636"/>
                  <a:gd name="connsiteY2416" fmla="*/ 6814 h 1948259"/>
                  <a:gd name="connsiteX2417" fmla="*/ 993607 w 1887636"/>
                  <a:gd name="connsiteY2417" fmla="*/ 5078 h 1948259"/>
                  <a:gd name="connsiteX2418" fmla="*/ 978476 w 1887636"/>
                  <a:gd name="connsiteY2418" fmla="*/ 3391 h 1948259"/>
                  <a:gd name="connsiteX2419" fmla="*/ 919143 w 1887636"/>
                  <a:gd name="connsiteY2419" fmla="*/ 3391 h 1948259"/>
                  <a:gd name="connsiteX2420" fmla="*/ 903615 w 1887636"/>
                  <a:gd name="connsiteY2420" fmla="*/ 5078 h 1948259"/>
                  <a:gd name="connsiteX2421" fmla="*/ 889774 w 1887636"/>
                  <a:gd name="connsiteY2421" fmla="*/ 6814 h 1948259"/>
                  <a:gd name="connsiteX2422" fmla="*/ 860207 w 1887636"/>
                  <a:gd name="connsiteY2422" fmla="*/ 6814 h 1948259"/>
                  <a:gd name="connsiteX2423" fmla="*/ 845572 w 1887636"/>
                  <a:gd name="connsiteY2423" fmla="*/ 10237 h 1948259"/>
                  <a:gd name="connsiteX2424" fmla="*/ 830987 w 1887636"/>
                  <a:gd name="connsiteY2424" fmla="*/ 10237 h 1948259"/>
                  <a:gd name="connsiteX2425" fmla="*/ 816600 w 1887636"/>
                  <a:gd name="connsiteY2425" fmla="*/ 13660 h 1948259"/>
                  <a:gd name="connsiteX2426" fmla="*/ 801866 w 1887636"/>
                  <a:gd name="connsiteY2426" fmla="*/ 15396 h 1948259"/>
                  <a:gd name="connsiteX2427" fmla="*/ 787728 w 1887636"/>
                  <a:gd name="connsiteY2427" fmla="*/ 17083 h 1948259"/>
                  <a:gd name="connsiteX2428" fmla="*/ 773440 w 1887636"/>
                  <a:gd name="connsiteY2428" fmla="*/ 20506 h 1948259"/>
                  <a:gd name="connsiteX2429" fmla="*/ 759847 w 1887636"/>
                  <a:gd name="connsiteY2429" fmla="*/ 23979 h 1948259"/>
                  <a:gd name="connsiteX2430" fmla="*/ 745163 w 1887636"/>
                  <a:gd name="connsiteY2430" fmla="*/ 25666 h 1948259"/>
                  <a:gd name="connsiteX2431" fmla="*/ 731520 w 1887636"/>
                  <a:gd name="connsiteY2431" fmla="*/ 30825 h 1948259"/>
                  <a:gd name="connsiteX2432" fmla="*/ 717282 w 1887636"/>
                  <a:gd name="connsiteY2432" fmla="*/ 32512 h 1948259"/>
                  <a:gd name="connsiteX2433" fmla="*/ 703987 w 1887636"/>
                  <a:gd name="connsiteY2433" fmla="*/ 37671 h 1948259"/>
                  <a:gd name="connsiteX2434" fmla="*/ 689749 w 1887636"/>
                  <a:gd name="connsiteY2434" fmla="*/ 41094 h 1948259"/>
                  <a:gd name="connsiteX2435" fmla="*/ 676752 w 1887636"/>
                  <a:gd name="connsiteY2435" fmla="*/ 44517 h 1948259"/>
                  <a:gd name="connsiteX2436" fmla="*/ 663357 w 1887636"/>
                  <a:gd name="connsiteY2436" fmla="*/ 47990 h 1948259"/>
                  <a:gd name="connsiteX2437" fmla="*/ 649417 w 1887636"/>
                  <a:gd name="connsiteY2437" fmla="*/ 53100 h 1948259"/>
                  <a:gd name="connsiteX2438" fmla="*/ 637064 w 1887636"/>
                  <a:gd name="connsiteY2438" fmla="*/ 59648 h 1948259"/>
                  <a:gd name="connsiteX2439" fmla="*/ 623521 w 1887636"/>
                  <a:gd name="connsiteY2439" fmla="*/ 61682 h 1948259"/>
                  <a:gd name="connsiteX2440" fmla="*/ 609828 w 1887636"/>
                  <a:gd name="connsiteY2440" fmla="*/ 68528 h 1948259"/>
                  <a:gd name="connsiteX2441" fmla="*/ 597476 w 1887636"/>
                  <a:gd name="connsiteY2441" fmla="*/ 72001 h 1948259"/>
                  <a:gd name="connsiteX2442" fmla="*/ 584577 w 1887636"/>
                  <a:gd name="connsiteY2442" fmla="*/ 78847 h 1948259"/>
                  <a:gd name="connsiteX2443" fmla="*/ 572274 w 1887636"/>
                  <a:gd name="connsiteY2443" fmla="*/ 82270 h 1948259"/>
                  <a:gd name="connsiteX2444" fmla="*/ 559574 w 1887636"/>
                  <a:gd name="connsiteY2444" fmla="*/ 89116 h 1948259"/>
                  <a:gd name="connsiteX2445" fmla="*/ 547569 w 1887636"/>
                  <a:gd name="connsiteY2445" fmla="*/ 94275 h 1948259"/>
                  <a:gd name="connsiteX2446" fmla="*/ 534918 w 1887636"/>
                  <a:gd name="connsiteY2446" fmla="*/ 101121 h 1948259"/>
                  <a:gd name="connsiteX2447" fmla="*/ 522962 w 1887636"/>
                  <a:gd name="connsiteY2447" fmla="*/ 106281 h 1948259"/>
                  <a:gd name="connsiteX2448" fmla="*/ 511155 w 1887636"/>
                  <a:gd name="connsiteY2448" fmla="*/ 113127 h 1948259"/>
                  <a:gd name="connsiteX2449" fmla="*/ 499051 w 1887636"/>
                  <a:gd name="connsiteY2449" fmla="*/ 120023 h 1948259"/>
                  <a:gd name="connsiteX2450" fmla="*/ 487640 w 1887636"/>
                  <a:gd name="connsiteY2450" fmla="*/ 126869 h 1948259"/>
                  <a:gd name="connsiteX2451" fmla="*/ 476131 w 1887636"/>
                  <a:gd name="connsiteY2451" fmla="*/ 133715 h 1948259"/>
                  <a:gd name="connsiteX2452" fmla="*/ 465366 w 1887636"/>
                  <a:gd name="connsiteY2452" fmla="*/ 140561 h 1948259"/>
                  <a:gd name="connsiteX2453" fmla="*/ 453063 w 1887636"/>
                  <a:gd name="connsiteY2453" fmla="*/ 147457 h 1948259"/>
                  <a:gd name="connsiteX2454" fmla="*/ 442446 w 1887636"/>
                  <a:gd name="connsiteY2454" fmla="*/ 154303 h 1948259"/>
                  <a:gd name="connsiteX2455" fmla="*/ 432425 w 1887636"/>
                  <a:gd name="connsiteY2455" fmla="*/ 161149 h 1948259"/>
                  <a:gd name="connsiteX2456" fmla="*/ 421214 w 1887636"/>
                  <a:gd name="connsiteY2456" fmla="*/ 168044 h 1948259"/>
                  <a:gd name="connsiteX2457" fmla="*/ 410250 w 1887636"/>
                  <a:gd name="connsiteY2457" fmla="*/ 174891 h 1948259"/>
                  <a:gd name="connsiteX2458" fmla="*/ 400328 w 1887636"/>
                  <a:gd name="connsiteY2458" fmla="*/ 183473 h 1948259"/>
                  <a:gd name="connsiteX2459" fmla="*/ 389315 w 1887636"/>
                  <a:gd name="connsiteY2459" fmla="*/ 190319 h 1948259"/>
                  <a:gd name="connsiteX2460" fmla="*/ 379988 w 1887636"/>
                  <a:gd name="connsiteY2460" fmla="*/ 198901 h 1948259"/>
                  <a:gd name="connsiteX2461" fmla="*/ 369620 w 1887636"/>
                  <a:gd name="connsiteY2461" fmla="*/ 205748 h 1948259"/>
                  <a:gd name="connsiteX2462" fmla="*/ 359301 w 1887636"/>
                  <a:gd name="connsiteY2462" fmla="*/ 214330 h 1948259"/>
                  <a:gd name="connsiteX2463" fmla="*/ 350173 w 1887636"/>
                  <a:gd name="connsiteY2463" fmla="*/ 222912 h 1948259"/>
                  <a:gd name="connsiteX2464" fmla="*/ 340053 w 1887636"/>
                  <a:gd name="connsiteY2464" fmla="*/ 229759 h 1948259"/>
                  <a:gd name="connsiteX2465" fmla="*/ 331569 w 1887636"/>
                  <a:gd name="connsiteY2465" fmla="*/ 238341 h 1948259"/>
                  <a:gd name="connsiteX2466" fmla="*/ 321896 w 1887636"/>
                  <a:gd name="connsiteY2466" fmla="*/ 246923 h 1948259"/>
                  <a:gd name="connsiteX2467" fmla="*/ 312718 w 1887636"/>
                  <a:gd name="connsiteY2467" fmla="*/ 255506 h 1948259"/>
                  <a:gd name="connsiteX2468" fmla="*/ 303937 w 1887636"/>
                  <a:gd name="connsiteY2468" fmla="*/ 264088 h 1948259"/>
                  <a:gd name="connsiteX2469" fmla="*/ 295553 w 1887636"/>
                  <a:gd name="connsiteY2469" fmla="*/ 272621 h 1948259"/>
                  <a:gd name="connsiteX2470" fmla="*/ 286921 w 1887636"/>
                  <a:gd name="connsiteY2470" fmla="*/ 281203 h 1948259"/>
                  <a:gd name="connsiteX2471" fmla="*/ 278388 w 1887636"/>
                  <a:gd name="connsiteY2471" fmla="*/ 289786 h 1948259"/>
                  <a:gd name="connsiteX2472" fmla="*/ 270302 w 1887636"/>
                  <a:gd name="connsiteY2472" fmla="*/ 298368 h 1948259"/>
                  <a:gd name="connsiteX2473" fmla="*/ 262364 w 1887636"/>
                  <a:gd name="connsiteY2473" fmla="*/ 306951 h 1948259"/>
                  <a:gd name="connsiteX2474" fmla="*/ 254179 w 1887636"/>
                  <a:gd name="connsiteY2474" fmla="*/ 315533 h 1948259"/>
                  <a:gd name="connsiteX2475" fmla="*/ 246638 w 1887636"/>
                  <a:gd name="connsiteY2475" fmla="*/ 324116 h 1948259"/>
                  <a:gd name="connsiteX2476" fmla="*/ 239197 w 1887636"/>
                  <a:gd name="connsiteY2476" fmla="*/ 332648 h 1948259"/>
                  <a:gd name="connsiteX2477" fmla="*/ 231954 w 1887636"/>
                  <a:gd name="connsiteY2477" fmla="*/ 341231 h 1948259"/>
                  <a:gd name="connsiteX2478" fmla="*/ 224165 w 1887636"/>
                  <a:gd name="connsiteY2478" fmla="*/ 349813 h 1948259"/>
                  <a:gd name="connsiteX2479" fmla="*/ 217369 w 1887636"/>
                  <a:gd name="connsiteY2479" fmla="*/ 358396 h 1948259"/>
                  <a:gd name="connsiteX2480" fmla="*/ 203478 w 1887636"/>
                  <a:gd name="connsiteY2480" fmla="*/ 375560 h 1948259"/>
                  <a:gd name="connsiteX2481" fmla="*/ 196136 w 1887636"/>
                  <a:gd name="connsiteY2481" fmla="*/ 385830 h 1948259"/>
                  <a:gd name="connsiteX2482" fmla="*/ 190332 w 1887636"/>
                  <a:gd name="connsiteY2482" fmla="*/ 394412 h 1948259"/>
                  <a:gd name="connsiteX2483" fmla="*/ 183634 w 1887636"/>
                  <a:gd name="connsiteY2483" fmla="*/ 402994 h 1948259"/>
                  <a:gd name="connsiteX2484" fmla="*/ 177086 w 1887636"/>
                  <a:gd name="connsiteY2484" fmla="*/ 411577 h 1948259"/>
                  <a:gd name="connsiteX2485" fmla="*/ 171728 w 1887636"/>
                  <a:gd name="connsiteY2485" fmla="*/ 420159 h 1948259"/>
                  <a:gd name="connsiteX2486" fmla="*/ 165477 w 1887636"/>
                  <a:gd name="connsiteY2486" fmla="*/ 430428 h 1948259"/>
                  <a:gd name="connsiteX2487" fmla="*/ 159425 w 1887636"/>
                  <a:gd name="connsiteY2487" fmla="*/ 439011 h 1948259"/>
                  <a:gd name="connsiteX2488" fmla="*/ 153770 w 1887636"/>
                  <a:gd name="connsiteY2488" fmla="*/ 447593 h 1948259"/>
                  <a:gd name="connsiteX2489" fmla="*/ 148461 w 1887636"/>
                  <a:gd name="connsiteY2489" fmla="*/ 456176 h 1948259"/>
                  <a:gd name="connsiteX2490" fmla="*/ 142855 w 1887636"/>
                  <a:gd name="connsiteY2490" fmla="*/ 466445 h 1948259"/>
                  <a:gd name="connsiteX2491" fmla="*/ 137696 w 1887636"/>
                  <a:gd name="connsiteY2491" fmla="*/ 475027 h 1948259"/>
                  <a:gd name="connsiteX2492" fmla="*/ 132685 w 1887636"/>
                  <a:gd name="connsiteY2492" fmla="*/ 483610 h 1948259"/>
                  <a:gd name="connsiteX2493" fmla="*/ 127526 w 1887636"/>
                  <a:gd name="connsiteY2493" fmla="*/ 492192 h 1948259"/>
                  <a:gd name="connsiteX2494" fmla="*/ 123012 w 1887636"/>
                  <a:gd name="connsiteY2494" fmla="*/ 500725 h 1948259"/>
                  <a:gd name="connsiteX2495" fmla="*/ 118051 w 1887636"/>
                  <a:gd name="connsiteY2495" fmla="*/ 509307 h 1948259"/>
                  <a:gd name="connsiteX2496" fmla="*/ 113189 w 1887636"/>
                  <a:gd name="connsiteY2496" fmla="*/ 517890 h 1948259"/>
                  <a:gd name="connsiteX2497" fmla="*/ 108972 w 1887636"/>
                  <a:gd name="connsiteY2497" fmla="*/ 526472 h 1948259"/>
                  <a:gd name="connsiteX2498" fmla="*/ 104954 w 1887636"/>
                  <a:gd name="connsiteY2498" fmla="*/ 535055 h 1948259"/>
                  <a:gd name="connsiteX2499" fmla="*/ 100886 w 1887636"/>
                  <a:gd name="connsiteY2499" fmla="*/ 543637 h 1948259"/>
                  <a:gd name="connsiteX2500" fmla="*/ 96620 w 1887636"/>
                  <a:gd name="connsiteY2500" fmla="*/ 552219 h 1948259"/>
                  <a:gd name="connsiteX2501" fmla="*/ 92452 w 1887636"/>
                  <a:gd name="connsiteY2501" fmla="*/ 560752 h 1948259"/>
                  <a:gd name="connsiteX2502" fmla="*/ 88483 w 1887636"/>
                  <a:gd name="connsiteY2502" fmla="*/ 569335 h 1948259"/>
                  <a:gd name="connsiteX2503" fmla="*/ 84862 w 1887636"/>
                  <a:gd name="connsiteY2503" fmla="*/ 577917 h 1948259"/>
                  <a:gd name="connsiteX2504" fmla="*/ 81538 w 1887636"/>
                  <a:gd name="connsiteY2504" fmla="*/ 586500 h 1948259"/>
                  <a:gd name="connsiteX2505" fmla="*/ 78115 w 1887636"/>
                  <a:gd name="connsiteY2505" fmla="*/ 595082 h 1948259"/>
                  <a:gd name="connsiteX2506" fmla="*/ 74444 w 1887636"/>
                  <a:gd name="connsiteY2506" fmla="*/ 603664 h 1948259"/>
                  <a:gd name="connsiteX2507" fmla="*/ 71269 w 1887636"/>
                  <a:gd name="connsiteY2507" fmla="*/ 612247 h 1948259"/>
                  <a:gd name="connsiteX2508" fmla="*/ 67300 w 1887636"/>
                  <a:gd name="connsiteY2508" fmla="*/ 620780 h 1948259"/>
                  <a:gd name="connsiteX2509" fmla="*/ 64621 w 1887636"/>
                  <a:gd name="connsiteY2509" fmla="*/ 629362 h 1948259"/>
                  <a:gd name="connsiteX2510" fmla="*/ 60752 w 1887636"/>
                  <a:gd name="connsiteY2510" fmla="*/ 637944 h 1948259"/>
                  <a:gd name="connsiteX2511" fmla="*/ 57825 w 1887636"/>
                  <a:gd name="connsiteY2511" fmla="*/ 648214 h 1948259"/>
                  <a:gd name="connsiteX2512" fmla="*/ 54204 w 1887636"/>
                  <a:gd name="connsiteY2512" fmla="*/ 656796 h 1948259"/>
                  <a:gd name="connsiteX2513" fmla="*/ 51624 w 1887636"/>
                  <a:gd name="connsiteY2513" fmla="*/ 667115 h 1948259"/>
                  <a:gd name="connsiteX2514" fmla="*/ 48449 w 1887636"/>
                  <a:gd name="connsiteY2514" fmla="*/ 675697 h 1948259"/>
                  <a:gd name="connsiteX2515" fmla="*/ 45720 w 1887636"/>
                  <a:gd name="connsiteY2515" fmla="*/ 684230 h 1948259"/>
                  <a:gd name="connsiteX2516" fmla="*/ 42942 w 1887636"/>
                  <a:gd name="connsiteY2516" fmla="*/ 693011 h 1948259"/>
                  <a:gd name="connsiteX2517" fmla="*/ 40462 w 1887636"/>
                  <a:gd name="connsiteY2517" fmla="*/ 703131 h 1948259"/>
                  <a:gd name="connsiteX2518" fmla="*/ 38179 w 1887636"/>
                  <a:gd name="connsiteY2518" fmla="*/ 711714 h 1948259"/>
                  <a:gd name="connsiteX2519" fmla="*/ 35600 w 1887636"/>
                  <a:gd name="connsiteY2519" fmla="*/ 721983 h 1948259"/>
                  <a:gd name="connsiteX2520" fmla="*/ 32673 w 1887636"/>
                  <a:gd name="connsiteY2520" fmla="*/ 730565 h 1948259"/>
                  <a:gd name="connsiteX2521" fmla="*/ 31135 w 1887636"/>
                  <a:gd name="connsiteY2521" fmla="*/ 739148 h 1948259"/>
                  <a:gd name="connsiteX2522" fmla="*/ 28357 w 1887636"/>
                  <a:gd name="connsiteY2522" fmla="*/ 749417 h 1948259"/>
                  <a:gd name="connsiteX2523" fmla="*/ 26373 w 1887636"/>
                  <a:gd name="connsiteY2523" fmla="*/ 757999 h 1948259"/>
                  <a:gd name="connsiteX2524" fmla="*/ 25132 w 1887636"/>
                  <a:gd name="connsiteY2524" fmla="*/ 766582 h 1948259"/>
                  <a:gd name="connsiteX2525" fmla="*/ 22801 w 1887636"/>
                  <a:gd name="connsiteY2525" fmla="*/ 776851 h 1948259"/>
                  <a:gd name="connsiteX2526" fmla="*/ 20816 w 1887636"/>
                  <a:gd name="connsiteY2526" fmla="*/ 785433 h 1948259"/>
                  <a:gd name="connsiteX2527" fmla="*/ 19030 w 1887636"/>
                  <a:gd name="connsiteY2527" fmla="*/ 794016 h 1948259"/>
                  <a:gd name="connsiteX2528" fmla="*/ 17492 w 1887636"/>
                  <a:gd name="connsiteY2528" fmla="*/ 802598 h 1948259"/>
                  <a:gd name="connsiteX2529" fmla="*/ 15558 w 1887636"/>
                  <a:gd name="connsiteY2529" fmla="*/ 812867 h 1948259"/>
                  <a:gd name="connsiteX2530" fmla="*/ 14020 w 1887636"/>
                  <a:gd name="connsiteY2530" fmla="*/ 821450 h 1948259"/>
                  <a:gd name="connsiteX2531" fmla="*/ 12780 w 1887636"/>
                  <a:gd name="connsiteY2531" fmla="*/ 831768 h 1948259"/>
                  <a:gd name="connsiteX2532" fmla="*/ 11192 w 1887636"/>
                  <a:gd name="connsiteY2532" fmla="*/ 840301 h 1948259"/>
                  <a:gd name="connsiteX2533" fmla="*/ 10696 w 1887636"/>
                  <a:gd name="connsiteY2533" fmla="*/ 848883 h 1948259"/>
                  <a:gd name="connsiteX2534" fmla="*/ 9456 w 1887636"/>
                  <a:gd name="connsiteY2534" fmla="*/ 857615 h 1948259"/>
                  <a:gd name="connsiteX2535" fmla="*/ 8265 w 1887636"/>
                  <a:gd name="connsiteY2535" fmla="*/ 867785 h 1948259"/>
                  <a:gd name="connsiteX2536" fmla="*/ 6628 w 1887636"/>
                  <a:gd name="connsiteY2536" fmla="*/ 876318 h 1948259"/>
                  <a:gd name="connsiteX2537" fmla="*/ 6529 w 1887636"/>
                  <a:gd name="connsiteY2537" fmla="*/ 886636 h 1948259"/>
                  <a:gd name="connsiteX2538" fmla="*/ 5586 w 1887636"/>
                  <a:gd name="connsiteY2538" fmla="*/ 895219 h 1948259"/>
                  <a:gd name="connsiteX2539" fmla="*/ 5437 w 1887636"/>
                  <a:gd name="connsiteY2539" fmla="*/ 903801 h 1948259"/>
                  <a:gd name="connsiteX2540" fmla="*/ 4396 w 1887636"/>
                  <a:gd name="connsiteY2540" fmla="*/ 912334 h 1948259"/>
                  <a:gd name="connsiteX2541" fmla="*/ 3453 w 1887636"/>
                  <a:gd name="connsiteY2541" fmla="*/ 922653 h 1948259"/>
                  <a:gd name="connsiteX2542" fmla="*/ 3552 w 1887636"/>
                  <a:gd name="connsiteY2542" fmla="*/ 939817 h 1948259"/>
                  <a:gd name="connsiteX2543" fmla="*/ 2957 w 1887636"/>
                  <a:gd name="connsiteY2543" fmla="*/ 948350 h 1948259"/>
                  <a:gd name="connsiteX2544" fmla="*/ 2510 w 1887636"/>
                  <a:gd name="connsiteY2544" fmla="*/ 956933 h 1948259"/>
                  <a:gd name="connsiteX2545" fmla="*/ 2957 w 1887636"/>
                  <a:gd name="connsiteY2545" fmla="*/ 965515 h 1948259"/>
                  <a:gd name="connsiteX2546" fmla="*/ 2858 w 1887636"/>
                  <a:gd name="connsiteY2546" fmla="*/ 974098 h 1948259"/>
                  <a:gd name="connsiteX2547" fmla="*/ 2659 w 1887636"/>
                  <a:gd name="connsiteY2547" fmla="*/ 984367 h 1948259"/>
                  <a:gd name="connsiteX2548" fmla="*/ 2560 w 1887636"/>
                  <a:gd name="connsiteY2548" fmla="*/ 991262 h 1948259"/>
                  <a:gd name="connsiteX2549" fmla="*/ 3552 w 1887636"/>
                  <a:gd name="connsiteY2549" fmla="*/ 1001532 h 1948259"/>
                  <a:gd name="connsiteX2550" fmla="*/ 2957 w 1887636"/>
                  <a:gd name="connsiteY2550" fmla="*/ 1010114 h 1948259"/>
                  <a:gd name="connsiteX2551" fmla="*/ 3651 w 1887636"/>
                  <a:gd name="connsiteY2551" fmla="*/ 1018696 h 1948259"/>
                  <a:gd name="connsiteX2552" fmla="*/ 4197 w 1887636"/>
                  <a:gd name="connsiteY2552" fmla="*/ 1027279 h 1948259"/>
                  <a:gd name="connsiteX2553" fmla="*/ 4247 w 1887636"/>
                  <a:gd name="connsiteY2553" fmla="*/ 1035861 h 1948259"/>
                  <a:gd name="connsiteX2554" fmla="*/ 4445 w 1887636"/>
                  <a:gd name="connsiteY2554" fmla="*/ 1044394 h 1948259"/>
                  <a:gd name="connsiteX2555" fmla="*/ 5933 w 1887636"/>
                  <a:gd name="connsiteY2555" fmla="*/ 1052977 h 1948259"/>
                  <a:gd name="connsiteX2556" fmla="*/ 6181 w 1887636"/>
                  <a:gd name="connsiteY2556" fmla="*/ 1061559 h 1948259"/>
                  <a:gd name="connsiteX2557" fmla="*/ 6727 w 1887636"/>
                  <a:gd name="connsiteY2557" fmla="*/ 1070141 h 1948259"/>
                  <a:gd name="connsiteX2558" fmla="*/ 8265 w 1887636"/>
                  <a:gd name="connsiteY2558" fmla="*/ 1078724 h 1948259"/>
                  <a:gd name="connsiteX2559" fmla="*/ 8910 w 1887636"/>
                  <a:gd name="connsiteY2559" fmla="*/ 1087306 h 1948259"/>
                  <a:gd name="connsiteX2560" fmla="*/ 9952 w 1887636"/>
                  <a:gd name="connsiteY2560" fmla="*/ 1094152 h 1948259"/>
                  <a:gd name="connsiteX2561" fmla="*/ 11539 w 1887636"/>
                  <a:gd name="connsiteY2561" fmla="*/ 1104421 h 1948259"/>
                  <a:gd name="connsiteX2562" fmla="*/ 12035 w 1887636"/>
                  <a:gd name="connsiteY2562" fmla="*/ 1111317 h 1948259"/>
                  <a:gd name="connsiteX2563" fmla="*/ 12631 w 1887636"/>
                  <a:gd name="connsiteY2563" fmla="*/ 1119900 h 1948259"/>
                  <a:gd name="connsiteX2564" fmla="*/ 14268 w 1887636"/>
                  <a:gd name="connsiteY2564" fmla="*/ 1128432 h 1948259"/>
                  <a:gd name="connsiteX2565" fmla="*/ 15558 w 1887636"/>
                  <a:gd name="connsiteY2565" fmla="*/ 1135328 h 1948259"/>
                  <a:gd name="connsiteX2566" fmla="*/ 17046 w 1887636"/>
                  <a:gd name="connsiteY2566" fmla="*/ 1143911 h 1948259"/>
                  <a:gd name="connsiteX2567" fmla="*/ 18286 w 1887636"/>
                  <a:gd name="connsiteY2567" fmla="*/ 1152443 h 1948259"/>
                  <a:gd name="connsiteX2568" fmla="*/ 19427 w 1887636"/>
                  <a:gd name="connsiteY2568" fmla="*/ 1159339 h 1948259"/>
                  <a:gd name="connsiteX2569" fmla="*/ 21709 w 1887636"/>
                  <a:gd name="connsiteY2569" fmla="*/ 1167921 h 1948259"/>
                  <a:gd name="connsiteX2570" fmla="*/ 22950 w 1887636"/>
                  <a:gd name="connsiteY2570" fmla="*/ 1176454 h 1948259"/>
                  <a:gd name="connsiteX2571" fmla="*/ 24785 w 1887636"/>
                  <a:gd name="connsiteY2571" fmla="*/ 1183350 h 1948259"/>
                  <a:gd name="connsiteX2572" fmla="*/ 26273 w 1887636"/>
                  <a:gd name="connsiteY2572" fmla="*/ 1190196 h 1948259"/>
                  <a:gd name="connsiteX2573" fmla="*/ 27762 w 1887636"/>
                  <a:gd name="connsiteY2573" fmla="*/ 1198779 h 1948259"/>
                  <a:gd name="connsiteX2574" fmla="*/ 29945 w 1887636"/>
                  <a:gd name="connsiteY2574" fmla="*/ 1207361 h 1948259"/>
                  <a:gd name="connsiteX2575" fmla="*/ 31681 w 1887636"/>
                  <a:gd name="connsiteY2575" fmla="*/ 1214207 h 1948259"/>
                  <a:gd name="connsiteX2576" fmla="*/ 33566 w 1887636"/>
                  <a:gd name="connsiteY2576" fmla="*/ 1221053 h 1948259"/>
                  <a:gd name="connsiteX2577" fmla="*/ 35649 w 1887636"/>
                  <a:gd name="connsiteY2577" fmla="*/ 1231372 h 1948259"/>
                  <a:gd name="connsiteX2578" fmla="*/ 36890 w 1887636"/>
                  <a:gd name="connsiteY2578" fmla="*/ 1238218 h 1948259"/>
                  <a:gd name="connsiteX2579" fmla="*/ 38130 w 1887636"/>
                  <a:gd name="connsiteY2579" fmla="*/ 1243725 h 1948259"/>
                  <a:gd name="connsiteX2580" fmla="*/ 42148 w 1887636"/>
                  <a:gd name="connsiteY2580" fmla="*/ 1251960 h 1948259"/>
                  <a:gd name="connsiteX2581" fmla="*/ 43736 w 1887636"/>
                  <a:gd name="connsiteY2581" fmla="*/ 1258806 h 1948259"/>
                  <a:gd name="connsiteX2582" fmla="*/ 46067 w 1887636"/>
                  <a:gd name="connsiteY2582" fmla="*/ 1265652 h 1948259"/>
                  <a:gd name="connsiteX2583" fmla="*/ 47754 w 1887636"/>
                  <a:gd name="connsiteY2583" fmla="*/ 1272498 h 1948259"/>
                  <a:gd name="connsiteX2584" fmla="*/ 50632 w 1887636"/>
                  <a:gd name="connsiteY2584" fmla="*/ 1279394 h 1948259"/>
                  <a:gd name="connsiteX2585" fmla="*/ 52517 w 1887636"/>
                  <a:gd name="connsiteY2585" fmla="*/ 1286240 h 1948259"/>
                  <a:gd name="connsiteX2586" fmla="*/ 54799 w 1887636"/>
                  <a:gd name="connsiteY2586" fmla="*/ 1293086 h 1948259"/>
                  <a:gd name="connsiteX2587" fmla="*/ 58122 w 1887636"/>
                  <a:gd name="connsiteY2587" fmla="*/ 1299982 h 1948259"/>
                  <a:gd name="connsiteX2588" fmla="*/ 59710 w 1887636"/>
                  <a:gd name="connsiteY2588" fmla="*/ 1306828 h 1948259"/>
                  <a:gd name="connsiteX2589" fmla="*/ 62389 w 1887636"/>
                  <a:gd name="connsiteY2589" fmla="*/ 1313674 h 1948259"/>
                  <a:gd name="connsiteX2590" fmla="*/ 65217 w 1887636"/>
                  <a:gd name="connsiteY2590" fmla="*/ 1320520 h 1948259"/>
                  <a:gd name="connsiteX2591" fmla="*/ 66953 w 1887636"/>
                  <a:gd name="connsiteY2591" fmla="*/ 1327416 h 1948259"/>
                  <a:gd name="connsiteX2592" fmla="*/ 69930 w 1887636"/>
                  <a:gd name="connsiteY2592" fmla="*/ 1334262 h 1948259"/>
                  <a:gd name="connsiteX2593" fmla="*/ 72757 w 1887636"/>
                  <a:gd name="connsiteY2593" fmla="*/ 1341108 h 1948259"/>
                  <a:gd name="connsiteX2594" fmla="*/ 75635 w 1887636"/>
                  <a:gd name="connsiteY2594" fmla="*/ 1347954 h 1948259"/>
                  <a:gd name="connsiteX2595" fmla="*/ 78115 w 1887636"/>
                  <a:gd name="connsiteY2595" fmla="*/ 1354850 h 1948259"/>
                  <a:gd name="connsiteX2596" fmla="*/ 83175 w 1887636"/>
                  <a:gd name="connsiteY2596" fmla="*/ 1368542 h 1948259"/>
                  <a:gd name="connsiteX2597" fmla="*/ 85854 w 1887636"/>
                  <a:gd name="connsiteY2597" fmla="*/ 1375438 h 1948259"/>
                  <a:gd name="connsiteX2598" fmla="*/ 89277 w 1887636"/>
                  <a:gd name="connsiteY2598" fmla="*/ 1382284 h 1948259"/>
                  <a:gd name="connsiteX2599" fmla="*/ 91510 w 1887636"/>
                  <a:gd name="connsiteY2599" fmla="*/ 1387443 h 1948259"/>
                  <a:gd name="connsiteX2600" fmla="*/ 94585 w 1887636"/>
                  <a:gd name="connsiteY2600" fmla="*/ 1392553 h 1948259"/>
                  <a:gd name="connsiteX2601" fmla="*/ 97959 w 1887636"/>
                  <a:gd name="connsiteY2601" fmla="*/ 1399448 h 1948259"/>
                  <a:gd name="connsiteX2602" fmla="*/ 100390 w 1887636"/>
                  <a:gd name="connsiteY2602" fmla="*/ 1406294 h 1948259"/>
                  <a:gd name="connsiteX2603" fmla="*/ 103118 w 1887636"/>
                  <a:gd name="connsiteY2603" fmla="*/ 1409718 h 1948259"/>
                  <a:gd name="connsiteX2604" fmla="*/ 105996 w 1887636"/>
                  <a:gd name="connsiteY2604" fmla="*/ 1416564 h 1948259"/>
                  <a:gd name="connsiteX2605" fmla="*/ 109319 w 1887636"/>
                  <a:gd name="connsiteY2605" fmla="*/ 1423459 h 1948259"/>
                  <a:gd name="connsiteX2606" fmla="*/ 111800 w 1887636"/>
                  <a:gd name="connsiteY2606" fmla="*/ 1430305 h 1948259"/>
                  <a:gd name="connsiteX2607" fmla="*/ 114777 w 1887636"/>
                  <a:gd name="connsiteY2607" fmla="*/ 1435465 h 1948259"/>
                  <a:gd name="connsiteX2608" fmla="*/ 118100 w 1887636"/>
                  <a:gd name="connsiteY2608" fmla="*/ 1440575 h 1948259"/>
                  <a:gd name="connsiteX2609" fmla="*/ 120680 w 1887636"/>
                  <a:gd name="connsiteY2609" fmla="*/ 1447470 h 1948259"/>
                  <a:gd name="connsiteX2610" fmla="*/ 124252 w 1887636"/>
                  <a:gd name="connsiteY2610" fmla="*/ 1450893 h 1948259"/>
                  <a:gd name="connsiteX2611" fmla="*/ 127476 w 1887636"/>
                  <a:gd name="connsiteY2611" fmla="*/ 1457739 h 1948259"/>
                  <a:gd name="connsiteX2612" fmla="*/ 130155 w 1887636"/>
                  <a:gd name="connsiteY2612" fmla="*/ 1464586 h 1948259"/>
                  <a:gd name="connsiteX2613" fmla="*/ 133578 w 1887636"/>
                  <a:gd name="connsiteY2613" fmla="*/ 1468009 h 1948259"/>
                  <a:gd name="connsiteX2614" fmla="*/ 136456 w 1887636"/>
                  <a:gd name="connsiteY2614" fmla="*/ 1474904 h 1948259"/>
                  <a:gd name="connsiteX2615" fmla="*/ 139780 w 1887636"/>
                  <a:gd name="connsiteY2615" fmla="*/ 1478327 h 1948259"/>
                  <a:gd name="connsiteX2616" fmla="*/ 142955 w 1887636"/>
                  <a:gd name="connsiteY2616" fmla="*/ 1485173 h 1948259"/>
                  <a:gd name="connsiteX2617" fmla="*/ 145782 w 1887636"/>
                  <a:gd name="connsiteY2617" fmla="*/ 1490333 h 1948259"/>
                  <a:gd name="connsiteX2618" fmla="*/ 149454 w 1887636"/>
                  <a:gd name="connsiteY2618" fmla="*/ 1495492 h 1948259"/>
                  <a:gd name="connsiteX2619" fmla="*/ 152480 w 1887636"/>
                  <a:gd name="connsiteY2619" fmla="*/ 1498915 h 1948259"/>
                  <a:gd name="connsiteX2620" fmla="*/ 155903 w 1887636"/>
                  <a:gd name="connsiteY2620" fmla="*/ 1505761 h 1948259"/>
                  <a:gd name="connsiteX2621" fmla="*/ 157887 w 1887636"/>
                  <a:gd name="connsiteY2621" fmla="*/ 1509333 h 1948259"/>
                  <a:gd name="connsiteX2622" fmla="*/ 162054 w 1887636"/>
                  <a:gd name="connsiteY2622" fmla="*/ 1516030 h 1948259"/>
                  <a:gd name="connsiteX2623" fmla="*/ 165031 w 1887636"/>
                  <a:gd name="connsiteY2623" fmla="*/ 1519503 h 1948259"/>
                  <a:gd name="connsiteX2624" fmla="*/ 168702 w 1887636"/>
                  <a:gd name="connsiteY2624" fmla="*/ 1524613 h 1948259"/>
                  <a:gd name="connsiteX2625" fmla="*/ 171728 w 1887636"/>
                  <a:gd name="connsiteY2625" fmla="*/ 1529772 h 1948259"/>
                  <a:gd name="connsiteX2626" fmla="*/ 174804 w 1887636"/>
                  <a:gd name="connsiteY2626" fmla="*/ 1533195 h 1948259"/>
                  <a:gd name="connsiteX2627" fmla="*/ 177929 w 1887636"/>
                  <a:gd name="connsiteY2627" fmla="*/ 1540041 h 1948259"/>
                  <a:gd name="connsiteX2628" fmla="*/ 180658 w 1887636"/>
                  <a:gd name="connsiteY2628" fmla="*/ 1543514 h 1948259"/>
                  <a:gd name="connsiteX2629" fmla="*/ 184081 w 1887636"/>
                  <a:gd name="connsiteY2629" fmla="*/ 1546937 h 1948259"/>
                  <a:gd name="connsiteX2630" fmla="*/ 187405 w 1887636"/>
                  <a:gd name="connsiteY2630" fmla="*/ 1553783 h 1948259"/>
                  <a:gd name="connsiteX2631" fmla="*/ 190927 w 1887636"/>
                  <a:gd name="connsiteY2631" fmla="*/ 1557206 h 1948259"/>
                  <a:gd name="connsiteX2632" fmla="*/ 194151 w 1887636"/>
                  <a:gd name="connsiteY2632" fmla="*/ 1560629 h 1948259"/>
                  <a:gd name="connsiteX2633" fmla="*/ 197525 w 1887636"/>
                  <a:gd name="connsiteY2633" fmla="*/ 1567525 h 1948259"/>
                  <a:gd name="connsiteX2634" fmla="*/ 200502 w 1887636"/>
                  <a:gd name="connsiteY2634" fmla="*/ 1570948 h 1948259"/>
                  <a:gd name="connsiteX2635" fmla="*/ 203726 w 1887636"/>
                  <a:gd name="connsiteY2635" fmla="*/ 1574371 h 1948259"/>
                  <a:gd name="connsiteX2636" fmla="*/ 207050 w 1887636"/>
                  <a:gd name="connsiteY2636" fmla="*/ 1577794 h 1948259"/>
                  <a:gd name="connsiteX2637" fmla="*/ 210225 w 1887636"/>
                  <a:gd name="connsiteY2637" fmla="*/ 1581217 h 1948259"/>
                  <a:gd name="connsiteX2638" fmla="*/ 213053 w 1887636"/>
                  <a:gd name="connsiteY2638" fmla="*/ 1588063 h 1948259"/>
                  <a:gd name="connsiteX2639" fmla="*/ 216823 w 1887636"/>
                  <a:gd name="connsiteY2639" fmla="*/ 1591536 h 1948259"/>
                  <a:gd name="connsiteX2640" fmla="*/ 219899 w 1887636"/>
                  <a:gd name="connsiteY2640" fmla="*/ 1594959 h 1948259"/>
                  <a:gd name="connsiteX2641" fmla="*/ 223570 w 1887636"/>
                  <a:gd name="connsiteY2641" fmla="*/ 1598382 h 1948259"/>
                  <a:gd name="connsiteX2642" fmla="*/ 226794 w 1887636"/>
                  <a:gd name="connsiteY2642" fmla="*/ 1601805 h 1948259"/>
                  <a:gd name="connsiteX2643" fmla="*/ 230465 w 1887636"/>
                  <a:gd name="connsiteY2643" fmla="*/ 1606964 h 1948259"/>
                  <a:gd name="connsiteX2644" fmla="*/ 233393 w 1887636"/>
                  <a:gd name="connsiteY2644" fmla="*/ 1610387 h 1948259"/>
                  <a:gd name="connsiteX2645" fmla="*/ 236816 w 1887636"/>
                  <a:gd name="connsiteY2645" fmla="*/ 1615547 h 1948259"/>
                  <a:gd name="connsiteX2646" fmla="*/ 239594 w 1887636"/>
                  <a:gd name="connsiteY2646" fmla="*/ 1618970 h 1948259"/>
                  <a:gd name="connsiteX2647" fmla="*/ 243314 w 1887636"/>
                  <a:gd name="connsiteY2647" fmla="*/ 1622393 h 1948259"/>
                  <a:gd name="connsiteX2648" fmla="*/ 245944 w 1887636"/>
                  <a:gd name="connsiteY2648" fmla="*/ 1625816 h 1948259"/>
                  <a:gd name="connsiteX2649" fmla="*/ 252095 w 1887636"/>
                  <a:gd name="connsiteY2649" fmla="*/ 1632662 h 1948259"/>
                  <a:gd name="connsiteX2650" fmla="*/ 255518 w 1887636"/>
                  <a:gd name="connsiteY2650" fmla="*/ 1636085 h 1948259"/>
                  <a:gd name="connsiteX2651" fmla="*/ 258495 w 1887636"/>
                  <a:gd name="connsiteY2651" fmla="*/ 1639558 h 1948259"/>
                  <a:gd name="connsiteX2652" fmla="*/ 260926 w 1887636"/>
                  <a:gd name="connsiteY2652" fmla="*/ 1642981 h 1948259"/>
                  <a:gd name="connsiteX2653" fmla="*/ 265291 w 1887636"/>
                  <a:gd name="connsiteY2653" fmla="*/ 1645213 h 1948259"/>
                  <a:gd name="connsiteX2654" fmla="*/ 266829 w 1887636"/>
                  <a:gd name="connsiteY2654" fmla="*/ 1649827 h 1948259"/>
                  <a:gd name="connsiteX2655" fmla="*/ 270054 w 1887636"/>
                  <a:gd name="connsiteY2655" fmla="*/ 1653250 h 1948259"/>
                  <a:gd name="connsiteX2656" fmla="*/ 273030 w 1887636"/>
                  <a:gd name="connsiteY2656" fmla="*/ 1656673 h 1948259"/>
                  <a:gd name="connsiteX2657" fmla="*/ 276751 w 1887636"/>
                  <a:gd name="connsiteY2657" fmla="*/ 1660096 h 1948259"/>
                  <a:gd name="connsiteX2658" fmla="*/ 279281 w 1887636"/>
                  <a:gd name="connsiteY2658" fmla="*/ 1663569 h 1948259"/>
                  <a:gd name="connsiteX2659" fmla="*/ 283051 w 1887636"/>
                  <a:gd name="connsiteY2659" fmla="*/ 1665255 h 1948259"/>
                  <a:gd name="connsiteX2660" fmla="*/ 285234 w 1887636"/>
                  <a:gd name="connsiteY2660" fmla="*/ 1668678 h 1948259"/>
                  <a:gd name="connsiteX2661" fmla="*/ 288657 w 1887636"/>
                  <a:gd name="connsiteY2661" fmla="*/ 1670415 h 1948259"/>
                  <a:gd name="connsiteX2662" fmla="*/ 291832 w 1887636"/>
                  <a:gd name="connsiteY2662" fmla="*/ 1673838 h 1948259"/>
                  <a:gd name="connsiteX2663" fmla="*/ 294462 w 1887636"/>
                  <a:gd name="connsiteY2663" fmla="*/ 1677261 h 1948259"/>
                  <a:gd name="connsiteX2664" fmla="*/ 297339 w 1887636"/>
                  <a:gd name="connsiteY2664" fmla="*/ 1680684 h 1948259"/>
                  <a:gd name="connsiteX2665" fmla="*/ 300068 w 1887636"/>
                  <a:gd name="connsiteY2665" fmla="*/ 1684107 h 1948259"/>
                  <a:gd name="connsiteX2666" fmla="*/ 303391 w 1887636"/>
                  <a:gd name="connsiteY2666" fmla="*/ 1684107 h 1948259"/>
                  <a:gd name="connsiteX2667" fmla="*/ 305921 w 1887636"/>
                  <a:gd name="connsiteY2667" fmla="*/ 1687580 h 1948259"/>
                  <a:gd name="connsiteX2668" fmla="*/ 309642 w 1887636"/>
                  <a:gd name="connsiteY2668" fmla="*/ 1691003 h 1948259"/>
                  <a:gd name="connsiteX2669" fmla="*/ 311924 w 1887636"/>
                  <a:gd name="connsiteY2669" fmla="*/ 1692689 h 1948259"/>
                  <a:gd name="connsiteX2670" fmla="*/ 314107 w 1887636"/>
                  <a:gd name="connsiteY2670" fmla="*/ 1697849 h 1948259"/>
                  <a:gd name="connsiteX2671" fmla="*/ 317083 w 1887636"/>
                  <a:gd name="connsiteY2671" fmla="*/ 1697849 h 1948259"/>
                  <a:gd name="connsiteX2672" fmla="*/ 320259 w 1887636"/>
                  <a:gd name="connsiteY2672" fmla="*/ 1701272 h 1948259"/>
                  <a:gd name="connsiteX2673" fmla="*/ 323483 w 1887636"/>
                  <a:gd name="connsiteY2673" fmla="*/ 1704695 h 1948259"/>
                  <a:gd name="connsiteX2674" fmla="*/ 326807 w 1887636"/>
                  <a:gd name="connsiteY2674" fmla="*/ 1704893 h 1948259"/>
                  <a:gd name="connsiteX2675" fmla="*/ 328246 w 1887636"/>
                  <a:gd name="connsiteY2675" fmla="*/ 1708118 h 1948259"/>
                  <a:gd name="connsiteX2676" fmla="*/ 331371 w 1887636"/>
                  <a:gd name="connsiteY2676" fmla="*/ 1711591 h 1948259"/>
                  <a:gd name="connsiteX2677" fmla="*/ 334447 w 1887636"/>
                  <a:gd name="connsiteY2677" fmla="*/ 1715014 h 1948259"/>
                  <a:gd name="connsiteX2678" fmla="*/ 337324 w 1887636"/>
                  <a:gd name="connsiteY2678" fmla="*/ 1718437 h 1948259"/>
                  <a:gd name="connsiteX2679" fmla="*/ 339110 w 1887636"/>
                  <a:gd name="connsiteY2679" fmla="*/ 1718437 h 1948259"/>
                  <a:gd name="connsiteX2680" fmla="*/ 342087 w 1887636"/>
                  <a:gd name="connsiteY2680" fmla="*/ 1721860 h 1948259"/>
                  <a:gd name="connsiteX2681" fmla="*/ 344914 w 1887636"/>
                  <a:gd name="connsiteY2681" fmla="*/ 1723596 h 1948259"/>
                  <a:gd name="connsiteX2682" fmla="*/ 346800 w 1887636"/>
                  <a:gd name="connsiteY2682" fmla="*/ 1725283 h 1948259"/>
                  <a:gd name="connsiteX2683" fmla="*/ 350074 w 1887636"/>
                  <a:gd name="connsiteY2683" fmla="*/ 1727019 h 1948259"/>
                  <a:gd name="connsiteX2684" fmla="*/ 352505 w 1887636"/>
                  <a:gd name="connsiteY2684" fmla="*/ 1728706 h 1948259"/>
                  <a:gd name="connsiteX2685" fmla="*/ 355432 w 1887636"/>
                  <a:gd name="connsiteY2685" fmla="*/ 1732129 h 1948259"/>
                  <a:gd name="connsiteX2686" fmla="*/ 357317 w 1887636"/>
                  <a:gd name="connsiteY2686" fmla="*/ 1733865 h 1948259"/>
                  <a:gd name="connsiteX2687" fmla="*/ 360244 w 1887636"/>
                  <a:gd name="connsiteY2687" fmla="*/ 1735602 h 1948259"/>
                  <a:gd name="connsiteX2688" fmla="*/ 363320 w 1887636"/>
                  <a:gd name="connsiteY2688" fmla="*/ 1739025 h 1948259"/>
                  <a:gd name="connsiteX2689" fmla="*/ 364460 w 1887636"/>
                  <a:gd name="connsiteY2689" fmla="*/ 1739025 h 1948259"/>
                  <a:gd name="connsiteX2690" fmla="*/ 367834 w 1887636"/>
                  <a:gd name="connsiteY2690" fmla="*/ 1740711 h 1948259"/>
                  <a:gd name="connsiteX2691" fmla="*/ 370066 w 1887636"/>
                  <a:gd name="connsiteY2691" fmla="*/ 1744134 h 1948259"/>
                  <a:gd name="connsiteX2692" fmla="*/ 372547 w 1887636"/>
                  <a:gd name="connsiteY2692" fmla="*/ 1745871 h 1948259"/>
                  <a:gd name="connsiteX2693" fmla="*/ 374779 w 1887636"/>
                  <a:gd name="connsiteY2693" fmla="*/ 1747607 h 1948259"/>
                  <a:gd name="connsiteX2694" fmla="*/ 377012 w 1887636"/>
                  <a:gd name="connsiteY2694" fmla="*/ 1749294 h 1948259"/>
                  <a:gd name="connsiteX2695" fmla="*/ 379542 w 1887636"/>
                  <a:gd name="connsiteY2695" fmla="*/ 1752717 h 1948259"/>
                  <a:gd name="connsiteX2696" fmla="*/ 382022 w 1887636"/>
                  <a:gd name="connsiteY2696" fmla="*/ 1752717 h 1948259"/>
                  <a:gd name="connsiteX2697" fmla="*/ 383808 w 1887636"/>
                  <a:gd name="connsiteY2697" fmla="*/ 1754453 h 1948259"/>
                  <a:gd name="connsiteX2698" fmla="*/ 386288 w 1887636"/>
                  <a:gd name="connsiteY2698" fmla="*/ 1756140 h 1948259"/>
                  <a:gd name="connsiteX2699" fmla="*/ 388670 w 1887636"/>
                  <a:gd name="connsiteY2699" fmla="*/ 1759612 h 1948259"/>
                  <a:gd name="connsiteX2700" fmla="*/ 390753 w 1887636"/>
                  <a:gd name="connsiteY2700" fmla="*/ 1759612 h 1948259"/>
                  <a:gd name="connsiteX2701" fmla="*/ 393581 w 1887636"/>
                  <a:gd name="connsiteY2701" fmla="*/ 1761299 h 1948259"/>
                  <a:gd name="connsiteX2702" fmla="*/ 395417 w 1887636"/>
                  <a:gd name="connsiteY2702" fmla="*/ 1763036 h 1948259"/>
                  <a:gd name="connsiteX2703" fmla="*/ 397550 w 1887636"/>
                  <a:gd name="connsiteY2703" fmla="*/ 1766459 h 1948259"/>
                  <a:gd name="connsiteX2704" fmla="*/ 399286 w 1887636"/>
                  <a:gd name="connsiteY2704" fmla="*/ 1766459 h 1948259"/>
                  <a:gd name="connsiteX2705" fmla="*/ 401816 w 1887636"/>
                  <a:gd name="connsiteY2705" fmla="*/ 1768145 h 1948259"/>
                  <a:gd name="connsiteX2706" fmla="*/ 403751 w 1887636"/>
                  <a:gd name="connsiteY2706" fmla="*/ 1769882 h 1948259"/>
                  <a:gd name="connsiteX2707" fmla="*/ 405984 w 1887636"/>
                  <a:gd name="connsiteY2707" fmla="*/ 1771618 h 1948259"/>
                  <a:gd name="connsiteX2708" fmla="*/ 407521 w 1887636"/>
                  <a:gd name="connsiteY2708" fmla="*/ 1773305 h 1948259"/>
                  <a:gd name="connsiteX2709" fmla="*/ 410796 w 1887636"/>
                  <a:gd name="connsiteY2709" fmla="*/ 1773305 h 1948259"/>
                  <a:gd name="connsiteX2710" fmla="*/ 411738 w 1887636"/>
                  <a:gd name="connsiteY2710" fmla="*/ 1775041 h 1948259"/>
                  <a:gd name="connsiteX2711" fmla="*/ 414467 w 1887636"/>
                  <a:gd name="connsiteY2711" fmla="*/ 1776728 h 1948259"/>
                  <a:gd name="connsiteX2712" fmla="*/ 415905 w 1887636"/>
                  <a:gd name="connsiteY2712" fmla="*/ 1778464 h 1948259"/>
                  <a:gd name="connsiteX2713" fmla="*/ 417989 w 1887636"/>
                  <a:gd name="connsiteY2713" fmla="*/ 1780151 h 1948259"/>
                  <a:gd name="connsiteX2714" fmla="*/ 419477 w 1887636"/>
                  <a:gd name="connsiteY2714" fmla="*/ 1780151 h 1948259"/>
                  <a:gd name="connsiteX2715" fmla="*/ 421958 w 1887636"/>
                  <a:gd name="connsiteY2715" fmla="*/ 1781887 h 1948259"/>
                  <a:gd name="connsiteX2716" fmla="*/ 423595 w 1887636"/>
                  <a:gd name="connsiteY2716" fmla="*/ 1783623 h 1948259"/>
                  <a:gd name="connsiteX2717" fmla="*/ 426026 w 1887636"/>
                  <a:gd name="connsiteY2717" fmla="*/ 1783623 h 1948259"/>
                  <a:gd name="connsiteX2718" fmla="*/ 427712 w 1887636"/>
                  <a:gd name="connsiteY2718" fmla="*/ 1787046 h 1948259"/>
                  <a:gd name="connsiteX2719" fmla="*/ 430143 w 1887636"/>
                  <a:gd name="connsiteY2719" fmla="*/ 1787046 h 1948259"/>
                  <a:gd name="connsiteX2720" fmla="*/ 430639 w 1887636"/>
                  <a:gd name="connsiteY2720" fmla="*/ 1788733 h 1948259"/>
                  <a:gd name="connsiteX2721" fmla="*/ 432971 w 1887636"/>
                  <a:gd name="connsiteY2721" fmla="*/ 1788733 h 1948259"/>
                  <a:gd name="connsiteX2722" fmla="*/ 434112 w 1887636"/>
                  <a:gd name="connsiteY2722" fmla="*/ 1790469 h 1948259"/>
                  <a:gd name="connsiteX2723" fmla="*/ 436543 w 1887636"/>
                  <a:gd name="connsiteY2723" fmla="*/ 1792156 h 1948259"/>
                  <a:gd name="connsiteX2724" fmla="*/ 437982 w 1887636"/>
                  <a:gd name="connsiteY2724" fmla="*/ 1793892 h 1948259"/>
                  <a:gd name="connsiteX2725" fmla="*/ 439271 w 1887636"/>
                  <a:gd name="connsiteY2725" fmla="*/ 1793892 h 1948259"/>
                  <a:gd name="connsiteX2726" fmla="*/ 442050 w 1887636"/>
                  <a:gd name="connsiteY2726" fmla="*/ 1795629 h 1948259"/>
                  <a:gd name="connsiteX2727" fmla="*/ 443488 w 1887636"/>
                  <a:gd name="connsiteY2727" fmla="*/ 1797316 h 1948259"/>
                  <a:gd name="connsiteX2728" fmla="*/ 444828 w 1887636"/>
                  <a:gd name="connsiteY2728" fmla="*/ 1797316 h 1948259"/>
                  <a:gd name="connsiteX2729" fmla="*/ 446663 w 1887636"/>
                  <a:gd name="connsiteY2729" fmla="*/ 1799052 h 1948259"/>
                  <a:gd name="connsiteX2730" fmla="*/ 447507 w 1887636"/>
                  <a:gd name="connsiteY2730" fmla="*/ 1799052 h 1948259"/>
                  <a:gd name="connsiteX2731" fmla="*/ 449987 w 1887636"/>
                  <a:gd name="connsiteY2731" fmla="*/ 1800739 h 1948259"/>
                  <a:gd name="connsiteX2732" fmla="*/ 451128 w 1887636"/>
                  <a:gd name="connsiteY2732" fmla="*/ 1802475 h 1948259"/>
                  <a:gd name="connsiteX2733" fmla="*/ 454353 w 1887636"/>
                  <a:gd name="connsiteY2733" fmla="*/ 1802475 h 1948259"/>
                  <a:gd name="connsiteX2734" fmla="*/ 455593 w 1887636"/>
                  <a:gd name="connsiteY2734" fmla="*/ 1804162 h 1948259"/>
                  <a:gd name="connsiteX2735" fmla="*/ 457230 w 1887636"/>
                  <a:gd name="connsiteY2735" fmla="*/ 1805898 h 1948259"/>
                  <a:gd name="connsiteX2736" fmla="*/ 459016 w 1887636"/>
                  <a:gd name="connsiteY2736" fmla="*/ 1807634 h 1948259"/>
                  <a:gd name="connsiteX2737" fmla="*/ 460157 w 1887636"/>
                  <a:gd name="connsiteY2737" fmla="*/ 1807634 h 1948259"/>
                  <a:gd name="connsiteX2738" fmla="*/ 462389 w 1887636"/>
                  <a:gd name="connsiteY2738" fmla="*/ 1809321 h 1948259"/>
                  <a:gd name="connsiteX2739" fmla="*/ 463977 w 1887636"/>
                  <a:gd name="connsiteY2739" fmla="*/ 1809321 h 1948259"/>
                  <a:gd name="connsiteX2740" fmla="*/ 466309 w 1887636"/>
                  <a:gd name="connsiteY2740" fmla="*/ 1811057 h 1948259"/>
                  <a:gd name="connsiteX2741" fmla="*/ 467202 w 1887636"/>
                  <a:gd name="connsiteY2741" fmla="*/ 1811057 h 1948259"/>
                  <a:gd name="connsiteX2742" fmla="*/ 468888 w 1887636"/>
                  <a:gd name="connsiteY2742" fmla="*/ 1812744 h 1948259"/>
                  <a:gd name="connsiteX2743" fmla="*/ 470525 w 1887636"/>
                  <a:gd name="connsiteY2743" fmla="*/ 1814480 h 1948259"/>
                  <a:gd name="connsiteX2744" fmla="*/ 472460 w 1887636"/>
                  <a:gd name="connsiteY2744" fmla="*/ 1814480 h 1948259"/>
                  <a:gd name="connsiteX2745" fmla="*/ 473899 w 1887636"/>
                  <a:gd name="connsiteY2745" fmla="*/ 1816167 h 1948259"/>
                  <a:gd name="connsiteX2746" fmla="*/ 476032 w 1887636"/>
                  <a:gd name="connsiteY2746" fmla="*/ 1814629 h 1948259"/>
                  <a:gd name="connsiteX2747" fmla="*/ 476826 w 1887636"/>
                  <a:gd name="connsiteY2747" fmla="*/ 1816167 h 1948259"/>
                  <a:gd name="connsiteX2748" fmla="*/ 477074 w 1887636"/>
                  <a:gd name="connsiteY2748" fmla="*/ 1817904 h 1948259"/>
                  <a:gd name="connsiteX2749" fmla="*/ 478959 w 1887636"/>
                  <a:gd name="connsiteY2749" fmla="*/ 1819640 h 1948259"/>
                  <a:gd name="connsiteX2750" fmla="*/ 480646 w 1887636"/>
                  <a:gd name="connsiteY2750" fmla="*/ 1819640 h 1948259"/>
                  <a:gd name="connsiteX2751" fmla="*/ 482878 w 1887636"/>
                  <a:gd name="connsiteY2751" fmla="*/ 1821327 h 1948259"/>
                  <a:gd name="connsiteX2752" fmla="*/ 484565 w 1887636"/>
                  <a:gd name="connsiteY2752" fmla="*/ 1821327 h 1948259"/>
                  <a:gd name="connsiteX2753" fmla="*/ 485259 w 1887636"/>
                  <a:gd name="connsiteY2753" fmla="*/ 1823063 h 1948259"/>
                  <a:gd name="connsiteX2754" fmla="*/ 487690 w 1887636"/>
                  <a:gd name="connsiteY2754" fmla="*/ 1823063 h 1948259"/>
                  <a:gd name="connsiteX2755" fmla="*/ 488831 w 1887636"/>
                  <a:gd name="connsiteY2755" fmla="*/ 1824750 h 1948259"/>
                  <a:gd name="connsiteX2756" fmla="*/ 489625 w 1887636"/>
                  <a:gd name="connsiteY2756" fmla="*/ 1824750 h 1948259"/>
                  <a:gd name="connsiteX2757" fmla="*/ 491659 w 1887636"/>
                  <a:gd name="connsiteY2757" fmla="*/ 1826486 h 1948259"/>
                  <a:gd name="connsiteX2758" fmla="*/ 493792 w 1887636"/>
                  <a:gd name="connsiteY2758" fmla="*/ 1826486 h 1948259"/>
                  <a:gd name="connsiteX2759" fmla="*/ 495181 w 1887636"/>
                  <a:gd name="connsiteY2759" fmla="*/ 1828173 h 1948259"/>
                  <a:gd name="connsiteX2760" fmla="*/ 497017 w 1887636"/>
                  <a:gd name="connsiteY2760" fmla="*/ 1828173 h 1948259"/>
                  <a:gd name="connsiteX2761" fmla="*/ 497513 w 1887636"/>
                  <a:gd name="connsiteY2761" fmla="*/ 1829909 h 1948259"/>
                  <a:gd name="connsiteX2762" fmla="*/ 500837 w 1887636"/>
                  <a:gd name="connsiteY2762" fmla="*/ 1829909 h 1948259"/>
                  <a:gd name="connsiteX2763" fmla="*/ 501730 w 1887636"/>
                  <a:gd name="connsiteY2763" fmla="*/ 1831645 h 1948259"/>
                  <a:gd name="connsiteX2764" fmla="*/ 502821 w 1887636"/>
                  <a:gd name="connsiteY2764" fmla="*/ 1831645 h 1948259"/>
                  <a:gd name="connsiteX2765" fmla="*/ 503714 w 1887636"/>
                  <a:gd name="connsiteY2765" fmla="*/ 1833332 h 1948259"/>
                  <a:gd name="connsiteX2766" fmla="*/ 506839 w 1887636"/>
                  <a:gd name="connsiteY2766" fmla="*/ 1833332 h 1948259"/>
                  <a:gd name="connsiteX2767" fmla="*/ 507286 w 1887636"/>
                  <a:gd name="connsiteY2767" fmla="*/ 1835068 h 1948259"/>
                  <a:gd name="connsiteX2768" fmla="*/ 508873 w 1887636"/>
                  <a:gd name="connsiteY2768" fmla="*/ 1835068 h 1948259"/>
                  <a:gd name="connsiteX2769" fmla="*/ 510014 w 1887636"/>
                  <a:gd name="connsiteY2769" fmla="*/ 1836755 h 1948259"/>
                  <a:gd name="connsiteX2770" fmla="*/ 513884 w 1887636"/>
                  <a:gd name="connsiteY2770" fmla="*/ 1836755 h 1948259"/>
                  <a:gd name="connsiteX2771" fmla="*/ 514380 w 1887636"/>
                  <a:gd name="connsiteY2771" fmla="*/ 1838491 h 1948259"/>
                  <a:gd name="connsiteX2772" fmla="*/ 514727 w 1887636"/>
                  <a:gd name="connsiteY2772" fmla="*/ 1838491 h 1948259"/>
                  <a:gd name="connsiteX2773" fmla="*/ 515720 w 1887636"/>
                  <a:gd name="connsiteY2773" fmla="*/ 1840029 h 1948259"/>
                  <a:gd name="connsiteX2774" fmla="*/ 516017 w 1887636"/>
                  <a:gd name="connsiteY2774" fmla="*/ 1840178 h 1948259"/>
                  <a:gd name="connsiteX2775" fmla="*/ 519440 w 1887636"/>
                  <a:gd name="connsiteY2775" fmla="*/ 1840178 h 1948259"/>
                  <a:gd name="connsiteX2776" fmla="*/ 519837 w 1887636"/>
                  <a:gd name="connsiteY2776" fmla="*/ 1841914 h 1948259"/>
                  <a:gd name="connsiteX2777" fmla="*/ 520333 w 1887636"/>
                  <a:gd name="connsiteY2777" fmla="*/ 1841914 h 1948259"/>
                  <a:gd name="connsiteX2778" fmla="*/ 520929 w 1887636"/>
                  <a:gd name="connsiteY2778" fmla="*/ 1843651 h 1948259"/>
                  <a:gd name="connsiteX2779" fmla="*/ 521028 w 1887636"/>
                  <a:gd name="connsiteY2779" fmla="*/ 1841914 h 1948259"/>
                  <a:gd name="connsiteX2780" fmla="*/ 522020 w 1887636"/>
                  <a:gd name="connsiteY2780" fmla="*/ 1841914 h 1948259"/>
                  <a:gd name="connsiteX2781" fmla="*/ 522516 w 1887636"/>
                  <a:gd name="connsiteY2781" fmla="*/ 1843651 h 1948259"/>
                  <a:gd name="connsiteX2782" fmla="*/ 524004 w 1887636"/>
                  <a:gd name="connsiteY2782" fmla="*/ 1843651 h 1948259"/>
                  <a:gd name="connsiteX2783" fmla="*/ 523806 w 1887636"/>
                  <a:gd name="connsiteY2783" fmla="*/ 1843651 h 1948259"/>
                  <a:gd name="connsiteX2784" fmla="*/ 524004 w 1887636"/>
                  <a:gd name="connsiteY2784" fmla="*/ 1843651 h 1948259"/>
                  <a:gd name="connsiteX2785" fmla="*/ 523607 w 1887636"/>
                  <a:gd name="connsiteY2785" fmla="*/ 1843651 h 1948259"/>
                  <a:gd name="connsiteX2786" fmla="*/ 523707 w 1887636"/>
                  <a:gd name="connsiteY2786" fmla="*/ 1843651 h 1948259"/>
                  <a:gd name="connsiteX2787" fmla="*/ 522665 w 1887636"/>
                  <a:gd name="connsiteY2787" fmla="*/ 1843651 h 1948259"/>
                  <a:gd name="connsiteX2788" fmla="*/ 522863 w 1887636"/>
                  <a:gd name="connsiteY2788" fmla="*/ 1843651 h 1948259"/>
                  <a:gd name="connsiteX2789" fmla="*/ 522268 w 1887636"/>
                  <a:gd name="connsiteY2789" fmla="*/ 1841914 h 1948259"/>
                  <a:gd name="connsiteX2790" fmla="*/ 521970 w 1887636"/>
                  <a:gd name="connsiteY2790" fmla="*/ 1843651 h 1948259"/>
                  <a:gd name="connsiteX2791" fmla="*/ 521673 w 1887636"/>
                  <a:gd name="connsiteY2791" fmla="*/ 1841914 h 1948259"/>
                  <a:gd name="connsiteX2792" fmla="*/ 519986 w 1887636"/>
                  <a:gd name="connsiteY2792" fmla="*/ 1841914 h 1948259"/>
                  <a:gd name="connsiteX2793" fmla="*/ 520333 w 1887636"/>
                  <a:gd name="connsiteY2793" fmla="*/ 1841914 h 1948259"/>
                  <a:gd name="connsiteX2794" fmla="*/ 519638 w 1887636"/>
                  <a:gd name="connsiteY2794" fmla="*/ 1841914 h 1948259"/>
                  <a:gd name="connsiteX2795" fmla="*/ 519192 w 1887636"/>
                  <a:gd name="connsiteY2795" fmla="*/ 1840178 h 1948259"/>
                  <a:gd name="connsiteX2796" fmla="*/ 516315 w 1887636"/>
                  <a:gd name="connsiteY2796" fmla="*/ 1840178 h 1948259"/>
                  <a:gd name="connsiteX2797" fmla="*/ 515769 w 1887636"/>
                  <a:gd name="connsiteY2797" fmla="*/ 1838491 h 1948259"/>
                  <a:gd name="connsiteX2798" fmla="*/ 515471 w 1887636"/>
                  <a:gd name="connsiteY2798" fmla="*/ 1840178 h 1948259"/>
                  <a:gd name="connsiteX2799" fmla="*/ 514628 w 1887636"/>
                  <a:gd name="connsiteY2799" fmla="*/ 1840178 h 1948259"/>
                  <a:gd name="connsiteX2800" fmla="*/ 514578 w 1887636"/>
                  <a:gd name="connsiteY2800" fmla="*/ 1838491 h 1948259"/>
                  <a:gd name="connsiteX2801" fmla="*/ 513834 w 1887636"/>
                  <a:gd name="connsiteY2801" fmla="*/ 1838491 h 1948259"/>
                  <a:gd name="connsiteX2802" fmla="*/ 513537 w 1887636"/>
                  <a:gd name="connsiteY2802" fmla="*/ 1836755 h 1948259"/>
                  <a:gd name="connsiteX2803" fmla="*/ 509816 w 1887636"/>
                  <a:gd name="connsiteY2803" fmla="*/ 1836755 h 1948259"/>
                  <a:gd name="connsiteX2804" fmla="*/ 509221 w 1887636"/>
                  <a:gd name="connsiteY2804" fmla="*/ 1835068 h 1948259"/>
                  <a:gd name="connsiteX2805" fmla="*/ 506939 w 1887636"/>
                  <a:gd name="connsiteY2805" fmla="*/ 1835068 h 1948259"/>
                  <a:gd name="connsiteX2806" fmla="*/ 506492 w 1887636"/>
                  <a:gd name="connsiteY2806" fmla="*/ 1833332 h 1948259"/>
                  <a:gd name="connsiteX2807" fmla="*/ 502771 w 1887636"/>
                  <a:gd name="connsiteY2807" fmla="*/ 1833332 h 1948259"/>
                  <a:gd name="connsiteX2808" fmla="*/ 502077 w 1887636"/>
                  <a:gd name="connsiteY2808" fmla="*/ 1831645 h 1948259"/>
                  <a:gd name="connsiteX2809" fmla="*/ 501134 w 1887636"/>
                  <a:gd name="connsiteY2809" fmla="*/ 1831645 h 1948259"/>
                  <a:gd name="connsiteX2810" fmla="*/ 500638 w 1887636"/>
                  <a:gd name="connsiteY2810" fmla="*/ 1829909 h 1948259"/>
                  <a:gd name="connsiteX2811" fmla="*/ 498158 w 1887636"/>
                  <a:gd name="connsiteY2811" fmla="*/ 1829909 h 1948259"/>
                  <a:gd name="connsiteX2812" fmla="*/ 496818 w 1887636"/>
                  <a:gd name="connsiteY2812" fmla="*/ 1831248 h 1948259"/>
                  <a:gd name="connsiteX2813" fmla="*/ 497513 w 1887636"/>
                  <a:gd name="connsiteY2813" fmla="*/ 1829909 h 1948259"/>
                  <a:gd name="connsiteX2814" fmla="*/ 497017 w 1887636"/>
                  <a:gd name="connsiteY2814" fmla="*/ 1828173 h 1948259"/>
                  <a:gd name="connsiteX2815" fmla="*/ 493941 w 1887636"/>
                  <a:gd name="connsiteY2815" fmla="*/ 1828173 h 1948259"/>
                  <a:gd name="connsiteX2816" fmla="*/ 493792 w 1887636"/>
                  <a:gd name="connsiteY2816" fmla="*/ 1826486 h 1948259"/>
                  <a:gd name="connsiteX2817" fmla="*/ 493246 w 1887636"/>
                  <a:gd name="connsiteY2817" fmla="*/ 1826486 h 194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  <a:cxn ang="0">
                    <a:pos x="connsiteX2558" y="connsiteY2558"/>
                  </a:cxn>
                  <a:cxn ang="0">
                    <a:pos x="connsiteX2559" y="connsiteY2559"/>
                  </a:cxn>
                  <a:cxn ang="0">
                    <a:pos x="connsiteX2560" y="connsiteY2560"/>
                  </a:cxn>
                  <a:cxn ang="0">
                    <a:pos x="connsiteX2561" y="connsiteY2561"/>
                  </a:cxn>
                  <a:cxn ang="0">
                    <a:pos x="connsiteX2562" y="connsiteY2562"/>
                  </a:cxn>
                  <a:cxn ang="0">
                    <a:pos x="connsiteX2563" y="connsiteY2563"/>
                  </a:cxn>
                  <a:cxn ang="0">
                    <a:pos x="connsiteX2564" y="connsiteY2564"/>
                  </a:cxn>
                  <a:cxn ang="0">
                    <a:pos x="connsiteX2565" y="connsiteY2565"/>
                  </a:cxn>
                  <a:cxn ang="0">
                    <a:pos x="connsiteX2566" y="connsiteY2566"/>
                  </a:cxn>
                  <a:cxn ang="0">
                    <a:pos x="connsiteX2567" y="connsiteY2567"/>
                  </a:cxn>
                  <a:cxn ang="0">
                    <a:pos x="connsiteX2568" y="connsiteY2568"/>
                  </a:cxn>
                  <a:cxn ang="0">
                    <a:pos x="connsiteX2569" y="connsiteY2569"/>
                  </a:cxn>
                  <a:cxn ang="0">
                    <a:pos x="connsiteX2570" y="connsiteY2570"/>
                  </a:cxn>
                  <a:cxn ang="0">
                    <a:pos x="connsiteX2571" y="connsiteY2571"/>
                  </a:cxn>
                  <a:cxn ang="0">
                    <a:pos x="connsiteX2572" y="connsiteY2572"/>
                  </a:cxn>
                  <a:cxn ang="0">
                    <a:pos x="connsiteX2573" y="connsiteY2573"/>
                  </a:cxn>
                  <a:cxn ang="0">
                    <a:pos x="connsiteX2574" y="connsiteY2574"/>
                  </a:cxn>
                  <a:cxn ang="0">
                    <a:pos x="connsiteX2575" y="connsiteY2575"/>
                  </a:cxn>
                  <a:cxn ang="0">
                    <a:pos x="connsiteX2576" y="connsiteY2576"/>
                  </a:cxn>
                  <a:cxn ang="0">
                    <a:pos x="connsiteX2577" y="connsiteY2577"/>
                  </a:cxn>
                  <a:cxn ang="0">
                    <a:pos x="connsiteX2578" y="connsiteY2578"/>
                  </a:cxn>
                  <a:cxn ang="0">
                    <a:pos x="connsiteX2579" y="connsiteY2579"/>
                  </a:cxn>
                  <a:cxn ang="0">
                    <a:pos x="connsiteX2580" y="connsiteY2580"/>
                  </a:cxn>
                  <a:cxn ang="0">
                    <a:pos x="connsiteX2581" y="connsiteY2581"/>
                  </a:cxn>
                  <a:cxn ang="0">
                    <a:pos x="connsiteX2582" y="connsiteY2582"/>
                  </a:cxn>
                  <a:cxn ang="0">
                    <a:pos x="connsiteX2583" y="connsiteY2583"/>
                  </a:cxn>
                  <a:cxn ang="0">
                    <a:pos x="connsiteX2584" y="connsiteY2584"/>
                  </a:cxn>
                  <a:cxn ang="0">
                    <a:pos x="connsiteX2585" y="connsiteY2585"/>
                  </a:cxn>
                  <a:cxn ang="0">
                    <a:pos x="connsiteX2586" y="connsiteY2586"/>
                  </a:cxn>
                  <a:cxn ang="0">
                    <a:pos x="connsiteX2587" y="connsiteY2587"/>
                  </a:cxn>
                  <a:cxn ang="0">
                    <a:pos x="connsiteX2588" y="connsiteY2588"/>
                  </a:cxn>
                  <a:cxn ang="0">
                    <a:pos x="connsiteX2589" y="connsiteY2589"/>
                  </a:cxn>
                  <a:cxn ang="0">
                    <a:pos x="connsiteX2590" y="connsiteY2590"/>
                  </a:cxn>
                  <a:cxn ang="0">
                    <a:pos x="connsiteX2591" y="connsiteY2591"/>
                  </a:cxn>
                  <a:cxn ang="0">
                    <a:pos x="connsiteX2592" y="connsiteY2592"/>
                  </a:cxn>
                  <a:cxn ang="0">
                    <a:pos x="connsiteX2593" y="connsiteY2593"/>
                  </a:cxn>
                  <a:cxn ang="0">
                    <a:pos x="connsiteX2594" y="connsiteY2594"/>
                  </a:cxn>
                  <a:cxn ang="0">
                    <a:pos x="connsiteX2595" y="connsiteY2595"/>
                  </a:cxn>
                  <a:cxn ang="0">
                    <a:pos x="connsiteX2596" y="connsiteY2596"/>
                  </a:cxn>
                  <a:cxn ang="0">
                    <a:pos x="connsiteX2597" y="connsiteY2597"/>
                  </a:cxn>
                  <a:cxn ang="0">
                    <a:pos x="connsiteX2598" y="connsiteY2598"/>
                  </a:cxn>
                  <a:cxn ang="0">
                    <a:pos x="connsiteX2599" y="connsiteY2599"/>
                  </a:cxn>
                  <a:cxn ang="0">
                    <a:pos x="connsiteX2600" y="connsiteY2600"/>
                  </a:cxn>
                  <a:cxn ang="0">
                    <a:pos x="connsiteX2601" y="connsiteY2601"/>
                  </a:cxn>
                  <a:cxn ang="0">
                    <a:pos x="connsiteX2602" y="connsiteY2602"/>
                  </a:cxn>
                  <a:cxn ang="0">
                    <a:pos x="connsiteX2603" y="connsiteY2603"/>
                  </a:cxn>
                  <a:cxn ang="0">
                    <a:pos x="connsiteX2604" y="connsiteY2604"/>
                  </a:cxn>
                  <a:cxn ang="0">
                    <a:pos x="connsiteX2605" y="connsiteY2605"/>
                  </a:cxn>
                  <a:cxn ang="0">
                    <a:pos x="connsiteX2606" y="connsiteY2606"/>
                  </a:cxn>
                  <a:cxn ang="0">
                    <a:pos x="connsiteX2607" y="connsiteY2607"/>
                  </a:cxn>
                  <a:cxn ang="0">
                    <a:pos x="connsiteX2608" y="connsiteY2608"/>
                  </a:cxn>
                  <a:cxn ang="0">
                    <a:pos x="connsiteX2609" y="connsiteY2609"/>
                  </a:cxn>
                  <a:cxn ang="0">
                    <a:pos x="connsiteX2610" y="connsiteY2610"/>
                  </a:cxn>
                  <a:cxn ang="0">
                    <a:pos x="connsiteX2611" y="connsiteY2611"/>
                  </a:cxn>
                  <a:cxn ang="0">
                    <a:pos x="connsiteX2612" y="connsiteY2612"/>
                  </a:cxn>
                  <a:cxn ang="0">
                    <a:pos x="connsiteX2613" y="connsiteY2613"/>
                  </a:cxn>
                  <a:cxn ang="0">
                    <a:pos x="connsiteX2614" y="connsiteY2614"/>
                  </a:cxn>
                  <a:cxn ang="0">
                    <a:pos x="connsiteX2615" y="connsiteY2615"/>
                  </a:cxn>
                  <a:cxn ang="0">
                    <a:pos x="connsiteX2616" y="connsiteY2616"/>
                  </a:cxn>
                  <a:cxn ang="0">
                    <a:pos x="connsiteX2617" y="connsiteY2617"/>
                  </a:cxn>
                  <a:cxn ang="0">
                    <a:pos x="connsiteX2618" y="connsiteY2618"/>
                  </a:cxn>
                  <a:cxn ang="0">
                    <a:pos x="connsiteX2619" y="connsiteY2619"/>
                  </a:cxn>
                  <a:cxn ang="0">
                    <a:pos x="connsiteX2620" y="connsiteY2620"/>
                  </a:cxn>
                  <a:cxn ang="0">
                    <a:pos x="connsiteX2621" y="connsiteY2621"/>
                  </a:cxn>
                  <a:cxn ang="0">
                    <a:pos x="connsiteX2622" y="connsiteY2622"/>
                  </a:cxn>
                  <a:cxn ang="0">
                    <a:pos x="connsiteX2623" y="connsiteY2623"/>
                  </a:cxn>
                  <a:cxn ang="0">
                    <a:pos x="connsiteX2624" y="connsiteY2624"/>
                  </a:cxn>
                  <a:cxn ang="0">
                    <a:pos x="connsiteX2625" y="connsiteY2625"/>
                  </a:cxn>
                  <a:cxn ang="0">
                    <a:pos x="connsiteX2626" y="connsiteY2626"/>
                  </a:cxn>
                  <a:cxn ang="0">
                    <a:pos x="connsiteX2627" y="connsiteY2627"/>
                  </a:cxn>
                  <a:cxn ang="0">
                    <a:pos x="connsiteX2628" y="connsiteY2628"/>
                  </a:cxn>
                  <a:cxn ang="0">
                    <a:pos x="connsiteX2629" y="connsiteY2629"/>
                  </a:cxn>
                  <a:cxn ang="0">
                    <a:pos x="connsiteX2630" y="connsiteY2630"/>
                  </a:cxn>
                  <a:cxn ang="0">
                    <a:pos x="connsiteX2631" y="connsiteY2631"/>
                  </a:cxn>
                  <a:cxn ang="0">
                    <a:pos x="connsiteX2632" y="connsiteY2632"/>
                  </a:cxn>
                  <a:cxn ang="0">
                    <a:pos x="connsiteX2633" y="connsiteY2633"/>
                  </a:cxn>
                  <a:cxn ang="0">
                    <a:pos x="connsiteX2634" y="connsiteY2634"/>
                  </a:cxn>
                  <a:cxn ang="0">
                    <a:pos x="connsiteX2635" y="connsiteY2635"/>
                  </a:cxn>
                  <a:cxn ang="0">
                    <a:pos x="connsiteX2636" y="connsiteY2636"/>
                  </a:cxn>
                  <a:cxn ang="0">
                    <a:pos x="connsiteX2637" y="connsiteY2637"/>
                  </a:cxn>
                  <a:cxn ang="0">
                    <a:pos x="connsiteX2638" y="connsiteY2638"/>
                  </a:cxn>
                  <a:cxn ang="0">
                    <a:pos x="connsiteX2639" y="connsiteY2639"/>
                  </a:cxn>
                  <a:cxn ang="0">
                    <a:pos x="connsiteX2640" y="connsiteY2640"/>
                  </a:cxn>
                  <a:cxn ang="0">
                    <a:pos x="connsiteX2641" y="connsiteY2641"/>
                  </a:cxn>
                  <a:cxn ang="0">
                    <a:pos x="connsiteX2642" y="connsiteY2642"/>
                  </a:cxn>
                  <a:cxn ang="0">
                    <a:pos x="connsiteX2643" y="connsiteY2643"/>
                  </a:cxn>
                  <a:cxn ang="0">
                    <a:pos x="connsiteX2644" y="connsiteY2644"/>
                  </a:cxn>
                  <a:cxn ang="0">
                    <a:pos x="connsiteX2645" y="connsiteY2645"/>
                  </a:cxn>
                  <a:cxn ang="0">
                    <a:pos x="connsiteX2646" y="connsiteY2646"/>
                  </a:cxn>
                  <a:cxn ang="0">
                    <a:pos x="connsiteX2647" y="connsiteY2647"/>
                  </a:cxn>
                  <a:cxn ang="0">
                    <a:pos x="connsiteX2648" y="connsiteY2648"/>
                  </a:cxn>
                  <a:cxn ang="0">
                    <a:pos x="connsiteX2649" y="connsiteY2649"/>
                  </a:cxn>
                  <a:cxn ang="0">
                    <a:pos x="connsiteX2650" y="connsiteY2650"/>
                  </a:cxn>
                  <a:cxn ang="0">
                    <a:pos x="connsiteX2651" y="connsiteY2651"/>
                  </a:cxn>
                  <a:cxn ang="0">
                    <a:pos x="connsiteX2652" y="connsiteY2652"/>
                  </a:cxn>
                  <a:cxn ang="0">
                    <a:pos x="connsiteX2653" y="connsiteY2653"/>
                  </a:cxn>
                  <a:cxn ang="0">
                    <a:pos x="connsiteX2654" y="connsiteY2654"/>
                  </a:cxn>
                  <a:cxn ang="0">
                    <a:pos x="connsiteX2655" y="connsiteY2655"/>
                  </a:cxn>
                  <a:cxn ang="0">
                    <a:pos x="connsiteX2656" y="connsiteY2656"/>
                  </a:cxn>
                  <a:cxn ang="0">
                    <a:pos x="connsiteX2657" y="connsiteY2657"/>
                  </a:cxn>
                  <a:cxn ang="0">
                    <a:pos x="connsiteX2658" y="connsiteY2658"/>
                  </a:cxn>
                  <a:cxn ang="0">
                    <a:pos x="connsiteX2659" y="connsiteY2659"/>
                  </a:cxn>
                  <a:cxn ang="0">
                    <a:pos x="connsiteX2660" y="connsiteY2660"/>
                  </a:cxn>
                  <a:cxn ang="0">
                    <a:pos x="connsiteX2661" y="connsiteY2661"/>
                  </a:cxn>
                  <a:cxn ang="0">
                    <a:pos x="connsiteX2662" y="connsiteY2662"/>
                  </a:cxn>
                  <a:cxn ang="0">
                    <a:pos x="connsiteX2663" y="connsiteY2663"/>
                  </a:cxn>
                  <a:cxn ang="0">
                    <a:pos x="connsiteX2664" y="connsiteY2664"/>
                  </a:cxn>
                  <a:cxn ang="0">
                    <a:pos x="connsiteX2665" y="connsiteY2665"/>
                  </a:cxn>
                  <a:cxn ang="0">
                    <a:pos x="connsiteX2666" y="connsiteY2666"/>
                  </a:cxn>
                  <a:cxn ang="0">
                    <a:pos x="connsiteX2667" y="connsiteY2667"/>
                  </a:cxn>
                  <a:cxn ang="0">
                    <a:pos x="connsiteX2668" y="connsiteY2668"/>
                  </a:cxn>
                  <a:cxn ang="0">
                    <a:pos x="connsiteX2669" y="connsiteY2669"/>
                  </a:cxn>
                  <a:cxn ang="0">
                    <a:pos x="connsiteX2670" y="connsiteY2670"/>
                  </a:cxn>
                  <a:cxn ang="0">
                    <a:pos x="connsiteX2671" y="connsiteY2671"/>
                  </a:cxn>
                  <a:cxn ang="0">
                    <a:pos x="connsiteX2672" y="connsiteY2672"/>
                  </a:cxn>
                  <a:cxn ang="0">
                    <a:pos x="connsiteX2673" y="connsiteY2673"/>
                  </a:cxn>
                  <a:cxn ang="0">
                    <a:pos x="connsiteX2674" y="connsiteY2674"/>
                  </a:cxn>
                  <a:cxn ang="0">
                    <a:pos x="connsiteX2675" y="connsiteY2675"/>
                  </a:cxn>
                  <a:cxn ang="0">
                    <a:pos x="connsiteX2676" y="connsiteY2676"/>
                  </a:cxn>
                  <a:cxn ang="0">
                    <a:pos x="connsiteX2677" y="connsiteY2677"/>
                  </a:cxn>
                  <a:cxn ang="0">
                    <a:pos x="connsiteX2678" y="connsiteY2678"/>
                  </a:cxn>
                  <a:cxn ang="0">
                    <a:pos x="connsiteX2679" y="connsiteY2679"/>
                  </a:cxn>
                  <a:cxn ang="0">
                    <a:pos x="connsiteX2680" y="connsiteY2680"/>
                  </a:cxn>
                  <a:cxn ang="0">
                    <a:pos x="connsiteX2681" y="connsiteY2681"/>
                  </a:cxn>
                  <a:cxn ang="0">
                    <a:pos x="connsiteX2682" y="connsiteY2682"/>
                  </a:cxn>
                  <a:cxn ang="0">
                    <a:pos x="connsiteX2683" y="connsiteY2683"/>
                  </a:cxn>
                  <a:cxn ang="0">
                    <a:pos x="connsiteX2684" y="connsiteY2684"/>
                  </a:cxn>
                  <a:cxn ang="0">
                    <a:pos x="connsiteX2685" y="connsiteY2685"/>
                  </a:cxn>
                  <a:cxn ang="0">
                    <a:pos x="connsiteX2686" y="connsiteY2686"/>
                  </a:cxn>
                  <a:cxn ang="0">
                    <a:pos x="connsiteX2687" y="connsiteY2687"/>
                  </a:cxn>
                  <a:cxn ang="0">
                    <a:pos x="connsiteX2688" y="connsiteY2688"/>
                  </a:cxn>
                  <a:cxn ang="0">
                    <a:pos x="connsiteX2689" y="connsiteY2689"/>
                  </a:cxn>
                  <a:cxn ang="0">
                    <a:pos x="connsiteX2690" y="connsiteY2690"/>
                  </a:cxn>
                  <a:cxn ang="0">
                    <a:pos x="connsiteX2691" y="connsiteY2691"/>
                  </a:cxn>
                  <a:cxn ang="0">
                    <a:pos x="connsiteX2692" y="connsiteY2692"/>
                  </a:cxn>
                  <a:cxn ang="0">
                    <a:pos x="connsiteX2693" y="connsiteY2693"/>
                  </a:cxn>
                  <a:cxn ang="0">
                    <a:pos x="connsiteX2694" y="connsiteY2694"/>
                  </a:cxn>
                  <a:cxn ang="0">
                    <a:pos x="connsiteX2695" y="connsiteY2695"/>
                  </a:cxn>
                  <a:cxn ang="0">
                    <a:pos x="connsiteX2696" y="connsiteY2696"/>
                  </a:cxn>
                  <a:cxn ang="0">
                    <a:pos x="connsiteX2697" y="connsiteY2697"/>
                  </a:cxn>
                  <a:cxn ang="0">
                    <a:pos x="connsiteX2698" y="connsiteY2698"/>
                  </a:cxn>
                  <a:cxn ang="0">
                    <a:pos x="connsiteX2699" y="connsiteY2699"/>
                  </a:cxn>
                  <a:cxn ang="0">
                    <a:pos x="connsiteX2700" y="connsiteY2700"/>
                  </a:cxn>
                  <a:cxn ang="0">
                    <a:pos x="connsiteX2701" y="connsiteY2701"/>
                  </a:cxn>
                  <a:cxn ang="0">
                    <a:pos x="connsiteX2702" y="connsiteY2702"/>
                  </a:cxn>
                  <a:cxn ang="0">
                    <a:pos x="connsiteX2703" y="connsiteY2703"/>
                  </a:cxn>
                  <a:cxn ang="0">
                    <a:pos x="connsiteX2704" y="connsiteY2704"/>
                  </a:cxn>
                  <a:cxn ang="0">
                    <a:pos x="connsiteX2705" y="connsiteY2705"/>
                  </a:cxn>
                  <a:cxn ang="0">
                    <a:pos x="connsiteX2706" y="connsiteY2706"/>
                  </a:cxn>
                  <a:cxn ang="0">
                    <a:pos x="connsiteX2707" y="connsiteY2707"/>
                  </a:cxn>
                  <a:cxn ang="0">
                    <a:pos x="connsiteX2708" y="connsiteY2708"/>
                  </a:cxn>
                  <a:cxn ang="0">
                    <a:pos x="connsiteX2709" y="connsiteY2709"/>
                  </a:cxn>
                  <a:cxn ang="0">
                    <a:pos x="connsiteX2710" y="connsiteY2710"/>
                  </a:cxn>
                  <a:cxn ang="0">
                    <a:pos x="connsiteX2711" y="connsiteY2711"/>
                  </a:cxn>
                  <a:cxn ang="0">
                    <a:pos x="connsiteX2712" y="connsiteY2712"/>
                  </a:cxn>
                  <a:cxn ang="0">
                    <a:pos x="connsiteX2713" y="connsiteY2713"/>
                  </a:cxn>
                  <a:cxn ang="0">
                    <a:pos x="connsiteX2714" y="connsiteY2714"/>
                  </a:cxn>
                  <a:cxn ang="0">
                    <a:pos x="connsiteX2715" y="connsiteY2715"/>
                  </a:cxn>
                  <a:cxn ang="0">
                    <a:pos x="connsiteX2716" y="connsiteY2716"/>
                  </a:cxn>
                  <a:cxn ang="0">
                    <a:pos x="connsiteX2717" y="connsiteY2717"/>
                  </a:cxn>
                  <a:cxn ang="0">
                    <a:pos x="connsiteX2718" y="connsiteY2718"/>
                  </a:cxn>
                  <a:cxn ang="0">
                    <a:pos x="connsiteX2719" y="connsiteY2719"/>
                  </a:cxn>
                  <a:cxn ang="0">
                    <a:pos x="connsiteX2720" y="connsiteY2720"/>
                  </a:cxn>
                  <a:cxn ang="0">
                    <a:pos x="connsiteX2721" y="connsiteY2721"/>
                  </a:cxn>
                  <a:cxn ang="0">
                    <a:pos x="connsiteX2722" y="connsiteY2722"/>
                  </a:cxn>
                  <a:cxn ang="0">
                    <a:pos x="connsiteX2723" y="connsiteY2723"/>
                  </a:cxn>
                  <a:cxn ang="0">
                    <a:pos x="connsiteX2724" y="connsiteY2724"/>
                  </a:cxn>
                  <a:cxn ang="0">
                    <a:pos x="connsiteX2725" y="connsiteY2725"/>
                  </a:cxn>
                  <a:cxn ang="0">
                    <a:pos x="connsiteX2726" y="connsiteY2726"/>
                  </a:cxn>
                  <a:cxn ang="0">
                    <a:pos x="connsiteX2727" y="connsiteY2727"/>
                  </a:cxn>
                  <a:cxn ang="0">
                    <a:pos x="connsiteX2728" y="connsiteY2728"/>
                  </a:cxn>
                  <a:cxn ang="0">
                    <a:pos x="connsiteX2729" y="connsiteY2729"/>
                  </a:cxn>
                  <a:cxn ang="0">
                    <a:pos x="connsiteX2730" y="connsiteY2730"/>
                  </a:cxn>
                  <a:cxn ang="0">
                    <a:pos x="connsiteX2731" y="connsiteY2731"/>
                  </a:cxn>
                  <a:cxn ang="0">
                    <a:pos x="connsiteX2732" y="connsiteY2732"/>
                  </a:cxn>
                  <a:cxn ang="0">
                    <a:pos x="connsiteX2733" y="connsiteY2733"/>
                  </a:cxn>
                  <a:cxn ang="0">
                    <a:pos x="connsiteX2734" y="connsiteY2734"/>
                  </a:cxn>
                  <a:cxn ang="0">
                    <a:pos x="connsiteX2735" y="connsiteY2735"/>
                  </a:cxn>
                  <a:cxn ang="0">
                    <a:pos x="connsiteX2736" y="connsiteY2736"/>
                  </a:cxn>
                  <a:cxn ang="0">
                    <a:pos x="connsiteX2737" y="connsiteY2737"/>
                  </a:cxn>
                  <a:cxn ang="0">
                    <a:pos x="connsiteX2738" y="connsiteY2738"/>
                  </a:cxn>
                  <a:cxn ang="0">
                    <a:pos x="connsiteX2739" y="connsiteY2739"/>
                  </a:cxn>
                  <a:cxn ang="0">
                    <a:pos x="connsiteX2740" y="connsiteY2740"/>
                  </a:cxn>
                  <a:cxn ang="0">
                    <a:pos x="connsiteX2741" y="connsiteY2741"/>
                  </a:cxn>
                  <a:cxn ang="0">
                    <a:pos x="connsiteX2742" y="connsiteY2742"/>
                  </a:cxn>
                  <a:cxn ang="0">
                    <a:pos x="connsiteX2743" y="connsiteY2743"/>
                  </a:cxn>
                  <a:cxn ang="0">
                    <a:pos x="connsiteX2744" y="connsiteY2744"/>
                  </a:cxn>
                  <a:cxn ang="0">
                    <a:pos x="connsiteX2745" y="connsiteY2745"/>
                  </a:cxn>
                  <a:cxn ang="0">
                    <a:pos x="connsiteX2746" y="connsiteY2746"/>
                  </a:cxn>
                  <a:cxn ang="0">
                    <a:pos x="connsiteX2747" y="connsiteY2747"/>
                  </a:cxn>
                  <a:cxn ang="0">
                    <a:pos x="connsiteX2748" y="connsiteY2748"/>
                  </a:cxn>
                  <a:cxn ang="0">
                    <a:pos x="connsiteX2749" y="connsiteY2749"/>
                  </a:cxn>
                  <a:cxn ang="0">
                    <a:pos x="connsiteX2750" y="connsiteY2750"/>
                  </a:cxn>
                  <a:cxn ang="0">
                    <a:pos x="connsiteX2751" y="connsiteY2751"/>
                  </a:cxn>
                  <a:cxn ang="0">
                    <a:pos x="connsiteX2752" y="connsiteY2752"/>
                  </a:cxn>
                  <a:cxn ang="0">
                    <a:pos x="connsiteX2753" y="connsiteY2753"/>
                  </a:cxn>
                  <a:cxn ang="0">
                    <a:pos x="connsiteX2754" y="connsiteY2754"/>
                  </a:cxn>
                  <a:cxn ang="0">
                    <a:pos x="connsiteX2755" y="connsiteY2755"/>
                  </a:cxn>
                  <a:cxn ang="0">
                    <a:pos x="connsiteX2756" y="connsiteY2756"/>
                  </a:cxn>
                  <a:cxn ang="0">
                    <a:pos x="connsiteX2757" y="connsiteY2757"/>
                  </a:cxn>
                  <a:cxn ang="0">
                    <a:pos x="connsiteX2758" y="connsiteY2758"/>
                  </a:cxn>
                  <a:cxn ang="0">
                    <a:pos x="connsiteX2759" y="connsiteY2759"/>
                  </a:cxn>
                  <a:cxn ang="0">
                    <a:pos x="connsiteX2760" y="connsiteY2760"/>
                  </a:cxn>
                  <a:cxn ang="0">
                    <a:pos x="connsiteX2761" y="connsiteY2761"/>
                  </a:cxn>
                  <a:cxn ang="0">
                    <a:pos x="connsiteX2762" y="connsiteY2762"/>
                  </a:cxn>
                  <a:cxn ang="0">
                    <a:pos x="connsiteX2763" y="connsiteY2763"/>
                  </a:cxn>
                  <a:cxn ang="0">
                    <a:pos x="connsiteX2764" y="connsiteY2764"/>
                  </a:cxn>
                  <a:cxn ang="0">
                    <a:pos x="connsiteX2765" y="connsiteY2765"/>
                  </a:cxn>
                  <a:cxn ang="0">
                    <a:pos x="connsiteX2766" y="connsiteY2766"/>
                  </a:cxn>
                  <a:cxn ang="0">
                    <a:pos x="connsiteX2767" y="connsiteY2767"/>
                  </a:cxn>
                  <a:cxn ang="0">
                    <a:pos x="connsiteX2768" y="connsiteY2768"/>
                  </a:cxn>
                  <a:cxn ang="0">
                    <a:pos x="connsiteX2769" y="connsiteY2769"/>
                  </a:cxn>
                  <a:cxn ang="0">
                    <a:pos x="connsiteX2770" y="connsiteY2770"/>
                  </a:cxn>
                  <a:cxn ang="0">
                    <a:pos x="connsiteX2771" y="connsiteY2771"/>
                  </a:cxn>
                  <a:cxn ang="0">
                    <a:pos x="connsiteX2772" y="connsiteY2772"/>
                  </a:cxn>
                  <a:cxn ang="0">
                    <a:pos x="connsiteX2773" y="connsiteY2773"/>
                  </a:cxn>
                  <a:cxn ang="0">
                    <a:pos x="connsiteX2774" y="connsiteY2774"/>
                  </a:cxn>
                  <a:cxn ang="0">
                    <a:pos x="connsiteX2775" y="connsiteY2775"/>
                  </a:cxn>
                  <a:cxn ang="0">
                    <a:pos x="connsiteX2776" y="connsiteY2776"/>
                  </a:cxn>
                  <a:cxn ang="0">
                    <a:pos x="connsiteX2777" y="connsiteY2777"/>
                  </a:cxn>
                  <a:cxn ang="0">
                    <a:pos x="connsiteX2778" y="connsiteY2778"/>
                  </a:cxn>
                  <a:cxn ang="0">
                    <a:pos x="connsiteX2779" y="connsiteY2779"/>
                  </a:cxn>
                  <a:cxn ang="0">
                    <a:pos x="connsiteX2780" y="connsiteY2780"/>
                  </a:cxn>
                  <a:cxn ang="0">
                    <a:pos x="connsiteX2781" y="connsiteY2781"/>
                  </a:cxn>
                  <a:cxn ang="0">
                    <a:pos x="connsiteX2782" y="connsiteY2782"/>
                  </a:cxn>
                  <a:cxn ang="0">
                    <a:pos x="connsiteX2783" y="connsiteY2783"/>
                  </a:cxn>
                  <a:cxn ang="0">
                    <a:pos x="connsiteX2784" y="connsiteY2784"/>
                  </a:cxn>
                  <a:cxn ang="0">
                    <a:pos x="connsiteX2785" y="connsiteY2785"/>
                  </a:cxn>
                  <a:cxn ang="0">
                    <a:pos x="connsiteX2786" y="connsiteY2786"/>
                  </a:cxn>
                  <a:cxn ang="0">
                    <a:pos x="connsiteX2787" y="connsiteY2787"/>
                  </a:cxn>
                  <a:cxn ang="0">
                    <a:pos x="connsiteX2788" y="connsiteY2788"/>
                  </a:cxn>
                  <a:cxn ang="0">
                    <a:pos x="connsiteX2789" y="connsiteY2789"/>
                  </a:cxn>
                  <a:cxn ang="0">
                    <a:pos x="connsiteX2790" y="connsiteY2790"/>
                  </a:cxn>
                  <a:cxn ang="0">
                    <a:pos x="connsiteX2791" y="connsiteY2791"/>
                  </a:cxn>
                  <a:cxn ang="0">
                    <a:pos x="connsiteX2792" y="connsiteY2792"/>
                  </a:cxn>
                  <a:cxn ang="0">
                    <a:pos x="connsiteX2793" y="connsiteY2793"/>
                  </a:cxn>
                  <a:cxn ang="0">
                    <a:pos x="connsiteX2794" y="connsiteY2794"/>
                  </a:cxn>
                  <a:cxn ang="0">
                    <a:pos x="connsiteX2795" y="connsiteY2795"/>
                  </a:cxn>
                  <a:cxn ang="0">
                    <a:pos x="connsiteX2796" y="connsiteY2796"/>
                  </a:cxn>
                  <a:cxn ang="0">
                    <a:pos x="connsiteX2797" y="connsiteY2797"/>
                  </a:cxn>
                  <a:cxn ang="0">
                    <a:pos x="connsiteX2798" y="connsiteY2798"/>
                  </a:cxn>
                  <a:cxn ang="0">
                    <a:pos x="connsiteX2799" y="connsiteY2799"/>
                  </a:cxn>
                  <a:cxn ang="0">
                    <a:pos x="connsiteX2800" y="connsiteY2800"/>
                  </a:cxn>
                  <a:cxn ang="0">
                    <a:pos x="connsiteX2801" y="connsiteY2801"/>
                  </a:cxn>
                  <a:cxn ang="0">
                    <a:pos x="connsiteX2802" y="connsiteY2802"/>
                  </a:cxn>
                  <a:cxn ang="0">
                    <a:pos x="connsiteX2803" y="connsiteY2803"/>
                  </a:cxn>
                  <a:cxn ang="0">
                    <a:pos x="connsiteX2804" y="connsiteY2804"/>
                  </a:cxn>
                  <a:cxn ang="0">
                    <a:pos x="connsiteX2805" y="connsiteY2805"/>
                  </a:cxn>
                  <a:cxn ang="0">
                    <a:pos x="connsiteX2806" y="connsiteY2806"/>
                  </a:cxn>
                  <a:cxn ang="0">
                    <a:pos x="connsiteX2807" y="connsiteY2807"/>
                  </a:cxn>
                  <a:cxn ang="0">
                    <a:pos x="connsiteX2808" y="connsiteY2808"/>
                  </a:cxn>
                  <a:cxn ang="0">
                    <a:pos x="connsiteX2809" y="connsiteY2809"/>
                  </a:cxn>
                  <a:cxn ang="0">
                    <a:pos x="connsiteX2810" y="connsiteY2810"/>
                  </a:cxn>
                  <a:cxn ang="0">
                    <a:pos x="connsiteX2811" y="connsiteY2811"/>
                  </a:cxn>
                  <a:cxn ang="0">
                    <a:pos x="connsiteX2812" y="connsiteY2812"/>
                  </a:cxn>
                  <a:cxn ang="0">
                    <a:pos x="connsiteX2813" y="connsiteY2813"/>
                  </a:cxn>
                  <a:cxn ang="0">
                    <a:pos x="connsiteX2814" y="connsiteY2814"/>
                  </a:cxn>
                  <a:cxn ang="0">
                    <a:pos x="connsiteX2815" y="connsiteY2815"/>
                  </a:cxn>
                  <a:cxn ang="0">
                    <a:pos x="connsiteX2816" y="connsiteY2816"/>
                  </a:cxn>
                  <a:cxn ang="0">
                    <a:pos x="connsiteX2817" y="connsiteY2817"/>
                  </a:cxn>
                </a:cxnLst>
                <a:rect l="l" t="t" r="r" b="b"/>
                <a:pathLst>
                  <a:path w="1887636" h="1948259">
                    <a:moveTo>
                      <a:pt x="331569" y="246923"/>
                    </a:moveTo>
                    <a:lnTo>
                      <a:pt x="276205" y="286363"/>
                    </a:lnTo>
                    <a:lnTo>
                      <a:pt x="222975" y="346390"/>
                    </a:lnTo>
                    <a:lnTo>
                      <a:pt x="173018" y="415000"/>
                    </a:lnTo>
                    <a:lnTo>
                      <a:pt x="126286" y="493879"/>
                    </a:lnTo>
                    <a:lnTo>
                      <a:pt x="88136" y="583076"/>
                    </a:lnTo>
                    <a:lnTo>
                      <a:pt x="57478" y="679120"/>
                    </a:lnTo>
                    <a:lnTo>
                      <a:pt x="34955" y="780274"/>
                    </a:lnTo>
                    <a:lnTo>
                      <a:pt x="20122" y="888323"/>
                    </a:lnTo>
                    <a:lnTo>
                      <a:pt x="15458" y="998108"/>
                    </a:lnTo>
                    <a:lnTo>
                      <a:pt x="23346" y="1107696"/>
                    </a:lnTo>
                    <a:lnTo>
                      <a:pt x="43885" y="1217630"/>
                    </a:lnTo>
                    <a:lnTo>
                      <a:pt x="76180" y="1322256"/>
                    </a:lnTo>
                    <a:lnTo>
                      <a:pt x="121176" y="1425146"/>
                    </a:lnTo>
                    <a:lnTo>
                      <a:pt x="175994" y="1521190"/>
                    </a:lnTo>
                    <a:lnTo>
                      <a:pt x="243116" y="1610387"/>
                    </a:lnTo>
                    <a:lnTo>
                      <a:pt x="319167" y="1689266"/>
                    </a:lnTo>
                    <a:lnTo>
                      <a:pt x="404148" y="1757876"/>
                    </a:lnTo>
                    <a:lnTo>
                      <a:pt x="495975" y="1817904"/>
                    </a:lnTo>
                    <a:lnTo>
                      <a:pt x="593953" y="1865925"/>
                    </a:lnTo>
                    <a:lnTo>
                      <a:pt x="695851" y="1901942"/>
                    </a:lnTo>
                    <a:lnTo>
                      <a:pt x="1124972" y="1920793"/>
                    </a:lnTo>
                    <a:lnTo>
                      <a:pt x="1228110" y="1893359"/>
                    </a:lnTo>
                    <a:lnTo>
                      <a:pt x="1328569" y="1855656"/>
                    </a:lnTo>
                    <a:lnTo>
                      <a:pt x="1425357" y="1802475"/>
                    </a:lnTo>
                    <a:lnTo>
                      <a:pt x="1515200" y="1739025"/>
                    </a:lnTo>
                    <a:lnTo>
                      <a:pt x="1597601" y="1665255"/>
                    </a:lnTo>
                    <a:lnTo>
                      <a:pt x="1670774" y="1582953"/>
                    </a:lnTo>
                    <a:lnTo>
                      <a:pt x="1734473" y="1493756"/>
                    </a:lnTo>
                    <a:lnTo>
                      <a:pt x="1787902" y="1395976"/>
                    </a:lnTo>
                    <a:lnTo>
                      <a:pt x="1829971" y="1298245"/>
                    </a:lnTo>
                    <a:lnTo>
                      <a:pt x="1860381" y="1190196"/>
                    </a:lnTo>
                    <a:lnTo>
                      <a:pt x="1878440" y="1080410"/>
                    </a:lnTo>
                    <a:lnTo>
                      <a:pt x="1883996" y="970675"/>
                    </a:lnTo>
                    <a:lnTo>
                      <a:pt x="1876951" y="860889"/>
                    </a:lnTo>
                    <a:lnTo>
                      <a:pt x="1858348" y="754576"/>
                    </a:lnTo>
                    <a:lnTo>
                      <a:pt x="1827094" y="646527"/>
                    </a:lnTo>
                    <a:lnTo>
                      <a:pt x="1784430" y="547060"/>
                    </a:lnTo>
                    <a:lnTo>
                      <a:pt x="1730356" y="451016"/>
                    </a:lnTo>
                    <a:lnTo>
                      <a:pt x="1666905" y="363555"/>
                    </a:lnTo>
                    <a:lnTo>
                      <a:pt x="1594773" y="282940"/>
                    </a:lnTo>
                    <a:lnTo>
                      <a:pt x="1512025" y="210907"/>
                    </a:lnTo>
                    <a:lnTo>
                      <a:pt x="1421587" y="147457"/>
                    </a:lnTo>
                    <a:lnTo>
                      <a:pt x="1325990" y="97698"/>
                    </a:lnTo>
                    <a:lnTo>
                      <a:pt x="1226820" y="56523"/>
                    </a:lnTo>
                    <a:lnTo>
                      <a:pt x="1122541" y="29089"/>
                    </a:lnTo>
                    <a:lnTo>
                      <a:pt x="1016030" y="11973"/>
                    </a:lnTo>
                    <a:lnTo>
                      <a:pt x="908378" y="10237"/>
                    </a:lnTo>
                    <a:lnTo>
                      <a:pt x="803007" y="17083"/>
                    </a:lnTo>
                    <a:lnTo>
                      <a:pt x="699026" y="41094"/>
                    </a:lnTo>
                    <a:lnTo>
                      <a:pt x="597029" y="75424"/>
                    </a:lnTo>
                    <a:lnTo>
                      <a:pt x="501134" y="120023"/>
                    </a:lnTo>
                    <a:lnTo>
                      <a:pt x="409803" y="176577"/>
                    </a:lnTo>
                    <a:lnTo>
                      <a:pt x="326212" y="245187"/>
                    </a:lnTo>
                    <a:lnTo>
                      <a:pt x="250061" y="322379"/>
                    </a:lnTo>
                    <a:lnTo>
                      <a:pt x="182196" y="409841"/>
                    </a:lnTo>
                    <a:lnTo>
                      <a:pt x="125046" y="502461"/>
                    </a:lnTo>
                    <a:lnTo>
                      <a:pt x="78264" y="601928"/>
                    </a:lnTo>
                    <a:lnTo>
                      <a:pt x="42942" y="708241"/>
                    </a:lnTo>
                    <a:lnTo>
                      <a:pt x="19080" y="816290"/>
                    </a:lnTo>
                    <a:lnTo>
                      <a:pt x="6082" y="926076"/>
                    </a:lnTo>
                    <a:lnTo>
                      <a:pt x="6926" y="1037548"/>
                    </a:lnTo>
                    <a:lnTo>
                      <a:pt x="18286" y="1147334"/>
                    </a:lnTo>
                    <a:lnTo>
                      <a:pt x="43637" y="1255383"/>
                    </a:lnTo>
                    <a:lnTo>
                      <a:pt x="78710" y="1358273"/>
                    </a:lnTo>
                    <a:lnTo>
                      <a:pt x="125988" y="1457739"/>
                    </a:lnTo>
                    <a:lnTo>
                      <a:pt x="183733" y="1548822"/>
                    </a:lnTo>
                    <a:lnTo>
                      <a:pt x="251351" y="1634398"/>
                    </a:lnTo>
                    <a:lnTo>
                      <a:pt x="327105" y="1709854"/>
                    </a:lnTo>
                    <a:lnTo>
                      <a:pt x="411391" y="1775041"/>
                    </a:lnTo>
                    <a:lnTo>
                      <a:pt x="502424" y="1829909"/>
                    </a:lnTo>
                    <a:lnTo>
                      <a:pt x="598815" y="1874508"/>
                    </a:lnTo>
                    <a:lnTo>
                      <a:pt x="700316" y="1907101"/>
                    </a:lnTo>
                    <a:lnTo>
                      <a:pt x="1114951" y="1917370"/>
                    </a:lnTo>
                    <a:lnTo>
                      <a:pt x="1223844" y="1895096"/>
                    </a:lnTo>
                    <a:lnTo>
                      <a:pt x="1323608" y="1857343"/>
                    </a:lnTo>
                    <a:lnTo>
                      <a:pt x="1417469" y="1807634"/>
                    </a:lnTo>
                    <a:lnTo>
                      <a:pt x="1505377" y="1747607"/>
                    </a:lnTo>
                    <a:lnTo>
                      <a:pt x="1586389" y="1678997"/>
                    </a:lnTo>
                    <a:lnTo>
                      <a:pt x="1659315" y="1601805"/>
                    </a:lnTo>
                    <a:lnTo>
                      <a:pt x="1722964" y="1517767"/>
                    </a:lnTo>
                    <a:lnTo>
                      <a:pt x="1776889" y="1423459"/>
                    </a:lnTo>
                    <a:lnTo>
                      <a:pt x="1819751" y="1327416"/>
                    </a:lnTo>
                    <a:lnTo>
                      <a:pt x="1852295" y="1224476"/>
                    </a:lnTo>
                    <a:lnTo>
                      <a:pt x="1872436" y="1119900"/>
                    </a:lnTo>
                    <a:lnTo>
                      <a:pt x="1881714" y="1015273"/>
                    </a:lnTo>
                    <a:lnTo>
                      <a:pt x="1879630" y="907224"/>
                    </a:lnTo>
                    <a:lnTo>
                      <a:pt x="1865541" y="797439"/>
                    </a:lnTo>
                    <a:lnTo>
                      <a:pt x="1840389" y="694549"/>
                    </a:lnTo>
                    <a:lnTo>
                      <a:pt x="1803281" y="591659"/>
                    </a:lnTo>
                    <a:lnTo>
                      <a:pt x="1756698" y="495615"/>
                    </a:lnTo>
                    <a:lnTo>
                      <a:pt x="1700242" y="404681"/>
                    </a:lnTo>
                    <a:lnTo>
                      <a:pt x="1634659" y="320643"/>
                    </a:lnTo>
                    <a:lnTo>
                      <a:pt x="1559600" y="245187"/>
                    </a:lnTo>
                    <a:lnTo>
                      <a:pt x="1477744" y="176577"/>
                    </a:lnTo>
                    <a:lnTo>
                      <a:pt x="1388696" y="120023"/>
                    </a:lnTo>
                    <a:lnTo>
                      <a:pt x="1294388" y="73687"/>
                    </a:lnTo>
                    <a:lnTo>
                      <a:pt x="1195318" y="39407"/>
                    </a:lnTo>
                    <a:lnTo>
                      <a:pt x="1093322" y="17083"/>
                    </a:lnTo>
                    <a:lnTo>
                      <a:pt x="989539" y="3391"/>
                    </a:lnTo>
                    <a:lnTo>
                      <a:pt x="883970" y="6814"/>
                    </a:lnTo>
                    <a:lnTo>
                      <a:pt x="780832" y="20506"/>
                    </a:lnTo>
                    <a:lnTo>
                      <a:pt x="678984" y="44517"/>
                    </a:lnTo>
                    <a:lnTo>
                      <a:pt x="580460" y="82270"/>
                    </a:lnTo>
                    <a:lnTo>
                      <a:pt x="485954" y="130292"/>
                    </a:lnTo>
                    <a:lnTo>
                      <a:pt x="397153" y="188583"/>
                    </a:lnTo>
                    <a:lnTo>
                      <a:pt x="314702" y="255506"/>
                    </a:lnTo>
                    <a:lnTo>
                      <a:pt x="240040" y="332648"/>
                    </a:lnTo>
                    <a:lnTo>
                      <a:pt x="174605" y="418423"/>
                    </a:lnTo>
                    <a:lnTo>
                      <a:pt x="118696" y="509307"/>
                    </a:lnTo>
                    <a:lnTo>
                      <a:pt x="72757" y="607087"/>
                    </a:lnTo>
                    <a:lnTo>
                      <a:pt x="38279" y="708241"/>
                    </a:lnTo>
                    <a:lnTo>
                      <a:pt x="14764" y="812867"/>
                    </a:lnTo>
                    <a:lnTo>
                      <a:pt x="2858" y="919230"/>
                    </a:lnTo>
                    <a:lnTo>
                      <a:pt x="2114" y="1027279"/>
                    </a:lnTo>
                    <a:lnTo>
                      <a:pt x="13425" y="1133592"/>
                    </a:lnTo>
                    <a:lnTo>
                      <a:pt x="36096" y="1238218"/>
                    </a:lnTo>
                    <a:lnTo>
                      <a:pt x="69880" y="1339421"/>
                    </a:lnTo>
                    <a:lnTo>
                      <a:pt x="115471" y="1437151"/>
                    </a:lnTo>
                    <a:lnTo>
                      <a:pt x="168999" y="1526349"/>
                    </a:lnTo>
                    <a:lnTo>
                      <a:pt x="234087" y="1612074"/>
                    </a:lnTo>
                    <a:lnTo>
                      <a:pt x="306864" y="1689117"/>
                    </a:lnTo>
                    <a:lnTo>
                      <a:pt x="386735" y="1754453"/>
                    </a:lnTo>
                    <a:lnTo>
                      <a:pt x="473601" y="1812744"/>
                    </a:lnTo>
                    <a:lnTo>
                      <a:pt x="565577" y="1860766"/>
                    </a:lnTo>
                    <a:lnTo>
                      <a:pt x="662662" y="1896782"/>
                    </a:lnTo>
                    <a:lnTo>
                      <a:pt x="758012" y="1922530"/>
                    </a:lnTo>
                    <a:lnTo>
                      <a:pt x="1088311" y="1934535"/>
                    </a:lnTo>
                    <a:lnTo>
                      <a:pt x="1169670" y="1912211"/>
                    </a:lnTo>
                    <a:lnTo>
                      <a:pt x="1267103" y="1883090"/>
                    </a:lnTo>
                    <a:lnTo>
                      <a:pt x="1361212" y="1841914"/>
                    </a:lnTo>
                    <a:lnTo>
                      <a:pt x="1450559" y="1788733"/>
                    </a:lnTo>
                    <a:lnTo>
                      <a:pt x="1532414" y="1727019"/>
                    </a:lnTo>
                    <a:lnTo>
                      <a:pt x="1608267" y="1656673"/>
                    </a:lnTo>
                    <a:lnTo>
                      <a:pt x="1676182" y="1579530"/>
                    </a:lnTo>
                    <a:lnTo>
                      <a:pt x="1735812" y="1492019"/>
                    </a:lnTo>
                    <a:lnTo>
                      <a:pt x="1785471" y="1402871"/>
                    </a:lnTo>
                    <a:lnTo>
                      <a:pt x="1825209" y="1306828"/>
                    </a:lnTo>
                    <a:lnTo>
                      <a:pt x="1854974" y="1207361"/>
                    </a:lnTo>
                    <a:lnTo>
                      <a:pt x="1874471" y="1104421"/>
                    </a:lnTo>
                    <a:lnTo>
                      <a:pt x="1882507" y="998108"/>
                    </a:lnTo>
                    <a:lnTo>
                      <a:pt x="1879779" y="893482"/>
                    </a:lnTo>
                    <a:lnTo>
                      <a:pt x="1865888" y="790593"/>
                    </a:lnTo>
                    <a:lnTo>
                      <a:pt x="1841381" y="687703"/>
                    </a:lnTo>
                    <a:lnTo>
                      <a:pt x="1806704" y="591659"/>
                    </a:lnTo>
                    <a:lnTo>
                      <a:pt x="1761262" y="495615"/>
                    </a:lnTo>
                    <a:lnTo>
                      <a:pt x="1706593" y="406417"/>
                    </a:lnTo>
                    <a:lnTo>
                      <a:pt x="1642944" y="325802"/>
                    </a:lnTo>
                    <a:lnTo>
                      <a:pt x="1571258" y="252083"/>
                    </a:lnTo>
                    <a:lnTo>
                      <a:pt x="1491734" y="186896"/>
                    </a:lnTo>
                    <a:lnTo>
                      <a:pt x="1406059" y="128555"/>
                    </a:lnTo>
                    <a:lnTo>
                      <a:pt x="1314877" y="82270"/>
                    </a:lnTo>
                    <a:lnTo>
                      <a:pt x="1218287" y="44517"/>
                    </a:lnTo>
                    <a:lnTo>
                      <a:pt x="1118573" y="20506"/>
                    </a:lnTo>
                    <a:lnTo>
                      <a:pt x="1017072" y="6814"/>
                    </a:lnTo>
                    <a:lnTo>
                      <a:pt x="914430" y="3391"/>
                    </a:lnTo>
                    <a:lnTo>
                      <a:pt x="812483" y="13660"/>
                    </a:lnTo>
                    <a:lnTo>
                      <a:pt x="712024" y="34248"/>
                    </a:lnTo>
                    <a:lnTo>
                      <a:pt x="614740" y="65105"/>
                    </a:lnTo>
                    <a:lnTo>
                      <a:pt x="521077" y="108017"/>
                    </a:lnTo>
                    <a:lnTo>
                      <a:pt x="432276" y="161149"/>
                    </a:lnTo>
                    <a:lnTo>
                      <a:pt x="350173" y="222912"/>
                    </a:lnTo>
                    <a:lnTo>
                      <a:pt x="274221" y="293209"/>
                    </a:lnTo>
                    <a:lnTo>
                      <a:pt x="206901" y="372137"/>
                    </a:lnTo>
                    <a:lnTo>
                      <a:pt x="147965" y="457862"/>
                    </a:lnTo>
                    <a:lnTo>
                      <a:pt x="98554" y="550483"/>
                    </a:lnTo>
                    <a:lnTo>
                      <a:pt x="58371" y="646527"/>
                    </a:lnTo>
                    <a:lnTo>
                      <a:pt x="28754" y="745994"/>
                    </a:lnTo>
                    <a:lnTo>
                      <a:pt x="10101" y="847197"/>
                    </a:lnTo>
                    <a:lnTo>
                      <a:pt x="2411" y="950087"/>
                    </a:lnTo>
                    <a:lnTo>
                      <a:pt x="5785" y="1054713"/>
                    </a:lnTo>
                    <a:lnTo>
                      <a:pt x="19179" y="1157603"/>
                    </a:lnTo>
                    <a:lnTo>
                      <a:pt x="43537" y="1257069"/>
                    </a:lnTo>
                    <a:lnTo>
                      <a:pt x="78363" y="1354850"/>
                    </a:lnTo>
                    <a:lnTo>
                      <a:pt x="124004" y="1447470"/>
                    </a:lnTo>
                    <a:lnTo>
                      <a:pt x="177136" y="1536618"/>
                    </a:lnTo>
                    <a:lnTo>
                      <a:pt x="240040" y="1615547"/>
                    </a:lnTo>
                    <a:lnTo>
                      <a:pt x="311379" y="1691003"/>
                    </a:lnTo>
                    <a:lnTo>
                      <a:pt x="388769" y="1754453"/>
                    </a:lnTo>
                    <a:lnTo>
                      <a:pt x="473155" y="1812744"/>
                    </a:lnTo>
                    <a:lnTo>
                      <a:pt x="562203" y="1857343"/>
                    </a:lnTo>
                    <a:lnTo>
                      <a:pt x="656610" y="1895096"/>
                    </a:lnTo>
                    <a:lnTo>
                      <a:pt x="751810" y="1920793"/>
                    </a:lnTo>
                    <a:lnTo>
                      <a:pt x="1148289" y="1920793"/>
                    </a:lnTo>
                    <a:lnTo>
                      <a:pt x="1244233" y="1891673"/>
                    </a:lnTo>
                    <a:lnTo>
                      <a:pt x="1335961" y="1855656"/>
                    </a:lnTo>
                    <a:lnTo>
                      <a:pt x="1423869" y="1807634"/>
                    </a:lnTo>
                    <a:lnTo>
                      <a:pt x="1507113" y="1749294"/>
                    </a:lnTo>
                    <a:lnTo>
                      <a:pt x="1582023" y="1684107"/>
                    </a:lnTo>
                    <a:lnTo>
                      <a:pt x="1651526" y="1608651"/>
                    </a:lnTo>
                    <a:lnTo>
                      <a:pt x="1712546" y="1531509"/>
                    </a:lnTo>
                    <a:lnTo>
                      <a:pt x="1764685" y="1443998"/>
                    </a:lnTo>
                    <a:lnTo>
                      <a:pt x="1807944" y="1353113"/>
                    </a:lnTo>
                    <a:lnTo>
                      <a:pt x="1842126" y="1257069"/>
                    </a:lnTo>
                    <a:lnTo>
                      <a:pt x="1866335" y="1155916"/>
                    </a:lnTo>
                    <a:lnTo>
                      <a:pt x="1879779" y="1056400"/>
                    </a:lnTo>
                    <a:lnTo>
                      <a:pt x="1883649" y="955246"/>
                    </a:lnTo>
                    <a:lnTo>
                      <a:pt x="1876356" y="852307"/>
                    </a:lnTo>
                    <a:lnTo>
                      <a:pt x="1859141" y="752840"/>
                    </a:lnTo>
                    <a:lnTo>
                      <a:pt x="1832104" y="653373"/>
                    </a:lnTo>
                    <a:lnTo>
                      <a:pt x="1794699" y="562489"/>
                    </a:lnTo>
                    <a:lnTo>
                      <a:pt x="1747669" y="471604"/>
                    </a:lnTo>
                    <a:lnTo>
                      <a:pt x="1693247" y="385830"/>
                    </a:lnTo>
                    <a:lnTo>
                      <a:pt x="1629153" y="308637"/>
                    </a:lnTo>
                    <a:lnTo>
                      <a:pt x="1557417" y="238341"/>
                    </a:lnTo>
                    <a:lnTo>
                      <a:pt x="1478737" y="176577"/>
                    </a:lnTo>
                    <a:lnTo>
                      <a:pt x="1395095" y="121709"/>
                    </a:lnTo>
                    <a:lnTo>
                      <a:pt x="1305501" y="78847"/>
                    </a:lnTo>
                    <a:lnTo>
                      <a:pt x="1212433" y="44517"/>
                    </a:lnTo>
                    <a:lnTo>
                      <a:pt x="1115795" y="22242"/>
                    </a:lnTo>
                    <a:lnTo>
                      <a:pt x="1016973" y="8501"/>
                    </a:lnTo>
                    <a:lnTo>
                      <a:pt x="917010" y="5078"/>
                    </a:lnTo>
                    <a:lnTo>
                      <a:pt x="817841" y="13660"/>
                    </a:lnTo>
                    <a:lnTo>
                      <a:pt x="720358" y="32512"/>
                    </a:lnTo>
                    <a:lnTo>
                      <a:pt x="625108" y="61682"/>
                    </a:lnTo>
                    <a:lnTo>
                      <a:pt x="534075" y="101121"/>
                    </a:lnTo>
                    <a:lnTo>
                      <a:pt x="446812" y="150880"/>
                    </a:lnTo>
                    <a:lnTo>
                      <a:pt x="365750" y="209171"/>
                    </a:lnTo>
                    <a:lnTo>
                      <a:pt x="290146" y="276094"/>
                    </a:lnTo>
                    <a:lnTo>
                      <a:pt x="222528" y="351550"/>
                    </a:lnTo>
                    <a:lnTo>
                      <a:pt x="163195" y="432165"/>
                    </a:lnTo>
                    <a:lnTo>
                      <a:pt x="112693" y="519626"/>
                    </a:lnTo>
                    <a:lnTo>
                      <a:pt x="70971" y="610659"/>
                    </a:lnTo>
                    <a:lnTo>
                      <a:pt x="38874" y="708241"/>
                    </a:lnTo>
                    <a:lnTo>
                      <a:pt x="17096" y="804285"/>
                    </a:lnTo>
                    <a:lnTo>
                      <a:pt x="5288" y="905488"/>
                    </a:lnTo>
                    <a:lnTo>
                      <a:pt x="3602" y="1006691"/>
                    </a:lnTo>
                    <a:lnTo>
                      <a:pt x="12035" y="1107894"/>
                    </a:lnTo>
                    <a:lnTo>
                      <a:pt x="31433" y="1205625"/>
                    </a:lnTo>
                    <a:lnTo>
                      <a:pt x="59413" y="1303405"/>
                    </a:lnTo>
                    <a:lnTo>
                      <a:pt x="97215" y="1395976"/>
                    </a:lnTo>
                    <a:lnTo>
                      <a:pt x="144443" y="1485173"/>
                    </a:lnTo>
                    <a:lnTo>
                      <a:pt x="199609" y="1567525"/>
                    </a:lnTo>
                    <a:lnTo>
                      <a:pt x="263555" y="1642981"/>
                    </a:lnTo>
                    <a:lnTo>
                      <a:pt x="334546" y="1711591"/>
                    </a:lnTo>
                    <a:lnTo>
                      <a:pt x="411838" y="1773305"/>
                    </a:lnTo>
                    <a:lnTo>
                      <a:pt x="494884" y="1826486"/>
                    </a:lnTo>
                    <a:lnTo>
                      <a:pt x="583535" y="1867662"/>
                    </a:lnTo>
                    <a:lnTo>
                      <a:pt x="673824" y="1901942"/>
                    </a:lnTo>
                    <a:lnTo>
                      <a:pt x="760790" y="1925953"/>
                    </a:lnTo>
                    <a:lnTo>
                      <a:pt x="1084987" y="1944804"/>
                    </a:lnTo>
                    <a:lnTo>
                      <a:pt x="1153200" y="1919107"/>
                    </a:lnTo>
                    <a:lnTo>
                      <a:pt x="1245622" y="1891673"/>
                    </a:lnTo>
                    <a:lnTo>
                      <a:pt x="1335515" y="1855656"/>
                    </a:lnTo>
                    <a:lnTo>
                      <a:pt x="1421736" y="1809321"/>
                    </a:lnTo>
                    <a:lnTo>
                      <a:pt x="1502152" y="1754453"/>
                    </a:lnTo>
                    <a:lnTo>
                      <a:pt x="1576517" y="1691003"/>
                    </a:lnTo>
                    <a:lnTo>
                      <a:pt x="1644432" y="1620657"/>
                    </a:lnTo>
                    <a:lnTo>
                      <a:pt x="1704757" y="1543514"/>
                    </a:lnTo>
                    <a:lnTo>
                      <a:pt x="1757938" y="1457739"/>
                    </a:lnTo>
                    <a:lnTo>
                      <a:pt x="1800801" y="1373701"/>
                    </a:lnTo>
                    <a:lnTo>
                      <a:pt x="1836271" y="1279394"/>
                    </a:lnTo>
                    <a:lnTo>
                      <a:pt x="1862069" y="1183350"/>
                    </a:lnTo>
                    <a:lnTo>
                      <a:pt x="1878191" y="1085570"/>
                    </a:lnTo>
                    <a:lnTo>
                      <a:pt x="1885137" y="989526"/>
                    </a:lnTo>
                    <a:lnTo>
                      <a:pt x="1881466" y="890059"/>
                    </a:lnTo>
                    <a:lnTo>
                      <a:pt x="1868369" y="790593"/>
                    </a:lnTo>
                    <a:lnTo>
                      <a:pt x="1845598" y="694549"/>
                    </a:lnTo>
                    <a:lnTo>
                      <a:pt x="1813451" y="603664"/>
                    </a:lnTo>
                    <a:lnTo>
                      <a:pt x="1771928" y="514467"/>
                    </a:lnTo>
                    <a:lnTo>
                      <a:pt x="1721872" y="428692"/>
                    </a:lnTo>
                    <a:lnTo>
                      <a:pt x="1663681" y="351550"/>
                    </a:lnTo>
                    <a:lnTo>
                      <a:pt x="1598742" y="277780"/>
                    </a:lnTo>
                    <a:lnTo>
                      <a:pt x="1526262" y="214330"/>
                    </a:lnTo>
                    <a:lnTo>
                      <a:pt x="1448227" y="156039"/>
                    </a:lnTo>
                    <a:lnTo>
                      <a:pt x="1363891" y="108017"/>
                    </a:lnTo>
                    <a:lnTo>
                      <a:pt x="1276578" y="70264"/>
                    </a:lnTo>
                    <a:lnTo>
                      <a:pt x="1185595" y="37671"/>
                    </a:lnTo>
                    <a:lnTo>
                      <a:pt x="1091287" y="17083"/>
                    </a:lnTo>
                    <a:lnTo>
                      <a:pt x="995988" y="6814"/>
                    </a:lnTo>
                    <a:lnTo>
                      <a:pt x="899845" y="6814"/>
                    </a:lnTo>
                    <a:lnTo>
                      <a:pt x="803950" y="15396"/>
                    </a:lnTo>
                    <a:lnTo>
                      <a:pt x="709841" y="34248"/>
                    </a:lnTo>
                    <a:lnTo>
                      <a:pt x="617915" y="65105"/>
                    </a:lnTo>
                    <a:lnTo>
                      <a:pt x="529709" y="102858"/>
                    </a:lnTo>
                    <a:lnTo>
                      <a:pt x="446018" y="150880"/>
                    </a:lnTo>
                    <a:lnTo>
                      <a:pt x="367139" y="207484"/>
                    </a:lnTo>
                    <a:lnTo>
                      <a:pt x="294313" y="272621"/>
                    </a:lnTo>
                    <a:lnTo>
                      <a:pt x="229027" y="344654"/>
                    </a:lnTo>
                    <a:lnTo>
                      <a:pt x="170686" y="421846"/>
                    </a:lnTo>
                    <a:lnTo>
                      <a:pt x="120184" y="505884"/>
                    </a:lnTo>
                    <a:lnTo>
                      <a:pt x="78264" y="595082"/>
                    </a:lnTo>
                    <a:lnTo>
                      <a:pt x="45174" y="687703"/>
                    </a:lnTo>
                    <a:lnTo>
                      <a:pt x="21709" y="780274"/>
                    </a:lnTo>
                    <a:lnTo>
                      <a:pt x="7174" y="879790"/>
                    </a:lnTo>
                    <a:lnTo>
                      <a:pt x="2510" y="977521"/>
                    </a:lnTo>
                    <a:lnTo>
                      <a:pt x="7025" y="1075301"/>
                    </a:lnTo>
                    <a:lnTo>
                      <a:pt x="21511" y="1173031"/>
                    </a:lnTo>
                    <a:lnTo>
                      <a:pt x="45869" y="1267388"/>
                    </a:lnTo>
                    <a:lnTo>
                      <a:pt x="78859" y="1359959"/>
                    </a:lnTo>
                    <a:lnTo>
                      <a:pt x="120531" y="1449008"/>
                    </a:lnTo>
                    <a:lnTo>
                      <a:pt x="171827" y="1529772"/>
                    </a:lnTo>
                    <a:lnTo>
                      <a:pt x="230416" y="1608651"/>
                    </a:lnTo>
                    <a:lnTo>
                      <a:pt x="294809" y="1677261"/>
                    </a:lnTo>
                    <a:lnTo>
                      <a:pt x="366941" y="1740711"/>
                    </a:lnTo>
                    <a:lnTo>
                      <a:pt x="443786" y="1797316"/>
                    </a:lnTo>
                    <a:lnTo>
                      <a:pt x="526485" y="1843651"/>
                    </a:lnTo>
                    <a:lnTo>
                      <a:pt x="612408" y="1881354"/>
                    </a:lnTo>
                    <a:lnTo>
                      <a:pt x="702896" y="1912211"/>
                    </a:lnTo>
                    <a:lnTo>
                      <a:pt x="772101" y="1931112"/>
                    </a:lnTo>
                    <a:lnTo>
                      <a:pt x="1091635" y="1941381"/>
                    </a:lnTo>
                    <a:lnTo>
                      <a:pt x="1168380" y="1917370"/>
                    </a:lnTo>
                    <a:lnTo>
                      <a:pt x="1258322" y="1889936"/>
                    </a:lnTo>
                    <a:lnTo>
                      <a:pt x="1345287" y="1850497"/>
                    </a:lnTo>
                    <a:lnTo>
                      <a:pt x="1427986" y="1807634"/>
                    </a:lnTo>
                    <a:lnTo>
                      <a:pt x="1505724" y="1752717"/>
                    </a:lnTo>
                    <a:lnTo>
                      <a:pt x="1578154" y="1691003"/>
                    </a:lnTo>
                    <a:lnTo>
                      <a:pt x="1643092" y="1622393"/>
                    </a:lnTo>
                    <a:lnTo>
                      <a:pt x="1701929" y="1546937"/>
                    </a:lnTo>
                    <a:lnTo>
                      <a:pt x="1753820" y="1468207"/>
                    </a:lnTo>
                    <a:lnTo>
                      <a:pt x="1796435" y="1382284"/>
                    </a:lnTo>
                    <a:lnTo>
                      <a:pt x="1831856" y="1296509"/>
                    </a:lnTo>
                    <a:lnTo>
                      <a:pt x="1857355" y="1202202"/>
                    </a:lnTo>
                    <a:lnTo>
                      <a:pt x="1875017" y="1111317"/>
                    </a:lnTo>
                    <a:lnTo>
                      <a:pt x="1884095" y="1015273"/>
                    </a:lnTo>
                    <a:lnTo>
                      <a:pt x="1883599" y="919230"/>
                    </a:lnTo>
                    <a:lnTo>
                      <a:pt x="1873032" y="823186"/>
                    </a:lnTo>
                    <a:lnTo>
                      <a:pt x="1854379" y="728829"/>
                    </a:lnTo>
                    <a:lnTo>
                      <a:pt x="1826449" y="637944"/>
                    </a:lnTo>
                    <a:lnTo>
                      <a:pt x="1790036" y="550483"/>
                    </a:lnTo>
                    <a:lnTo>
                      <a:pt x="1745586" y="466445"/>
                    </a:lnTo>
                    <a:lnTo>
                      <a:pt x="1693247" y="385830"/>
                    </a:lnTo>
                    <a:lnTo>
                      <a:pt x="1634560" y="315533"/>
                    </a:lnTo>
                    <a:lnTo>
                      <a:pt x="1567885" y="246923"/>
                    </a:lnTo>
                    <a:lnTo>
                      <a:pt x="1494910" y="186896"/>
                    </a:lnTo>
                    <a:lnTo>
                      <a:pt x="1417221" y="135451"/>
                    </a:lnTo>
                    <a:lnTo>
                      <a:pt x="1334423" y="90852"/>
                    </a:lnTo>
                    <a:lnTo>
                      <a:pt x="1249145" y="56523"/>
                    </a:lnTo>
                    <a:lnTo>
                      <a:pt x="1159302" y="29089"/>
                    </a:lnTo>
                    <a:lnTo>
                      <a:pt x="1068021" y="10237"/>
                    </a:lnTo>
                    <a:lnTo>
                      <a:pt x="975152" y="3391"/>
                    </a:lnTo>
                    <a:lnTo>
                      <a:pt x="882680" y="5078"/>
                    </a:lnTo>
                    <a:lnTo>
                      <a:pt x="789762" y="17083"/>
                    </a:lnTo>
                    <a:lnTo>
                      <a:pt x="698530" y="37671"/>
                    </a:lnTo>
                    <a:lnTo>
                      <a:pt x="609680" y="66841"/>
                    </a:lnTo>
                    <a:lnTo>
                      <a:pt x="524550" y="106281"/>
                    </a:lnTo>
                    <a:lnTo>
                      <a:pt x="443488" y="152566"/>
                    </a:lnTo>
                    <a:lnTo>
                      <a:pt x="366544" y="207484"/>
                    </a:lnTo>
                    <a:lnTo>
                      <a:pt x="296297" y="269198"/>
                    </a:lnTo>
                    <a:lnTo>
                      <a:pt x="232053" y="339544"/>
                    </a:lnTo>
                    <a:lnTo>
                      <a:pt x="174109" y="415000"/>
                    </a:lnTo>
                    <a:lnTo>
                      <a:pt x="124599" y="495615"/>
                    </a:lnTo>
                    <a:lnTo>
                      <a:pt x="82282" y="581340"/>
                    </a:lnTo>
                    <a:lnTo>
                      <a:pt x="48945" y="670538"/>
                    </a:lnTo>
                    <a:lnTo>
                      <a:pt x="25182" y="759735"/>
                    </a:lnTo>
                    <a:lnTo>
                      <a:pt x="9009" y="855779"/>
                    </a:lnTo>
                    <a:lnTo>
                      <a:pt x="1965" y="948350"/>
                    </a:lnTo>
                    <a:lnTo>
                      <a:pt x="4048" y="1044394"/>
                    </a:lnTo>
                    <a:lnTo>
                      <a:pt x="15012" y="1138751"/>
                    </a:lnTo>
                    <a:lnTo>
                      <a:pt x="35649" y="1231372"/>
                    </a:lnTo>
                    <a:lnTo>
                      <a:pt x="64076" y="1320520"/>
                    </a:lnTo>
                    <a:lnTo>
                      <a:pt x="101035" y="1407981"/>
                    </a:lnTo>
                    <a:lnTo>
                      <a:pt x="145633" y="1490333"/>
                    </a:lnTo>
                    <a:lnTo>
                      <a:pt x="198120" y="1567525"/>
                    </a:lnTo>
                    <a:lnTo>
                      <a:pt x="257503" y="1639558"/>
                    </a:lnTo>
                    <a:lnTo>
                      <a:pt x="324078" y="1704695"/>
                    </a:lnTo>
                    <a:lnTo>
                      <a:pt x="395962" y="1763036"/>
                    </a:lnTo>
                    <a:lnTo>
                      <a:pt x="472807" y="1814480"/>
                    </a:lnTo>
                    <a:lnTo>
                      <a:pt x="554266" y="1857343"/>
                    </a:lnTo>
                    <a:lnTo>
                      <a:pt x="638999" y="1891673"/>
                    </a:lnTo>
                    <a:lnTo>
                      <a:pt x="726758" y="1919107"/>
                    </a:lnTo>
                    <a:lnTo>
                      <a:pt x="1094959" y="1931112"/>
                    </a:lnTo>
                    <a:lnTo>
                      <a:pt x="1178302" y="1917370"/>
                    </a:lnTo>
                    <a:lnTo>
                      <a:pt x="1263879" y="1888200"/>
                    </a:lnTo>
                    <a:lnTo>
                      <a:pt x="1347470" y="1850497"/>
                    </a:lnTo>
                    <a:lnTo>
                      <a:pt x="1427440" y="1807634"/>
                    </a:lnTo>
                    <a:lnTo>
                      <a:pt x="1502797" y="1754453"/>
                    </a:lnTo>
                    <a:lnTo>
                      <a:pt x="1572796" y="1697849"/>
                    </a:lnTo>
                    <a:lnTo>
                      <a:pt x="1637139" y="1629239"/>
                    </a:lnTo>
                    <a:lnTo>
                      <a:pt x="1694389" y="1560629"/>
                    </a:lnTo>
                    <a:lnTo>
                      <a:pt x="1745536" y="1483487"/>
                    </a:lnTo>
                    <a:lnTo>
                      <a:pt x="1788795" y="1402871"/>
                    </a:lnTo>
                    <a:lnTo>
                      <a:pt x="1824861" y="1318833"/>
                    </a:lnTo>
                    <a:lnTo>
                      <a:pt x="1852444" y="1229636"/>
                    </a:lnTo>
                    <a:lnTo>
                      <a:pt x="1872139" y="1140438"/>
                    </a:lnTo>
                    <a:lnTo>
                      <a:pt x="1883103" y="1046130"/>
                    </a:lnTo>
                    <a:lnTo>
                      <a:pt x="1885980" y="955246"/>
                    </a:lnTo>
                    <a:lnTo>
                      <a:pt x="1879977" y="864312"/>
                    </a:lnTo>
                    <a:lnTo>
                      <a:pt x="1865640" y="770005"/>
                    </a:lnTo>
                    <a:lnTo>
                      <a:pt x="1842522" y="680807"/>
                    </a:lnTo>
                    <a:lnTo>
                      <a:pt x="1811913" y="593346"/>
                    </a:lnTo>
                    <a:lnTo>
                      <a:pt x="1773069" y="511044"/>
                    </a:lnTo>
                    <a:lnTo>
                      <a:pt x="1726436" y="432165"/>
                    </a:lnTo>
                    <a:lnTo>
                      <a:pt x="1673751" y="356659"/>
                    </a:lnTo>
                    <a:lnTo>
                      <a:pt x="1613029" y="288099"/>
                    </a:lnTo>
                    <a:lnTo>
                      <a:pt x="1546751" y="226335"/>
                    </a:lnTo>
                    <a:lnTo>
                      <a:pt x="1474818" y="169731"/>
                    </a:lnTo>
                    <a:lnTo>
                      <a:pt x="1397576" y="121709"/>
                    </a:lnTo>
                    <a:lnTo>
                      <a:pt x="1317010" y="80533"/>
                    </a:lnTo>
                    <a:lnTo>
                      <a:pt x="1233071" y="49676"/>
                    </a:lnTo>
                    <a:lnTo>
                      <a:pt x="1146453" y="23979"/>
                    </a:lnTo>
                    <a:lnTo>
                      <a:pt x="1057255" y="10237"/>
                    </a:lnTo>
                    <a:lnTo>
                      <a:pt x="967661" y="3391"/>
                    </a:lnTo>
                    <a:lnTo>
                      <a:pt x="876975" y="3391"/>
                    </a:lnTo>
                    <a:lnTo>
                      <a:pt x="787579" y="15396"/>
                    </a:lnTo>
                    <a:lnTo>
                      <a:pt x="699274" y="35984"/>
                    </a:lnTo>
                    <a:lnTo>
                      <a:pt x="613996" y="63418"/>
                    </a:lnTo>
                    <a:lnTo>
                      <a:pt x="530850" y="99435"/>
                    </a:lnTo>
                    <a:lnTo>
                      <a:pt x="452319" y="145720"/>
                    </a:lnTo>
                    <a:lnTo>
                      <a:pt x="377905" y="197165"/>
                    </a:lnTo>
                    <a:lnTo>
                      <a:pt x="309146" y="255506"/>
                    </a:lnTo>
                    <a:lnTo>
                      <a:pt x="245894" y="320643"/>
                    </a:lnTo>
                    <a:lnTo>
                      <a:pt x="188595" y="391138"/>
                    </a:lnTo>
                    <a:lnTo>
                      <a:pt x="138688" y="471604"/>
                    </a:lnTo>
                    <a:lnTo>
                      <a:pt x="95528" y="550483"/>
                    </a:lnTo>
                    <a:lnTo>
                      <a:pt x="61050" y="636258"/>
                    </a:lnTo>
                    <a:lnTo>
                      <a:pt x="33863" y="725406"/>
                    </a:lnTo>
                    <a:lnTo>
                      <a:pt x="15012" y="814603"/>
                    </a:lnTo>
                    <a:lnTo>
                      <a:pt x="4693" y="903801"/>
                    </a:lnTo>
                    <a:lnTo>
                      <a:pt x="2263" y="996372"/>
                    </a:lnTo>
                    <a:lnTo>
                      <a:pt x="8017" y="1087306"/>
                    </a:lnTo>
                    <a:lnTo>
                      <a:pt x="22850" y="1178191"/>
                    </a:lnTo>
                    <a:lnTo>
                      <a:pt x="45869" y="1267388"/>
                    </a:lnTo>
                    <a:lnTo>
                      <a:pt x="76875" y="1353113"/>
                    </a:lnTo>
                    <a:lnTo>
                      <a:pt x="115322" y="1437151"/>
                    </a:lnTo>
                    <a:lnTo>
                      <a:pt x="160367" y="1514344"/>
                    </a:lnTo>
                    <a:lnTo>
                      <a:pt x="213301" y="1588063"/>
                    </a:lnTo>
                    <a:lnTo>
                      <a:pt x="272435" y="1656673"/>
                    </a:lnTo>
                    <a:lnTo>
                      <a:pt x="337622" y="1718437"/>
                    </a:lnTo>
                    <a:lnTo>
                      <a:pt x="407373" y="1773305"/>
                    </a:lnTo>
                    <a:lnTo>
                      <a:pt x="483424" y="1821327"/>
                    </a:lnTo>
                    <a:lnTo>
                      <a:pt x="561559" y="1862502"/>
                    </a:lnTo>
                    <a:lnTo>
                      <a:pt x="644257" y="1895096"/>
                    </a:lnTo>
                    <a:lnTo>
                      <a:pt x="728990" y="1919107"/>
                    </a:lnTo>
                    <a:lnTo>
                      <a:pt x="1094959" y="1937958"/>
                    </a:lnTo>
                    <a:lnTo>
                      <a:pt x="1164808" y="1919107"/>
                    </a:lnTo>
                    <a:lnTo>
                      <a:pt x="1249988" y="1891673"/>
                    </a:lnTo>
                    <a:lnTo>
                      <a:pt x="1331199" y="1862502"/>
                    </a:lnTo>
                    <a:lnTo>
                      <a:pt x="1409036" y="1821327"/>
                    </a:lnTo>
                    <a:lnTo>
                      <a:pt x="1482656" y="1773305"/>
                    </a:lnTo>
                    <a:lnTo>
                      <a:pt x="1552655" y="1718437"/>
                    </a:lnTo>
                    <a:lnTo>
                      <a:pt x="1615609" y="1656673"/>
                    </a:lnTo>
                    <a:lnTo>
                      <a:pt x="1674495" y="1588063"/>
                    </a:lnTo>
                    <a:lnTo>
                      <a:pt x="1726089" y="1517767"/>
                    </a:lnTo>
                    <a:lnTo>
                      <a:pt x="1771531" y="1437151"/>
                    </a:lnTo>
                    <a:lnTo>
                      <a:pt x="1809780" y="1359959"/>
                    </a:lnTo>
                    <a:lnTo>
                      <a:pt x="1840488" y="1275971"/>
                    </a:lnTo>
                    <a:lnTo>
                      <a:pt x="1863457" y="1188460"/>
                    </a:lnTo>
                    <a:lnTo>
                      <a:pt x="1878886" y="1099312"/>
                    </a:lnTo>
                    <a:lnTo>
                      <a:pt x="1885980" y="1010114"/>
                    </a:lnTo>
                    <a:lnTo>
                      <a:pt x="1885385" y="920916"/>
                    </a:lnTo>
                    <a:lnTo>
                      <a:pt x="1876703" y="831768"/>
                    </a:lnTo>
                    <a:lnTo>
                      <a:pt x="1860034" y="745994"/>
                    </a:lnTo>
                    <a:lnTo>
                      <a:pt x="1836321" y="658532"/>
                    </a:lnTo>
                    <a:lnTo>
                      <a:pt x="1804472" y="576230"/>
                    </a:lnTo>
                    <a:lnTo>
                      <a:pt x="1766372" y="495615"/>
                    </a:lnTo>
                    <a:lnTo>
                      <a:pt x="1719938" y="420159"/>
                    </a:lnTo>
                    <a:lnTo>
                      <a:pt x="1667550" y="349813"/>
                    </a:lnTo>
                    <a:lnTo>
                      <a:pt x="1608267" y="282940"/>
                    </a:lnTo>
                    <a:lnTo>
                      <a:pt x="1543874" y="222912"/>
                    </a:lnTo>
                    <a:lnTo>
                      <a:pt x="1474768" y="169731"/>
                    </a:lnTo>
                    <a:lnTo>
                      <a:pt x="1400751" y="121709"/>
                    </a:lnTo>
                    <a:lnTo>
                      <a:pt x="1322914" y="84006"/>
                    </a:lnTo>
                    <a:lnTo>
                      <a:pt x="1241753" y="49676"/>
                    </a:lnTo>
                    <a:lnTo>
                      <a:pt x="1157318" y="25666"/>
                    </a:lnTo>
                    <a:lnTo>
                      <a:pt x="1072833" y="10237"/>
                    </a:lnTo>
                    <a:lnTo>
                      <a:pt x="986264" y="1655"/>
                    </a:lnTo>
                    <a:lnTo>
                      <a:pt x="899299" y="1655"/>
                    </a:lnTo>
                    <a:lnTo>
                      <a:pt x="812582" y="10237"/>
                    </a:lnTo>
                    <a:lnTo>
                      <a:pt x="726658" y="27402"/>
                    </a:lnTo>
                    <a:lnTo>
                      <a:pt x="642819" y="51413"/>
                    </a:lnTo>
                    <a:lnTo>
                      <a:pt x="561509" y="84006"/>
                    </a:lnTo>
                    <a:lnTo>
                      <a:pt x="484019" y="123446"/>
                    </a:lnTo>
                    <a:lnTo>
                      <a:pt x="409655" y="171467"/>
                    </a:lnTo>
                    <a:lnTo>
                      <a:pt x="341094" y="226335"/>
                    </a:lnTo>
                    <a:lnTo>
                      <a:pt x="275957" y="286363"/>
                    </a:lnTo>
                    <a:lnTo>
                      <a:pt x="218113" y="353236"/>
                    </a:lnTo>
                    <a:lnTo>
                      <a:pt x="166271" y="423582"/>
                    </a:lnTo>
                    <a:lnTo>
                      <a:pt x="120382" y="500725"/>
                    </a:lnTo>
                    <a:lnTo>
                      <a:pt x="81687" y="581340"/>
                    </a:lnTo>
                    <a:lnTo>
                      <a:pt x="50433" y="663692"/>
                    </a:lnTo>
                    <a:lnTo>
                      <a:pt x="25926" y="749417"/>
                    </a:lnTo>
                    <a:lnTo>
                      <a:pt x="10795" y="835191"/>
                    </a:lnTo>
                    <a:lnTo>
                      <a:pt x="1766" y="924339"/>
                    </a:lnTo>
                    <a:lnTo>
                      <a:pt x="1419" y="1011850"/>
                    </a:lnTo>
                    <a:lnTo>
                      <a:pt x="8910" y="1100998"/>
                    </a:lnTo>
                    <a:lnTo>
                      <a:pt x="23843" y="1188460"/>
                    </a:lnTo>
                    <a:lnTo>
                      <a:pt x="46464" y="1272498"/>
                    </a:lnTo>
                    <a:lnTo>
                      <a:pt x="76974" y="1354850"/>
                    </a:lnTo>
                    <a:lnTo>
                      <a:pt x="113933" y="1435465"/>
                    </a:lnTo>
                    <a:lnTo>
                      <a:pt x="158036" y="1510921"/>
                    </a:lnTo>
                    <a:lnTo>
                      <a:pt x="208836" y="1581217"/>
                    </a:lnTo>
                    <a:lnTo>
                      <a:pt x="265142" y="1649827"/>
                    </a:lnTo>
                    <a:lnTo>
                      <a:pt x="326658" y="1706580"/>
                    </a:lnTo>
                    <a:lnTo>
                      <a:pt x="394176" y="1763036"/>
                    </a:lnTo>
                    <a:lnTo>
                      <a:pt x="466209" y="1811057"/>
                    </a:lnTo>
                    <a:lnTo>
                      <a:pt x="541367" y="1853920"/>
                    </a:lnTo>
                    <a:lnTo>
                      <a:pt x="619998" y="1886513"/>
                    </a:lnTo>
                    <a:lnTo>
                      <a:pt x="700961" y="1912211"/>
                    </a:lnTo>
                    <a:lnTo>
                      <a:pt x="768479" y="1931112"/>
                    </a:lnTo>
                    <a:lnTo>
                      <a:pt x="1118325" y="1931112"/>
                    </a:lnTo>
                    <a:lnTo>
                      <a:pt x="1203405" y="1910524"/>
                    </a:lnTo>
                    <a:lnTo>
                      <a:pt x="1283325" y="1883090"/>
                    </a:lnTo>
                    <a:lnTo>
                      <a:pt x="1361063" y="1848761"/>
                    </a:lnTo>
                    <a:lnTo>
                      <a:pt x="1436122" y="1802475"/>
                    </a:lnTo>
                    <a:lnTo>
                      <a:pt x="1505079" y="1754453"/>
                    </a:lnTo>
                    <a:lnTo>
                      <a:pt x="1571010" y="1699585"/>
                    </a:lnTo>
                    <a:lnTo>
                      <a:pt x="1631831" y="1641245"/>
                    </a:lnTo>
                    <a:lnTo>
                      <a:pt x="1686600" y="1574371"/>
                    </a:lnTo>
                    <a:lnTo>
                      <a:pt x="1734770" y="1504025"/>
                    </a:lnTo>
                    <a:lnTo>
                      <a:pt x="1777881" y="1428569"/>
                    </a:lnTo>
                    <a:lnTo>
                      <a:pt x="1813451" y="1351426"/>
                    </a:lnTo>
                    <a:lnTo>
                      <a:pt x="1842969" y="1270811"/>
                    </a:lnTo>
                    <a:lnTo>
                      <a:pt x="1864946" y="1186773"/>
                    </a:lnTo>
                    <a:lnTo>
                      <a:pt x="1879134" y="1099312"/>
                    </a:lnTo>
                    <a:lnTo>
                      <a:pt x="1886724" y="1015273"/>
                    </a:lnTo>
                    <a:lnTo>
                      <a:pt x="1886873" y="927812"/>
                    </a:lnTo>
                    <a:lnTo>
                      <a:pt x="1878936" y="843774"/>
                    </a:lnTo>
                    <a:lnTo>
                      <a:pt x="1863804" y="756263"/>
                    </a:lnTo>
                    <a:lnTo>
                      <a:pt x="1841381" y="672423"/>
                    </a:lnTo>
                    <a:lnTo>
                      <a:pt x="1812905" y="593346"/>
                    </a:lnTo>
                    <a:lnTo>
                      <a:pt x="1776641" y="514467"/>
                    </a:lnTo>
                    <a:lnTo>
                      <a:pt x="1733630" y="440698"/>
                    </a:lnTo>
                    <a:lnTo>
                      <a:pt x="1684566" y="370401"/>
                    </a:lnTo>
                    <a:lnTo>
                      <a:pt x="1629301" y="305214"/>
                    </a:lnTo>
                    <a:lnTo>
                      <a:pt x="1568678" y="245187"/>
                    </a:lnTo>
                    <a:lnTo>
                      <a:pt x="1503690" y="190319"/>
                    </a:lnTo>
                    <a:lnTo>
                      <a:pt x="1434336" y="142297"/>
                    </a:lnTo>
                    <a:lnTo>
                      <a:pt x="1361907" y="99732"/>
                    </a:lnTo>
                    <a:lnTo>
                      <a:pt x="1283722" y="66841"/>
                    </a:lnTo>
                    <a:lnTo>
                      <a:pt x="1204198" y="37671"/>
                    </a:lnTo>
                    <a:lnTo>
                      <a:pt x="1122492" y="17083"/>
                    </a:lnTo>
                    <a:lnTo>
                      <a:pt x="1038751" y="6814"/>
                    </a:lnTo>
                    <a:lnTo>
                      <a:pt x="955209" y="-32"/>
                    </a:lnTo>
                    <a:lnTo>
                      <a:pt x="872212" y="3391"/>
                    </a:lnTo>
                    <a:lnTo>
                      <a:pt x="788273" y="13660"/>
                    </a:lnTo>
                    <a:lnTo>
                      <a:pt x="706765" y="32512"/>
                    </a:lnTo>
                    <a:lnTo>
                      <a:pt x="626745" y="58259"/>
                    </a:lnTo>
                    <a:lnTo>
                      <a:pt x="548759" y="90852"/>
                    </a:lnTo>
                    <a:lnTo>
                      <a:pt x="474296" y="130292"/>
                    </a:lnTo>
                    <a:lnTo>
                      <a:pt x="402957" y="176577"/>
                    </a:lnTo>
                    <a:lnTo>
                      <a:pt x="336927" y="229759"/>
                    </a:lnTo>
                    <a:lnTo>
                      <a:pt x="275312" y="288099"/>
                    </a:lnTo>
                    <a:lnTo>
                      <a:pt x="218659" y="353236"/>
                    </a:lnTo>
                    <a:lnTo>
                      <a:pt x="167958" y="420159"/>
                    </a:lnTo>
                    <a:lnTo>
                      <a:pt x="123458" y="493879"/>
                    </a:lnTo>
                    <a:lnTo>
                      <a:pt x="85259" y="571071"/>
                    </a:lnTo>
                    <a:lnTo>
                      <a:pt x="54104" y="649950"/>
                    </a:lnTo>
                    <a:lnTo>
                      <a:pt x="29796" y="732252"/>
                    </a:lnTo>
                    <a:lnTo>
                      <a:pt x="12879" y="814603"/>
                    </a:lnTo>
                    <a:lnTo>
                      <a:pt x="2858" y="900328"/>
                    </a:lnTo>
                    <a:lnTo>
                      <a:pt x="-119" y="986103"/>
                    </a:lnTo>
                    <a:lnTo>
                      <a:pt x="4048" y="1071878"/>
                    </a:lnTo>
                    <a:lnTo>
                      <a:pt x="16104" y="1155916"/>
                    </a:lnTo>
                    <a:lnTo>
                      <a:pt x="35749" y="1238218"/>
                    </a:lnTo>
                    <a:lnTo>
                      <a:pt x="62141" y="1320520"/>
                    </a:lnTo>
                    <a:lnTo>
                      <a:pt x="94536" y="1399448"/>
                    </a:lnTo>
                    <a:lnTo>
                      <a:pt x="133827" y="1474904"/>
                    </a:lnTo>
                    <a:lnTo>
                      <a:pt x="179368" y="1545201"/>
                    </a:lnTo>
                    <a:lnTo>
                      <a:pt x="231557" y="1612074"/>
                    </a:lnTo>
                    <a:lnTo>
                      <a:pt x="287864" y="1673838"/>
                    </a:lnTo>
                    <a:lnTo>
                      <a:pt x="349280" y="1728706"/>
                    </a:lnTo>
                    <a:lnTo>
                      <a:pt x="415955" y="1780151"/>
                    </a:lnTo>
                    <a:lnTo>
                      <a:pt x="486003" y="1823063"/>
                    </a:lnTo>
                    <a:lnTo>
                      <a:pt x="558929" y="1862502"/>
                    </a:lnTo>
                    <a:lnTo>
                      <a:pt x="635526" y="1893359"/>
                    </a:lnTo>
                    <a:lnTo>
                      <a:pt x="715000" y="1917370"/>
                    </a:lnTo>
                    <a:lnTo>
                      <a:pt x="772597" y="1934535"/>
                    </a:lnTo>
                    <a:lnTo>
                      <a:pt x="1114951" y="1931112"/>
                    </a:lnTo>
                    <a:lnTo>
                      <a:pt x="1200676" y="1910524"/>
                    </a:lnTo>
                    <a:lnTo>
                      <a:pt x="1278414" y="1883090"/>
                    </a:lnTo>
                    <a:lnTo>
                      <a:pt x="1352580" y="1850497"/>
                    </a:lnTo>
                    <a:lnTo>
                      <a:pt x="1424910" y="1809321"/>
                    </a:lnTo>
                    <a:lnTo>
                      <a:pt x="1493421" y="1766459"/>
                    </a:lnTo>
                    <a:lnTo>
                      <a:pt x="1557417" y="1713277"/>
                    </a:lnTo>
                    <a:lnTo>
                      <a:pt x="1617097" y="1656673"/>
                    </a:lnTo>
                    <a:lnTo>
                      <a:pt x="1671866" y="1594959"/>
                    </a:lnTo>
                    <a:lnTo>
                      <a:pt x="1720731" y="1526349"/>
                    </a:lnTo>
                    <a:lnTo>
                      <a:pt x="1763693" y="1456003"/>
                    </a:lnTo>
                    <a:lnTo>
                      <a:pt x="1801098" y="1382284"/>
                    </a:lnTo>
                    <a:lnTo>
                      <a:pt x="1831360" y="1305091"/>
                    </a:lnTo>
                    <a:lnTo>
                      <a:pt x="1855470" y="1224476"/>
                    </a:lnTo>
                    <a:lnTo>
                      <a:pt x="1873280" y="1142174"/>
                    </a:lnTo>
                    <a:lnTo>
                      <a:pt x="1883450" y="1059872"/>
                    </a:lnTo>
                    <a:lnTo>
                      <a:pt x="1887518" y="975834"/>
                    </a:lnTo>
                    <a:lnTo>
                      <a:pt x="1884045" y="893482"/>
                    </a:lnTo>
                    <a:lnTo>
                      <a:pt x="1873776" y="811180"/>
                    </a:lnTo>
                    <a:lnTo>
                      <a:pt x="1856810" y="728829"/>
                    </a:lnTo>
                    <a:lnTo>
                      <a:pt x="1832601" y="649950"/>
                    </a:lnTo>
                    <a:lnTo>
                      <a:pt x="1802636" y="571071"/>
                    </a:lnTo>
                    <a:lnTo>
                      <a:pt x="1766471" y="497302"/>
                    </a:lnTo>
                    <a:lnTo>
                      <a:pt x="1724254" y="427005"/>
                    </a:lnTo>
                    <a:lnTo>
                      <a:pt x="1676033" y="360132"/>
                    </a:lnTo>
                    <a:lnTo>
                      <a:pt x="1622356" y="296632"/>
                    </a:lnTo>
                    <a:lnTo>
                      <a:pt x="1562874" y="240077"/>
                    </a:lnTo>
                    <a:lnTo>
                      <a:pt x="1499920" y="186896"/>
                    </a:lnTo>
                    <a:lnTo>
                      <a:pt x="1432997" y="142297"/>
                    </a:lnTo>
                    <a:lnTo>
                      <a:pt x="1362055" y="101121"/>
                    </a:lnTo>
                    <a:lnTo>
                      <a:pt x="1288485" y="70264"/>
                    </a:lnTo>
                    <a:lnTo>
                      <a:pt x="1211392" y="42830"/>
                    </a:lnTo>
                    <a:lnTo>
                      <a:pt x="1133059" y="22242"/>
                    </a:lnTo>
                    <a:lnTo>
                      <a:pt x="1053187" y="8501"/>
                    </a:lnTo>
                    <a:lnTo>
                      <a:pt x="972671" y="3391"/>
                    </a:lnTo>
                    <a:lnTo>
                      <a:pt x="891014" y="3391"/>
                    </a:lnTo>
                    <a:lnTo>
                      <a:pt x="810250" y="11973"/>
                    </a:lnTo>
                    <a:lnTo>
                      <a:pt x="730875" y="27402"/>
                    </a:lnTo>
                    <a:lnTo>
                      <a:pt x="652741" y="49676"/>
                    </a:lnTo>
                    <a:lnTo>
                      <a:pt x="577186" y="78847"/>
                    </a:lnTo>
                    <a:lnTo>
                      <a:pt x="503863" y="113127"/>
                    </a:lnTo>
                    <a:lnTo>
                      <a:pt x="434410" y="156039"/>
                    </a:lnTo>
                    <a:lnTo>
                      <a:pt x="368330" y="204061"/>
                    </a:lnTo>
                    <a:lnTo>
                      <a:pt x="306566" y="257192"/>
                    </a:lnTo>
                    <a:lnTo>
                      <a:pt x="249168" y="315533"/>
                    </a:lnTo>
                    <a:lnTo>
                      <a:pt x="197525" y="378984"/>
                    </a:lnTo>
                    <a:lnTo>
                      <a:pt x="151438" y="447593"/>
                    </a:lnTo>
                    <a:lnTo>
                      <a:pt x="110461" y="519626"/>
                    </a:lnTo>
                    <a:lnTo>
                      <a:pt x="75784" y="595082"/>
                    </a:lnTo>
                    <a:lnTo>
                      <a:pt x="47804" y="670538"/>
                    </a:lnTo>
                    <a:lnTo>
                      <a:pt x="26124" y="749417"/>
                    </a:lnTo>
                    <a:lnTo>
                      <a:pt x="11093" y="831768"/>
                    </a:lnTo>
                    <a:lnTo>
                      <a:pt x="2858" y="912334"/>
                    </a:lnTo>
                    <a:lnTo>
                      <a:pt x="725" y="994685"/>
                    </a:lnTo>
                    <a:lnTo>
                      <a:pt x="5735" y="1076987"/>
                    </a:lnTo>
                    <a:lnTo>
                      <a:pt x="17840" y="1159339"/>
                    </a:lnTo>
                    <a:lnTo>
                      <a:pt x="37039" y="1236829"/>
                    </a:lnTo>
                    <a:lnTo>
                      <a:pt x="61099" y="1317097"/>
                    </a:lnTo>
                    <a:lnTo>
                      <a:pt x="92155" y="1392553"/>
                    </a:lnTo>
                    <a:lnTo>
                      <a:pt x="129411" y="1464586"/>
                    </a:lnTo>
                    <a:lnTo>
                      <a:pt x="172522" y="1533195"/>
                    </a:lnTo>
                    <a:lnTo>
                      <a:pt x="220692" y="1598382"/>
                    </a:lnTo>
                    <a:lnTo>
                      <a:pt x="274717" y="1660096"/>
                    </a:lnTo>
                    <a:lnTo>
                      <a:pt x="333306" y="1715014"/>
                    </a:lnTo>
                    <a:lnTo>
                      <a:pt x="395169" y="1764722"/>
                    </a:lnTo>
                    <a:lnTo>
                      <a:pt x="461645" y="1809321"/>
                    </a:lnTo>
                    <a:lnTo>
                      <a:pt x="530999" y="1847074"/>
                    </a:lnTo>
                    <a:lnTo>
                      <a:pt x="603726" y="1881354"/>
                    </a:lnTo>
                    <a:lnTo>
                      <a:pt x="677893" y="1905365"/>
                    </a:lnTo>
                    <a:lnTo>
                      <a:pt x="752505" y="1925953"/>
                    </a:lnTo>
                    <a:lnTo>
                      <a:pt x="1081614" y="1941381"/>
                    </a:lnTo>
                    <a:lnTo>
                      <a:pt x="1146106" y="1924216"/>
                    </a:lnTo>
                    <a:lnTo>
                      <a:pt x="1221810" y="1903678"/>
                    </a:lnTo>
                    <a:lnTo>
                      <a:pt x="1295430" y="1876194"/>
                    </a:lnTo>
                    <a:lnTo>
                      <a:pt x="1367016" y="1843651"/>
                    </a:lnTo>
                    <a:lnTo>
                      <a:pt x="1436668" y="1802475"/>
                    </a:lnTo>
                    <a:lnTo>
                      <a:pt x="1501210" y="1759612"/>
                    </a:lnTo>
                    <a:lnTo>
                      <a:pt x="1562626" y="1708118"/>
                    </a:lnTo>
                    <a:lnTo>
                      <a:pt x="1619280" y="1651563"/>
                    </a:lnTo>
                    <a:lnTo>
                      <a:pt x="1671370" y="1593223"/>
                    </a:lnTo>
                    <a:lnTo>
                      <a:pt x="1718449" y="1526349"/>
                    </a:lnTo>
                    <a:lnTo>
                      <a:pt x="1759774" y="1462899"/>
                    </a:lnTo>
                    <a:lnTo>
                      <a:pt x="1795840" y="1389130"/>
                    </a:lnTo>
                    <a:lnTo>
                      <a:pt x="1825953" y="1315410"/>
                    </a:lnTo>
                    <a:lnTo>
                      <a:pt x="1850658" y="1238218"/>
                    </a:lnTo>
                    <a:lnTo>
                      <a:pt x="1868915" y="1159488"/>
                    </a:lnTo>
                    <a:lnTo>
                      <a:pt x="1880970" y="1083883"/>
                    </a:lnTo>
                    <a:lnTo>
                      <a:pt x="1886476" y="1003268"/>
                    </a:lnTo>
                    <a:lnTo>
                      <a:pt x="1885533" y="920916"/>
                    </a:lnTo>
                    <a:lnTo>
                      <a:pt x="1878440" y="843774"/>
                    </a:lnTo>
                    <a:lnTo>
                      <a:pt x="1865045" y="763158"/>
                    </a:lnTo>
                    <a:lnTo>
                      <a:pt x="1844308" y="687703"/>
                    </a:lnTo>
                    <a:lnTo>
                      <a:pt x="1818760" y="610510"/>
                    </a:lnTo>
                    <a:lnTo>
                      <a:pt x="1786364" y="536741"/>
                    </a:lnTo>
                    <a:lnTo>
                      <a:pt x="1748463" y="468181"/>
                    </a:lnTo>
                    <a:lnTo>
                      <a:pt x="1705253" y="401258"/>
                    </a:lnTo>
                    <a:lnTo>
                      <a:pt x="1656437" y="337808"/>
                    </a:lnTo>
                    <a:lnTo>
                      <a:pt x="1603802" y="281203"/>
                    </a:lnTo>
                    <a:lnTo>
                      <a:pt x="1545858" y="228072"/>
                    </a:lnTo>
                    <a:lnTo>
                      <a:pt x="1484392" y="178314"/>
                    </a:lnTo>
                    <a:lnTo>
                      <a:pt x="1418660" y="135451"/>
                    </a:lnTo>
                    <a:lnTo>
                      <a:pt x="1350893" y="97698"/>
                    </a:lnTo>
                    <a:lnTo>
                      <a:pt x="1279009" y="65105"/>
                    </a:lnTo>
                    <a:lnTo>
                      <a:pt x="1204496" y="39407"/>
                    </a:lnTo>
                    <a:lnTo>
                      <a:pt x="1129636" y="22242"/>
                    </a:lnTo>
                    <a:lnTo>
                      <a:pt x="1052890" y="8501"/>
                    </a:lnTo>
                    <a:lnTo>
                      <a:pt x="974259" y="3391"/>
                    </a:lnTo>
                    <a:lnTo>
                      <a:pt x="896868" y="3391"/>
                    </a:lnTo>
                    <a:lnTo>
                      <a:pt x="819775" y="10237"/>
                    </a:lnTo>
                    <a:lnTo>
                      <a:pt x="742434" y="25666"/>
                    </a:lnTo>
                    <a:lnTo>
                      <a:pt x="668070" y="46253"/>
                    </a:lnTo>
                    <a:lnTo>
                      <a:pt x="594648" y="72001"/>
                    </a:lnTo>
                    <a:lnTo>
                      <a:pt x="523707" y="103007"/>
                    </a:lnTo>
                    <a:lnTo>
                      <a:pt x="455494" y="144034"/>
                    </a:lnTo>
                    <a:lnTo>
                      <a:pt x="391051" y="188583"/>
                    </a:lnTo>
                    <a:lnTo>
                      <a:pt x="329287" y="238341"/>
                    </a:lnTo>
                    <a:lnTo>
                      <a:pt x="272782" y="293209"/>
                    </a:lnTo>
                    <a:lnTo>
                      <a:pt x="221288" y="351550"/>
                    </a:lnTo>
                    <a:lnTo>
                      <a:pt x="173812" y="413264"/>
                    </a:lnTo>
                    <a:lnTo>
                      <a:pt x="131693" y="481873"/>
                    </a:lnTo>
                    <a:lnTo>
                      <a:pt x="95578" y="551872"/>
                    </a:lnTo>
                    <a:lnTo>
                      <a:pt x="64373" y="625939"/>
                    </a:lnTo>
                    <a:lnTo>
                      <a:pt x="38924" y="699708"/>
                    </a:lnTo>
                    <a:lnTo>
                      <a:pt x="20717" y="776851"/>
                    </a:lnTo>
                    <a:lnTo>
                      <a:pt x="8513" y="855779"/>
                    </a:lnTo>
                    <a:lnTo>
                      <a:pt x="2213" y="932922"/>
                    </a:lnTo>
                    <a:lnTo>
                      <a:pt x="1865" y="1011850"/>
                    </a:lnTo>
                    <a:lnTo>
                      <a:pt x="8612" y="1092416"/>
                    </a:lnTo>
                    <a:lnTo>
                      <a:pt x="20221" y="1169608"/>
                    </a:lnTo>
                    <a:lnTo>
                      <a:pt x="38676" y="1246800"/>
                    </a:lnTo>
                    <a:lnTo>
                      <a:pt x="63530" y="1320520"/>
                    </a:lnTo>
                    <a:lnTo>
                      <a:pt x="93345" y="1394289"/>
                    </a:lnTo>
                    <a:lnTo>
                      <a:pt x="129610" y="1464586"/>
                    </a:lnTo>
                    <a:lnTo>
                      <a:pt x="171282" y="1529772"/>
                    </a:lnTo>
                    <a:lnTo>
                      <a:pt x="217418" y="1591536"/>
                    </a:lnTo>
                    <a:lnTo>
                      <a:pt x="268218" y="1649827"/>
                    </a:lnTo>
                    <a:lnTo>
                      <a:pt x="323136" y="1704695"/>
                    </a:lnTo>
                    <a:lnTo>
                      <a:pt x="382865" y="1754453"/>
                    </a:lnTo>
                    <a:lnTo>
                      <a:pt x="445274" y="1799052"/>
                    </a:lnTo>
                    <a:lnTo>
                      <a:pt x="510858" y="1836755"/>
                    </a:lnTo>
                    <a:lnTo>
                      <a:pt x="579467" y="1871085"/>
                    </a:lnTo>
                    <a:lnTo>
                      <a:pt x="650558" y="1895096"/>
                    </a:lnTo>
                    <a:lnTo>
                      <a:pt x="723930" y="1917370"/>
                    </a:lnTo>
                    <a:lnTo>
                      <a:pt x="1098282" y="1931112"/>
                    </a:lnTo>
                    <a:lnTo>
                      <a:pt x="1168281" y="1910524"/>
                    </a:lnTo>
                    <a:lnTo>
                      <a:pt x="1243489" y="1895096"/>
                    </a:lnTo>
                    <a:lnTo>
                      <a:pt x="1314381" y="1869348"/>
                    </a:lnTo>
                    <a:lnTo>
                      <a:pt x="1381850" y="1835068"/>
                    </a:lnTo>
                    <a:lnTo>
                      <a:pt x="1447235" y="1795629"/>
                    </a:lnTo>
                    <a:lnTo>
                      <a:pt x="1508849" y="1752717"/>
                    </a:lnTo>
                    <a:lnTo>
                      <a:pt x="1568282" y="1703008"/>
                    </a:lnTo>
                    <a:lnTo>
                      <a:pt x="1621661" y="1649827"/>
                    </a:lnTo>
                    <a:lnTo>
                      <a:pt x="1672114" y="1593223"/>
                    </a:lnTo>
                    <a:lnTo>
                      <a:pt x="1718102" y="1531509"/>
                    </a:lnTo>
                    <a:lnTo>
                      <a:pt x="1757740" y="1464586"/>
                    </a:lnTo>
                    <a:lnTo>
                      <a:pt x="1793111" y="1395976"/>
                    </a:lnTo>
                    <a:lnTo>
                      <a:pt x="1823125" y="1325679"/>
                    </a:lnTo>
                    <a:lnTo>
                      <a:pt x="1846888" y="1251960"/>
                    </a:lnTo>
                    <a:lnTo>
                      <a:pt x="1865492" y="1179927"/>
                    </a:lnTo>
                    <a:lnTo>
                      <a:pt x="1878043" y="1104421"/>
                    </a:lnTo>
                    <a:lnTo>
                      <a:pt x="1884690" y="1027279"/>
                    </a:lnTo>
                    <a:lnTo>
                      <a:pt x="1885533" y="948350"/>
                    </a:lnTo>
                    <a:lnTo>
                      <a:pt x="1881019" y="872894"/>
                    </a:lnTo>
                    <a:lnTo>
                      <a:pt x="1870105" y="797439"/>
                    </a:lnTo>
                    <a:lnTo>
                      <a:pt x="1853684" y="721983"/>
                    </a:lnTo>
                    <a:lnTo>
                      <a:pt x="1831608" y="648214"/>
                    </a:lnTo>
                    <a:lnTo>
                      <a:pt x="1803430" y="577917"/>
                    </a:lnTo>
                    <a:lnTo>
                      <a:pt x="1770291" y="509307"/>
                    </a:lnTo>
                    <a:lnTo>
                      <a:pt x="1732489" y="442434"/>
                    </a:lnTo>
                    <a:lnTo>
                      <a:pt x="1689229" y="380670"/>
                    </a:lnTo>
                    <a:lnTo>
                      <a:pt x="1641505" y="322379"/>
                    </a:lnTo>
                    <a:lnTo>
                      <a:pt x="1589118" y="267511"/>
                    </a:lnTo>
                    <a:lnTo>
                      <a:pt x="1532563" y="216066"/>
                    </a:lnTo>
                    <a:lnTo>
                      <a:pt x="1472436" y="171467"/>
                    </a:lnTo>
                    <a:lnTo>
                      <a:pt x="1409383" y="130292"/>
                    </a:lnTo>
                    <a:lnTo>
                      <a:pt x="1343154" y="94275"/>
                    </a:lnTo>
                    <a:lnTo>
                      <a:pt x="1273999" y="65105"/>
                    </a:lnTo>
                    <a:lnTo>
                      <a:pt x="1203405" y="42830"/>
                    </a:lnTo>
                    <a:lnTo>
                      <a:pt x="1131223" y="22242"/>
                    </a:lnTo>
                    <a:lnTo>
                      <a:pt x="1057702" y="10237"/>
                    </a:lnTo>
                    <a:lnTo>
                      <a:pt x="982593" y="3391"/>
                    </a:lnTo>
                    <a:lnTo>
                      <a:pt x="907584" y="3391"/>
                    </a:lnTo>
                    <a:lnTo>
                      <a:pt x="833517" y="10237"/>
                    </a:lnTo>
                    <a:lnTo>
                      <a:pt x="759996" y="20705"/>
                    </a:lnTo>
                    <a:lnTo>
                      <a:pt x="686872" y="41094"/>
                    </a:lnTo>
                    <a:lnTo>
                      <a:pt x="616129" y="65105"/>
                    </a:lnTo>
                    <a:lnTo>
                      <a:pt x="547668" y="94275"/>
                    </a:lnTo>
                    <a:lnTo>
                      <a:pt x="481291" y="130292"/>
                    </a:lnTo>
                    <a:lnTo>
                      <a:pt x="417394" y="169731"/>
                    </a:lnTo>
                    <a:lnTo>
                      <a:pt x="358309" y="214330"/>
                    </a:lnTo>
                    <a:lnTo>
                      <a:pt x="300961" y="265775"/>
                    </a:lnTo>
                    <a:lnTo>
                      <a:pt x="249119" y="320643"/>
                    </a:lnTo>
                    <a:lnTo>
                      <a:pt x="200948" y="378984"/>
                    </a:lnTo>
                    <a:lnTo>
                      <a:pt x="158135" y="440698"/>
                    </a:lnTo>
                    <a:lnTo>
                      <a:pt x="119440" y="505884"/>
                    </a:lnTo>
                    <a:lnTo>
                      <a:pt x="86301" y="576032"/>
                    </a:lnTo>
                    <a:lnTo>
                      <a:pt x="58767" y="643104"/>
                    </a:lnTo>
                    <a:lnTo>
                      <a:pt x="35451" y="716823"/>
                    </a:lnTo>
                    <a:lnTo>
                      <a:pt x="18534" y="790593"/>
                    </a:lnTo>
                    <a:lnTo>
                      <a:pt x="7521" y="866048"/>
                    </a:lnTo>
                    <a:lnTo>
                      <a:pt x="2114" y="941504"/>
                    </a:lnTo>
                    <a:lnTo>
                      <a:pt x="2510" y="1016960"/>
                    </a:lnTo>
                    <a:lnTo>
                      <a:pt x="8860" y="1092416"/>
                    </a:lnTo>
                    <a:lnTo>
                      <a:pt x="20022" y="1167921"/>
                    </a:lnTo>
                    <a:lnTo>
                      <a:pt x="38378" y="1241641"/>
                    </a:lnTo>
                    <a:lnTo>
                      <a:pt x="62240" y="1313674"/>
                    </a:lnTo>
                    <a:lnTo>
                      <a:pt x="89625" y="1382284"/>
                    </a:lnTo>
                    <a:lnTo>
                      <a:pt x="122863" y="1450893"/>
                    </a:lnTo>
                    <a:lnTo>
                      <a:pt x="161062" y="1514344"/>
                    </a:lnTo>
                    <a:lnTo>
                      <a:pt x="203577" y="1574371"/>
                    </a:lnTo>
                    <a:lnTo>
                      <a:pt x="251450" y="1632662"/>
                    </a:lnTo>
                    <a:lnTo>
                      <a:pt x="302647" y="1685843"/>
                    </a:lnTo>
                    <a:lnTo>
                      <a:pt x="358755" y="1735602"/>
                    </a:lnTo>
                    <a:lnTo>
                      <a:pt x="417890" y="1780151"/>
                    </a:lnTo>
                    <a:lnTo>
                      <a:pt x="479554" y="1819640"/>
                    </a:lnTo>
                    <a:lnTo>
                      <a:pt x="543798" y="1853920"/>
                    </a:lnTo>
                    <a:lnTo>
                      <a:pt x="610821" y="1881354"/>
                    </a:lnTo>
                    <a:lnTo>
                      <a:pt x="678885" y="1905365"/>
                    </a:lnTo>
                    <a:lnTo>
                      <a:pt x="749826" y="1922530"/>
                    </a:lnTo>
                    <a:lnTo>
                      <a:pt x="1108303" y="1937958"/>
                    </a:lnTo>
                    <a:lnTo>
                      <a:pt x="1178402" y="1912211"/>
                    </a:lnTo>
                    <a:lnTo>
                      <a:pt x="1247210" y="1891673"/>
                    </a:lnTo>
                    <a:lnTo>
                      <a:pt x="1314530" y="1864189"/>
                    </a:lnTo>
                    <a:lnTo>
                      <a:pt x="1379468" y="1835068"/>
                    </a:lnTo>
                    <a:lnTo>
                      <a:pt x="1442224" y="1795629"/>
                    </a:lnTo>
                    <a:lnTo>
                      <a:pt x="1500813" y="1753262"/>
                    </a:lnTo>
                    <a:lnTo>
                      <a:pt x="1557219" y="1711591"/>
                    </a:lnTo>
                    <a:lnTo>
                      <a:pt x="1610201" y="1658409"/>
                    </a:lnTo>
                    <a:lnTo>
                      <a:pt x="1658918" y="1606964"/>
                    </a:lnTo>
                    <a:lnTo>
                      <a:pt x="1703368" y="1546937"/>
                    </a:lnTo>
                    <a:lnTo>
                      <a:pt x="1743899" y="1485173"/>
                    </a:lnTo>
                    <a:lnTo>
                      <a:pt x="1778824" y="1423459"/>
                    </a:lnTo>
                    <a:lnTo>
                      <a:pt x="1809879" y="1354850"/>
                    </a:lnTo>
                    <a:lnTo>
                      <a:pt x="1835279" y="1287976"/>
                    </a:lnTo>
                    <a:lnTo>
                      <a:pt x="1856115" y="1217630"/>
                    </a:lnTo>
                    <a:lnTo>
                      <a:pt x="1871792" y="1147334"/>
                    </a:lnTo>
                    <a:lnTo>
                      <a:pt x="1882061" y="1071878"/>
                    </a:lnTo>
                    <a:lnTo>
                      <a:pt x="1886129" y="1001532"/>
                    </a:lnTo>
                    <a:lnTo>
                      <a:pt x="1885533" y="926076"/>
                    </a:lnTo>
                    <a:lnTo>
                      <a:pt x="1879531" y="852307"/>
                    </a:lnTo>
                    <a:lnTo>
                      <a:pt x="1867674" y="782010"/>
                    </a:lnTo>
                    <a:lnTo>
                      <a:pt x="1850311" y="708241"/>
                    </a:lnTo>
                    <a:lnTo>
                      <a:pt x="1828433" y="639681"/>
                    </a:lnTo>
                    <a:lnTo>
                      <a:pt x="1801347" y="571071"/>
                    </a:lnTo>
                    <a:lnTo>
                      <a:pt x="1769795" y="507621"/>
                    </a:lnTo>
                    <a:lnTo>
                      <a:pt x="1731993" y="442434"/>
                    </a:lnTo>
                    <a:lnTo>
                      <a:pt x="1690916" y="384143"/>
                    </a:lnTo>
                    <a:lnTo>
                      <a:pt x="1645375" y="327539"/>
                    </a:lnTo>
                    <a:lnTo>
                      <a:pt x="1595964" y="274357"/>
                    </a:lnTo>
                    <a:lnTo>
                      <a:pt x="1541840" y="224599"/>
                    </a:lnTo>
                    <a:lnTo>
                      <a:pt x="1485236" y="180050"/>
                    </a:lnTo>
                    <a:lnTo>
                      <a:pt x="1425803" y="140561"/>
                    </a:lnTo>
                    <a:lnTo>
                      <a:pt x="1362254" y="104544"/>
                    </a:lnTo>
                    <a:lnTo>
                      <a:pt x="1297216" y="75424"/>
                    </a:lnTo>
                    <a:lnTo>
                      <a:pt x="1230789" y="49676"/>
                    </a:lnTo>
                    <a:lnTo>
                      <a:pt x="1161187" y="30825"/>
                    </a:lnTo>
                    <a:lnTo>
                      <a:pt x="1092776" y="17083"/>
                    </a:lnTo>
                    <a:lnTo>
                      <a:pt x="1021090" y="6814"/>
                    </a:lnTo>
                    <a:lnTo>
                      <a:pt x="950049" y="3391"/>
                    </a:lnTo>
                    <a:lnTo>
                      <a:pt x="878017" y="6814"/>
                    </a:lnTo>
                    <a:lnTo>
                      <a:pt x="807671" y="13660"/>
                    </a:lnTo>
                    <a:lnTo>
                      <a:pt x="737225" y="27402"/>
                    </a:lnTo>
                    <a:lnTo>
                      <a:pt x="667971" y="47990"/>
                    </a:lnTo>
                    <a:lnTo>
                      <a:pt x="601147" y="72001"/>
                    </a:lnTo>
                    <a:lnTo>
                      <a:pt x="535067" y="101121"/>
                    </a:lnTo>
                    <a:lnTo>
                      <a:pt x="473055" y="135451"/>
                    </a:lnTo>
                    <a:lnTo>
                      <a:pt x="412284" y="174891"/>
                    </a:lnTo>
                    <a:lnTo>
                      <a:pt x="355084" y="217753"/>
                    </a:lnTo>
                    <a:lnTo>
                      <a:pt x="301407" y="265775"/>
                    </a:lnTo>
                    <a:lnTo>
                      <a:pt x="251798" y="317220"/>
                    </a:lnTo>
                    <a:lnTo>
                      <a:pt x="205661" y="373824"/>
                    </a:lnTo>
                    <a:lnTo>
                      <a:pt x="163443" y="433851"/>
                    </a:lnTo>
                    <a:lnTo>
                      <a:pt x="126187" y="495615"/>
                    </a:lnTo>
                    <a:lnTo>
                      <a:pt x="93196" y="559066"/>
                    </a:lnTo>
                    <a:lnTo>
                      <a:pt x="65514" y="625939"/>
                    </a:lnTo>
                    <a:lnTo>
                      <a:pt x="42694" y="694549"/>
                    </a:lnTo>
                    <a:lnTo>
                      <a:pt x="25033" y="766582"/>
                    </a:lnTo>
                    <a:lnTo>
                      <a:pt x="12383" y="835191"/>
                    </a:lnTo>
                    <a:lnTo>
                      <a:pt x="4544" y="907224"/>
                    </a:lnTo>
                    <a:lnTo>
                      <a:pt x="2659" y="980944"/>
                    </a:lnTo>
                    <a:lnTo>
                      <a:pt x="5189" y="1052977"/>
                    </a:lnTo>
                    <a:lnTo>
                      <a:pt x="13127" y="1125009"/>
                    </a:lnTo>
                    <a:lnTo>
                      <a:pt x="27117" y="1195355"/>
                    </a:lnTo>
                    <a:lnTo>
                      <a:pt x="45323" y="1265652"/>
                    </a:lnTo>
                    <a:lnTo>
                      <a:pt x="69533" y="1334262"/>
                    </a:lnTo>
                    <a:lnTo>
                      <a:pt x="97661" y="1399448"/>
                    </a:lnTo>
                    <a:lnTo>
                      <a:pt x="130404" y="1464586"/>
                    </a:lnTo>
                    <a:lnTo>
                      <a:pt x="168106" y="1524613"/>
                    </a:lnTo>
                    <a:lnTo>
                      <a:pt x="210076" y="1581217"/>
                    </a:lnTo>
                    <a:lnTo>
                      <a:pt x="255320" y="1636085"/>
                    </a:lnTo>
                    <a:lnTo>
                      <a:pt x="304433" y="1687580"/>
                    </a:lnTo>
                    <a:lnTo>
                      <a:pt x="357317" y="1733865"/>
                    </a:lnTo>
                    <a:lnTo>
                      <a:pt x="413475" y="1776728"/>
                    </a:lnTo>
                    <a:lnTo>
                      <a:pt x="471815" y="1814480"/>
                    </a:lnTo>
                    <a:lnTo>
                      <a:pt x="533628" y="1847074"/>
                    </a:lnTo>
                    <a:lnTo>
                      <a:pt x="597178" y="1876194"/>
                    </a:lnTo>
                    <a:lnTo>
                      <a:pt x="661968" y="1898519"/>
                    </a:lnTo>
                    <a:lnTo>
                      <a:pt x="728990" y="1919107"/>
                    </a:lnTo>
                    <a:lnTo>
                      <a:pt x="771605" y="1932799"/>
                    </a:lnTo>
                    <a:lnTo>
                      <a:pt x="1088311" y="1941381"/>
                    </a:lnTo>
                    <a:lnTo>
                      <a:pt x="1139111" y="1924216"/>
                    </a:lnTo>
                    <a:lnTo>
                      <a:pt x="1205538" y="1905365"/>
                    </a:lnTo>
                    <a:lnTo>
                      <a:pt x="1270576" y="1883090"/>
                    </a:lnTo>
                    <a:lnTo>
                      <a:pt x="1333580" y="1857343"/>
                    </a:lnTo>
                    <a:lnTo>
                      <a:pt x="1395095" y="1823063"/>
                    </a:lnTo>
                    <a:lnTo>
                      <a:pt x="1453039" y="1788733"/>
                    </a:lnTo>
                    <a:lnTo>
                      <a:pt x="1509644" y="1747607"/>
                    </a:lnTo>
                    <a:lnTo>
                      <a:pt x="1561683" y="1704695"/>
                    </a:lnTo>
                    <a:lnTo>
                      <a:pt x="1612285" y="1656673"/>
                    </a:lnTo>
                    <a:lnTo>
                      <a:pt x="1658372" y="1603541"/>
                    </a:lnTo>
                    <a:lnTo>
                      <a:pt x="1700193" y="1552047"/>
                    </a:lnTo>
                    <a:lnTo>
                      <a:pt x="1738690" y="1492019"/>
                    </a:lnTo>
                    <a:lnTo>
                      <a:pt x="1773119" y="1430305"/>
                    </a:lnTo>
                    <a:lnTo>
                      <a:pt x="1803083" y="1368542"/>
                    </a:lnTo>
                    <a:lnTo>
                      <a:pt x="1828433" y="1305091"/>
                    </a:lnTo>
                    <a:lnTo>
                      <a:pt x="1849269" y="1236482"/>
                    </a:lnTo>
                    <a:lnTo>
                      <a:pt x="1865640" y="1169608"/>
                    </a:lnTo>
                    <a:lnTo>
                      <a:pt x="1876803" y="1099312"/>
                    </a:lnTo>
                    <a:lnTo>
                      <a:pt x="1883649" y="1030702"/>
                    </a:lnTo>
                    <a:lnTo>
                      <a:pt x="1885286" y="962092"/>
                    </a:lnTo>
                    <a:lnTo>
                      <a:pt x="1882507" y="891796"/>
                    </a:lnTo>
                    <a:lnTo>
                      <a:pt x="1874322" y="823186"/>
                    </a:lnTo>
                    <a:lnTo>
                      <a:pt x="1861225" y="754576"/>
                    </a:lnTo>
                    <a:lnTo>
                      <a:pt x="1844060" y="684577"/>
                    </a:lnTo>
                    <a:lnTo>
                      <a:pt x="1820347" y="619093"/>
                    </a:lnTo>
                    <a:lnTo>
                      <a:pt x="1793608" y="555643"/>
                    </a:lnTo>
                    <a:lnTo>
                      <a:pt x="1762503" y="493879"/>
                    </a:lnTo>
                    <a:lnTo>
                      <a:pt x="1726436" y="433851"/>
                    </a:lnTo>
                    <a:lnTo>
                      <a:pt x="1686600" y="377247"/>
                    </a:lnTo>
                    <a:lnTo>
                      <a:pt x="1642001" y="324116"/>
                    </a:lnTo>
                    <a:lnTo>
                      <a:pt x="1595666" y="274357"/>
                    </a:lnTo>
                    <a:lnTo>
                      <a:pt x="1544916" y="228072"/>
                    </a:lnTo>
                    <a:lnTo>
                      <a:pt x="1491189" y="185160"/>
                    </a:lnTo>
                    <a:lnTo>
                      <a:pt x="1434188" y="145720"/>
                    </a:lnTo>
                    <a:lnTo>
                      <a:pt x="1374755" y="111440"/>
                    </a:lnTo>
                    <a:lnTo>
                      <a:pt x="1313140" y="84006"/>
                    </a:lnTo>
                    <a:lnTo>
                      <a:pt x="1250137" y="56523"/>
                    </a:lnTo>
                    <a:lnTo>
                      <a:pt x="1185248" y="35984"/>
                    </a:lnTo>
                    <a:lnTo>
                      <a:pt x="1118374" y="22242"/>
                    </a:lnTo>
                    <a:lnTo>
                      <a:pt x="1051005" y="10237"/>
                    </a:lnTo>
                    <a:lnTo>
                      <a:pt x="983040" y="5078"/>
                    </a:lnTo>
                    <a:lnTo>
                      <a:pt x="915720" y="5078"/>
                    </a:lnTo>
                    <a:lnTo>
                      <a:pt x="847209" y="10237"/>
                    </a:lnTo>
                    <a:lnTo>
                      <a:pt x="779741" y="20506"/>
                    </a:lnTo>
                    <a:lnTo>
                      <a:pt x="713363" y="34248"/>
                    </a:lnTo>
                    <a:lnTo>
                      <a:pt x="648177" y="54836"/>
                    </a:lnTo>
                    <a:lnTo>
                      <a:pt x="584925" y="78847"/>
                    </a:lnTo>
                    <a:lnTo>
                      <a:pt x="523756" y="106281"/>
                    </a:lnTo>
                    <a:lnTo>
                      <a:pt x="463679" y="140561"/>
                    </a:lnTo>
                    <a:lnTo>
                      <a:pt x="406380" y="178314"/>
                    </a:lnTo>
                    <a:lnTo>
                      <a:pt x="352753" y="222565"/>
                    </a:lnTo>
                    <a:lnTo>
                      <a:pt x="301010" y="267511"/>
                    </a:lnTo>
                    <a:lnTo>
                      <a:pt x="253038" y="317220"/>
                    </a:lnTo>
                    <a:lnTo>
                      <a:pt x="209282" y="368665"/>
                    </a:lnTo>
                    <a:lnTo>
                      <a:pt x="169545" y="423582"/>
                    </a:lnTo>
                    <a:lnTo>
                      <a:pt x="132934" y="483610"/>
                    </a:lnTo>
                    <a:lnTo>
                      <a:pt x="100538" y="543637"/>
                    </a:lnTo>
                    <a:lnTo>
                      <a:pt x="73204" y="608774"/>
                    </a:lnTo>
                    <a:lnTo>
                      <a:pt x="49590" y="673961"/>
                    </a:lnTo>
                    <a:lnTo>
                      <a:pt x="31135" y="739148"/>
                    </a:lnTo>
                    <a:lnTo>
                      <a:pt x="17096" y="807757"/>
                    </a:lnTo>
                    <a:lnTo>
                      <a:pt x="7769" y="874631"/>
                    </a:lnTo>
                    <a:lnTo>
                      <a:pt x="3007" y="943241"/>
                    </a:lnTo>
                    <a:lnTo>
                      <a:pt x="3255" y="1011850"/>
                    </a:lnTo>
                    <a:lnTo>
                      <a:pt x="8513" y="1082147"/>
                    </a:lnTo>
                    <a:lnTo>
                      <a:pt x="18534" y="1149020"/>
                    </a:lnTo>
                    <a:lnTo>
                      <a:pt x="32475" y="1217630"/>
                    </a:lnTo>
                    <a:lnTo>
                      <a:pt x="51624" y="1282817"/>
                    </a:lnTo>
                    <a:lnTo>
                      <a:pt x="75486" y="1347954"/>
                    </a:lnTo>
                    <a:lnTo>
                      <a:pt x="102672" y="1409718"/>
                    </a:lnTo>
                    <a:lnTo>
                      <a:pt x="134372" y="1469745"/>
                    </a:lnTo>
                    <a:lnTo>
                      <a:pt x="170389" y="1526349"/>
                    </a:lnTo>
                    <a:lnTo>
                      <a:pt x="210423" y="1581217"/>
                    </a:lnTo>
                    <a:lnTo>
                      <a:pt x="253732" y="1634398"/>
                    </a:lnTo>
                    <a:lnTo>
                      <a:pt x="300415" y="1684107"/>
                    </a:lnTo>
                    <a:lnTo>
                      <a:pt x="350471" y="1727019"/>
                    </a:lnTo>
                    <a:lnTo>
                      <a:pt x="403602" y="1768145"/>
                    </a:lnTo>
                    <a:lnTo>
                      <a:pt x="459363" y="1805898"/>
                    </a:lnTo>
                    <a:lnTo>
                      <a:pt x="516513" y="1838491"/>
                    </a:lnTo>
                    <a:lnTo>
                      <a:pt x="577037" y="1867662"/>
                    </a:lnTo>
                    <a:lnTo>
                      <a:pt x="638155" y="1891673"/>
                    </a:lnTo>
                    <a:lnTo>
                      <a:pt x="700911" y="1910524"/>
                    </a:lnTo>
                    <a:lnTo>
                      <a:pt x="758656" y="1925953"/>
                    </a:lnTo>
                    <a:lnTo>
                      <a:pt x="1084987" y="1937958"/>
                    </a:lnTo>
                    <a:lnTo>
                      <a:pt x="1154986" y="1910524"/>
                    </a:lnTo>
                    <a:lnTo>
                      <a:pt x="1217742" y="1901942"/>
                    </a:lnTo>
                    <a:lnTo>
                      <a:pt x="1279158" y="1877931"/>
                    </a:lnTo>
                    <a:lnTo>
                      <a:pt x="1339136" y="1855656"/>
                    </a:lnTo>
                    <a:lnTo>
                      <a:pt x="1397576" y="1823063"/>
                    </a:lnTo>
                    <a:lnTo>
                      <a:pt x="1452295" y="1788733"/>
                    </a:lnTo>
                    <a:lnTo>
                      <a:pt x="1506072" y="1751030"/>
                    </a:lnTo>
                    <a:lnTo>
                      <a:pt x="1556425" y="1709854"/>
                    </a:lnTo>
                    <a:lnTo>
                      <a:pt x="1604397" y="1663569"/>
                    </a:lnTo>
                    <a:lnTo>
                      <a:pt x="1648599" y="1615547"/>
                    </a:lnTo>
                    <a:lnTo>
                      <a:pt x="1689378" y="1565789"/>
                    </a:lnTo>
                    <a:lnTo>
                      <a:pt x="1726784" y="1510921"/>
                    </a:lnTo>
                    <a:lnTo>
                      <a:pt x="1760717" y="1450893"/>
                    </a:lnTo>
                    <a:lnTo>
                      <a:pt x="1791276" y="1394289"/>
                    </a:lnTo>
                    <a:lnTo>
                      <a:pt x="1816775" y="1332525"/>
                    </a:lnTo>
                    <a:lnTo>
                      <a:pt x="1838454" y="1270811"/>
                    </a:lnTo>
                    <a:lnTo>
                      <a:pt x="1856711" y="1207361"/>
                    </a:lnTo>
                    <a:lnTo>
                      <a:pt x="1870105" y="1142174"/>
                    </a:lnTo>
                    <a:lnTo>
                      <a:pt x="1879233" y="1076987"/>
                    </a:lnTo>
                    <a:lnTo>
                      <a:pt x="1884144" y="1010114"/>
                    </a:lnTo>
                    <a:lnTo>
                      <a:pt x="1884393" y="944927"/>
                    </a:lnTo>
                    <a:lnTo>
                      <a:pt x="1880176" y="878054"/>
                    </a:lnTo>
                    <a:lnTo>
                      <a:pt x="1872040" y="811180"/>
                    </a:lnTo>
                    <a:lnTo>
                      <a:pt x="1859092" y="747730"/>
                    </a:lnTo>
                    <a:lnTo>
                      <a:pt x="1841778" y="685966"/>
                    </a:lnTo>
                    <a:lnTo>
                      <a:pt x="1820248" y="620780"/>
                    </a:lnTo>
                    <a:lnTo>
                      <a:pt x="1794550" y="562489"/>
                    </a:lnTo>
                    <a:lnTo>
                      <a:pt x="1765131" y="500725"/>
                    </a:lnTo>
                    <a:lnTo>
                      <a:pt x="1731943" y="445857"/>
                    </a:lnTo>
                    <a:lnTo>
                      <a:pt x="1695182" y="390989"/>
                    </a:lnTo>
                    <a:lnTo>
                      <a:pt x="1654106" y="337808"/>
                    </a:lnTo>
                    <a:lnTo>
                      <a:pt x="1610350" y="289786"/>
                    </a:lnTo>
                    <a:lnTo>
                      <a:pt x="1563420" y="245187"/>
                    </a:lnTo>
                    <a:lnTo>
                      <a:pt x="1513116" y="202324"/>
                    </a:lnTo>
                    <a:lnTo>
                      <a:pt x="1461126" y="164572"/>
                    </a:lnTo>
                    <a:lnTo>
                      <a:pt x="1405513" y="128555"/>
                    </a:lnTo>
                    <a:lnTo>
                      <a:pt x="1348413" y="97698"/>
                    </a:lnTo>
                    <a:lnTo>
                      <a:pt x="1289526" y="72001"/>
                    </a:lnTo>
                    <a:lnTo>
                      <a:pt x="1228904" y="49676"/>
                    </a:lnTo>
                    <a:lnTo>
                      <a:pt x="1167537" y="32512"/>
                    </a:lnTo>
                    <a:lnTo>
                      <a:pt x="1103392" y="18819"/>
                    </a:lnTo>
                    <a:lnTo>
                      <a:pt x="1039495" y="10237"/>
                    </a:lnTo>
                    <a:lnTo>
                      <a:pt x="975450" y="5078"/>
                    </a:lnTo>
                    <a:lnTo>
                      <a:pt x="909965" y="6814"/>
                    </a:lnTo>
                    <a:lnTo>
                      <a:pt x="846713" y="10237"/>
                    </a:lnTo>
                    <a:lnTo>
                      <a:pt x="782618" y="18819"/>
                    </a:lnTo>
                    <a:lnTo>
                      <a:pt x="719366" y="32512"/>
                    </a:lnTo>
                    <a:lnTo>
                      <a:pt x="656858" y="51413"/>
                    </a:lnTo>
                    <a:lnTo>
                      <a:pt x="595491" y="73687"/>
                    </a:lnTo>
                    <a:lnTo>
                      <a:pt x="536307" y="101121"/>
                    </a:lnTo>
                    <a:lnTo>
                      <a:pt x="479554" y="132028"/>
                    </a:lnTo>
                    <a:lnTo>
                      <a:pt x="424637" y="166308"/>
                    </a:lnTo>
                    <a:lnTo>
                      <a:pt x="373390" y="204061"/>
                    </a:lnTo>
                    <a:lnTo>
                      <a:pt x="322789" y="245187"/>
                    </a:lnTo>
                    <a:lnTo>
                      <a:pt x="276751" y="291522"/>
                    </a:lnTo>
                    <a:lnTo>
                      <a:pt x="232698" y="341231"/>
                    </a:lnTo>
                    <a:lnTo>
                      <a:pt x="192217" y="392676"/>
                    </a:lnTo>
                    <a:lnTo>
                      <a:pt x="155059" y="447593"/>
                    </a:lnTo>
                    <a:lnTo>
                      <a:pt x="122267" y="502461"/>
                    </a:lnTo>
                    <a:lnTo>
                      <a:pt x="93097" y="560752"/>
                    </a:lnTo>
                    <a:lnTo>
                      <a:pt x="67548" y="622516"/>
                    </a:lnTo>
                    <a:lnTo>
                      <a:pt x="46365" y="684230"/>
                    </a:lnTo>
                    <a:lnTo>
                      <a:pt x="29200" y="745994"/>
                    </a:lnTo>
                    <a:lnTo>
                      <a:pt x="16599" y="811180"/>
                    </a:lnTo>
                    <a:lnTo>
                      <a:pt x="7670" y="876318"/>
                    </a:lnTo>
                    <a:lnTo>
                      <a:pt x="3602" y="941504"/>
                    </a:lnTo>
                    <a:lnTo>
                      <a:pt x="4048" y="1006691"/>
                    </a:lnTo>
                    <a:lnTo>
                      <a:pt x="8612" y="1071878"/>
                    </a:lnTo>
                    <a:lnTo>
                      <a:pt x="16351" y="1137015"/>
                    </a:lnTo>
                    <a:lnTo>
                      <a:pt x="29696" y="1200465"/>
                    </a:lnTo>
                    <a:lnTo>
                      <a:pt x="45770" y="1263965"/>
                    </a:lnTo>
                    <a:lnTo>
                      <a:pt x="67201" y="1325679"/>
                    </a:lnTo>
                    <a:lnTo>
                      <a:pt x="92304" y="1385707"/>
                    </a:lnTo>
                    <a:lnTo>
                      <a:pt x="120829" y="1443998"/>
                    </a:lnTo>
                    <a:lnTo>
                      <a:pt x="152926" y="1498915"/>
                    </a:lnTo>
                    <a:lnTo>
                      <a:pt x="188049" y="1550658"/>
                    </a:lnTo>
                    <a:lnTo>
                      <a:pt x="228035" y="1601805"/>
                    </a:lnTo>
                    <a:lnTo>
                      <a:pt x="270401" y="1649827"/>
                    </a:lnTo>
                    <a:lnTo>
                      <a:pt x="315744" y="1694426"/>
                    </a:lnTo>
                    <a:lnTo>
                      <a:pt x="364014" y="1735602"/>
                    </a:lnTo>
                    <a:lnTo>
                      <a:pt x="414268" y="1775041"/>
                    </a:lnTo>
                    <a:lnTo>
                      <a:pt x="466755" y="1809321"/>
                    </a:lnTo>
                    <a:lnTo>
                      <a:pt x="521028" y="1840178"/>
                    </a:lnTo>
                    <a:lnTo>
                      <a:pt x="578426" y="1867662"/>
                    </a:lnTo>
                    <a:lnTo>
                      <a:pt x="637411" y="1891673"/>
                    </a:lnTo>
                    <a:lnTo>
                      <a:pt x="696695" y="1908788"/>
                    </a:lnTo>
                    <a:lnTo>
                      <a:pt x="754093" y="1922530"/>
                    </a:lnTo>
                    <a:lnTo>
                      <a:pt x="1074966" y="1934535"/>
                    </a:lnTo>
                    <a:lnTo>
                      <a:pt x="1126113" y="1924216"/>
                    </a:lnTo>
                    <a:lnTo>
                      <a:pt x="1186637" y="1910524"/>
                    </a:lnTo>
                    <a:lnTo>
                      <a:pt x="1244779" y="1891673"/>
                    </a:lnTo>
                    <a:lnTo>
                      <a:pt x="1301582" y="1869348"/>
                    </a:lnTo>
                    <a:lnTo>
                      <a:pt x="1358037" y="1843651"/>
                    </a:lnTo>
                    <a:lnTo>
                      <a:pt x="1412459" y="1814480"/>
                    </a:lnTo>
                    <a:lnTo>
                      <a:pt x="1464647" y="1780151"/>
                    </a:lnTo>
                    <a:lnTo>
                      <a:pt x="1514902" y="1744134"/>
                    </a:lnTo>
                    <a:lnTo>
                      <a:pt x="1561485" y="1704695"/>
                    </a:lnTo>
                    <a:lnTo>
                      <a:pt x="1606282" y="1661832"/>
                    </a:lnTo>
                    <a:lnTo>
                      <a:pt x="1648004" y="1615547"/>
                    </a:lnTo>
                    <a:lnTo>
                      <a:pt x="1686798" y="1567525"/>
                    </a:lnTo>
                    <a:lnTo>
                      <a:pt x="1722715" y="1517767"/>
                    </a:lnTo>
                    <a:lnTo>
                      <a:pt x="1755210" y="1462899"/>
                    </a:lnTo>
                    <a:lnTo>
                      <a:pt x="1784529" y="1407981"/>
                    </a:lnTo>
                    <a:lnTo>
                      <a:pt x="1810128" y="1351426"/>
                    </a:lnTo>
                    <a:lnTo>
                      <a:pt x="1831162" y="1293086"/>
                    </a:lnTo>
                    <a:lnTo>
                      <a:pt x="1849616" y="1231372"/>
                    </a:lnTo>
                    <a:lnTo>
                      <a:pt x="1864251" y="1173031"/>
                    </a:lnTo>
                    <a:lnTo>
                      <a:pt x="1874818" y="1111317"/>
                    </a:lnTo>
                    <a:lnTo>
                      <a:pt x="1881317" y="1049553"/>
                    </a:lnTo>
                    <a:lnTo>
                      <a:pt x="1884194" y="986103"/>
                    </a:lnTo>
                    <a:lnTo>
                      <a:pt x="1882854" y="922653"/>
                    </a:lnTo>
                    <a:lnTo>
                      <a:pt x="1877695" y="859202"/>
                    </a:lnTo>
                    <a:lnTo>
                      <a:pt x="1868865" y="797439"/>
                    </a:lnTo>
                    <a:lnTo>
                      <a:pt x="1856462" y="740834"/>
                    </a:lnTo>
                    <a:lnTo>
                      <a:pt x="1839248" y="679120"/>
                    </a:lnTo>
                    <a:lnTo>
                      <a:pt x="1819355" y="619093"/>
                    </a:lnTo>
                    <a:lnTo>
                      <a:pt x="1795245" y="562489"/>
                    </a:lnTo>
                    <a:lnTo>
                      <a:pt x="1767661" y="507621"/>
                    </a:lnTo>
                    <a:lnTo>
                      <a:pt x="1736755" y="452703"/>
                    </a:lnTo>
                    <a:lnTo>
                      <a:pt x="1702227" y="401258"/>
                    </a:lnTo>
                    <a:lnTo>
                      <a:pt x="1665020" y="351550"/>
                    </a:lnTo>
                    <a:lnTo>
                      <a:pt x="1624042" y="305214"/>
                    </a:lnTo>
                    <a:lnTo>
                      <a:pt x="1581130" y="260616"/>
                    </a:lnTo>
                    <a:lnTo>
                      <a:pt x="1535242" y="221176"/>
                    </a:lnTo>
                    <a:lnTo>
                      <a:pt x="1486178" y="183473"/>
                    </a:lnTo>
                    <a:lnTo>
                      <a:pt x="1435825" y="149143"/>
                    </a:lnTo>
                    <a:lnTo>
                      <a:pt x="1382594" y="118286"/>
                    </a:lnTo>
                    <a:lnTo>
                      <a:pt x="1328718" y="90852"/>
                    </a:lnTo>
                    <a:lnTo>
                      <a:pt x="1272362" y="65105"/>
                    </a:lnTo>
                    <a:lnTo>
                      <a:pt x="1214815" y="46253"/>
                    </a:lnTo>
                    <a:lnTo>
                      <a:pt x="1154788" y="29089"/>
                    </a:lnTo>
                    <a:lnTo>
                      <a:pt x="1095554" y="17083"/>
                    </a:lnTo>
                    <a:lnTo>
                      <a:pt x="1034683" y="10237"/>
                    </a:lnTo>
                    <a:lnTo>
                      <a:pt x="973614" y="8005"/>
                    </a:lnTo>
                    <a:lnTo>
                      <a:pt x="913091" y="6814"/>
                    </a:lnTo>
                    <a:lnTo>
                      <a:pt x="853113" y="10237"/>
                    </a:lnTo>
                    <a:lnTo>
                      <a:pt x="792589" y="18819"/>
                    </a:lnTo>
                    <a:lnTo>
                      <a:pt x="733157" y="30825"/>
                    </a:lnTo>
                    <a:lnTo>
                      <a:pt x="673924" y="46253"/>
                    </a:lnTo>
                    <a:lnTo>
                      <a:pt x="615732" y="66841"/>
                    </a:lnTo>
                    <a:lnTo>
                      <a:pt x="559922" y="89116"/>
                    </a:lnTo>
                    <a:lnTo>
                      <a:pt x="505500" y="118286"/>
                    </a:lnTo>
                    <a:lnTo>
                      <a:pt x="451971" y="149143"/>
                    </a:lnTo>
                    <a:lnTo>
                      <a:pt x="401320" y="183473"/>
                    </a:lnTo>
                    <a:lnTo>
                      <a:pt x="352653" y="221176"/>
                    </a:lnTo>
                    <a:lnTo>
                      <a:pt x="306814" y="262352"/>
                    </a:lnTo>
                    <a:lnTo>
                      <a:pt x="263406" y="306951"/>
                    </a:lnTo>
                    <a:lnTo>
                      <a:pt x="223371" y="349962"/>
                    </a:lnTo>
                    <a:lnTo>
                      <a:pt x="185867" y="402994"/>
                    </a:lnTo>
                    <a:lnTo>
                      <a:pt x="150892" y="452901"/>
                    </a:lnTo>
                    <a:lnTo>
                      <a:pt x="120630" y="505884"/>
                    </a:lnTo>
                    <a:lnTo>
                      <a:pt x="92452" y="564225"/>
                    </a:lnTo>
                    <a:lnTo>
                      <a:pt x="68689" y="619093"/>
                    </a:lnTo>
                    <a:lnTo>
                      <a:pt x="48201" y="677384"/>
                    </a:lnTo>
                    <a:lnTo>
                      <a:pt x="31631" y="739148"/>
                    </a:lnTo>
                    <a:lnTo>
                      <a:pt x="18782" y="797439"/>
                    </a:lnTo>
                    <a:lnTo>
                      <a:pt x="9604" y="859202"/>
                    </a:lnTo>
                    <a:lnTo>
                      <a:pt x="4693" y="920916"/>
                    </a:lnTo>
                    <a:lnTo>
                      <a:pt x="3453" y="982680"/>
                    </a:lnTo>
                    <a:lnTo>
                      <a:pt x="5537" y="1044394"/>
                    </a:lnTo>
                    <a:lnTo>
                      <a:pt x="11688" y="1106158"/>
                    </a:lnTo>
                    <a:lnTo>
                      <a:pt x="22106" y="1167921"/>
                    </a:lnTo>
                    <a:lnTo>
                      <a:pt x="36046" y="1226212"/>
                    </a:lnTo>
                    <a:lnTo>
                      <a:pt x="52418" y="1286240"/>
                    </a:lnTo>
                    <a:lnTo>
                      <a:pt x="73700" y="1342844"/>
                    </a:lnTo>
                    <a:lnTo>
                      <a:pt x="99001" y="1399448"/>
                    </a:lnTo>
                    <a:lnTo>
                      <a:pt x="126732" y="1454316"/>
                    </a:lnTo>
                    <a:lnTo>
                      <a:pt x="157044" y="1505761"/>
                    </a:lnTo>
                    <a:lnTo>
                      <a:pt x="190728" y="1554130"/>
                    </a:lnTo>
                    <a:lnTo>
                      <a:pt x="228630" y="1601805"/>
                    </a:lnTo>
                    <a:lnTo>
                      <a:pt x="269607" y="1649827"/>
                    </a:lnTo>
                    <a:lnTo>
                      <a:pt x="310932" y="1691003"/>
                    </a:lnTo>
                    <a:lnTo>
                      <a:pt x="357019" y="1732129"/>
                    </a:lnTo>
                    <a:lnTo>
                      <a:pt x="404297" y="1766459"/>
                    </a:lnTo>
                    <a:lnTo>
                      <a:pt x="452716" y="1800739"/>
                    </a:lnTo>
                    <a:lnTo>
                      <a:pt x="503962" y="1829909"/>
                    </a:lnTo>
                    <a:lnTo>
                      <a:pt x="557044" y="1857343"/>
                    </a:lnTo>
                    <a:lnTo>
                      <a:pt x="611763" y="1879667"/>
                    </a:lnTo>
                    <a:lnTo>
                      <a:pt x="666582" y="1898519"/>
                    </a:lnTo>
                    <a:lnTo>
                      <a:pt x="723732" y="1915684"/>
                    </a:lnTo>
                    <a:lnTo>
                      <a:pt x="767239" y="1929376"/>
                    </a:lnTo>
                    <a:lnTo>
                      <a:pt x="1078290" y="1937958"/>
                    </a:lnTo>
                    <a:lnTo>
                      <a:pt x="1127601" y="1924216"/>
                    </a:lnTo>
                    <a:lnTo>
                      <a:pt x="1184553" y="1910524"/>
                    </a:lnTo>
                    <a:lnTo>
                      <a:pt x="1240711" y="1891673"/>
                    </a:lnTo>
                    <a:lnTo>
                      <a:pt x="1295827" y="1871085"/>
                    </a:lnTo>
                    <a:lnTo>
                      <a:pt x="1348066" y="1848761"/>
                    </a:lnTo>
                    <a:lnTo>
                      <a:pt x="1399709" y="1821327"/>
                    </a:lnTo>
                    <a:lnTo>
                      <a:pt x="1449517" y="1792156"/>
                    </a:lnTo>
                    <a:lnTo>
                      <a:pt x="1496298" y="1759612"/>
                    </a:lnTo>
                    <a:lnTo>
                      <a:pt x="1542237" y="1720123"/>
                    </a:lnTo>
                    <a:lnTo>
                      <a:pt x="1585198" y="1682420"/>
                    </a:lnTo>
                    <a:lnTo>
                      <a:pt x="1626275" y="1641245"/>
                    </a:lnTo>
                    <a:lnTo>
                      <a:pt x="1664672" y="1594959"/>
                    </a:lnTo>
                    <a:lnTo>
                      <a:pt x="1700193" y="1546937"/>
                    </a:lnTo>
                    <a:lnTo>
                      <a:pt x="1732389" y="1498915"/>
                    </a:lnTo>
                    <a:lnTo>
                      <a:pt x="1761857" y="1450893"/>
                    </a:lnTo>
                    <a:lnTo>
                      <a:pt x="1788894" y="1395976"/>
                    </a:lnTo>
                    <a:lnTo>
                      <a:pt x="1812360" y="1346267"/>
                    </a:lnTo>
                    <a:lnTo>
                      <a:pt x="1832402" y="1289663"/>
                    </a:lnTo>
                    <a:lnTo>
                      <a:pt x="1850013" y="1231372"/>
                    </a:lnTo>
                    <a:lnTo>
                      <a:pt x="1863457" y="1174767"/>
                    </a:lnTo>
                    <a:lnTo>
                      <a:pt x="1873379" y="1118163"/>
                    </a:lnTo>
                    <a:lnTo>
                      <a:pt x="1880970" y="1058136"/>
                    </a:lnTo>
                    <a:lnTo>
                      <a:pt x="1884144" y="1001532"/>
                    </a:lnTo>
                    <a:lnTo>
                      <a:pt x="1883549" y="941504"/>
                    </a:lnTo>
                    <a:lnTo>
                      <a:pt x="1880176" y="884900"/>
                    </a:lnTo>
                    <a:lnTo>
                      <a:pt x="1873231" y="824873"/>
                    </a:lnTo>
                    <a:lnTo>
                      <a:pt x="1862911" y="768268"/>
                    </a:lnTo>
                    <a:lnTo>
                      <a:pt x="1848972" y="711714"/>
                    </a:lnTo>
                    <a:lnTo>
                      <a:pt x="1832352" y="653373"/>
                    </a:lnTo>
                    <a:lnTo>
                      <a:pt x="1811765" y="598505"/>
                    </a:lnTo>
                    <a:lnTo>
                      <a:pt x="1787555" y="548747"/>
                    </a:lnTo>
                    <a:lnTo>
                      <a:pt x="1760915" y="493879"/>
                    </a:lnTo>
                    <a:lnTo>
                      <a:pt x="1731596" y="445857"/>
                    </a:lnTo>
                    <a:lnTo>
                      <a:pt x="1698903" y="397835"/>
                    </a:lnTo>
                    <a:lnTo>
                      <a:pt x="1663532" y="349813"/>
                    </a:lnTo>
                    <a:lnTo>
                      <a:pt x="1625679" y="306951"/>
                    </a:lnTo>
                    <a:lnTo>
                      <a:pt x="1585198" y="265775"/>
                    </a:lnTo>
                    <a:lnTo>
                      <a:pt x="1542633" y="226335"/>
                    </a:lnTo>
                    <a:lnTo>
                      <a:pt x="1496844" y="190319"/>
                    </a:lnTo>
                    <a:lnTo>
                      <a:pt x="1450608" y="157726"/>
                    </a:lnTo>
                    <a:lnTo>
                      <a:pt x="1400850" y="126869"/>
                    </a:lnTo>
                    <a:lnTo>
                      <a:pt x="1349554" y="101121"/>
                    </a:lnTo>
                    <a:lnTo>
                      <a:pt x="1297712" y="77110"/>
                    </a:lnTo>
                    <a:lnTo>
                      <a:pt x="1244233" y="56523"/>
                    </a:lnTo>
                    <a:lnTo>
                      <a:pt x="1189018" y="37671"/>
                    </a:lnTo>
                    <a:lnTo>
                      <a:pt x="1134200" y="23979"/>
                    </a:lnTo>
                    <a:lnTo>
                      <a:pt x="1077546" y="15396"/>
                    </a:lnTo>
                    <a:lnTo>
                      <a:pt x="1020644" y="8501"/>
                    </a:lnTo>
                    <a:lnTo>
                      <a:pt x="963097" y="5078"/>
                    </a:lnTo>
                    <a:lnTo>
                      <a:pt x="905302" y="6814"/>
                    </a:lnTo>
                    <a:lnTo>
                      <a:pt x="848350" y="10237"/>
                    </a:lnTo>
                    <a:lnTo>
                      <a:pt x="791250" y="18819"/>
                    </a:lnTo>
                    <a:lnTo>
                      <a:pt x="735092" y="29089"/>
                    </a:lnTo>
                    <a:lnTo>
                      <a:pt x="680175" y="44517"/>
                    </a:lnTo>
                    <a:lnTo>
                      <a:pt x="625406" y="63418"/>
                    </a:lnTo>
                    <a:lnTo>
                      <a:pt x="572472" y="85693"/>
                    </a:lnTo>
                    <a:lnTo>
                      <a:pt x="520680" y="109704"/>
                    </a:lnTo>
                    <a:lnTo>
                      <a:pt x="470773" y="137138"/>
                    </a:lnTo>
                    <a:lnTo>
                      <a:pt x="421710" y="169731"/>
                    </a:lnTo>
                    <a:lnTo>
                      <a:pt x="375077" y="204061"/>
                    </a:lnTo>
                    <a:lnTo>
                      <a:pt x="330230" y="240226"/>
                    </a:lnTo>
                    <a:lnTo>
                      <a:pt x="288558" y="281203"/>
                    </a:lnTo>
                    <a:lnTo>
                      <a:pt x="248970" y="324116"/>
                    </a:lnTo>
                    <a:lnTo>
                      <a:pt x="212209" y="368665"/>
                    </a:lnTo>
                    <a:lnTo>
                      <a:pt x="177136" y="413264"/>
                    </a:lnTo>
                    <a:lnTo>
                      <a:pt x="145683" y="464709"/>
                    </a:lnTo>
                    <a:lnTo>
                      <a:pt x="116711" y="512730"/>
                    </a:lnTo>
                    <a:lnTo>
                      <a:pt x="91609" y="567648"/>
                    </a:lnTo>
                    <a:lnTo>
                      <a:pt x="68540" y="619093"/>
                    </a:lnTo>
                    <a:lnTo>
                      <a:pt x="48895" y="675697"/>
                    </a:lnTo>
                    <a:lnTo>
                      <a:pt x="33963" y="732252"/>
                    </a:lnTo>
                    <a:lnTo>
                      <a:pt x="20618" y="787169"/>
                    </a:lnTo>
                    <a:lnTo>
                      <a:pt x="11440" y="845460"/>
                    </a:lnTo>
                    <a:lnTo>
                      <a:pt x="5933" y="903801"/>
                    </a:lnTo>
                    <a:lnTo>
                      <a:pt x="3453" y="962092"/>
                    </a:lnTo>
                    <a:lnTo>
                      <a:pt x="4296" y="1020383"/>
                    </a:lnTo>
                    <a:lnTo>
                      <a:pt x="8612" y="1078724"/>
                    </a:lnTo>
                    <a:lnTo>
                      <a:pt x="16104" y="1135328"/>
                    </a:lnTo>
                    <a:lnTo>
                      <a:pt x="27017" y="1191932"/>
                    </a:lnTo>
                    <a:lnTo>
                      <a:pt x="41603" y="1248487"/>
                    </a:lnTo>
                    <a:lnTo>
                      <a:pt x="58867" y="1305091"/>
                    </a:lnTo>
                    <a:lnTo>
                      <a:pt x="80050" y="1358273"/>
                    </a:lnTo>
                    <a:lnTo>
                      <a:pt x="103912" y="1409718"/>
                    </a:lnTo>
                    <a:lnTo>
                      <a:pt x="130651" y="1461163"/>
                    </a:lnTo>
                    <a:lnTo>
                      <a:pt x="159723" y="1510921"/>
                    </a:lnTo>
                    <a:lnTo>
                      <a:pt x="192316" y="1557206"/>
                    </a:lnTo>
                    <a:lnTo>
                      <a:pt x="226546" y="1601805"/>
                    </a:lnTo>
                    <a:lnTo>
                      <a:pt x="263902" y="1642981"/>
                    </a:lnTo>
                    <a:lnTo>
                      <a:pt x="304086" y="1684107"/>
                    </a:lnTo>
                    <a:lnTo>
                      <a:pt x="345956" y="1721860"/>
                    </a:lnTo>
                    <a:lnTo>
                      <a:pt x="389116" y="1756140"/>
                    </a:lnTo>
                    <a:lnTo>
                      <a:pt x="435005" y="1788733"/>
                    </a:lnTo>
                    <a:lnTo>
                      <a:pt x="482431" y="1817904"/>
                    </a:lnTo>
                    <a:lnTo>
                      <a:pt x="530999" y="1843651"/>
                    </a:lnTo>
                    <a:lnTo>
                      <a:pt x="581601" y="1867662"/>
                    </a:lnTo>
                    <a:lnTo>
                      <a:pt x="633740" y="1888200"/>
                    </a:lnTo>
                    <a:lnTo>
                      <a:pt x="686028" y="1905365"/>
                    </a:lnTo>
                    <a:lnTo>
                      <a:pt x="739755" y="1919107"/>
                    </a:lnTo>
                    <a:lnTo>
                      <a:pt x="771059" y="1931112"/>
                    </a:lnTo>
                    <a:lnTo>
                      <a:pt x="1088311" y="1934535"/>
                    </a:lnTo>
                    <a:lnTo>
                      <a:pt x="1118969" y="1925953"/>
                    </a:lnTo>
                    <a:lnTo>
                      <a:pt x="1172200" y="1912211"/>
                    </a:lnTo>
                    <a:lnTo>
                      <a:pt x="1224588" y="1898519"/>
                    </a:lnTo>
                    <a:lnTo>
                      <a:pt x="1275437" y="1883090"/>
                    </a:lnTo>
                    <a:lnTo>
                      <a:pt x="1325642" y="1857343"/>
                    </a:lnTo>
                    <a:lnTo>
                      <a:pt x="1374805" y="1835068"/>
                    </a:lnTo>
                    <a:lnTo>
                      <a:pt x="1421587" y="1807634"/>
                    </a:lnTo>
                    <a:lnTo>
                      <a:pt x="1467525" y="1780151"/>
                    </a:lnTo>
                    <a:lnTo>
                      <a:pt x="1511677" y="1745871"/>
                    </a:lnTo>
                    <a:lnTo>
                      <a:pt x="1553448" y="1711591"/>
                    </a:lnTo>
                    <a:lnTo>
                      <a:pt x="1593037" y="1675574"/>
                    </a:lnTo>
                    <a:lnTo>
                      <a:pt x="1631683" y="1636085"/>
                    </a:lnTo>
                    <a:lnTo>
                      <a:pt x="1667500" y="1593223"/>
                    </a:lnTo>
                    <a:lnTo>
                      <a:pt x="1700044" y="1552047"/>
                    </a:lnTo>
                    <a:lnTo>
                      <a:pt x="1731199" y="1504025"/>
                    </a:lnTo>
                    <a:lnTo>
                      <a:pt x="1759129" y="1457739"/>
                    </a:lnTo>
                    <a:lnTo>
                      <a:pt x="1783983" y="1405203"/>
                    </a:lnTo>
                    <a:lnTo>
                      <a:pt x="1807101" y="1359959"/>
                    </a:lnTo>
                    <a:lnTo>
                      <a:pt x="1827143" y="1306828"/>
                    </a:lnTo>
                    <a:lnTo>
                      <a:pt x="1845201" y="1255532"/>
                    </a:lnTo>
                    <a:lnTo>
                      <a:pt x="1858348" y="1202202"/>
                    </a:lnTo>
                    <a:lnTo>
                      <a:pt x="1869311" y="1147334"/>
                    </a:lnTo>
                    <a:lnTo>
                      <a:pt x="1877844" y="1094152"/>
                    </a:lnTo>
                    <a:lnTo>
                      <a:pt x="1882756" y="1042707"/>
                    </a:lnTo>
                    <a:lnTo>
                      <a:pt x="1884789" y="987839"/>
                    </a:lnTo>
                    <a:lnTo>
                      <a:pt x="1884393" y="932922"/>
                    </a:lnTo>
                    <a:lnTo>
                      <a:pt x="1880027" y="878054"/>
                    </a:lnTo>
                    <a:lnTo>
                      <a:pt x="1873131" y="823186"/>
                    </a:lnTo>
                    <a:lnTo>
                      <a:pt x="1863606" y="768268"/>
                    </a:lnTo>
                    <a:lnTo>
                      <a:pt x="1850559" y="715137"/>
                    </a:lnTo>
                    <a:lnTo>
                      <a:pt x="1834882" y="665378"/>
                    </a:lnTo>
                    <a:lnTo>
                      <a:pt x="1816626" y="610510"/>
                    </a:lnTo>
                    <a:lnTo>
                      <a:pt x="1796088" y="562489"/>
                    </a:lnTo>
                    <a:lnTo>
                      <a:pt x="1771531" y="514467"/>
                    </a:lnTo>
                    <a:lnTo>
                      <a:pt x="1745040" y="466445"/>
                    </a:lnTo>
                    <a:lnTo>
                      <a:pt x="1715720" y="418423"/>
                    </a:lnTo>
                    <a:lnTo>
                      <a:pt x="1684566" y="377247"/>
                    </a:lnTo>
                    <a:lnTo>
                      <a:pt x="1650038" y="332648"/>
                    </a:lnTo>
                    <a:lnTo>
                      <a:pt x="1614170" y="293209"/>
                    </a:lnTo>
                    <a:lnTo>
                      <a:pt x="1575277" y="255506"/>
                    </a:lnTo>
                    <a:lnTo>
                      <a:pt x="1535540" y="219489"/>
                    </a:lnTo>
                    <a:lnTo>
                      <a:pt x="1492677" y="186896"/>
                    </a:lnTo>
                    <a:lnTo>
                      <a:pt x="1448574" y="156039"/>
                    </a:lnTo>
                    <a:lnTo>
                      <a:pt x="1403083" y="128555"/>
                    </a:lnTo>
                    <a:lnTo>
                      <a:pt x="1355606" y="102858"/>
                    </a:lnTo>
                    <a:lnTo>
                      <a:pt x="1307634" y="80533"/>
                    </a:lnTo>
                    <a:lnTo>
                      <a:pt x="1256239" y="61384"/>
                    </a:lnTo>
                    <a:lnTo>
                      <a:pt x="1206828" y="42830"/>
                    </a:lnTo>
                    <a:lnTo>
                      <a:pt x="1154887" y="29089"/>
                    </a:lnTo>
                    <a:lnTo>
                      <a:pt x="1102549" y="18819"/>
                    </a:lnTo>
                    <a:lnTo>
                      <a:pt x="1049516" y="10237"/>
                    </a:lnTo>
                    <a:lnTo>
                      <a:pt x="996335" y="6814"/>
                    </a:lnTo>
                    <a:lnTo>
                      <a:pt x="943303" y="3391"/>
                    </a:lnTo>
                    <a:lnTo>
                      <a:pt x="889675" y="6814"/>
                    </a:lnTo>
                    <a:lnTo>
                      <a:pt x="836097" y="11973"/>
                    </a:lnTo>
                    <a:lnTo>
                      <a:pt x="783610" y="18819"/>
                    </a:lnTo>
                    <a:lnTo>
                      <a:pt x="730875" y="30825"/>
                    </a:lnTo>
                    <a:lnTo>
                      <a:pt x="679728" y="44517"/>
                    </a:lnTo>
                    <a:lnTo>
                      <a:pt x="628432" y="61682"/>
                    </a:lnTo>
                    <a:lnTo>
                      <a:pt x="579219" y="82270"/>
                    </a:lnTo>
                    <a:lnTo>
                      <a:pt x="530156" y="104544"/>
                    </a:lnTo>
                    <a:lnTo>
                      <a:pt x="482977" y="130292"/>
                    </a:lnTo>
                    <a:lnTo>
                      <a:pt x="437585" y="159462"/>
                    </a:lnTo>
                    <a:lnTo>
                      <a:pt x="393383" y="190319"/>
                    </a:lnTo>
                    <a:lnTo>
                      <a:pt x="351215" y="222912"/>
                    </a:lnTo>
                    <a:lnTo>
                      <a:pt x="309989" y="258929"/>
                    </a:lnTo>
                    <a:lnTo>
                      <a:pt x="272137" y="296632"/>
                    </a:lnTo>
                    <a:lnTo>
                      <a:pt x="235972" y="337808"/>
                    </a:lnTo>
                    <a:lnTo>
                      <a:pt x="202535" y="378984"/>
                    </a:lnTo>
                    <a:lnTo>
                      <a:pt x="170537" y="423582"/>
                    </a:lnTo>
                    <a:lnTo>
                      <a:pt x="141268" y="471604"/>
                    </a:lnTo>
                    <a:lnTo>
                      <a:pt x="115124" y="517890"/>
                    </a:lnTo>
                    <a:lnTo>
                      <a:pt x="91857" y="569186"/>
                    </a:lnTo>
                    <a:lnTo>
                      <a:pt x="70624" y="615670"/>
                    </a:lnTo>
                    <a:lnTo>
                      <a:pt x="52120" y="667115"/>
                    </a:lnTo>
                    <a:lnTo>
                      <a:pt x="37039" y="720246"/>
                    </a:lnTo>
                    <a:lnTo>
                      <a:pt x="24289" y="773428"/>
                    </a:lnTo>
                    <a:lnTo>
                      <a:pt x="14169" y="826609"/>
                    </a:lnTo>
                    <a:lnTo>
                      <a:pt x="8116" y="879790"/>
                    </a:lnTo>
                    <a:lnTo>
                      <a:pt x="3949" y="934658"/>
                    </a:lnTo>
                    <a:lnTo>
                      <a:pt x="3106" y="989526"/>
                    </a:lnTo>
                    <a:lnTo>
                      <a:pt x="4941" y="1044394"/>
                    </a:lnTo>
                    <a:lnTo>
                      <a:pt x="10547" y="1099312"/>
                    </a:lnTo>
                    <a:lnTo>
                      <a:pt x="18187" y="1152294"/>
                    </a:lnTo>
                    <a:lnTo>
                      <a:pt x="29250" y="1203938"/>
                    </a:lnTo>
                    <a:lnTo>
                      <a:pt x="43339" y="1257069"/>
                    </a:lnTo>
                    <a:lnTo>
                      <a:pt x="59958" y="1306828"/>
                    </a:lnTo>
                    <a:lnTo>
                      <a:pt x="79157" y="1358273"/>
                    </a:lnTo>
                    <a:lnTo>
                      <a:pt x="101184" y="1407981"/>
                    </a:lnTo>
                    <a:lnTo>
                      <a:pt x="126187" y="1454316"/>
                    </a:lnTo>
                    <a:lnTo>
                      <a:pt x="153273" y="1498915"/>
                    </a:lnTo>
                    <a:lnTo>
                      <a:pt x="182791" y="1545201"/>
                    </a:lnTo>
                    <a:lnTo>
                      <a:pt x="214194" y="1586377"/>
                    </a:lnTo>
                    <a:lnTo>
                      <a:pt x="248375" y="1627552"/>
                    </a:lnTo>
                    <a:lnTo>
                      <a:pt x="283548" y="1663569"/>
                    </a:lnTo>
                    <a:lnTo>
                      <a:pt x="321796" y="1701272"/>
                    </a:lnTo>
                    <a:lnTo>
                      <a:pt x="361980" y="1735602"/>
                    </a:lnTo>
                    <a:lnTo>
                      <a:pt x="403751" y="1766459"/>
                    </a:lnTo>
                    <a:lnTo>
                      <a:pt x="446911" y="1797316"/>
                    </a:lnTo>
                    <a:lnTo>
                      <a:pt x="491758" y="1823063"/>
                    </a:lnTo>
                    <a:lnTo>
                      <a:pt x="537647" y="1848761"/>
                    </a:lnTo>
                    <a:lnTo>
                      <a:pt x="584478" y="1869348"/>
                    </a:lnTo>
                    <a:lnTo>
                      <a:pt x="631756" y="1888200"/>
                    </a:lnTo>
                    <a:lnTo>
                      <a:pt x="681018" y="1905365"/>
                    </a:lnTo>
                    <a:lnTo>
                      <a:pt x="730578" y="1919107"/>
                    </a:lnTo>
                    <a:lnTo>
                      <a:pt x="767239" y="1929376"/>
                    </a:lnTo>
                    <a:lnTo>
                      <a:pt x="1084987" y="1937958"/>
                    </a:lnTo>
                    <a:lnTo>
                      <a:pt x="1131620" y="1924216"/>
                    </a:lnTo>
                    <a:lnTo>
                      <a:pt x="1181626" y="1913947"/>
                    </a:lnTo>
                    <a:lnTo>
                      <a:pt x="1232873" y="1896782"/>
                    </a:lnTo>
                    <a:lnTo>
                      <a:pt x="1280051" y="1877931"/>
                    </a:lnTo>
                    <a:lnTo>
                      <a:pt x="1326486" y="1860766"/>
                    </a:lnTo>
                    <a:lnTo>
                      <a:pt x="1371829" y="1836755"/>
                    </a:lnTo>
                    <a:lnTo>
                      <a:pt x="1415534" y="1814480"/>
                    </a:lnTo>
                    <a:lnTo>
                      <a:pt x="1458099" y="1785657"/>
                    </a:lnTo>
                    <a:lnTo>
                      <a:pt x="1500019" y="1757876"/>
                    </a:lnTo>
                    <a:lnTo>
                      <a:pt x="1539806" y="1725283"/>
                    </a:lnTo>
                    <a:lnTo>
                      <a:pt x="1577906" y="1691003"/>
                    </a:lnTo>
                    <a:lnTo>
                      <a:pt x="1613575" y="1654986"/>
                    </a:lnTo>
                    <a:lnTo>
                      <a:pt x="1647607" y="1617234"/>
                    </a:lnTo>
                    <a:lnTo>
                      <a:pt x="1679704" y="1579530"/>
                    </a:lnTo>
                    <a:lnTo>
                      <a:pt x="1709420" y="1538355"/>
                    </a:lnTo>
                    <a:lnTo>
                      <a:pt x="1737946" y="1497179"/>
                    </a:lnTo>
                    <a:lnTo>
                      <a:pt x="1763544" y="1450893"/>
                    </a:lnTo>
                    <a:lnTo>
                      <a:pt x="1786613" y="1407981"/>
                    </a:lnTo>
                    <a:lnTo>
                      <a:pt x="1807796" y="1359959"/>
                    </a:lnTo>
                    <a:lnTo>
                      <a:pt x="1825556" y="1311987"/>
                    </a:lnTo>
                    <a:lnTo>
                      <a:pt x="1842473" y="1263965"/>
                    </a:lnTo>
                    <a:lnTo>
                      <a:pt x="1856264" y="1215943"/>
                    </a:lnTo>
                    <a:lnTo>
                      <a:pt x="1866632" y="1166185"/>
                    </a:lnTo>
                    <a:lnTo>
                      <a:pt x="1875711" y="1113004"/>
                    </a:lnTo>
                    <a:lnTo>
                      <a:pt x="1881614" y="1064982"/>
                    </a:lnTo>
                    <a:lnTo>
                      <a:pt x="1884789" y="1015273"/>
                    </a:lnTo>
                    <a:lnTo>
                      <a:pt x="1885980" y="962092"/>
                    </a:lnTo>
                    <a:lnTo>
                      <a:pt x="1883946" y="912334"/>
                    </a:lnTo>
                    <a:lnTo>
                      <a:pt x="1879184" y="864312"/>
                    </a:lnTo>
                    <a:lnTo>
                      <a:pt x="1872784" y="811180"/>
                    </a:lnTo>
                    <a:lnTo>
                      <a:pt x="1863457" y="761422"/>
                    </a:lnTo>
                    <a:lnTo>
                      <a:pt x="1850658" y="713400"/>
                    </a:lnTo>
                    <a:lnTo>
                      <a:pt x="1836619" y="665378"/>
                    </a:lnTo>
                    <a:lnTo>
                      <a:pt x="1819404" y="617357"/>
                    </a:lnTo>
                    <a:lnTo>
                      <a:pt x="1800503" y="569335"/>
                    </a:lnTo>
                    <a:lnTo>
                      <a:pt x="1778923" y="523049"/>
                    </a:lnTo>
                    <a:lnTo>
                      <a:pt x="1755210" y="480187"/>
                    </a:lnTo>
                    <a:lnTo>
                      <a:pt x="1728817" y="437275"/>
                    </a:lnTo>
                    <a:lnTo>
                      <a:pt x="1699796" y="394412"/>
                    </a:lnTo>
                    <a:lnTo>
                      <a:pt x="1670278" y="356659"/>
                    </a:lnTo>
                    <a:lnTo>
                      <a:pt x="1637834" y="317220"/>
                    </a:lnTo>
                    <a:lnTo>
                      <a:pt x="1603405" y="281203"/>
                    </a:lnTo>
                    <a:lnTo>
                      <a:pt x="1567686" y="246923"/>
                    </a:lnTo>
                    <a:lnTo>
                      <a:pt x="1529338" y="214330"/>
                    </a:lnTo>
                    <a:lnTo>
                      <a:pt x="1489651" y="183473"/>
                    </a:lnTo>
                    <a:lnTo>
                      <a:pt x="1448822" y="156039"/>
                    </a:lnTo>
                    <a:lnTo>
                      <a:pt x="1406803" y="128555"/>
                    </a:lnTo>
                    <a:lnTo>
                      <a:pt x="1363345" y="104544"/>
                    </a:lnTo>
                    <a:lnTo>
                      <a:pt x="1318052" y="84006"/>
                    </a:lnTo>
                    <a:lnTo>
                      <a:pt x="1272709" y="65105"/>
                    </a:lnTo>
                    <a:lnTo>
                      <a:pt x="1225580" y="49676"/>
                    </a:lnTo>
                    <a:lnTo>
                      <a:pt x="1178302" y="35984"/>
                    </a:lnTo>
                    <a:lnTo>
                      <a:pt x="1129884" y="22242"/>
                    </a:lnTo>
                    <a:lnTo>
                      <a:pt x="1081465" y="15396"/>
                    </a:lnTo>
                    <a:lnTo>
                      <a:pt x="1032699" y="8501"/>
                    </a:lnTo>
                    <a:lnTo>
                      <a:pt x="982693" y="5078"/>
                    </a:lnTo>
                    <a:lnTo>
                      <a:pt x="933827" y="3391"/>
                    </a:lnTo>
                    <a:lnTo>
                      <a:pt x="883722" y="6814"/>
                    </a:lnTo>
                    <a:lnTo>
                      <a:pt x="834410" y="10237"/>
                    </a:lnTo>
                    <a:lnTo>
                      <a:pt x="784999" y="18819"/>
                    </a:lnTo>
                    <a:lnTo>
                      <a:pt x="736332" y="29089"/>
                    </a:lnTo>
                    <a:lnTo>
                      <a:pt x="688459" y="41094"/>
                    </a:lnTo>
                    <a:lnTo>
                      <a:pt x="641182" y="56523"/>
                    </a:lnTo>
                    <a:lnTo>
                      <a:pt x="594995" y="73687"/>
                    </a:lnTo>
                    <a:lnTo>
                      <a:pt x="549156" y="94275"/>
                    </a:lnTo>
                    <a:lnTo>
                      <a:pt x="505550" y="115012"/>
                    </a:lnTo>
                    <a:lnTo>
                      <a:pt x="461893" y="142297"/>
                    </a:lnTo>
                    <a:lnTo>
                      <a:pt x="420420" y="169731"/>
                    </a:lnTo>
                    <a:lnTo>
                      <a:pt x="379889" y="198901"/>
                    </a:lnTo>
                    <a:lnTo>
                      <a:pt x="341243" y="231495"/>
                    </a:lnTo>
                    <a:lnTo>
                      <a:pt x="304532" y="264088"/>
                    </a:lnTo>
                    <a:lnTo>
                      <a:pt x="268466" y="300105"/>
                    </a:lnTo>
                    <a:lnTo>
                      <a:pt x="235625" y="337808"/>
                    </a:lnTo>
                    <a:lnTo>
                      <a:pt x="203627" y="377247"/>
                    </a:lnTo>
                    <a:lnTo>
                      <a:pt x="175101" y="418274"/>
                    </a:lnTo>
                    <a:lnTo>
                      <a:pt x="147271" y="461285"/>
                    </a:lnTo>
                    <a:lnTo>
                      <a:pt x="121821" y="504198"/>
                    </a:lnTo>
                    <a:lnTo>
                      <a:pt x="97959" y="549739"/>
                    </a:lnTo>
                    <a:lnTo>
                      <a:pt x="79455" y="595082"/>
                    </a:lnTo>
                    <a:lnTo>
                      <a:pt x="60702" y="643104"/>
                    </a:lnTo>
                    <a:lnTo>
                      <a:pt x="45423" y="691126"/>
                    </a:lnTo>
                    <a:lnTo>
                      <a:pt x="32425" y="739148"/>
                    </a:lnTo>
                    <a:lnTo>
                      <a:pt x="21362" y="787169"/>
                    </a:lnTo>
                    <a:lnTo>
                      <a:pt x="12730" y="840152"/>
                    </a:lnTo>
                    <a:lnTo>
                      <a:pt x="7223" y="888323"/>
                    </a:lnTo>
                    <a:lnTo>
                      <a:pt x="4544" y="938081"/>
                    </a:lnTo>
                    <a:lnTo>
                      <a:pt x="3552" y="987839"/>
                    </a:lnTo>
                    <a:lnTo>
                      <a:pt x="5189" y="1037548"/>
                    </a:lnTo>
                    <a:lnTo>
                      <a:pt x="9704" y="1088993"/>
                    </a:lnTo>
                    <a:lnTo>
                      <a:pt x="16798" y="1138751"/>
                    </a:lnTo>
                    <a:lnTo>
                      <a:pt x="25926" y="1188460"/>
                    </a:lnTo>
                    <a:lnTo>
                      <a:pt x="36840" y="1236482"/>
                    </a:lnTo>
                    <a:lnTo>
                      <a:pt x="52219" y="1284504"/>
                    </a:lnTo>
                    <a:lnTo>
                      <a:pt x="68640" y="1332525"/>
                    </a:lnTo>
                    <a:lnTo>
                      <a:pt x="87194" y="1377124"/>
                    </a:lnTo>
                    <a:lnTo>
                      <a:pt x="109319" y="1423459"/>
                    </a:lnTo>
                    <a:lnTo>
                      <a:pt x="132338" y="1464586"/>
                    </a:lnTo>
                    <a:lnTo>
                      <a:pt x="158383" y="1509184"/>
                    </a:lnTo>
                    <a:lnTo>
                      <a:pt x="185420" y="1550360"/>
                    </a:lnTo>
                    <a:lnTo>
                      <a:pt x="215484" y="1588063"/>
                    </a:lnTo>
                    <a:lnTo>
                      <a:pt x="246638" y="1625816"/>
                    </a:lnTo>
                    <a:lnTo>
                      <a:pt x="279827" y="1661832"/>
                    </a:lnTo>
                    <a:lnTo>
                      <a:pt x="314057" y="1696112"/>
                    </a:lnTo>
                    <a:lnTo>
                      <a:pt x="350768" y="1728706"/>
                    </a:lnTo>
                    <a:lnTo>
                      <a:pt x="388918" y="1757876"/>
                    </a:lnTo>
                    <a:lnTo>
                      <a:pt x="428159" y="1787046"/>
                    </a:lnTo>
                    <a:lnTo>
                      <a:pt x="468938" y="1811057"/>
                    </a:lnTo>
                    <a:lnTo>
                      <a:pt x="510957" y="1835068"/>
                    </a:lnTo>
                    <a:lnTo>
                      <a:pt x="553224" y="1857343"/>
                    </a:lnTo>
                    <a:lnTo>
                      <a:pt x="597724" y="1876194"/>
                    </a:lnTo>
                    <a:lnTo>
                      <a:pt x="641975" y="1891673"/>
                    </a:lnTo>
                    <a:lnTo>
                      <a:pt x="687418" y="1905365"/>
                    </a:lnTo>
                    <a:lnTo>
                      <a:pt x="733058" y="1919107"/>
                    </a:lnTo>
                    <a:lnTo>
                      <a:pt x="766296" y="1929376"/>
                    </a:lnTo>
                    <a:lnTo>
                      <a:pt x="1081614" y="1948227"/>
                    </a:lnTo>
                    <a:lnTo>
                      <a:pt x="1106964" y="1931112"/>
                    </a:lnTo>
                    <a:lnTo>
                      <a:pt x="1152357" y="1919107"/>
                    </a:lnTo>
                    <a:lnTo>
                      <a:pt x="1197699" y="1910524"/>
                    </a:lnTo>
                    <a:lnTo>
                      <a:pt x="1242497" y="1895096"/>
                    </a:lnTo>
                    <a:lnTo>
                      <a:pt x="1285707" y="1877931"/>
                    </a:lnTo>
                    <a:lnTo>
                      <a:pt x="1329462" y="1859079"/>
                    </a:lnTo>
                    <a:lnTo>
                      <a:pt x="1370638" y="1840178"/>
                    </a:lnTo>
                    <a:lnTo>
                      <a:pt x="1411268" y="1816167"/>
                    </a:lnTo>
                    <a:lnTo>
                      <a:pt x="1450559" y="1792156"/>
                    </a:lnTo>
                    <a:lnTo>
                      <a:pt x="1488708" y="1766459"/>
                    </a:lnTo>
                    <a:lnTo>
                      <a:pt x="1526362" y="1737288"/>
                    </a:lnTo>
                    <a:lnTo>
                      <a:pt x="1562180" y="1704695"/>
                    </a:lnTo>
                    <a:lnTo>
                      <a:pt x="1596013" y="1675574"/>
                    </a:lnTo>
                    <a:lnTo>
                      <a:pt x="1628260" y="1641245"/>
                    </a:lnTo>
                    <a:lnTo>
                      <a:pt x="1658868" y="1606964"/>
                    </a:lnTo>
                    <a:lnTo>
                      <a:pt x="1688088" y="1567525"/>
                    </a:lnTo>
                    <a:lnTo>
                      <a:pt x="1714927" y="1531509"/>
                    </a:lnTo>
                    <a:lnTo>
                      <a:pt x="1740625" y="1492019"/>
                    </a:lnTo>
                    <a:lnTo>
                      <a:pt x="1763891" y="1450893"/>
                    </a:lnTo>
                    <a:lnTo>
                      <a:pt x="1784926" y="1409718"/>
                    </a:lnTo>
                    <a:lnTo>
                      <a:pt x="1804770" y="1366855"/>
                    </a:lnTo>
                    <a:lnTo>
                      <a:pt x="1822183" y="1325679"/>
                    </a:lnTo>
                    <a:lnTo>
                      <a:pt x="1837561" y="1279394"/>
                    </a:lnTo>
                    <a:lnTo>
                      <a:pt x="1851452" y="1236482"/>
                    </a:lnTo>
                    <a:lnTo>
                      <a:pt x="1862366" y="1188460"/>
                    </a:lnTo>
                    <a:lnTo>
                      <a:pt x="1871643" y="1145597"/>
                    </a:lnTo>
                    <a:lnTo>
                      <a:pt x="1878538" y="1099312"/>
                    </a:lnTo>
                    <a:lnTo>
                      <a:pt x="1883202" y="1051290"/>
                    </a:lnTo>
                    <a:lnTo>
                      <a:pt x="1885435" y="1003268"/>
                    </a:lnTo>
                    <a:lnTo>
                      <a:pt x="1885583" y="960356"/>
                    </a:lnTo>
                    <a:lnTo>
                      <a:pt x="1884542" y="912334"/>
                    </a:lnTo>
                    <a:lnTo>
                      <a:pt x="1880473" y="866048"/>
                    </a:lnTo>
                    <a:lnTo>
                      <a:pt x="1874371" y="818027"/>
                    </a:lnTo>
                    <a:lnTo>
                      <a:pt x="1866285" y="775164"/>
                    </a:lnTo>
                    <a:lnTo>
                      <a:pt x="1855768" y="728829"/>
                    </a:lnTo>
                    <a:lnTo>
                      <a:pt x="1843861" y="685966"/>
                    </a:lnTo>
                    <a:lnTo>
                      <a:pt x="1828632" y="639681"/>
                    </a:lnTo>
                    <a:lnTo>
                      <a:pt x="1812806" y="596769"/>
                    </a:lnTo>
                    <a:lnTo>
                      <a:pt x="1794401" y="555643"/>
                    </a:lnTo>
                    <a:lnTo>
                      <a:pt x="1773763" y="514467"/>
                    </a:lnTo>
                    <a:lnTo>
                      <a:pt x="1751142" y="473291"/>
                    </a:lnTo>
                    <a:lnTo>
                      <a:pt x="1727428" y="432165"/>
                    </a:lnTo>
                    <a:lnTo>
                      <a:pt x="1700888" y="394412"/>
                    </a:lnTo>
                    <a:lnTo>
                      <a:pt x="1673602" y="358396"/>
                    </a:lnTo>
                    <a:lnTo>
                      <a:pt x="1644432" y="324116"/>
                    </a:lnTo>
                    <a:lnTo>
                      <a:pt x="1613178" y="289786"/>
                    </a:lnTo>
                    <a:lnTo>
                      <a:pt x="1580337" y="257192"/>
                    </a:lnTo>
                    <a:lnTo>
                      <a:pt x="1546503" y="226335"/>
                    </a:lnTo>
                    <a:lnTo>
                      <a:pt x="1511181" y="198901"/>
                    </a:lnTo>
                    <a:lnTo>
                      <a:pt x="1475165" y="171467"/>
                    </a:lnTo>
                    <a:lnTo>
                      <a:pt x="1436916" y="145720"/>
                    </a:lnTo>
                    <a:lnTo>
                      <a:pt x="1396931" y="121709"/>
                    </a:lnTo>
                    <a:lnTo>
                      <a:pt x="1357342" y="101121"/>
                    </a:lnTo>
                    <a:lnTo>
                      <a:pt x="1316167" y="82270"/>
                    </a:lnTo>
                    <a:lnTo>
                      <a:pt x="1274148" y="63418"/>
                    </a:lnTo>
                    <a:lnTo>
                      <a:pt x="1231136" y="49676"/>
                    </a:lnTo>
                    <a:lnTo>
                      <a:pt x="1187877" y="35984"/>
                    </a:lnTo>
                    <a:lnTo>
                      <a:pt x="1143923" y="23979"/>
                    </a:lnTo>
                    <a:lnTo>
                      <a:pt x="1099969" y="17083"/>
                    </a:lnTo>
                    <a:lnTo>
                      <a:pt x="1054428" y="10237"/>
                    </a:lnTo>
                    <a:lnTo>
                      <a:pt x="1009531" y="5078"/>
                    </a:lnTo>
                    <a:lnTo>
                      <a:pt x="964238" y="3391"/>
                    </a:lnTo>
                    <a:lnTo>
                      <a:pt x="918796" y="3391"/>
                    </a:lnTo>
                    <a:lnTo>
                      <a:pt x="873899" y="6814"/>
                    </a:lnTo>
                    <a:lnTo>
                      <a:pt x="828209" y="10237"/>
                    </a:lnTo>
                    <a:lnTo>
                      <a:pt x="783362" y="17083"/>
                    </a:lnTo>
                    <a:lnTo>
                      <a:pt x="739309" y="27402"/>
                    </a:lnTo>
                    <a:lnTo>
                      <a:pt x="695008" y="37671"/>
                    </a:lnTo>
                    <a:lnTo>
                      <a:pt x="651302" y="51413"/>
                    </a:lnTo>
                    <a:lnTo>
                      <a:pt x="608241" y="68528"/>
                    </a:lnTo>
                    <a:lnTo>
                      <a:pt x="566668" y="85693"/>
                    </a:lnTo>
                    <a:lnTo>
                      <a:pt x="525344" y="106281"/>
                    </a:lnTo>
                    <a:lnTo>
                      <a:pt x="485408" y="126869"/>
                    </a:lnTo>
                    <a:lnTo>
                      <a:pt x="446415" y="150880"/>
                    </a:lnTo>
                    <a:lnTo>
                      <a:pt x="408166" y="176577"/>
                    </a:lnTo>
                    <a:lnTo>
                      <a:pt x="371753" y="205748"/>
                    </a:lnTo>
                    <a:lnTo>
                      <a:pt x="335737" y="234918"/>
                    </a:lnTo>
                    <a:lnTo>
                      <a:pt x="302151" y="265775"/>
                    </a:lnTo>
                    <a:lnTo>
                      <a:pt x="270054" y="298368"/>
                    </a:lnTo>
                    <a:lnTo>
                      <a:pt x="239197" y="332648"/>
                    </a:lnTo>
                    <a:lnTo>
                      <a:pt x="209630" y="368665"/>
                    </a:lnTo>
                    <a:lnTo>
                      <a:pt x="182196" y="406417"/>
                    </a:lnTo>
                    <a:lnTo>
                      <a:pt x="156349" y="444170"/>
                    </a:lnTo>
                    <a:lnTo>
                      <a:pt x="133132" y="483610"/>
                    </a:lnTo>
                    <a:lnTo>
                      <a:pt x="111354" y="524736"/>
                    </a:lnTo>
                    <a:lnTo>
                      <a:pt x="91262" y="567648"/>
                    </a:lnTo>
                    <a:lnTo>
                      <a:pt x="73700" y="608774"/>
                    </a:lnTo>
                    <a:lnTo>
                      <a:pt x="57378" y="653373"/>
                    </a:lnTo>
                    <a:lnTo>
                      <a:pt x="42248" y="696235"/>
                    </a:lnTo>
                    <a:lnTo>
                      <a:pt x="31284" y="740834"/>
                    </a:lnTo>
                    <a:lnTo>
                      <a:pt x="21461" y="787169"/>
                    </a:lnTo>
                    <a:lnTo>
                      <a:pt x="13375" y="831768"/>
                    </a:lnTo>
                    <a:lnTo>
                      <a:pt x="7571" y="878054"/>
                    </a:lnTo>
                    <a:lnTo>
                      <a:pt x="4693" y="924339"/>
                    </a:lnTo>
                    <a:lnTo>
                      <a:pt x="3106" y="968938"/>
                    </a:lnTo>
                    <a:lnTo>
                      <a:pt x="4048" y="1016960"/>
                    </a:lnTo>
                    <a:lnTo>
                      <a:pt x="6628" y="1061559"/>
                    </a:lnTo>
                    <a:lnTo>
                      <a:pt x="12035" y="1107894"/>
                    </a:lnTo>
                    <a:lnTo>
                      <a:pt x="18931" y="1154180"/>
                    </a:lnTo>
                    <a:lnTo>
                      <a:pt x="28654" y="1197042"/>
                    </a:lnTo>
                    <a:lnTo>
                      <a:pt x="39618" y="1243377"/>
                    </a:lnTo>
                    <a:lnTo>
                      <a:pt x="52913" y="1286240"/>
                    </a:lnTo>
                    <a:lnTo>
                      <a:pt x="67846" y="1329102"/>
                    </a:lnTo>
                    <a:lnTo>
                      <a:pt x="85656" y="1371965"/>
                    </a:lnTo>
                    <a:lnTo>
                      <a:pt x="105053" y="1413141"/>
                    </a:lnTo>
                    <a:lnTo>
                      <a:pt x="125889" y="1452580"/>
                    </a:lnTo>
                    <a:lnTo>
                      <a:pt x="148362" y="1492019"/>
                    </a:lnTo>
                    <a:lnTo>
                      <a:pt x="172323" y="1529772"/>
                    </a:lnTo>
                    <a:lnTo>
                      <a:pt x="198021" y="1567525"/>
                    </a:lnTo>
                    <a:lnTo>
                      <a:pt x="226100" y="1601805"/>
                    </a:lnTo>
                    <a:lnTo>
                      <a:pt x="255866" y="1636085"/>
                    </a:lnTo>
                    <a:lnTo>
                      <a:pt x="285978" y="1668678"/>
                    </a:lnTo>
                    <a:lnTo>
                      <a:pt x="317530" y="1697849"/>
                    </a:lnTo>
                    <a:lnTo>
                      <a:pt x="351810" y="1728706"/>
                    </a:lnTo>
                    <a:lnTo>
                      <a:pt x="386487" y="1756140"/>
                    </a:lnTo>
                    <a:lnTo>
                      <a:pt x="421958" y="1781887"/>
                    </a:lnTo>
                    <a:lnTo>
                      <a:pt x="458867" y="1807634"/>
                    </a:lnTo>
                    <a:lnTo>
                      <a:pt x="497364" y="1828173"/>
                    </a:lnTo>
                    <a:lnTo>
                      <a:pt x="536208" y="1848761"/>
                    </a:lnTo>
                    <a:lnTo>
                      <a:pt x="575201" y="1867662"/>
                    </a:lnTo>
                    <a:lnTo>
                      <a:pt x="616575" y="1883090"/>
                    </a:lnTo>
                    <a:lnTo>
                      <a:pt x="657156" y="1898519"/>
                    </a:lnTo>
                    <a:lnTo>
                      <a:pt x="698083" y="1910524"/>
                    </a:lnTo>
                    <a:lnTo>
                      <a:pt x="741343" y="1922530"/>
                    </a:lnTo>
                    <a:lnTo>
                      <a:pt x="768380" y="1929376"/>
                    </a:lnTo>
                    <a:lnTo>
                      <a:pt x="1091635" y="1937958"/>
                    </a:lnTo>
                    <a:lnTo>
                      <a:pt x="1124030" y="1925953"/>
                    </a:lnTo>
                    <a:lnTo>
                      <a:pt x="1165602" y="1917370"/>
                    </a:lnTo>
                    <a:lnTo>
                      <a:pt x="1206084" y="1905365"/>
                    </a:lnTo>
                    <a:lnTo>
                      <a:pt x="1247309" y="1891673"/>
                    </a:lnTo>
                    <a:lnTo>
                      <a:pt x="1286748" y="1877931"/>
                    </a:lnTo>
                    <a:lnTo>
                      <a:pt x="1325841" y="1862502"/>
                    </a:lnTo>
                    <a:lnTo>
                      <a:pt x="1364635" y="1841914"/>
                    </a:lnTo>
                    <a:lnTo>
                      <a:pt x="1401495" y="1823063"/>
                    </a:lnTo>
                    <a:lnTo>
                      <a:pt x="1437710" y="1800739"/>
                    </a:lnTo>
                    <a:lnTo>
                      <a:pt x="1472932" y="1778464"/>
                    </a:lnTo>
                    <a:lnTo>
                      <a:pt x="1507361" y="1752717"/>
                    </a:lnTo>
                    <a:lnTo>
                      <a:pt x="1540103" y="1725283"/>
                    </a:lnTo>
                    <a:lnTo>
                      <a:pt x="1571953" y="1697849"/>
                    </a:lnTo>
                    <a:lnTo>
                      <a:pt x="1602413" y="1668678"/>
                    </a:lnTo>
                    <a:lnTo>
                      <a:pt x="1631484" y="1636085"/>
                    </a:lnTo>
                    <a:lnTo>
                      <a:pt x="1658918" y="1606964"/>
                    </a:lnTo>
                    <a:lnTo>
                      <a:pt x="1686005" y="1572635"/>
                    </a:lnTo>
                    <a:lnTo>
                      <a:pt x="1710760" y="1538355"/>
                    </a:lnTo>
                    <a:lnTo>
                      <a:pt x="1733928" y="1504025"/>
                    </a:lnTo>
                    <a:lnTo>
                      <a:pt x="1755755" y="1464586"/>
                    </a:lnTo>
                    <a:lnTo>
                      <a:pt x="1775847" y="1428569"/>
                    </a:lnTo>
                    <a:lnTo>
                      <a:pt x="1794748" y="1389130"/>
                    </a:lnTo>
                    <a:lnTo>
                      <a:pt x="1811516" y="1353113"/>
                    </a:lnTo>
                    <a:lnTo>
                      <a:pt x="1826548" y="1311987"/>
                    </a:lnTo>
                    <a:lnTo>
                      <a:pt x="1840836" y="1272498"/>
                    </a:lnTo>
                    <a:lnTo>
                      <a:pt x="1851898" y="1231372"/>
                    </a:lnTo>
                    <a:lnTo>
                      <a:pt x="1861969" y="1190196"/>
                    </a:lnTo>
                    <a:lnTo>
                      <a:pt x="1870105" y="1147334"/>
                    </a:lnTo>
                    <a:lnTo>
                      <a:pt x="1877199" y="1104620"/>
                    </a:lnTo>
                    <a:lnTo>
                      <a:pt x="1881813" y="1064982"/>
                    </a:lnTo>
                    <a:lnTo>
                      <a:pt x="1884889" y="1023856"/>
                    </a:lnTo>
                    <a:lnTo>
                      <a:pt x="1886228" y="980944"/>
                    </a:lnTo>
                    <a:lnTo>
                      <a:pt x="1885831" y="939817"/>
                    </a:lnTo>
                    <a:lnTo>
                      <a:pt x="1883549" y="898642"/>
                    </a:lnTo>
                    <a:lnTo>
                      <a:pt x="1879431" y="855779"/>
                    </a:lnTo>
                    <a:lnTo>
                      <a:pt x="1873429" y="812867"/>
                    </a:lnTo>
                    <a:lnTo>
                      <a:pt x="1866285" y="771741"/>
                    </a:lnTo>
                    <a:lnTo>
                      <a:pt x="1857256" y="730565"/>
                    </a:lnTo>
                    <a:lnTo>
                      <a:pt x="1845945" y="691126"/>
                    </a:lnTo>
                    <a:lnTo>
                      <a:pt x="1832799" y="651686"/>
                    </a:lnTo>
                    <a:lnTo>
                      <a:pt x="1818065" y="610510"/>
                    </a:lnTo>
                    <a:lnTo>
                      <a:pt x="1801198" y="569533"/>
                    </a:lnTo>
                    <a:lnTo>
                      <a:pt x="1784777" y="535055"/>
                    </a:lnTo>
                    <a:lnTo>
                      <a:pt x="1765727" y="497302"/>
                    </a:lnTo>
                    <a:lnTo>
                      <a:pt x="1744395" y="459599"/>
                    </a:lnTo>
                    <a:lnTo>
                      <a:pt x="1722815" y="425269"/>
                    </a:lnTo>
                    <a:lnTo>
                      <a:pt x="1698358" y="390989"/>
                    </a:lnTo>
                    <a:lnTo>
                      <a:pt x="1673702" y="358396"/>
                    </a:lnTo>
                    <a:lnTo>
                      <a:pt x="1646615" y="325802"/>
                    </a:lnTo>
                    <a:lnTo>
                      <a:pt x="1618735" y="294945"/>
                    </a:lnTo>
                    <a:lnTo>
                      <a:pt x="1589514" y="265775"/>
                    </a:lnTo>
                    <a:lnTo>
                      <a:pt x="1559501" y="238341"/>
                    </a:lnTo>
                    <a:lnTo>
                      <a:pt x="1528247" y="210907"/>
                    </a:lnTo>
                    <a:lnTo>
                      <a:pt x="1495554" y="185160"/>
                    </a:lnTo>
                    <a:lnTo>
                      <a:pt x="1461423" y="162885"/>
                    </a:lnTo>
                    <a:lnTo>
                      <a:pt x="1426895" y="138874"/>
                    </a:lnTo>
                    <a:lnTo>
                      <a:pt x="1391722" y="118286"/>
                    </a:lnTo>
                    <a:lnTo>
                      <a:pt x="1355061" y="99435"/>
                    </a:lnTo>
                    <a:lnTo>
                      <a:pt x="1317705" y="82270"/>
                    </a:lnTo>
                    <a:lnTo>
                      <a:pt x="1280398" y="66841"/>
                    </a:lnTo>
                    <a:lnTo>
                      <a:pt x="1241554" y="51413"/>
                    </a:lnTo>
                    <a:lnTo>
                      <a:pt x="1202214" y="39407"/>
                    </a:lnTo>
                    <a:lnTo>
                      <a:pt x="1162477" y="29089"/>
                    </a:lnTo>
                    <a:lnTo>
                      <a:pt x="1122690" y="20506"/>
                    </a:lnTo>
                    <a:lnTo>
                      <a:pt x="1083052" y="13660"/>
                    </a:lnTo>
                    <a:lnTo>
                      <a:pt x="1041976" y="8501"/>
                    </a:lnTo>
                    <a:lnTo>
                      <a:pt x="1000552" y="3391"/>
                    </a:lnTo>
                    <a:lnTo>
                      <a:pt x="918448" y="3391"/>
                    </a:lnTo>
                    <a:lnTo>
                      <a:pt x="877124" y="5078"/>
                    </a:lnTo>
                    <a:lnTo>
                      <a:pt x="836593" y="10237"/>
                    </a:lnTo>
                    <a:lnTo>
                      <a:pt x="795715" y="13858"/>
                    </a:lnTo>
                    <a:lnTo>
                      <a:pt x="755085" y="22242"/>
                    </a:lnTo>
                    <a:lnTo>
                      <a:pt x="715199" y="32512"/>
                    </a:lnTo>
                    <a:lnTo>
                      <a:pt x="675908" y="42830"/>
                    </a:lnTo>
                    <a:lnTo>
                      <a:pt x="637163" y="56523"/>
                    </a:lnTo>
                    <a:lnTo>
                      <a:pt x="598071" y="72001"/>
                    </a:lnTo>
                    <a:lnTo>
                      <a:pt x="560765" y="87429"/>
                    </a:lnTo>
                    <a:lnTo>
                      <a:pt x="523260" y="106281"/>
                    </a:lnTo>
                    <a:lnTo>
                      <a:pt x="485855" y="126869"/>
                    </a:lnTo>
                    <a:lnTo>
                      <a:pt x="451475" y="147457"/>
                    </a:lnTo>
                    <a:lnTo>
                      <a:pt x="416253" y="169731"/>
                    </a:lnTo>
                    <a:lnTo>
                      <a:pt x="383163" y="195478"/>
                    </a:lnTo>
                    <a:lnTo>
                      <a:pt x="350967" y="221176"/>
                    </a:lnTo>
                    <a:lnTo>
                      <a:pt x="319068" y="248610"/>
                    </a:lnTo>
                    <a:lnTo>
                      <a:pt x="289600" y="277780"/>
                    </a:lnTo>
                    <a:lnTo>
                      <a:pt x="260380" y="306951"/>
                    </a:lnTo>
                    <a:lnTo>
                      <a:pt x="233045" y="337808"/>
                    </a:lnTo>
                    <a:lnTo>
                      <a:pt x="206554" y="372137"/>
                    </a:lnTo>
                    <a:lnTo>
                      <a:pt x="182146" y="404681"/>
                    </a:lnTo>
                    <a:lnTo>
                      <a:pt x="158730" y="440698"/>
                    </a:lnTo>
                    <a:lnTo>
                      <a:pt x="137299" y="475027"/>
                    </a:lnTo>
                    <a:lnTo>
                      <a:pt x="116265" y="512730"/>
                    </a:lnTo>
                    <a:lnTo>
                      <a:pt x="98356" y="550483"/>
                    </a:lnTo>
                    <a:lnTo>
                      <a:pt x="80844" y="588236"/>
                    </a:lnTo>
                    <a:lnTo>
                      <a:pt x="65366" y="625939"/>
                    </a:lnTo>
                    <a:lnTo>
                      <a:pt x="51624" y="667115"/>
                    </a:lnTo>
                    <a:lnTo>
                      <a:pt x="39072" y="706554"/>
                    </a:lnTo>
                    <a:lnTo>
                      <a:pt x="28903" y="747730"/>
                    </a:lnTo>
                    <a:lnTo>
                      <a:pt x="20271" y="787169"/>
                    </a:lnTo>
                    <a:lnTo>
                      <a:pt x="13127" y="828296"/>
                    </a:lnTo>
                    <a:lnTo>
                      <a:pt x="7223" y="871208"/>
                    </a:lnTo>
                    <a:lnTo>
                      <a:pt x="4594" y="912334"/>
                    </a:lnTo>
                    <a:lnTo>
                      <a:pt x="2610" y="955246"/>
                    </a:lnTo>
                    <a:lnTo>
                      <a:pt x="3255" y="996372"/>
                    </a:lnTo>
                    <a:lnTo>
                      <a:pt x="4842" y="1037548"/>
                    </a:lnTo>
                    <a:lnTo>
                      <a:pt x="8612" y="1078724"/>
                    </a:lnTo>
                    <a:lnTo>
                      <a:pt x="13474" y="1121586"/>
                    </a:lnTo>
                    <a:lnTo>
                      <a:pt x="20667" y="1162762"/>
                    </a:lnTo>
                    <a:lnTo>
                      <a:pt x="29349" y="1202202"/>
                    </a:lnTo>
                    <a:lnTo>
                      <a:pt x="39519" y="1243377"/>
                    </a:lnTo>
                    <a:lnTo>
                      <a:pt x="51773" y="1282817"/>
                    </a:lnTo>
                    <a:lnTo>
                      <a:pt x="65217" y="1320520"/>
                    </a:lnTo>
                    <a:lnTo>
                      <a:pt x="80348" y="1359959"/>
                    </a:lnTo>
                    <a:lnTo>
                      <a:pt x="97513" y="1397712"/>
                    </a:lnTo>
                    <a:lnTo>
                      <a:pt x="115272" y="1435465"/>
                    </a:lnTo>
                    <a:lnTo>
                      <a:pt x="135811" y="1471481"/>
                    </a:lnTo>
                    <a:lnTo>
                      <a:pt x="156696" y="1505761"/>
                    </a:lnTo>
                    <a:lnTo>
                      <a:pt x="178673" y="1540041"/>
                    </a:lnTo>
                    <a:lnTo>
                      <a:pt x="203280" y="1572635"/>
                    </a:lnTo>
                    <a:lnTo>
                      <a:pt x="227935" y="1605228"/>
                    </a:lnTo>
                    <a:lnTo>
                      <a:pt x="254030" y="1636085"/>
                    </a:lnTo>
                    <a:lnTo>
                      <a:pt x="282159" y="1663569"/>
                    </a:lnTo>
                    <a:lnTo>
                      <a:pt x="310138" y="1691003"/>
                    </a:lnTo>
                    <a:lnTo>
                      <a:pt x="339954" y="1718437"/>
                    </a:lnTo>
                    <a:lnTo>
                      <a:pt x="371059" y="1745871"/>
                    </a:lnTo>
                    <a:lnTo>
                      <a:pt x="402660" y="1768145"/>
                    </a:lnTo>
                    <a:lnTo>
                      <a:pt x="435352" y="1792156"/>
                    </a:lnTo>
                    <a:lnTo>
                      <a:pt x="468888" y="1812744"/>
                    </a:lnTo>
                    <a:lnTo>
                      <a:pt x="502821" y="1831645"/>
                    </a:lnTo>
                    <a:lnTo>
                      <a:pt x="537498" y="1850497"/>
                    </a:lnTo>
                    <a:lnTo>
                      <a:pt x="573514" y="1867662"/>
                    </a:lnTo>
                    <a:lnTo>
                      <a:pt x="610374" y="1883090"/>
                    </a:lnTo>
                    <a:lnTo>
                      <a:pt x="646936" y="1895096"/>
                    </a:lnTo>
                    <a:lnTo>
                      <a:pt x="684292" y="1908788"/>
                    </a:lnTo>
                    <a:lnTo>
                      <a:pt x="722045" y="1919107"/>
                    </a:lnTo>
                    <a:lnTo>
                      <a:pt x="755382" y="1925953"/>
                    </a:lnTo>
                    <a:lnTo>
                      <a:pt x="1081614" y="1944804"/>
                    </a:lnTo>
                    <a:lnTo>
                      <a:pt x="1105228" y="1931112"/>
                    </a:lnTo>
                    <a:lnTo>
                      <a:pt x="1142187" y="1924216"/>
                    </a:lnTo>
                    <a:lnTo>
                      <a:pt x="1179344" y="1912211"/>
                    </a:lnTo>
                    <a:lnTo>
                      <a:pt x="1216005" y="1903678"/>
                    </a:lnTo>
                    <a:lnTo>
                      <a:pt x="1252369" y="1891673"/>
                    </a:lnTo>
                    <a:lnTo>
                      <a:pt x="1288237" y="1877931"/>
                    </a:lnTo>
                    <a:lnTo>
                      <a:pt x="1322715" y="1862502"/>
                    </a:lnTo>
                    <a:lnTo>
                      <a:pt x="1356549" y="1847074"/>
                    </a:lnTo>
                    <a:lnTo>
                      <a:pt x="1391375" y="1828173"/>
                    </a:lnTo>
                    <a:lnTo>
                      <a:pt x="1423869" y="1809321"/>
                    </a:lnTo>
                    <a:lnTo>
                      <a:pt x="1455917" y="1788733"/>
                    </a:lnTo>
                    <a:lnTo>
                      <a:pt x="1486773" y="1766459"/>
                    </a:lnTo>
                    <a:lnTo>
                      <a:pt x="1516588" y="1745871"/>
                    </a:lnTo>
                    <a:lnTo>
                      <a:pt x="1545362" y="1720123"/>
                    </a:lnTo>
                    <a:lnTo>
                      <a:pt x="1574780" y="1696112"/>
                    </a:lnTo>
                    <a:lnTo>
                      <a:pt x="1601420" y="1670415"/>
                    </a:lnTo>
                    <a:lnTo>
                      <a:pt x="1627664" y="1642981"/>
                    </a:lnTo>
                    <a:lnTo>
                      <a:pt x="1652866" y="1613810"/>
                    </a:lnTo>
                    <a:lnTo>
                      <a:pt x="1676430" y="1586377"/>
                    </a:lnTo>
                    <a:lnTo>
                      <a:pt x="1698903" y="1553783"/>
                    </a:lnTo>
                    <a:lnTo>
                      <a:pt x="1720781" y="1524613"/>
                    </a:lnTo>
                    <a:lnTo>
                      <a:pt x="1741319" y="1492019"/>
                    </a:lnTo>
                    <a:lnTo>
                      <a:pt x="1760022" y="1457739"/>
                    </a:lnTo>
                    <a:lnTo>
                      <a:pt x="1777981" y="1426882"/>
                    </a:lnTo>
                    <a:lnTo>
                      <a:pt x="1793806" y="1394289"/>
                    </a:lnTo>
                    <a:lnTo>
                      <a:pt x="1809135" y="1359959"/>
                    </a:lnTo>
                    <a:lnTo>
                      <a:pt x="1823224" y="1323943"/>
                    </a:lnTo>
                    <a:lnTo>
                      <a:pt x="1835180" y="1289663"/>
                    </a:lnTo>
                    <a:lnTo>
                      <a:pt x="1847136" y="1251960"/>
                    </a:lnTo>
                    <a:lnTo>
                      <a:pt x="1856462" y="1215943"/>
                    </a:lnTo>
                    <a:lnTo>
                      <a:pt x="1864946" y="1179927"/>
                    </a:lnTo>
                    <a:lnTo>
                      <a:pt x="1871643" y="1142174"/>
                    </a:lnTo>
                    <a:lnTo>
                      <a:pt x="1878043" y="1106158"/>
                    </a:lnTo>
                    <a:lnTo>
                      <a:pt x="1882160" y="1070141"/>
                    </a:lnTo>
                    <a:lnTo>
                      <a:pt x="1884542" y="1030702"/>
                    </a:lnTo>
                    <a:lnTo>
                      <a:pt x="1886377" y="994685"/>
                    </a:lnTo>
                    <a:lnTo>
                      <a:pt x="1886526" y="955246"/>
                    </a:lnTo>
                    <a:lnTo>
                      <a:pt x="1885037" y="920916"/>
                    </a:lnTo>
                    <a:lnTo>
                      <a:pt x="1882656" y="884900"/>
                    </a:lnTo>
                    <a:lnTo>
                      <a:pt x="1878538" y="845460"/>
                    </a:lnTo>
                    <a:lnTo>
                      <a:pt x="1872635" y="809444"/>
                    </a:lnTo>
                    <a:lnTo>
                      <a:pt x="1867029" y="773725"/>
                    </a:lnTo>
                    <a:lnTo>
                      <a:pt x="1858645" y="735725"/>
                    </a:lnTo>
                    <a:lnTo>
                      <a:pt x="1848674" y="699708"/>
                    </a:lnTo>
                    <a:lnTo>
                      <a:pt x="1838206" y="665378"/>
                    </a:lnTo>
                    <a:lnTo>
                      <a:pt x="1825903" y="631098"/>
                    </a:lnTo>
                    <a:lnTo>
                      <a:pt x="1812658" y="596769"/>
                    </a:lnTo>
                    <a:lnTo>
                      <a:pt x="1798221" y="562489"/>
                    </a:lnTo>
                    <a:lnTo>
                      <a:pt x="1782644" y="528209"/>
                    </a:lnTo>
                    <a:lnTo>
                      <a:pt x="1765628" y="495615"/>
                    </a:lnTo>
                    <a:lnTo>
                      <a:pt x="1746826" y="464709"/>
                    </a:lnTo>
                    <a:lnTo>
                      <a:pt x="1727428" y="432165"/>
                    </a:lnTo>
                    <a:lnTo>
                      <a:pt x="1706841" y="404681"/>
                    </a:lnTo>
                    <a:lnTo>
                      <a:pt x="1685707" y="372137"/>
                    </a:lnTo>
                    <a:lnTo>
                      <a:pt x="1662142" y="342967"/>
                    </a:lnTo>
                    <a:lnTo>
                      <a:pt x="1638280" y="317220"/>
                    </a:lnTo>
                    <a:lnTo>
                      <a:pt x="1613674" y="289786"/>
                    </a:lnTo>
                    <a:lnTo>
                      <a:pt x="1587927" y="264088"/>
                    </a:lnTo>
                    <a:lnTo>
                      <a:pt x="1561585" y="240077"/>
                    </a:lnTo>
                    <a:lnTo>
                      <a:pt x="1533357" y="216066"/>
                    </a:lnTo>
                    <a:lnTo>
                      <a:pt x="1505079" y="193742"/>
                    </a:lnTo>
                    <a:lnTo>
                      <a:pt x="1475958" y="171467"/>
                    </a:lnTo>
                    <a:lnTo>
                      <a:pt x="1445548" y="150880"/>
                    </a:lnTo>
                    <a:lnTo>
                      <a:pt x="1414641" y="132028"/>
                    </a:lnTo>
                    <a:lnTo>
                      <a:pt x="1383338" y="114863"/>
                    </a:lnTo>
                    <a:lnTo>
                      <a:pt x="1351340" y="97698"/>
                    </a:lnTo>
                    <a:lnTo>
                      <a:pt x="1318251" y="84006"/>
                    </a:lnTo>
                    <a:lnTo>
                      <a:pt x="1284566" y="68528"/>
                    </a:lnTo>
                    <a:lnTo>
                      <a:pt x="1251228" y="56523"/>
                    </a:lnTo>
                    <a:lnTo>
                      <a:pt x="1217246" y="42830"/>
                    </a:lnTo>
                    <a:lnTo>
                      <a:pt x="1182569" y="32512"/>
                    </a:lnTo>
                    <a:lnTo>
                      <a:pt x="1147495" y="23979"/>
                    </a:lnTo>
                    <a:lnTo>
                      <a:pt x="1111875" y="17083"/>
                    </a:lnTo>
                    <a:lnTo>
                      <a:pt x="1076206" y="11973"/>
                    </a:lnTo>
                    <a:lnTo>
                      <a:pt x="1040488" y="6814"/>
                    </a:lnTo>
                    <a:lnTo>
                      <a:pt x="1003975" y="3391"/>
                    </a:lnTo>
                    <a:lnTo>
                      <a:pt x="896075" y="3391"/>
                    </a:lnTo>
                    <a:lnTo>
                      <a:pt x="860455" y="6814"/>
                    </a:lnTo>
                    <a:lnTo>
                      <a:pt x="823694" y="10237"/>
                    </a:lnTo>
                    <a:lnTo>
                      <a:pt x="787827" y="17083"/>
                    </a:lnTo>
                    <a:lnTo>
                      <a:pt x="753001" y="23979"/>
                    </a:lnTo>
                    <a:lnTo>
                      <a:pt x="717282" y="30825"/>
                    </a:lnTo>
                    <a:lnTo>
                      <a:pt x="682209" y="41094"/>
                    </a:lnTo>
                    <a:lnTo>
                      <a:pt x="648177" y="51413"/>
                    </a:lnTo>
                    <a:lnTo>
                      <a:pt x="613797" y="65105"/>
                    </a:lnTo>
                    <a:lnTo>
                      <a:pt x="579815" y="78847"/>
                    </a:lnTo>
                    <a:lnTo>
                      <a:pt x="547321" y="94275"/>
                    </a:lnTo>
                    <a:lnTo>
                      <a:pt x="514479" y="109704"/>
                    </a:lnTo>
                    <a:lnTo>
                      <a:pt x="482084" y="126869"/>
                    </a:lnTo>
                    <a:lnTo>
                      <a:pt x="451575" y="147457"/>
                    </a:lnTo>
                    <a:lnTo>
                      <a:pt x="420420" y="166308"/>
                    </a:lnTo>
                    <a:lnTo>
                      <a:pt x="391497" y="188583"/>
                    </a:lnTo>
                    <a:lnTo>
                      <a:pt x="361980" y="210907"/>
                    </a:lnTo>
                    <a:lnTo>
                      <a:pt x="334298" y="234918"/>
                    </a:lnTo>
                    <a:lnTo>
                      <a:pt x="307063" y="258929"/>
                    </a:lnTo>
                    <a:lnTo>
                      <a:pt x="280224" y="284626"/>
                    </a:lnTo>
                    <a:lnTo>
                      <a:pt x="255915" y="312110"/>
                    </a:lnTo>
                    <a:lnTo>
                      <a:pt x="231656" y="339544"/>
                    </a:lnTo>
                    <a:lnTo>
                      <a:pt x="207943" y="368665"/>
                    </a:lnTo>
                    <a:lnTo>
                      <a:pt x="185916" y="397835"/>
                    </a:lnTo>
                    <a:lnTo>
                      <a:pt x="165328" y="428692"/>
                    </a:lnTo>
                    <a:lnTo>
                      <a:pt x="145385" y="459599"/>
                    </a:lnTo>
                    <a:lnTo>
                      <a:pt x="126881" y="492192"/>
                    </a:lnTo>
                    <a:lnTo>
                      <a:pt x="108625" y="524736"/>
                    </a:lnTo>
                    <a:lnTo>
                      <a:pt x="93544" y="557329"/>
                    </a:lnTo>
                    <a:lnTo>
                      <a:pt x="78512" y="591659"/>
                    </a:lnTo>
                    <a:lnTo>
                      <a:pt x="65018" y="625939"/>
                    </a:lnTo>
                    <a:lnTo>
                      <a:pt x="52517" y="660219"/>
                    </a:lnTo>
                    <a:lnTo>
                      <a:pt x="41900" y="696235"/>
                    </a:lnTo>
                    <a:lnTo>
                      <a:pt x="32425" y="732252"/>
                    </a:lnTo>
                    <a:lnTo>
                      <a:pt x="24091" y="768268"/>
                    </a:lnTo>
                    <a:lnTo>
                      <a:pt x="17096" y="804285"/>
                    </a:lnTo>
                    <a:lnTo>
                      <a:pt x="11440" y="842037"/>
                    </a:lnTo>
                    <a:lnTo>
                      <a:pt x="6430" y="878054"/>
                    </a:lnTo>
                    <a:lnTo>
                      <a:pt x="3453" y="914070"/>
                    </a:lnTo>
                    <a:lnTo>
                      <a:pt x="2510" y="951823"/>
                    </a:lnTo>
                    <a:lnTo>
                      <a:pt x="2560" y="987839"/>
                    </a:lnTo>
                    <a:lnTo>
                      <a:pt x="3453" y="1025543"/>
                    </a:lnTo>
                    <a:lnTo>
                      <a:pt x="6380" y="1061559"/>
                    </a:lnTo>
                    <a:lnTo>
                      <a:pt x="9753" y="1099312"/>
                    </a:lnTo>
                    <a:lnTo>
                      <a:pt x="15111" y="1135328"/>
                    </a:lnTo>
                    <a:lnTo>
                      <a:pt x="21808" y="1169608"/>
                    </a:lnTo>
                    <a:lnTo>
                      <a:pt x="29845" y="1207361"/>
                    </a:lnTo>
                    <a:lnTo>
                      <a:pt x="38428" y="1243377"/>
                    </a:lnTo>
                    <a:lnTo>
                      <a:pt x="49193" y="1277657"/>
                    </a:lnTo>
                    <a:lnTo>
                      <a:pt x="61595" y="1313674"/>
                    </a:lnTo>
                    <a:lnTo>
                      <a:pt x="73948" y="1346267"/>
                    </a:lnTo>
                    <a:lnTo>
                      <a:pt x="87690" y="1380547"/>
                    </a:lnTo>
                    <a:lnTo>
                      <a:pt x="103813" y="1413141"/>
                    </a:lnTo>
                    <a:lnTo>
                      <a:pt x="120035" y="1443998"/>
                    </a:lnTo>
                    <a:lnTo>
                      <a:pt x="137448" y="1476591"/>
                    </a:lnTo>
                    <a:lnTo>
                      <a:pt x="156300" y="1505761"/>
                    </a:lnTo>
                    <a:lnTo>
                      <a:pt x="176441" y="1538355"/>
                    </a:lnTo>
                    <a:lnTo>
                      <a:pt x="197525" y="1567525"/>
                    </a:lnTo>
                    <a:lnTo>
                      <a:pt x="219105" y="1594959"/>
                    </a:lnTo>
                    <a:lnTo>
                      <a:pt x="242620" y="1622393"/>
                    </a:lnTo>
                    <a:lnTo>
                      <a:pt x="265936" y="1649827"/>
                    </a:lnTo>
                    <a:lnTo>
                      <a:pt x="291733" y="1672647"/>
                    </a:lnTo>
                    <a:lnTo>
                      <a:pt x="316637" y="1697849"/>
                    </a:lnTo>
                    <a:lnTo>
                      <a:pt x="342781" y="1721860"/>
                    </a:lnTo>
                    <a:lnTo>
                      <a:pt x="370166" y="1745871"/>
                    </a:lnTo>
                    <a:lnTo>
                      <a:pt x="398046" y="1766459"/>
                    </a:lnTo>
                    <a:lnTo>
                      <a:pt x="426720" y="1787046"/>
                    </a:lnTo>
                    <a:lnTo>
                      <a:pt x="455345" y="1804162"/>
                    </a:lnTo>
                    <a:lnTo>
                      <a:pt x="485259" y="1821525"/>
                    </a:lnTo>
                    <a:lnTo>
                      <a:pt x="515273" y="1838491"/>
                    </a:lnTo>
                    <a:lnTo>
                      <a:pt x="546378" y="1855656"/>
                    </a:lnTo>
                    <a:lnTo>
                      <a:pt x="577830" y="1869348"/>
                    </a:lnTo>
                    <a:lnTo>
                      <a:pt x="609928" y="1881354"/>
                    </a:lnTo>
                    <a:lnTo>
                      <a:pt x="641330" y="1895096"/>
                    </a:lnTo>
                    <a:lnTo>
                      <a:pt x="674370" y="1905365"/>
                    </a:lnTo>
                    <a:lnTo>
                      <a:pt x="706864" y="1912211"/>
                    </a:lnTo>
                    <a:lnTo>
                      <a:pt x="741144" y="1922530"/>
                    </a:lnTo>
                    <a:lnTo>
                      <a:pt x="763370" y="1927689"/>
                    </a:lnTo>
                    <a:lnTo>
                      <a:pt x="1088311" y="1937958"/>
                    </a:lnTo>
                    <a:lnTo>
                      <a:pt x="1109097" y="1931112"/>
                    </a:lnTo>
                    <a:lnTo>
                      <a:pt x="1141790" y="1924216"/>
                    </a:lnTo>
                    <a:lnTo>
                      <a:pt x="1174532" y="1917370"/>
                    </a:lnTo>
                    <a:lnTo>
                      <a:pt x="1205984" y="1905365"/>
                    </a:lnTo>
                    <a:lnTo>
                      <a:pt x="1238330" y="1896782"/>
                    </a:lnTo>
                    <a:lnTo>
                      <a:pt x="1269435" y="1884777"/>
                    </a:lnTo>
                    <a:lnTo>
                      <a:pt x="1300738" y="1871085"/>
                    </a:lnTo>
                    <a:lnTo>
                      <a:pt x="1330504" y="1859079"/>
                    </a:lnTo>
                    <a:lnTo>
                      <a:pt x="1360567" y="1843651"/>
                    </a:lnTo>
                    <a:lnTo>
                      <a:pt x="1389986" y="1829909"/>
                    </a:lnTo>
                    <a:lnTo>
                      <a:pt x="1418610" y="1814480"/>
                    </a:lnTo>
                    <a:lnTo>
                      <a:pt x="1445846" y="1795629"/>
                    </a:lnTo>
                    <a:lnTo>
                      <a:pt x="1473726" y="1778464"/>
                    </a:lnTo>
                    <a:lnTo>
                      <a:pt x="1500614" y="1759612"/>
                    </a:lnTo>
                    <a:lnTo>
                      <a:pt x="1526511" y="1739025"/>
                    </a:lnTo>
                    <a:lnTo>
                      <a:pt x="1551662" y="1716700"/>
                    </a:lnTo>
                    <a:lnTo>
                      <a:pt x="1575921" y="1696112"/>
                    </a:lnTo>
                    <a:lnTo>
                      <a:pt x="1599387" y="1670415"/>
                    </a:lnTo>
                    <a:lnTo>
                      <a:pt x="1621909" y="1648091"/>
                    </a:lnTo>
                    <a:lnTo>
                      <a:pt x="1644581" y="1622393"/>
                    </a:lnTo>
                    <a:lnTo>
                      <a:pt x="1665169" y="1600069"/>
                    </a:lnTo>
                    <a:lnTo>
                      <a:pt x="1685508" y="1572635"/>
                    </a:lnTo>
                    <a:lnTo>
                      <a:pt x="1704558" y="1546937"/>
                    </a:lnTo>
                    <a:lnTo>
                      <a:pt x="1722914" y="1519503"/>
                    </a:lnTo>
                    <a:lnTo>
                      <a:pt x="1740575" y="1492019"/>
                    </a:lnTo>
                    <a:lnTo>
                      <a:pt x="1757045" y="1464586"/>
                    </a:lnTo>
                    <a:lnTo>
                      <a:pt x="1772623" y="1435465"/>
                    </a:lnTo>
                    <a:lnTo>
                      <a:pt x="1787456" y="1407981"/>
                    </a:lnTo>
                    <a:lnTo>
                      <a:pt x="1800603" y="1378861"/>
                    </a:lnTo>
                    <a:lnTo>
                      <a:pt x="1813997" y="1347954"/>
                    </a:lnTo>
                    <a:lnTo>
                      <a:pt x="1825308" y="1318833"/>
                    </a:lnTo>
                    <a:lnTo>
                      <a:pt x="1835577" y="1286240"/>
                    </a:lnTo>
                    <a:lnTo>
                      <a:pt x="1845300" y="1257069"/>
                    </a:lnTo>
                    <a:lnTo>
                      <a:pt x="1854974" y="1224476"/>
                    </a:lnTo>
                    <a:lnTo>
                      <a:pt x="1861225" y="1195355"/>
                    </a:lnTo>
                    <a:lnTo>
                      <a:pt x="1868617" y="1161026"/>
                    </a:lnTo>
                    <a:lnTo>
                      <a:pt x="1874967" y="1130466"/>
                    </a:lnTo>
                    <a:lnTo>
                      <a:pt x="1878787" y="1099312"/>
                    </a:lnTo>
                    <a:lnTo>
                      <a:pt x="1882110" y="1064982"/>
                    </a:lnTo>
                    <a:lnTo>
                      <a:pt x="1884740" y="1035861"/>
                    </a:lnTo>
                    <a:lnTo>
                      <a:pt x="1886228" y="1003268"/>
                    </a:lnTo>
                    <a:lnTo>
                      <a:pt x="1886724" y="968938"/>
                    </a:lnTo>
                    <a:lnTo>
                      <a:pt x="1885732" y="939817"/>
                    </a:lnTo>
                    <a:lnTo>
                      <a:pt x="1884492" y="905488"/>
                    </a:lnTo>
                    <a:lnTo>
                      <a:pt x="1881466" y="872894"/>
                    </a:lnTo>
                    <a:lnTo>
                      <a:pt x="1877894" y="843774"/>
                    </a:lnTo>
                    <a:lnTo>
                      <a:pt x="1873280" y="811180"/>
                    </a:lnTo>
                    <a:lnTo>
                      <a:pt x="1867525" y="780274"/>
                    </a:lnTo>
                    <a:lnTo>
                      <a:pt x="1860778" y="749417"/>
                    </a:lnTo>
                    <a:lnTo>
                      <a:pt x="1853039" y="718560"/>
                    </a:lnTo>
                    <a:lnTo>
                      <a:pt x="1844358" y="687703"/>
                    </a:lnTo>
                    <a:lnTo>
                      <a:pt x="1835577" y="658532"/>
                    </a:lnTo>
                    <a:lnTo>
                      <a:pt x="1824464" y="625939"/>
                    </a:lnTo>
                    <a:lnTo>
                      <a:pt x="1812905" y="596769"/>
                    </a:lnTo>
                    <a:lnTo>
                      <a:pt x="1800454" y="569335"/>
                    </a:lnTo>
                    <a:lnTo>
                      <a:pt x="1786860" y="540214"/>
                    </a:lnTo>
                    <a:lnTo>
                      <a:pt x="1773119" y="511044"/>
                    </a:lnTo>
                    <a:lnTo>
                      <a:pt x="1758434" y="483610"/>
                    </a:lnTo>
                    <a:lnTo>
                      <a:pt x="1741369" y="456176"/>
                    </a:lnTo>
                    <a:lnTo>
                      <a:pt x="1725494" y="428692"/>
                    </a:lnTo>
                    <a:lnTo>
                      <a:pt x="1707386" y="404681"/>
                    </a:lnTo>
                    <a:lnTo>
                      <a:pt x="1688931" y="377247"/>
                    </a:lnTo>
                    <a:lnTo>
                      <a:pt x="1669386" y="353236"/>
                    </a:lnTo>
                    <a:lnTo>
                      <a:pt x="1649542" y="329225"/>
                    </a:lnTo>
                    <a:lnTo>
                      <a:pt x="1628358" y="305214"/>
                    </a:lnTo>
                    <a:lnTo>
                      <a:pt x="1607424" y="282940"/>
                    </a:lnTo>
                    <a:lnTo>
                      <a:pt x="1584951" y="260616"/>
                    </a:lnTo>
                    <a:lnTo>
                      <a:pt x="1562229" y="240077"/>
                    </a:lnTo>
                    <a:lnTo>
                      <a:pt x="1538317" y="219489"/>
                    </a:lnTo>
                    <a:lnTo>
                      <a:pt x="1514257" y="200588"/>
                    </a:lnTo>
                    <a:lnTo>
                      <a:pt x="1488758" y="180050"/>
                    </a:lnTo>
                    <a:lnTo>
                      <a:pt x="1463507" y="162885"/>
                    </a:lnTo>
                    <a:lnTo>
                      <a:pt x="1437908" y="145720"/>
                    </a:lnTo>
                    <a:lnTo>
                      <a:pt x="1410573" y="130292"/>
                    </a:lnTo>
                    <a:lnTo>
                      <a:pt x="1383834" y="114863"/>
                    </a:lnTo>
                    <a:lnTo>
                      <a:pt x="1356400" y="101121"/>
                    </a:lnTo>
                    <a:lnTo>
                      <a:pt x="1328073" y="87429"/>
                    </a:lnTo>
                    <a:lnTo>
                      <a:pt x="1300143" y="73687"/>
                    </a:lnTo>
                    <a:lnTo>
                      <a:pt x="1270873" y="63418"/>
                    </a:lnTo>
                    <a:lnTo>
                      <a:pt x="1241207" y="51413"/>
                    </a:lnTo>
                    <a:lnTo>
                      <a:pt x="1211739" y="42830"/>
                    </a:lnTo>
                    <a:lnTo>
                      <a:pt x="1182321" y="34248"/>
                    </a:lnTo>
                    <a:lnTo>
                      <a:pt x="1151067" y="25666"/>
                    </a:lnTo>
                    <a:lnTo>
                      <a:pt x="1122343" y="20506"/>
                    </a:lnTo>
                    <a:lnTo>
                      <a:pt x="1091139" y="15396"/>
                    </a:lnTo>
                    <a:lnTo>
                      <a:pt x="1060926" y="10237"/>
                    </a:lnTo>
                    <a:lnTo>
                      <a:pt x="1029970" y="6814"/>
                    </a:lnTo>
                    <a:lnTo>
                      <a:pt x="999163" y="3391"/>
                    </a:lnTo>
                    <a:lnTo>
                      <a:pt x="906939" y="3391"/>
                    </a:lnTo>
                    <a:lnTo>
                      <a:pt x="875685" y="5078"/>
                    </a:lnTo>
                    <a:lnTo>
                      <a:pt x="844779" y="8501"/>
                    </a:lnTo>
                    <a:lnTo>
                      <a:pt x="814169" y="13660"/>
                    </a:lnTo>
                    <a:lnTo>
                      <a:pt x="783263" y="17083"/>
                    </a:lnTo>
                    <a:lnTo>
                      <a:pt x="753200" y="23979"/>
                    </a:lnTo>
                    <a:lnTo>
                      <a:pt x="722987" y="30825"/>
                    </a:lnTo>
                    <a:lnTo>
                      <a:pt x="691783" y="39060"/>
                    </a:lnTo>
                    <a:lnTo>
                      <a:pt x="662662" y="47990"/>
                    </a:lnTo>
                    <a:lnTo>
                      <a:pt x="633244" y="58259"/>
                    </a:lnTo>
                    <a:lnTo>
                      <a:pt x="604024" y="68528"/>
                    </a:lnTo>
                    <a:lnTo>
                      <a:pt x="575102" y="80533"/>
                    </a:lnTo>
                    <a:lnTo>
                      <a:pt x="547718" y="92539"/>
                    </a:lnTo>
                    <a:lnTo>
                      <a:pt x="519638" y="106281"/>
                    </a:lnTo>
                    <a:lnTo>
                      <a:pt x="492006" y="121709"/>
                    </a:lnTo>
                    <a:lnTo>
                      <a:pt x="464721" y="138874"/>
                    </a:lnTo>
                    <a:lnTo>
                      <a:pt x="438924" y="154303"/>
                    </a:lnTo>
                    <a:lnTo>
                      <a:pt x="412135" y="173154"/>
                    </a:lnTo>
                    <a:lnTo>
                      <a:pt x="387430" y="192055"/>
                    </a:lnTo>
                    <a:lnTo>
                      <a:pt x="362228" y="210907"/>
                    </a:lnTo>
                    <a:lnTo>
                      <a:pt x="338912" y="231495"/>
                    </a:lnTo>
                    <a:lnTo>
                      <a:pt x="314950" y="252083"/>
                    </a:lnTo>
                    <a:lnTo>
                      <a:pt x="292329" y="274357"/>
                    </a:lnTo>
                    <a:lnTo>
                      <a:pt x="269806" y="296632"/>
                    </a:lnTo>
                    <a:lnTo>
                      <a:pt x="249515" y="318956"/>
                    </a:lnTo>
                    <a:lnTo>
                      <a:pt x="228729" y="342967"/>
                    </a:lnTo>
                    <a:lnTo>
                      <a:pt x="208935" y="366978"/>
                    </a:lnTo>
                    <a:lnTo>
                      <a:pt x="190133" y="392676"/>
                    </a:lnTo>
                    <a:lnTo>
                      <a:pt x="171530" y="418423"/>
                    </a:lnTo>
                    <a:lnTo>
                      <a:pt x="154265" y="444170"/>
                    </a:lnTo>
                    <a:lnTo>
                      <a:pt x="138539" y="471604"/>
                    </a:lnTo>
                    <a:lnTo>
                      <a:pt x="122218" y="499038"/>
                    </a:lnTo>
                    <a:lnTo>
                      <a:pt x="107881" y="526472"/>
                    </a:lnTo>
                    <a:lnTo>
                      <a:pt x="94536" y="555643"/>
                    </a:lnTo>
                    <a:lnTo>
                      <a:pt x="81042" y="584763"/>
                    </a:lnTo>
                    <a:lnTo>
                      <a:pt x="69384" y="612247"/>
                    </a:lnTo>
                    <a:lnTo>
                      <a:pt x="58470" y="643104"/>
                    </a:lnTo>
                    <a:lnTo>
                      <a:pt x="48201" y="673961"/>
                    </a:lnTo>
                    <a:lnTo>
                      <a:pt x="39470" y="704818"/>
                    </a:lnTo>
                    <a:lnTo>
                      <a:pt x="31284" y="733988"/>
                    </a:lnTo>
                    <a:lnTo>
                      <a:pt x="23793" y="764845"/>
                    </a:lnTo>
                    <a:lnTo>
                      <a:pt x="18286" y="795752"/>
                    </a:lnTo>
                    <a:lnTo>
                      <a:pt x="12482" y="826609"/>
                    </a:lnTo>
                    <a:lnTo>
                      <a:pt x="8464" y="857466"/>
                    </a:lnTo>
                    <a:lnTo>
                      <a:pt x="5437" y="890059"/>
                    </a:lnTo>
                    <a:lnTo>
                      <a:pt x="3255" y="920916"/>
                    </a:lnTo>
                    <a:lnTo>
                      <a:pt x="1766" y="953510"/>
                    </a:lnTo>
                    <a:lnTo>
                      <a:pt x="1766" y="984367"/>
                    </a:lnTo>
                    <a:lnTo>
                      <a:pt x="3007" y="1015273"/>
                    </a:lnTo>
                    <a:lnTo>
                      <a:pt x="4793" y="1046130"/>
                    </a:lnTo>
                    <a:lnTo>
                      <a:pt x="7124" y="1078724"/>
                    </a:lnTo>
                    <a:lnTo>
                      <a:pt x="11837" y="1109581"/>
                    </a:lnTo>
                    <a:lnTo>
                      <a:pt x="16004" y="1140438"/>
                    </a:lnTo>
                    <a:lnTo>
                      <a:pt x="21461" y="1171344"/>
                    </a:lnTo>
                    <a:lnTo>
                      <a:pt x="28456" y="1202202"/>
                    </a:lnTo>
                    <a:lnTo>
                      <a:pt x="36096" y="1231372"/>
                    </a:lnTo>
                    <a:lnTo>
                      <a:pt x="44530" y="1262229"/>
                    </a:lnTo>
                    <a:lnTo>
                      <a:pt x="55295" y="1294475"/>
                    </a:lnTo>
                    <a:lnTo>
                      <a:pt x="64770" y="1320520"/>
                    </a:lnTo>
                    <a:lnTo>
                      <a:pt x="75287" y="1351426"/>
                    </a:lnTo>
                    <a:lnTo>
                      <a:pt x="87888" y="1380547"/>
                    </a:lnTo>
                    <a:lnTo>
                      <a:pt x="101035" y="1407981"/>
                    </a:lnTo>
                    <a:lnTo>
                      <a:pt x="114876" y="1435465"/>
                    </a:lnTo>
                    <a:lnTo>
                      <a:pt x="145038" y="1490333"/>
                    </a:lnTo>
                    <a:lnTo>
                      <a:pt x="161211" y="1516030"/>
                    </a:lnTo>
                    <a:lnTo>
                      <a:pt x="177929" y="1540041"/>
                    </a:lnTo>
                    <a:lnTo>
                      <a:pt x="196781" y="1565789"/>
                    </a:lnTo>
                    <a:lnTo>
                      <a:pt x="214987" y="1588063"/>
                    </a:lnTo>
                    <a:lnTo>
                      <a:pt x="234037" y="1613810"/>
                    </a:lnTo>
                    <a:lnTo>
                      <a:pt x="254080" y="1636085"/>
                    </a:lnTo>
                    <a:lnTo>
                      <a:pt x="274816" y="1656673"/>
                    </a:lnTo>
                    <a:lnTo>
                      <a:pt x="295950" y="1680684"/>
                    </a:lnTo>
                    <a:lnTo>
                      <a:pt x="317530" y="1701272"/>
                    </a:lnTo>
                    <a:lnTo>
                      <a:pt x="340747" y="1720123"/>
                    </a:lnTo>
                    <a:lnTo>
                      <a:pt x="363915" y="1739025"/>
                    </a:lnTo>
                    <a:lnTo>
                      <a:pt x="386884" y="1757876"/>
                    </a:lnTo>
                    <a:lnTo>
                      <a:pt x="410845" y="1775041"/>
                    </a:lnTo>
                    <a:lnTo>
                      <a:pt x="435749" y="1792156"/>
                    </a:lnTo>
                    <a:lnTo>
                      <a:pt x="460256" y="1807634"/>
                    </a:lnTo>
                    <a:lnTo>
                      <a:pt x="486003" y="1823063"/>
                    </a:lnTo>
                    <a:lnTo>
                      <a:pt x="511850" y="1836755"/>
                    </a:lnTo>
                    <a:lnTo>
                      <a:pt x="538044" y="1850497"/>
                    </a:lnTo>
                    <a:lnTo>
                      <a:pt x="564733" y="1862502"/>
                    </a:lnTo>
                    <a:lnTo>
                      <a:pt x="591969" y="1874508"/>
                    </a:lnTo>
                    <a:lnTo>
                      <a:pt x="618808" y="1884777"/>
                    </a:lnTo>
                    <a:lnTo>
                      <a:pt x="646391" y="1895096"/>
                    </a:lnTo>
                    <a:lnTo>
                      <a:pt x="673626" y="1905365"/>
                    </a:lnTo>
                    <a:lnTo>
                      <a:pt x="701407" y="1912211"/>
                    </a:lnTo>
                    <a:lnTo>
                      <a:pt x="729933" y="1919107"/>
                    </a:lnTo>
                    <a:lnTo>
                      <a:pt x="754192" y="1925953"/>
                    </a:lnTo>
                    <a:lnTo>
                      <a:pt x="769472" y="1932799"/>
                    </a:lnTo>
                    <a:lnTo>
                      <a:pt x="1078290" y="1937958"/>
                    </a:lnTo>
                    <a:lnTo>
                      <a:pt x="1098282" y="1932799"/>
                    </a:lnTo>
                    <a:lnTo>
                      <a:pt x="1124228" y="1925953"/>
                    </a:lnTo>
                    <a:lnTo>
                      <a:pt x="1152208" y="1920793"/>
                    </a:lnTo>
                    <a:lnTo>
                      <a:pt x="1179344" y="1912211"/>
                    </a:lnTo>
                    <a:lnTo>
                      <a:pt x="1205637" y="1905365"/>
                    </a:lnTo>
                    <a:lnTo>
                      <a:pt x="1232178" y="1898519"/>
                    </a:lnTo>
                    <a:lnTo>
                      <a:pt x="1258670" y="1889936"/>
                    </a:lnTo>
                    <a:lnTo>
                      <a:pt x="1284615" y="1877931"/>
                    </a:lnTo>
                    <a:lnTo>
                      <a:pt x="1310610" y="1869348"/>
                    </a:lnTo>
                    <a:lnTo>
                      <a:pt x="1335812" y="1857343"/>
                    </a:lnTo>
                    <a:lnTo>
                      <a:pt x="1361014" y="1843651"/>
                    </a:lnTo>
                    <a:lnTo>
                      <a:pt x="1384926" y="1831645"/>
                    </a:lnTo>
                    <a:lnTo>
                      <a:pt x="1409333" y="1819640"/>
                    </a:lnTo>
                    <a:lnTo>
                      <a:pt x="1432551" y="1804162"/>
                    </a:lnTo>
                    <a:lnTo>
                      <a:pt x="1456462" y="1788733"/>
                    </a:lnTo>
                    <a:lnTo>
                      <a:pt x="1478786" y="1773305"/>
                    </a:lnTo>
                    <a:lnTo>
                      <a:pt x="1500813" y="1759612"/>
                    </a:lnTo>
                    <a:lnTo>
                      <a:pt x="1522542" y="1739025"/>
                    </a:lnTo>
                    <a:lnTo>
                      <a:pt x="1543328" y="1723596"/>
                    </a:lnTo>
                    <a:lnTo>
                      <a:pt x="1564213" y="1704695"/>
                    </a:lnTo>
                    <a:lnTo>
                      <a:pt x="1584107" y="1685843"/>
                    </a:lnTo>
                    <a:lnTo>
                      <a:pt x="1603603" y="1668678"/>
                    </a:lnTo>
                    <a:lnTo>
                      <a:pt x="1622108" y="1648091"/>
                    </a:lnTo>
                    <a:lnTo>
                      <a:pt x="1641208" y="1627552"/>
                    </a:lnTo>
                    <a:lnTo>
                      <a:pt x="1658521" y="1606964"/>
                    </a:lnTo>
                    <a:lnTo>
                      <a:pt x="1675289" y="1586377"/>
                    </a:lnTo>
                    <a:lnTo>
                      <a:pt x="1692206" y="1565789"/>
                    </a:lnTo>
                    <a:lnTo>
                      <a:pt x="1708180" y="1540041"/>
                    </a:lnTo>
                    <a:lnTo>
                      <a:pt x="1723162" y="1519503"/>
                    </a:lnTo>
                    <a:lnTo>
                      <a:pt x="1738095" y="1497179"/>
                    </a:lnTo>
                    <a:lnTo>
                      <a:pt x="1752085" y="1474904"/>
                    </a:lnTo>
                    <a:lnTo>
                      <a:pt x="1765033" y="1450893"/>
                    </a:lnTo>
                    <a:lnTo>
                      <a:pt x="1778179" y="1426882"/>
                    </a:lnTo>
                    <a:lnTo>
                      <a:pt x="1789887" y="1401135"/>
                    </a:lnTo>
                    <a:lnTo>
                      <a:pt x="1800999" y="1378861"/>
                    </a:lnTo>
                    <a:lnTo>
                      <a:pt x="1811616" y="1353113"/>
                    </a:lnTo>
                    <a:lnTo>
                      <a:pt x="1821786" y="1327416"/>
                    </a:lnTo>
                    <a:lnTo>
                      <a:pt x="1830815" y="1303405"/>
                    </a:lnTo>
                    <a:lnTo>
                      <a:pt x="1838703" y="1277657"/>
                    </a:lnTo>
                    <a:lnTo>
                      <a:pt x="1847285" y="1250223"/>
                    </a:lnTo>
                    <a:lnTo>
                      <a:pt x="1854428" y="1224476"/>
                    </a:lnTo>
                    <a:lnTo>
                      <a:pt x="1860183" y="1200465"/>
                    </a:lnTo>
                    <a:lnTo>
                      <a:pt x="1865888" y="1174767"/>
                    </a:lnTo>
                    <a:lnTo>
                      <a:pt x="1870948" y="1147334"/>
                    </a:lnTo>
                    <a:lnTo>
                      <a:pt x="1875612" y="1119900"/>
                    </a:lnTo>
                    <a:lnTo>
                      <a:pt x="1878538" y="1094152"/>
                    </a:lnTo>
                    <a:lnTo>
                      <a:pt x="1881714" y="1070141"/>
                    </a:lnTo>
                    <a:lnTo>
                      <a:pt x="1884343" y="1042707"/>
                    </a:lnTo>
                    <a:lnTo>
                      <a:pt x="1885682" y="1015273"/>
                    </a:lnTo>
                    <a:lnTo>
                      <a:pt x="1886030" y="989526"/>
                    </a:lnTo>
                    <a:lnTo>
                      <a:pt x="1886774" y="962092"/>
                    </a:lnTo>
                    <a:lnTo>
                      <a:pt x="1885782" y="934658"/>
                    </a:lnTo>
                    <a:lnTo>
                      <a:pt x="1884789" y="912334"/>
                    </a:lnTo>
                    <a:lnTo>
                      <a:pt x="1882756" y="884900"/>
                    </a:lnTo>
                    <a:lnTo>
                      <a:pt x="1879729" y="857466"/>
                    </a:lnTo>
                    <a:lnTo>
                      <a:pt x="1876455" y="831768"/>
                    </a:lnTo>
                    <a:lnTo>
                      <a:pt x="1872288" y="804285"/>
                    </a:lnTo>
                    <a:lnTo>
                      <a:pt x="1867278" y="780274"/>
                    </a:lnTo>
                    <a:lnTo>
                      <a:pt x="1862316" y="754576"/>
                    </a:lnTo>
                    <a:lnTo>
                      <a:pt x="1855967" y="727142"/>
                    </a:lnTo>
                    <a:lnTo>
                      <a:pt x="1848475" y="701395"/>
                    </a:lnTo>
                    <a:lnTo>
                      <a:pt x="1842324" y="679120"/>
                    </a:lnTo>
                    <a:lnTo>
                      <a:pt x="1833890" y="653373"/>
                    </a:lnTo>
                    <a:lnTo>
                      <a:pt x="1824713" y="627675"/>
                    </a:lnTo>
                    <a:lnTo>
                      <a:pt x="1816229" y="603664"/>
                    </a:lnTo>
                    <a:lnTo>
                      <a:pt x="1805811" y="579653"/>
                    </a:lnTo>
                    <a:lnTo>
                      <a:pt x="1795195" y="555643"/>
                    </a:lnTo>
                    <a:lnTo>
                      <a:pt x="1784330" y="535055"/>
                    </a:lnTo>
                    <a:lnTo>
                      <a:pt x="1772772" y="509307"/>
                    </a:lnTo>
                    <a:lnTo>
                      <a:pt x="1759625" y="487033"/>
                    </a:lnTo>
                    <a:lnTo>
                      <a:pt x="1746478" y="466445"/>
                    </a:lnTo>
                    <a:lnTo>
                      <a:pt x="1732886" y="442434"/>
                    </a:lnTo>
                    <a:lnTo>
                      <a:pt x="1719194" y="420159"/>
                    </a:lnTo>
                    <a:lnTo>
                      <a:pt x="1704509" y="399571"/>
                    </a:lnTo>
                    <a:lnTo>
                      <a:pt x="1688733" y="377247"/>
                    </a:lnTo>
                    <a:lnTo>
                      <a:pt x="1673751" y="358396"/>
                    </a:lnTo>
                    <a:lnTo>
                      <a:pt x="1656785" y="336270"/>
                    </a:lnTo>
                    <a:lnTo>
                      <a:pt x="1639868" y="318956"/>
                    </a:lnTo>
                    <a:lnTo>
                      <a:pt x="1622604" y="300105"/>
                    </a:lnTo>
                    <a:lnTo>
                      <a:pt x="1605092" y="281203"/>
                    </a:lnTo>
                    <a:lnTo>
                      <a:pt x="1586935" y="262352"/>
                    </a:lnTo>
                    <a:lnTo>
                      <a:pt x="1568182" y="245187"/>
                    </a:lnTo>
                    <a:lnTo>
                      <a:pt x="1548438" y="228072"/>
                    </a:lnTo>
                    <a:lnTo>
                      <a:pt x="1529438" y="212594"/>
                    </a:lnTo>
                    <a:lnTo>
                      <a:pt x="1508949" y="195478"/>
                    </a:lnTo>
                    <a:lnTo>
                      <a:pt x="1488311" y="180050"/>
                    </a:lnTo>
                    <a:lnTo>
                      <a:pt x="1467823" y="166308"/>
                    </a:lnTo>
                    <a:lnTo>
                      <a:pt x="1446342" y="152566"/>
                    </a:lnTo>
                    <a:lnTo>
                      <a:pt x="1424663" y="138874"/>
                    </a:lnTo>
                    <a:lnTo>
                      <a:pt x="1402735" y="125132"/>
                    </a:lnTo>
                    <a:lnTo>
                      <a:pt x="1380262" y="111440"/>
                    </a:lnTo>
                    <a:lnTo>
                      <a:pt x="1357095" y="101121"/>
                    </a:lnTo>
                    <a:lnTo>
                      <a:pt x="1335217" y="90852"/>
                    </a:lnTo>
                    <a:lnTo>
                      <a:pt x="1311057" y="80533"/>
                    </a:lnTo>
                    <a:lnTo>
                      <a:pt x="1287889" y="70264"/>
                    </a:lnTo>
                    <a:lnTo>
                      <a:pt x="1263482" y="59995"/>
                    </a:lnTo>
                    <a:lnTo>
                      <a:pt x="1239967" y="51413"/>
                    </a:lnTo>
                    <a:lnTo>
                      <a:pt x="1214914" y="44517"/>
                    </a:lnTo>
                    <a:lnTo>
                      <a:pt x="1191052" y="35984"/>
                    </a:lnTo>
                    <a:lnTo>
                      <a:pt x="1166644" y="30825"/>
                    </a:lnTo>
                    <a:lnTo>
                      <a:pt x="1140847" y="23979"/>
                    </a:lnTo>
                    <a:lnTo>
                      <a:pt x="1116489" y="18819"/>
                    </a:lnTo>
                    <a:lnTo>
                      <a:pt x="1091139" y="15396"/>
                    </a:lnTo>
                    <a:lnTo>
                      <a:pt x="1066284" y="10237"/>
                    </a:lnTo>
                    <a:lnTo>
                      <a:pt x="1040785" y="8501"/>
                    </a:lnTo>
                    <a:lnTo>
                      <a:pt x="1015286" y="6814"/>
                    </a:lnTo>
                    <a:lnTo>
                      <a:pt x="989687" y="3391"/>
                    </a:lnTo>
                    <a:lnTo>
                      <a:pt x="913636" y="3391"/>
                    </a:lnTo>
                    <a:lnTo>
                      <a:pt x="887591" y="5078"/>
                    </a:lnTo>
                    <a:lnTo>
                      <a:pt x="862043" y="6814"/>
                    </a:lnTo>
                    <a:lnTo>
                      <a:pt x="836543" y="10237"/>
                    </a:lnTo>
                    <a:lnTo>
                      <a:pt x="810995" y="13660"/>
                    </a:lnTo>
                    <a:lnTo>
                      <a:pt x="786438" y="17083"/>
                    </a:lnTo>
                    <a:lnTo>
                      <a:pt x="760442" y="22242"/>
                    </a:lnTo>
                    <a:lnTo>
                      <a:pt x="735539" y="27402"/>
                    </a:lnTo>
                    <a:lnTo>
                      <a:pt x="710536" y="34248"/>
                    </a:lnTo>
                    <a:lnTo>
                      <a:pt x="686326" y="41094"/>
                    </a:lnTo>
                    <a:lnTo>
                      <a:pt x="661224" y="47990"/>
                    </a:lnTo>
                    <a:lnTo>
                      <a:pt x="637312" y="56523"/>
                    </a:lnTo>
                    <a:lnTo>
                      <a:pt x="613251" y="65105"/>
                    </a:lnTo>
                    <a:lnTo>
                      <a:pt x="588794" y="75424"/>
                    </a:lnTo>
                    <a:lnTo>
                      <a:pt x="565626" y="85693"/>
                    </a:lnTo>
                    <a:lnTo>
                      <a:pt x="541913" y="96012"/>
                    </a:lnTo>
                    <a:lnTo>
                      <a:pt x="519738" y="108017"/>
                    </a:lnTo>
                    <a:lnTo>
                      <a:pt x="496570" y="120023"/>
                    </a:lnTo>
                    <a:lnTo>
                      <a:pt x="473750" y="133715"/>
                    </a:lnTo>
                    <a:lnTo>
                      <a:pt x="452170" y="147457"/>
                    </a:lnTo>
                    <a:lnTo>
                      <a:pt x="431235" y="161149"/>
                    </a:lnTo>
                    <a:lnTo>
                      <a:pt x="409208" y="174891"/>
                    </a:lnTo>
                    <a:lnTo>
                      <a:pt x="388819" y="190319"/>
                    </a:lnTo>
                    <a:lnTo>
                      <a:pt x="368380" y="207484"/>
                    </a:lnTo>
                    <a:lnTo>
                      <a:pt x="347544" y="222912"/>
                    </a:lnTo>
                    <a:lnTo>
                      <a:pt x="328643" y="240077"/>
                    </a:lnTo>
                    <a:lnTo>
                      <a:pt x="309890" y="257192"/>
                    </a:lnTo>
                    <a:lnTo>
                      <a:pt x="290195" y="276094"/>
                    </a:lnTo>
                    <a:lnTo>
                      <a:pt x="272584" y="294945"/>
                    </a:lnTo>
                    <a:lnTo>
                      <a:pt x="254824" y="313797"/>
                    </a:lnTo>
                    <a:lnTo>
                      <a:pt x="237510" y="332648"/>
                    </a:lnTo>
                    <a:lnTo>
                      <a:pt x="221040" y="353236"/>
                    </a:lnTo>
                    <a:lnTo>
                      <a:pt x="204619" y="373824"/>
                    </a:lnTo>
                    <a:lnTo>
                      <a:pt x="189191" y="394412"/>
                    </a:lnTo>
                    <a:lnTo>
                      <a:pt x="174159" y="415000"/>
                    </a:lnTo>
                    <a:lnTo>
                      <a:pt x="159524" y="437275"/>
                    </a:lnTo>
                    <a:lnTo>
                      <a:pt x="146626" y="457862"/>
                    </a:lnTo>
                    <a:lnTo>
                      <a:pt x="132636" y="481873"/>
                    </a:lnTo>
                    <a:lnTo>
                      <a:pt x="120134" y="504198"/>
                    </a:lnTo>
                    <a:lnTo>
                      <a:pt x="108129" y="526472"/>
                    </a:lnTo>
                    <a:lnTo>
                      <a:pt x="96768" y="550483"/>
                    </a:lnTo>
                    <a:lnTo>
                      <a:pt x="85705" y="574494"/>
                    </a:lnTo>
                    <a:lnTo>
                      <a:pt x="75684" y="598505"/>
                    </a:lnTo>
                    <a:lnTo>
                      <a:pt x="66209" y="622516"/>
                    </a:lnTo>
                    <a:lnTo>
                      <a:pt x="57428" y="646527"/>
                    </a:lnTo>
                    <a:lnTo>
                      <a:pt x="48895" y="672225"/>
                    </a:lnTo>
                    <a:lnTo>
                      <a:pt x="41553" y="696235"/>
                    </a:lnTo>
                    <a:lnTo>
                      <a:pt x="34062" y="720445"/>
                    </a:lnTo>
                    <a:lnTo>
                      <a:pt x="27861" y="747730"/>
                    </a:lnTo>
                    <a:lnTo>
                      <a:pt x="23098" y="773428"/>
                    </a:lnTo>
                    <a:lnTo>
                      <a:pt x="17790" y="797439"/>
                    </a:lnTo>
                    <a:lnTo>
                      <a:pt x="13176" y="823186"/>
                    </a:lnTo>
                    <a:lnTo>
                      <a:pt x="10448" y="848883"/>
                    </a:lnTo>
                    <a:lnTo>
                      <a:pt x="6727" y="874631"/>
                    </a:lnTo>
                    <a:lnTo>
                      <a:pt x="4346" y="900328"/>
                    </a:lnTo>
                    <a:lnTo>
                      <a:pt x="3651" y="926076"/>
                    </a:lnTo>
                    <a:lnTo>
                      <a:pt x="2213" y="953510"/>
                    </a:lnTo>
                    <a:lnTo>
                      <a:pt x="2610" y="976132"/>
                    </a:lnTo>
                    <a:lnTo>
                      <a:pt x="2758" y="1004955"/>
                    </a:lnTo>
                    <a:lnTo>
                      <a:pt x="3354" y="1030702"/>
                    </a:lnTo>
                    <a:lnTo>
                      <a:pt x="5586" y="1056400"/>
                    </a:lnTo>
                    <a:lnTo>
                      <a:pt x="7124" y="1080410"/>
                    </a:lnTo>
                    <a:lnTo>
                      <a:pt x="11242" y="1107894"/>
                    </a:lnTo>
                    <a:lnTo>
                      <a:pt x="15260" y="1133592"/>
                    </a:lnTo>
                    <a:lnTo>
                      <a:pt x="19328" y="1159339"/>
                    </a:lnTo>
                    <a:lnTo>
                      <a:pt x="24785" y="1183350"/>
                    </a:lnTo>
                    <a:lnTo>
                      <a:pt x="30044" y="1210784"/>
                    </a:lnTo>
                    <a:lnTo>
                      <a:pt x="36542" y="1234795"/>
                    </a:lnTo>
                    <a:lnTo>
                      <a:pt x="42942" y="1258806"/>
                    </a:lnTo>
                    <a:lnTo>
                      <a:pt x="50731" y="1282817"/>
                    </a:lnTo>
                    <a:lnTo>
                      <a:pt x="59264" y="1306828"/>
                    </a:lnTo>
                    <a:lnTo>
                      <a:pt x="68045" y="1330839"/>
                    </a:lnTo>
                    <a:lnTo>
                      <a:pt x="77520" y="1354850"/>
                    </a:lnTo>
                    <a:lnTo>
                      <a:pt x="87243" y="1378861"/>
                    </a:lnTo>
                    <a:lnTo>
                      <a:pt x="97860" y="1402871"/>
                    </a:lnTo>
                    <a:lnTo>
                      <a:pt x="109419" y="1423459"/>
                    </a:lnTo>
                    <a:lnTo>
                      <a:pt x="120829" y="1447470"/>
                    </a:lnTo>
                    <a:lnTo>
                      <a:pt x="133182" y="1468009"/>
                    </a:lnTo>
                    <a:lnTo>
                      <a:pt x="145435" y="1490333"/>
                    </a:lnTo>
                    <a:lnTo>
                      <a:pt x="159078" y="1512607"/>
                    </a:lnTo>
                    <a:lnTo>
                      <a:pt x="173018" y="1533195"/>
                    </a:lnTo>
                    <a:lnTo>
                      <a:pt x="188099" y="1553783"/>
                    </a:lnTo>
                    <a:lnTo>
                      <a:pt x="203131" y="1574371"/>
                    </a:lnTo>
                    <a:lnTo>
                      <a:pt x="218063" y="1593223"/>
                    </a:lnTo>
                    <a:lnTo>
                      <a:pt x="233740" y="1612074"/>
                    </a:lnTo>
                    <a:lnTo>
                      <a:pt x="250061" y="1629239"/>
                    </a:lnTo>
                    <a:lnTo>
                      <a:pt x="266482" y="1649827"/>
                    </a:lnTo>
                    <a:lnTo>
                      <a:pt x="283845" y="1666992"/>
                    </a:lnTo>
                    <a:lnTo>
                      <a:pt x="301556" y="1684107"/>
                    </a:lnTo>
                    <a:lnTo>
                      <a:pt x="319613" y="1701272"/>
                    </a:lnTo>
                    <a:lnTo>
                      <a:pt x="337771" y="1718437"/>
                    </a:lnTo>
                    <a:lnTo>
                      <a:pt x="357317" y="1733865"/>
                    </a:lnTo>
                    <a:lnTo>
                      <a:pt x="375176" y="1749294"/>
                    </a:lnTo>
                    <a:lnTo>
                      <a:pt x="394127" y="1763036"/>
                    </a:lnTo>
                    <a:lnTo>
                      <a:pt x="413921" y="1776728"/>
                    </a:lnTo>
                    <a:lnTo>
                      <a:pt x="434211" y="1790469"/>
                    </a:lnTo>
                    <a:lnTo>
                      <a:pt x="454551" y="1804162"/>
                    </a:lnTo>
                    <a:lnTo>
                      <a:pt x="474990" y="1816167"/>
                    </a:lnTo>
                    <a:lnTo>
                      <a:pt x="496372" y="1828173"/>
                    </a:lnTo>
                    <a:lnTo>
                      <a:pt x="516960" y="1840178"/>
                    </a:lnTo>
                    <a:lnTo>
                      <a:pt x="537597" y="1850497"/>
                    </a:lnTo>
                    <a:lnTo>
                      <a:pt x="559922" y="1860766"/>
                    </a:lnTo>
                    <a:lnTo>
                      <a:pt x="581601" y="1871085"/>
                    </a:lnTo>
                    <a:lnTo>
                      <a:pt x="603429" y="1877931"/>
                    </a:lnTo>
                    <a:lnTo>
                      <a:pt x="625306" y="1888200"/>
                    </a:lnTo>
                    <a:lnTo>
                      <a:pt x="647631" y="1895096"/>
                    </a:lnTo>
                    <a:lnTo>
                      <a:pt x="670550" y="1901942"/>
                    </a:lnTo>
                    <a:lnTo>
                      <a:pt x="692329" y="1908788"/>
                    </a:lnTo>
                    <a:lnTo>
                      <a:pt x="715000" y="1915684"/>
                    </a:lnTo>
                    <a:lnTo>
                      <a:pt x="738614" y="1922530"/>
                    </a:lnTo>
                    <a:lnTo>
                      <a:pt x="755928" y="1925953"/>
                    </a:lnTo>
                    <a:lnTo>
                      <a:pt x="768727" y="1931112"/>
                    </a:lnTo>
                    <a:lnTo>
                      <a:pt x="1084987" y="1948227"/>
                    </a:lnTo>
                    <a:lnTo>
                      <a:pt x="1102946" y="1932799"/>
                    </a:lnTo>
                    <a:lnTo>
                      <a:pt x="1124228" y="1925953"/>
                    </a:lnTo>
                    <a:lnTo>
                      <a:pt x="1145957" y="1924216"/>
                    </a:lnTo>
                    <a:lnTo>
                      <a:pt x="1168033" y="1917370"/>
                    </a:lnTo>
                    <a:lnTo>
                      <a:pt x="1189613" y="1912211"/>
                    </a:lnTo>
                    <a:lnTo>
                      <a:pt x="1211293" y="1905365"/>
                    </a:lnTo>
                    <a:lnTo>
                      <a:pt x="1232128" y="1898519"/>
                    </a:lnTo>
                    <a:lnTo>
                      <a:pt x="1253510" y="1891673"/>
                    </a:lnTo>
                    <a:lnTo>
                      <a:pt x="1274991" y="1883090"/>
                    </a:lnTo>
                    <a:lnTo>
                      <a:pt x="1294884" y="1876194"/>
                    </a:lnTo>
                    <a:lnTo>
                      <a:pt x="1315175" y="1867662"/>
                    </a:lnTo>
                    <a:lnTo>
                      <a:pt x="1335465" y="1857343"/>
                    </a:lnTo>
                    <a:lnTo>
                      <a:pt x="1355011" y="1848761"/>
                    </a:lnTo>
                    <a:lnTo>
                      <a:pt x="1375202" y="1836755"/>
                    </a:lnTo>
                    <a:lnTo>
                      <a:pt x="1394302" y="1828173"/>
                    </a:lnTo>
                    <a:lnTo>
                      <a:pt x="1412508" y="1816167"/>
                    </a:lnTo>
                    <a:lnTo>
                      <a:pt x="1431806" y="1805898"/>
                    </a:lnTo>
                    <a:lnTo>
                      <a:pt x="1449566" y="1793892"/>
                    </a:lnTo>
                    <a:lnTo>
                      <a:pt x="1467228" y="1781887"/>
                    </a:lnTo>
                    <a:lnTo>
                      <a:pt x="1484888" y="1768145"/>
                    </a:lnTo>
                    <a:lnTo>
                      <a:pt x="1502649" y="1757876"/>
                    </a:lnTo>
                    <a:lnTo>
                      <a:pt x="1519169" y="1744134"/>
                    </a:lnTo>
                    <a:lnTo>
                      <a:pt x="1536085" y="1730442"/>
                    </a:lnTo>
                    <a:lnTo>
                      <a:pt x="1552158" y="1716700"/>
                    </a:lnTo>
                    <a:lnTo>
                      <a:pt x="1568083" y="1703008"/>
                    </a:lnTo>
                    <a:lnTo>
                      <a:pt x="1583115" y="1689266"/>
                    </a:lnTo>
                    <a:lnTo>
                      <a:pt x="1598246" y="1672102"/>
                    </a:lnTo>
                    <a:lnTo>
                      <a:pt x="1612533" y="1656673"/>
                    </a:lnTo>
                    <a:lnTo>
                      <a:pt x="1626870" y="1642981"/>
                    </a:lnTo>
                    <a:lnTo>
                      <a:pt x="1641208" y="1627552"/>
                    </a:lnTo>
                    <a:lnTo>
                      <a:pt x="1654007" y="1613810"/>
                    </a:lnTo>
                    <a:lnTo>
                      <a:pt x="1667649" y="1594959"/>
                    </a:lnTo>
                    <a:lnTo>
                      <a:pt x="1680845" y="1579530"/>
                    </a:lnTo>
                    <a:lnTo>
                      <a:pt x="1692354" y="1565789"/>
                    </a:lnTo>
                    <a:lnTo>
                      <a:pt x="1704410" y="1546937"/>
                    </a:lnTo>
                    <a:lnTo>
                      <a:pt x="1715869" y="1531509"/>
                    </a:lnTo>
                    <a:lnTo>
                      <a:pt x="1727329" y="1512607"/>
                    </a:lnTo>
                    <a:lnTo>
                      <a:pt x="1737946" y="1497179"/>
                    </a:lnTo>
                    <a:lnTo>
                      <a:pt x="1748562" y="1478327"/>
                    </a:lnTo>
                    <a:lnTo>
                      <a:pt x="1758534" y="1462899"/>
                    </a:lnTo>
                    <a:lnTo>
                      <a:pt x="1768207" y="1443998"/>
                    </a:lnTo>
                    <a:lnTo>
                      <a:pt x="1777435" y="1428569"/>
                    </a:lnTo>
                    <a:lnTo>
                      <a:pt x="1786216" y="1407981"/>
                    </a:lnTo>
                    <a:lnTo>
                      <a:pt x="1794848" y="1389130"/>
                    </a:lnTo>
                    <a:lnTo>
                      <a:pt x="1802289" y="1373701"/>
                    </a:lnTo>
                    <a:lnTo>
                      <a:pt x="1810475" y="1354850"/>
                    </a:lnTo>
                    <a:lnTo>
                      <a:pt x="1818114" y="1337685"/>
                    </a:lnTo>
                    <a:lnTo>
                      <a:pt x="1824960" y="1318833"/>
                    </a:lnTo>
                    <a:lnTo>
                      <a:pt x="1830715" y="1299982"/>
                    </a:lnTo>
                    <a:lnTo>
                      <a:pt x="1837760" y="1282817"/>
                    </a:lnTo>
                    <a:lnTo>
                      <a:pt x="1843713" y="1263965"/>
                    </a:lnTo>
                    <a:lnTo>
                      <a:pt x="1848972" y="1243377"/>
                    </a:lnTo>
                    <a:lnTo>
                      <a:pt x="1854081" y="1224476"/>
                    </a:lnTo>
                    <a:lnTo>
                      <a:pt x="1858447" y="1207361"/>
                    </a:lnTo>
                    <a:lnTo>
                      <a:pt x="1862713" y="1188460"/>
                    </a:lnTo>
                    <a:lnTo>
                      <a:pt x="1867029" y="1167921"/>
                    </a:lnTo>
                    <a:lnTo>
                      <a:pt x="1869956" y="1152443"/>
                    </a:lnTo>
                    <a:lnTo>
                      <a:pt x="1873379" y="1131905"/>
                    </a:lnTo>
                    <a:lnTo>
                      <a:pt x="1876306" y="1113004"/>
                    </a:lnTo>
                    <a:lnTo>
                      <a:pt x="1878440" y="1094152"/>
                    </a:lnTo>
                    <a:lnTo>
                      <a:pt x="1880920" y="1076987"/>
                    </a:lnTo>
                    <a:lnTo>
                      <a:pt x="1882309" y="1058136"/>
                    </a:lnTo>
                    <a:lnTo>
                      <a:pt x="1883896" y="1037548"/>
                    </a:lnTo>
                    <a:lnTo>
                      <a:pt x="1885137" y="1022120"/>
                    </a:lnTo>
                    <a:lnTo>
                      <a:pt x="1885583" y="1001532"/>
                    </a:lnTo>
                    <a:lnTo>
                      <a:pt x="1885980" y="982680"/>
                    </a:lnTo>
                    <a:lnTo>
                      <a:pt x="1886129" y="965515"/>
                    </a:lnTo>
                    <a:lnTo>
                      <a:pt x="1885583" y="946664"/>
                    </a:lnTo>
                    <a:lnTo>
                      <a:pt x="1884889" y="927812"/>
                    </a:lnTo>
                    <a:lnTo>
                      <a:pt x="1883996" y="908911"/>
                    </a:lnTo>
                    <a:lnTo>
                      <a:pt x="1882904" y="891796"/>
                    </a:lnTo>
                    <a:lnTo>
                      <a:pt x="1881366" y="872894"/>
                    </a:lnTo>
                    <a:lnTo>
                      <a:pt x="1878936" y="857466"/>
                    </a:lnTo>
                    <a:lnTo>
                      <a:pt x="1876852" y="836878"/>
                    </a:lnTo>
                    <a:lnTo>
                      <a:pt x="1873975" y="818027"/>
                    </a:lnTo>
                    <a:lnTo>
                      <a:pt x="1870998" y="802598"/>
                    </a:lnTo>
                    <a:lnTo>
                      <a:pt x="1867773" y="783746"/>
                    </a:lnTo>
                    <a:lnTo>
                      <a:pt x="1864202" y="766582"/>
                    </a:lnTo>
                    <a:lnTo>
                      <a:pt x="1860530" y="747730"/>
                    </a:lnTo>
                    <a:lnTo>
                      <a:pt x="1855967" y="730565"/>
                    </a:lnTo>
                    <a:lnTo>
                      <a:pt x="1851849" y="713400"/>
                    </a:lnTo>
                    <a:lnTo>
                      <a:pt x="1846540" y="696235"/>
                    </a:lnTo>
                    <a:lnTo>
                      <a:pt x="1842076" y="679120"/>
                    </a:lnTo>
                    <a:lnTo>
                      <a:pt x="1837015" y="665378"/>
                    </a:lnTo>
                    <a:lnTo>
                      <a:pt x="1830715" y="646527"/>
                    </a:lnTo>
                    <a:lnTo>
                      <a:pt x="1825258" y="631098"/>
                    </a:lnTo>
                    <a:lnTo>
                      <a:pt x="1819603" y="612247"/>
                    </a:lnTo>
                    <a:lnTo>
                      <a:pt x="1812310" y="596769"/>
                    </a:lnTo>
                    <a:lnTo>
                      <a:pt x="1805910" y="583076"/>
                    </a:lnTo>
                    <a:lnTo>
                      <a:pt x="1799213" y="564225"/>
                    </a:lnTo>
                    <a:lnTo>
                      <a:pt x="1791325" y="548747"/>
                    </a:lnTo>
                    <a:lnTo>
                      <a:pt x="1783834" y="535055"/>
                    </a:lnTo>
                    <a:lnTo>
                      <a:pt x="1776046" y="517890"/>
                    </a:lnTo>
                    <a:lnTo>
                      <a:pt x="1767711" y="502461"/>
                    </a:lnTo>
                    <a:lnTo>
                      <a:pt x="1760270" y="487033"/>
                    </a:lnTo>
                    <a:lnTo>
                      <a:pt x="1750993" y="473291"/>
                    </a:lnTo>
                    <a:lnTo>
                      <a:pt x="1743304" y="459599"/>
                    </a:lnTo>
                    <a:lnTo>
                      <a:pt x="1733580" y="445857"/>
                    </a:lnTo>
                    <a:lnTo>
                      <a:pt x="1724452" y="428692"/>
                    </a:lnTo>
                    <a:lnTo>
                      <a:pt x="1715125" y="416687"/>
                    </a:lnTo>
                    <a:lnTo>
                      <a:pt x="1705353" y="401258"/>
                    </a:lnTo>
                    <a:lnTo>
                      <a:pt x="1695430" y="387566"/>
                    </a:lnTo>
                    <a:lnTo>
                      <a:pt x="1685508" y="373824"/>
                    </a:lnTo>
                    <a:lnTo>
                      <a:pt x="1675438" y="363555"/>
                    </a:lnTo>
                    <a:lnTo>
                      <a:pt x="1665119" y="349813"/>
                    </a:lnTo>
                    <a:lnTo>
                      <a:pt x="1654701" y="336121"/>
                    </a:lnTo>
                    <a:lnTo>
                      <a:pt x="1642696" y="322379"/>
                    </a:lnTo>
                    <a:lnTo>
                      <a:pt x="1632278" y="310374"/>
                    </a:lnTo>
                    <a:lnTo>
                      <a:pt x="1621066" y="298368"/>
                    </a:lnTo>
                    <a:lnTo>
                      <a:pt x="1609755" y="288099"/>
                    </a:lnTo>
                    <a:lnTo>
                      <a:pt x="1597849" y="274357"/>
                    </a:lnTo>
                    <a:lnTo>
                      <a:pt x="1586091" y="262352"/>
                    </a:lnTo>
                    <a:lnTo>
                      <a:pt x="1575177" y="250694"/>
                    </a:lnTo>
                    <a:lnTo>
                      <a:pt x="1562180" y="241764"/>
                    </a:lnTo>
                    <a:lnTo>
                      <a:pt x="1549827" y="231495"/>
                    </a:lnTo>
                    <a:lnTo>
                      <a:pt x="1537573" y="221176"/>
                    </a:lnTo>
                    <a:lnTo>
                      <a:pt x="1524923" y="209171"/>
                    </a:lnTo>
                    <a:lnTo>
                      <a:pt x="1511925" y="198901"/>
                    </a:lnTo>
                    <a:lnTo>
                      <a:pt x="1499027" y="190319"/>
                    </a:lnTo>
                    <a:lnTo>
                      <a:pt x="1486327" y="180050"/>
                    </a:lnTo>
                    <a:lnTo>
                      <a:pt x="1472684" y="169731"/>
                    </a:lnTo>
                    <a:lnTo>
                      <a:pt x="1459687" y="161149"/>
                    </a:lnTo>
                    <a:lnTo>
                      <a:pt x="1446490" y="152566"/>
                    </a:lnTo>
                    <a:lnTo>
                      <a:pt x="1432699" y="144034"/>
                    </a:lnTo>
                    <a:lnTo>
                      <a:pt x="1419255" y="135451"/>
                    </a:lnTo>
                    <a:lnTo>
                      <a:pt x="1405811" y="128555"/>
                    </a:lnTo>
                    <a:lnTo>
                      <a:pt x="1391920" y="118286"/>
                    </a:lnTo>
                    <a:lnTo>
                      <a:pt x="1377484" y="111440"/>
                    </a:lnTo>
                    <a:lnTo>
                      <a:pt x="1363841" y="104544"/>
                    </a:lnTo>
                    <a:lnTo>
                      <a:pt x="1350298" y="96508"/>
                    </a:lnTo>
                    <a:lnTo>
                      <a:pt x="1334572" y="90852"/>
                    </a:lnTo>
                    <a:lnTo>
                      <a:pt x="1320632" y="84006"/>
                    </a:lnTo>
                    <a:lnTo>
                      <a:pt x="1306592" y="77110"/>
                    </a:lnTo>
                    <a:lnTo>
                      <a:pt x="1292354" y="72001"/>
                    </a:lnTo>
                    <a:lnTo>
                      <a:pt x="1277223" y="66841"/>
                    </a:lnTo>
                    <a:lnTo>
                      <a:pt x="1263085" y="59995"/>
                    </a:lnTo>
                    <a:lnTo>
                      <a:pt x="1248301" y="56523"/>
                    </a:lnTo>
                    <a:lnTo>
                      <a:pt x="1233418" y="49676"/>
                    </a:lnTo>
                    <a:lnTo>
                      <a:pt x="1218287" y="44517"/>
                    </a:lnTo>
                    <a:lnTo>
                      <a:pt x="1203950" y="44368"/>
                    </a:lnTo>
                    <a:lnTo>
                      <a:pt x="1187728" y="35984"/>
                    </a:lnTo>
                    <a:lnTo>
                      <a:pt x="1173738" y="32512"/>
                    </a:lnTo>
                    <a:lnTo>
                      <a:pt x="1159153" y="29089"/>
                    </a:lnTo>
                    <a:lnTo>
                      <a:pt x="1143477" y="25666"/>
                    </a:lnTo>
                    <a:lnTo>
                      <a:pt x="1128197" y="22242"/>
                    </a:lnTo>
                    <a:lnTo>
                      <a:pt x="1114306" y="18819"/>
                    </a:lnTo>
                    <a:lnTo>
                      <a:pt x="1099175" y="17083"/>
                    </a:lnTo>
                    <a:lnTo>
                      <a:pt x="1084193" y="15396"/>
                    </a:lnTo>
                    <a:lnTo>
                      <a:pt x="1069509" y="10386"/>
                    </a:lnTo>
                    <a:lnTo>
                      <a:pt x="1054080" y="10237"/>
                    </a:lnTo>
                    <a:lnTo>
                      <a:pt x="1039396" y="8501"/>
                    </a:lnTo>
                    <a:lnTo>
                      <a:pt x="1023719" y="6814"/>
                    </a:lnTo>
                    <a:lnTo>
                      <a:pt x="1009184" y="6814"/>
                    </a:lnTo>
                    <a:lnTo>
                      <a:pt x="993607" y="5078"/>
                    </a:lnTo>
                    <a:lnTo>
                      <a:pt x="978476" y="3391"/>
                    </a:lnTo>
                    <a:lnTo>
                      <a:pt x="919143" y="3391"/>
                    </a:lnTo>
                    <a:lnTo>
                      <a:pt x="903615" y="5078"/>
                    </a:lnTo>
                    <a:lnTo>
                      <a:pt x="889774" y="6814"/>
                    </a:lnTo>
                    <a:lnTo>
                      <a:pt x="860207" y="6814"/>
                    </a:lnTo>
                    <a:lnTo>
                      <a:pt x="845572" y="10237"/>
                    </a:lnTo>
                    <a:lnTo>
                      <a:pt x="830987" y="10237"/>
                    </a:lnTo>
                    <a:lnTo>
                      <a:pt x="816600" y="13660"/>
                    </a:lnTo>
                    <a:lnTo>
                      <a:pt x="801866" y="15396"/>
                    </a:lnTo>
                    <a:lnTo>
                      <a:pt x="787728" y="17083"/>
                    </a:lnTo>
                    <a:lnTo>
                      <a:pt x="773440" y="20506"/>
                    </a:lnTo>
                    <a:lnTo>
                      <a:pt x="759847" y="23979"/>
                    </a:lnTo>
                    <a:lnTo>
                      <a:pt x="745163" y="25666"/>
                    </a:lnTo>
                    <a:lnTo>
                      <a:pt x="731520" y="30825"/>
                    </a:lnTo>
                    <a:lnTo>
                      <a:pt x="717282" y="32512"/>
                    </a:lnTo>
                    <a:lnTo>
                      <a:pt x="703987" y="37671"/>
                    </a:lnTo>
                    <a:lnTo>
                      <a:pt x="689749" y="41094"/>
                    </a:lnTo>
                    <a:lnTo>
                      <a:pt x="676752" y="44517"/>
                    </a:lnTo>
                    <a:lnTo>
                      <a:pt x="663357" y="47990"/>
                    </a:lnTo>
                    <a:lnTo>
                      <a:pt x="649417" y="53100"/>
                    </a:lnTo>
                    <a:lnTo>
                      <a:pt x="637064" y="59648"/>
                    </a:lnTo>
                    <a:lnTo>
                      <a:pt x="623521" y="61682"/>
                    </a:lnTo>
                    <a:lnTo>
                      <a:pt x="609828" y="68528"/>
                    </a:lnTo>
                    <a:lnTo>
                      <a:pt x="597476" y="72001"/>
                    </a:lnTo>
                    <a:lnTo>
                      <a:pt x="584577" y="78847"/>
                    </a:lnTo>
                    <a:lnTo>
                      <a:pt x="572274" y="82270"/>
                    </a:lnTo>
                    <a:lnTo>
                      <a:pt x="559574" y="89116"/>
                    </a:lnTo>
                    <a:lnTo>
                      <a:pt x="547569" y="94275"/>
                    </a:lnTo>
                    <a:lnTo>
                      <a:pt x="534918" y="101121"/>
                    </a:lnTo>
                    <a:lnTo>
                      <a:pt x="522962" y="106281"/>
                    </a:lnTo>
                    <a:lnTo>
                      <a:pt x="511155" y="113127"/>
                    </a:lnTo>
                    <a:lnTo>
                      <a:pt x="499051" y="120023"/>
                    </a:lnTo>
                    <a:lnTo>
                      <a:pt x="487640" y="126869"/>
                    </a:lnTo>
                    <a:lnTo>
                      <a:pt x="476131" y="133715"/>
                    </a:lnTo>
                    <a:lnTo>
                      <a:pt x="465366" y="140561"/>
                    </a:lnTo>
                    <a:lnTo>
                      <a:pt x="453063" y="147457"/>
                    </a:lnTo>
                    <a:lnTo>
                      <a:pt x="442446" y="154303"/>
                    </a:lnTo>
                    <a:lnTo>
                      <a:pt x="432425" y="161149"/>
                    </a:lnTo>
                    <a:lnTo>
                      <a:pt x="421214" y="168044"/>
                    </a:lnTo>
                    <a:lnTo>
                      <a:pt x="410250" y="174891"/>
                    </a:lnTo>
                    <a:lnTo>
                      <a:pt x="400328" y="183473"/>
                    </a:lnTo>
                    <a:lnTo>
                      <a:pt x="389315" y="190319"/>
                    </a:lnTo>
                    <a:lnTo>
                      <a:pt x="379988" y="198901"/>
                    </a:lnTo>
                    <a:lnTo>
                      <a:pt x="369620" y="205748"/>
                    </a:lnTo>
                    <a:lnTo>
                      <a:pt x="359301" y="214330"/>
                    </a:lnTo>
                    <a:lnTo>
                      <a:pt x="350173" y="222912"/>
                    </a:lnTo>
                    <a:lnTo>
                      <a:pt x="340053" y="229759"/>
                    </a:lnTo>
                    <a:lnTo>
                      <a:pt x="331569" y="238341"/>
                    </a:lnTo>
                    <a:lnTo>
                      <a:pt x="321896" y="246923"/>
                    </a:lnTo>
                    <a:lnTo>
                      <a:pt x="312718" y="255506"/>
                    </a:lnTo>
                    <a:lnTo>
                      <a:pt x="303937" y="264088"/>
                    </a:lnTo>
                    <a:lnTo>
                      <a:pt x="295553" y="272621"/>
                    </a:lnTo>
                    <a:lnTo>
                      <a:pt x="286921" y="281203"/>
                    </a:lnTo>
                    <a:lnTo>
                      <a:pt x="278388" y="289786"/>
                    </a:lnTo>
                    <a:lnTo>
                      <a:pt x="270302" y="298368"/>
                    </a:lnTo>
                    <a:lnTo>
                      <a:pt x="262364" y="306951"/>
                    </a:lnTo>
                    <a:lnTo>
                      <a:pt x="254179" y="315533"/>
                    </a:lnTo>
                    <a:lnTo>
                      <a:pt x="246638" y="324116"/>
                    </a:lnTo>
                    <a:lnTo>
                      <a:pt x="239197" y="332648"/>
                    </a:lnTo>
                    <a:lnTo>
                      <a:pt x="231954" y="341231"/>
                    </a:lnTo>
                    <a:lnTo>
                      <a:pt x="224165" y="349813"/>
                    </a:lnTo>
                    <a:lnTo>
                      <a:pt x="217369" y="358396"/>
                    </a:lnTo>
                    <a:lnTo>
                      <a:pt x="203478" y="375560"/>
                    </a:lnTo>
                    <a:lnTo>
                      <a:pt x="196136" y="385830"/>
                    </a:lnTo>
                    <a:lnTo>
                      <a:pt x="190332" y="394412"/>
                    </a:lnTo>
                    <a:lnTo>
                      <a:pt x="183634" y="402994"/>
                    </a:lnTo>
                    <a:lnTo>
                      <a:pt x="177086" y="411577"/>
                    </a:lnTo>
                    <a:lnTo>
                      <a:pt x="171728" y="420159"/>
                    </a:lnTo>
                    <a:lnTo>
                      <a:pt x="165477" y="430428"/>
                    </a:lnTo>
                    <a:lnTo>
                      <a:pt x="159425" y="439011"/>
                    </a:lnTo>
                    <a:lnTo>
                      <a:pt x="153770" y="447593"/>
                    </a:lnTo>
                    <a:lnTo>
                      <a:pt x="148461" y="456176"/>
                    </a:lnTo>
                    <a:lnTo>
                      <a:pt x="142855" y="466445"/>
                    </a:lnTo>
                    <a:lnTo>
                      <a:pt x="137696" y="475027"/>
                    </a:lnTo>
                    <a:lnTo>
                      <a:pt x="132685" y="483610"/>
                    </a:lnTo>
                    <a:lnTo>
                      <a:pt x="127526" y="492192"/>
                    </a:lnTo>
                    <a:lnTo>
                      <a:pt x="123012" y="500725"/>
                    </a:lnTo>
                    <a:lnTo>
                      <a:pt x="118051" y="509307"/>
                    </a:lnTo>
                    <a:lnTo>
                      <a:pt x="113189" y="517890"/>
                    </a:lnTo>
                    <a:lnTo>
                      <a:pt x="108972" y="526472"/>
                    </a:lnTo>
                    <a:lnTo>
                      <a:pt x="104954" y="535055"/>
                    </a:lnTo>
                    <a:lnTo>
                      <a:pt x="100886" y="543637"/>
                    </a:lnTo>
                    <a:lnTo>
                      <a:pt x="96620" y="552219"/>
                    </a:lnTo>
                    <a:lnTo>
                      <a:pt x="92452" y="560752"/>
                    </a:lnTo>
                    <a:lnTo>
                      <a:pt x="88483" y="569335"/>
                    </a:lnTo>
                    <a:lnTo>
                      <a:pt x="84862" y="577917"/>
                    </a:lnTo>
                    <a:lnTo>
                      <a:pt x="81538" y="586500"/>
                    </a:lnTo>
                    <a:lnTo>
                      <a:pt x="78115" y="595082"/>
                    </a:lnTo>
                    <a:lnTo>
                      <a:pt x="74444" y="603664"/>
                    </a:lnTo>
                    <a:lnTo>
                      <a:pt x="71269" y="612247"/>
                    </a:lnTo>
                    <a:lnTo>
                      <a:pt x="67300" y="620780"/>
                    </a:lnTo>
                    <a:lnTo>
                      <a:pt x="64621" y="629362"/>
                    </a:lnTo>
                    <a:lnTo>
                      <a:pt x="60752" y="637944"/>
                    </a:lnTo>
                    <a:lnTo>
                      <a:pt x="57825" y="648214"/>
                    </a:lnTo>
                    <a:lnTo>
                      <a:pt x="54204" y="656796"/>
                    </a:lnTo>
                    <a:lnTo>
                      <a:pt x="51624" y="667115"/>
                    </a:lnTo>
                    <a:lnTo>
                      <a:pt x="48449" y="675697"/>
                    </a:lnTo>
                    <a:lnTo>
                      <a:pt x="45720" y="684230"/>
                    </a:lnTo>
                    <a:lnTo>
                      <a:pt x="42942" y="693011"/>
                    </a:lnTo>
                    <a:lnTo>
                      <a:pt x="40462" y="703131"/>
                    </a:lnTo>
                    <a:lnTo>
                      <a:pt x="38179" y="711714"/>
                    </a:lnTo>
                    <a:lnTo>
                      <a:pt x="35600" y="721983"/>
                    </a:lnTo>
                    <a:lnTo>
                      <a:pt x="32673" y="730565"/>
                    </a:lnTo>
                    <a:lnTo>
                      <a:pt x="31135" y="739148"/>
                    </a:lnTo>
                    <a:lnTo>
                      <a:pt x="28357" y="749417"/>
                    </a:lnTo>
                    <a:lnTo>
                      <a:pt x="26373" y="757999"/>
                    </a:lnTo>
                    <a:lnTo>
                      <a:pt x="25132" y="766582"/>
                    </a:lnTo>
                    <a:lnTo>
                      <a:pt x="22801" y="776851"/>
                    </a:lnTo>
                    <a:lnTo>
                      <a:pt x="20816" y="785433"/>
                    </a:lnTo>
                    <a:lnTo>
                      <a:pt x="19030" y="794016"/>
                    </a:lnTo>
                    <a:lnTo>
                      <a:pt x="17492" y="802598"/>
                    </a:lnTo>
                    <a:lnTo>
                      <a:pt x="15558" y="812867"/>
                    </a:lnTo>
                    <a:lnTo>
                      <a:pt x="14020" y="821450"/>
                    </a:lnTo>
                    <a:lnTo>
                      <a:pt x="12780" y="831768"/>
                    </a:lnTo>
                    <a:lnTo>
                      <a:pt x="11192" y="840301"/>
                    </a:lnTo>
                    <a:lnTo>
                      <a:pt x="10696" y="848883"/>
                    </a:lnTo>
                    <a:lnTo>
                      <a:pt x="9456" y="857615"/>
                    </a:lnTo>
                    <a:lnTo>
                      <a:pt x="8265" y="867785"/>
                    </a:lnTo>
                    <a:lnTo>
                      <a:pt x="6628" y="876318"/>
                    </a:lnTo>
                    <a:lnTo>
                      <a:pt x="6529" y="886636"/>
                    </a:lnTo>
                    <a:lnTo>
                      <a:pt x="5586" y="895219"/>
                    </a:lnTo>
                    <a:lnTo>
                      <a:pt x="5437" y="903801"/>
                    </a:lnTo>
                    <a:lnTo>
                      <a:pt x="4396" y="912334"/>
                    </a:lnTo>
                    <a:lnTo>
                      <a:pt x="3453" y="922653"/>
                    </a:lnTo>
                    <a:lnTo>
                      <a:pt x="3552" y="939817"/>
                    </a:lnTo>
                    <a:lnTo>
                      <a:pt x="2957" y="948350"/>
                    </a:lnTo>
                    <a:lnTo>
                      <a:pt x="2510" y="956933"/>
                    </a:lnTo>
                    <a:lnTo>
                      <a:pt x="2957" y="965515"/>
                    </a:lnTo>
                    <a:lnTo>
                      <a:pt x="2858" y="974098"/>
                    </a:lnTo>
                    <a:lnTo>
                      <a:pt x="2659" y="984367"/>
                    </a:lnTo>
                    <a:lnTo>
                      <a:pt x="2560" y="991262"/>
                    </a:lnTo>
                    <a:lnTo>
                      <a:pt x="3552" y="1001532"/>
                    </a:lnTo>
                    <a:lnTo>
                      <a:pt x="2957" y="1010114"/>
                    </a:lnTo>
                    <a:lnTo>
                      <a:pt x="3651" y="1018696"/>
                    </a:lnTo>
                    <a:lnTo>
                      <a:pt x="4197" y="1027279"/>
                    </a:lnTo>
                    <a:lnTo>
                      <a:pt x="4247" y="1035861"/>
                    </a:lnTo>
                    <a:lnTo>
                      <a:pt x="4445" y="1044394"/>
                    </a:lnTo>
                    <a:lnTo>
                      <a:pt x="5933" y="1052977"/>
                    </a:lnTo>
                    <a:lnTo>
                      <a:pt x="6181" y="1061559"/>
                    </a:lnTo>
                    <a:lnTo>
                      <a:pt x="6727" y="1070141"/>
                    </a:lnTo>
                    <a:lnTo>
                      <a:pt x="8265" y="1078724"/>
                    </a:lnTo>
                    <a:lnTo>
                      <a:pt x="8910" y="1087306"/>
                    </a:lnTo>
                    <a:lnTo>
                      <a:pt x="9952" y="1094152"/>
                    </a:lnTo>
                    <a:lnTo>
                      <a:pt x="11539" y="1104421"/>
                    </a:lnTo>
                    <a:lnTo>
                      <a:pt x="12035" y="1111317"/>
                    </a:lnTo>
                    <a:lnTo>
                      <a:pt x="12631" y="1119900"/>
                    </a:lnTo>
                    <a:lnTo>
                      <a:pt x="14268" y="1128432"/>
                    </a:lnTo>
                    <a:lnTo>
                      <a:pt x="15558" y="1135328"/>
                    </a:lnTo>
                    <a:lnTo>
                      <a:pt x="17046" y="1143911"/>
                    </a:lnTo>
                    <a:lnTo>
                      <a:pt x="18286" y="1152443"/>
                    </a:lnTo>
                    <a:lnTo>
                      <a:pt x="19427" y="1159339"/>
                    </a:lnTo>
                    <a:lnTo>
                      <a:pt x="21709" y="1167921"/>
                    </a:lnTo>
                    <a:lnTo>
                      <a:pt x="22950" y="1176454"/>
                    </a:lnTo>
                    <a:lnTo>
                      <a:pt x="24785" y="1183350"/>
                    </a:lnTo>
                    <a:lnTo>
                      <a:pt x="26273" y="1190196"/>
                    </a:lnTo>
                    <a:lnTo>
                      <a:pt x="27762" y="1198779"/>
                    </a:lnTo>
                    <a:lnTo>
                      <a:pt x="29945" y="1207361"/>
                    </a:lnTo>
                    <a:lnTo>
                      <a:pt x="31681" y="1214207"/>
                    </a:lnTo>
                    <a:lnTo>
                      <a:pt x="33566" y="1221053"/>
                    </a:lnTo>
                    <a:lnTo>
                      <a:pt x="35649" y="1231372"/>
                    </a:lnTo>
                    <a:lnTo>
                      <a:pt x="36890" y="1238218"/>
                    </a:lnTo>
                    <a:lnTo>
                      <a:pt x="38130" y="1243725"/>
                    </a:lnTo>
                    <a:lnTo>
                      <a:pt x="42148" y="1251960"/>
                    </a:lnTo>
                    <a:lnTo>
                      <a:pt x="43736" y="1258806"/>
                    </a:lnTo>
                    <a:lnTo>
                      <a:pt x="46067" y="1265652"/>
                    </a:lnTo>
                    <a:lnTo>
                      <a:pt x="47754" y="1272498"/>
                    </a:lnTo>
                    <a:lnTo>
                      <a:pt x="50632" y="1279394"/>
                    </a:lnTo>
                    <a:lnTo>
                      <a:pt x="52517" y="1286240"/>
                    </a:lnTo>
                    <a:lnTo>
                      <a:pt x="54799" y="1293086"/>
                    </a:lnTo>
                    <a:lnTo>
                      <a:pt x="58122" y="1299982"/>
                    </a:lnTo>
                    <a:lnTo>
                      <a:pt x="59710" y="1306828"/>
                    </a:lnTo>
                    <a:lnTo>
                      <a:pt x="62389" y="1313674"/>
                    </a:lnTo>
                    <a:lnTo>
                      <a:pt x="65217" y="1320520"/>
                    </a:lnTo>
                    <a:lnTo>
                      <a:pt x="66953" y="1327416"/>
                    </a:lnTo>
                    <a:lnTo>
                      <a:pt x="69930" y="1334262"/>
                    </a:lnTo>
                    <a:lnTo>
                      <a:pt x="72757" y="1341108"/>
                    </a:lnTo>
                    <a:lnTo>
                      <a:pt x="75635" y="1347954"/>
                    </a:lnTo>
                    <a:lnTo>
                      <a:pt x="78115" y="1354850"/>
                    </a:lnTo>
                    <a:lnTo>
                      <a:pt x="83175" y="1368542"/>
                    </a:lnTo>
                    <a:lnTo>
                      <a:pt x="85854" y="1375438"/>
                    </a:lnTo>
                    <a:lnTo>
                      <a:pt x="89277" y="1382284"/>
                    </a:lnTo>
                    <a:lnTo>
                      <a:pt x="91510" y="1387443"/>
                    </a:lnTo>
                    <a:lnTo>
                      <a:pt x="94585" y="1392553"/>
                    </a:lnTo>
                    <a:lnTo>
                      <a:pt x="97959" y="1399448"/>
                    </a:lnTo>
                    <a:lnTo>
                      <a:pt x="100390" y="1406294"/>
                    </a:lnTo>
                    <a:lnTo>
                      <a:pt x="103118" y="1409718"/>
                    </a:lnTo>
                    <a:lnTo>
                      <a:pt x="105996" y="1416564"/>
                    </a:lnTo>
                    <a:lnTo>
                      <a:pt x="109319" y="1423459"/>
                    </a:lnTo>
                    <a:lnTo>
                      <a:pt x="111800" y="1430305"/>
                    </a:lnTo>
                    <a:lnTo>
                      <a:pt x="114777" y="1435465"/>
                    </a:lnTo>
                    <a:lnTo>
                      <a:pt x="118100" y="1440575"/>
                    </a:lnTo>
                    <a:lnTo>
                      <a:pt x="120680" y="1447470"/>
                    </a:lnTo>
                    <a:lnTo>
                      <a:pt x="124252" y="1450893"/>
                    </a:lnTo>
                    <a:lnTo>
                      <a:pt x="127476" y="1457739"/>
                    </a:lnTo>
                    <a:lnTo>
                      <a:pt x="130155" y="1464586"/>
                    </a:lnTo>
                    <a:lnTo>
                      <a:pt x="133578" y="1468009"/>
                    </a:lnTo>
                    <a:lnTo>
                      <a:pt x="136456" y="1474904"/>
                    </a:lnTo>
                    <a:lnTo>
                      <a:pt x="139780" y="1478327"/>
                    </a:lnTo>
                    <a:lnTo>
                      <a:pt x="142955" y="1485173"/>
                    </a:lnTo>
                    <a:lnTo>
                      <a:pt x="145782" y="1490333"/>
                    </a:lnTo>
                    <a:lnTo>
                      <a:pt x="149454" y="1495492"/>
                    </a:lnTo>
                    <a:lnTo>
                      <a:pt x="152480" y="1498915"/>
                    </a:lnTo>
                    <a:lnTo>
                      <a:pt x="155903" y="1505761"/>
                    </a:lnTo>
                    <a:lnTo>
                      <a:pt x="157887" y="1509333"/>
                    </a:lnTo>
                    <a:lnTo>
                      <a:pt x="162054" y="1516030"/>
                    </a:lnTo>
                    <a:lnTo>
                      <a:pt x="165031" y="1519503"/>
                    </a:lnTo>
                    <a:lnTo>
                      <a:pt x="168702" y="1524613"/>
                    </a:lnTo>
                    <a:lnTo>
                      <a:pt x="171728" y="1529772"/>
                    </a:lnTo>
                    <a:lnTo>
                      <a:pt x="174804" y="1533195"/>
                    </a:lnTo>
                    <a:lnTo>
                      <a:pt x="177929" y="1540041"/>
                    </a:lnTo>
                    <a:lnTo>
                      <a:pt x="180658" y="1543514"/>
                    </a:lnTo>
                    <a:lnTo>
                      <a:pt x="184081" y="1546937"/>
                    </a:lnTo>
                    <a:lnTo>
                      <a:pt x="187405" y="1553783"/>
                    </a:lnTo>
                    <a:lnTo>
                      <a:pt x="190927" y="1557206"/>
                    </a:lnTo>
                    <a:lnTo>
                      <a:pt x="194151" y="1560629"/>
                    </a:lnTo>
                    <a:lnTo>
                      <a:pt x="197525" y="1567525"/>
                    </a:lnTo>
                    <a:lnTo>
                      <a:pt x="200502" y="1570948"/>
                    </a:lnTo>
                    <a:lnTo>
                      <a:pt x="203726" y="1574371"/>
                    </a:lnTo>
                    <a:lnTo>
                      <a:pt x="207050" y="1577794"/>
                    </a:lnTo>
                    <a:lnTo>
                      <a:pt x="210225" y="1581217"/>
                    </a:lnTo>
                    <a:lnTo>
                      <a:pt x="213053" y="1588063"/>
                    </a:lnTo>
                    <a:lnTo>
                      <a:pt x="216823" y="1591536"/>
                    </a:lnTo>
                    <a:lnTo>
                      <a:pt x="219899" y="1594959"/>
                    </a:lnTo>
                    <a:lnTo>
                      <a:pt x="223570" y="1598382"/>
                    </a:lnTo>
                    <a:lnTo>
                      <a:pt x="226794" y="1601805"/>
                    </a:lnTo>
                    <a:lnTo>
                      <a:pt x="230465" y="1606964"/>
                    </a:lnTo>
                    <a:lnTo>
                      <a:pt x="233393" y="1610387"/>
                    </a:lnTo>
                    <a:lnTo>
                      <a:pt x="236816" y="1615547"/>
                    </a:lnTo>
                    <a:lnTo>
                      <a:pt x="239594" y="1618970"/>
                    </a:lnTo>
                    <a:lnTo>
                      <a:pt x="243314" y="1622393"/>
                    </a:lnTo>
                    <a:lnTo>
                      <a:pt x="245944" y="1625816"/>
                    </a:lnTo>
                    <a:lnTo>
                      <a:pt x="252095" y="1632662"/>
                    </a:lnTo>
                    <a:lnTo>
                      <a:pt x="255518" y="1636085"/>
                    </a:lnTo>
                    <a:lnTo>
                      <a:pt x="258495" y="1639558"/>
                    </a:lnTo>
                    <a:lnTo>
                      <a:pt x="260926" y="1642981"/>
                    </a:lnTo>
                    <a:lnTo>
                      <a:pt x="265291" y="1645213"/>
                    </a:lnTo>
                    <a:lnTo>
                      <a:pt x="266829" y="1649827"/>
                    </a:lnTo>
                    <a:lnTo>
                      <a:pt x="270054" y="1653250"/>
                    </a:lnTo>
                    <a:lnTo>
                      <a:pt x="273030" y="1656673"/>
                    </a:lnTo>
                    <a:lnTo>
                      <a:pt x="276751" y="1660096"/>
                    </a:lnTo>
                    <a:lnTo>
                      <a:pt x="279281" y="1663569"/>
                    </a:lnTo>
                    <a:lnTo>
                      <a:pt x="283051" y="1665255"/>
                    </a:lnTo>
                    <a:lnTo>
                      <a:pt x="285234" y="1668678"/>
                    </a:lnTo>
                    <a:lnTo>
                      <a:pt x="288657" y="1670415"/>
                    </a:lnTo>
                    <a:lnTo>
                      <a:pt x="291832" y="1673838"/>
                    </a:lnTo>
                    <a:lnTo>
                      <a:pt x="294462" y="1677261"/>
                    </a:lnTo>
                    <a:lnTo>
                      <a:pt x="297339" y="1680684"/>
                    </a:lnTo>
                    <a:lnTo>
                      <a:pt x="300068" y="1684107"/>
                    </a:lnTo>
                    <a:lnTo>
                      <a:pt x="303391" y="1684107"/>
                    </a:lnTo>
                    <a:lnTo>
                      <a:pt x="305921" y="1687580"/>
                    </a:lnTo>
                    <a:lnTo>
                      <a:pt x="309642" y="1691003"/>
                    </a:lnTo>
                    <a:lnTo>
                      <a:pt x="311924" y="1692689"/>
                    </a:lnTo>
                    <a:lnTo>
                      <a:pt x="314107" y="1697849"/>
                    </a:lnTo>
                    <a:lnTo>
                      <a:pt x="317083" y="1697849"/>
                    </a:lnTo>
                    <a:lnTo>
                      <a:pt x="320259" y="1701272"/>
                    </a:lnTo>
                    <a:lnTo>
                      <a:pt x="323483" y="1704695"/>
                    </a:lnTo>
                    <a:lnTo>
                      <a:pt x="326807" y="1704893"/>
                    </a:lnTo>
                    <a:lnTo>
                      <a:pt x="328246" y="1708118"/>
                    </a:lnTo>
                    <a:lnTo>
                      <a:pt x="331371" y="1711591"/>
                    </a:lnTo>
                    <a:lnTo>
                      <a:pt x="334447" y="1715014"/>
                    </a:lnTo>
                    <a:lnTo>
                      <a:pt x="337324" y="1718437"/>
                    </a:lnTo>
                    <a:lnTo>
                      <a:pt x="339110" y="1718437"/>
                    </a:lnTo>
                    <a:lnTo>
                      <a:pt x="342087" y="1721860"/>
                    </a:lnTo>
                    <a:lnTo>
                      <a:pt x="344914" y="1723596"/>
                    </a:lnTo>
                    <a:lnTo>
                      <a:pt x="346800" y="1725283"/>
                    </a:lnTo>
                    <a:lnTo>
                      <a:pt x="350074" y="1727019"/>
                    </a:lnTo>
                    <a:lnTo>
                      <a:pt x="352505" y="1728706"/>
                    </a:lnTo>
                    <a:lnTo>
                      <a:pt x="355432" y="1732129"/>
                    </a:lnTo>
                    <a:lnTo>
                      <a:pt x="357317" y="1733865"/>
                    </a:lnTo>
                    <a:lnTo>
                      <a:pt x="360244" y="1735602"/>
                    </a:lnTo>
                    <a:lnTo>
                      <a:pt x="363320" y="1739025"/>
                    </a:lnTo>
                    <a:lnTo>
                      <a:pt x="364460" y="1739025"/>
                    </a:lnTo>
                    <a:lnTo>
                      <a:pt x="367834" y="1740711"/>
                    </a:lnTo>
                    <a:lnTo>
                      <a:pt x="370066" y="1744134"/>
                    </a:lnTo>
                    <a:lnTo>
                      <a:pt x="372547" y="1745871"/>
                    </a:lnTo>
                    <a:lnTo>
                      <a:pt x="374779" y="1747607"/>
                    </a:lnTo>
                    <a:lnTo>
                      <a:pt x="377012" y="1749294"/>
                    </a:lnTo>
                    <a:lnTo>
                      <a:pt x="379542" y="1752717"/>
                    </a:lnTo>
                    <a:lnTo>
                      <a:pt x="382022" y="1752717"/>
                    </a:lnTo>
                    <a:lnTo>
                      <a:pt x="383808" y="1754453"/>
                    </a:lnTo>
                    <a:lnTo>
                      <a:pt x="386288" y="1756140"/>
                    </a:lnTo>
                    <a:lnTo>
                      <a:pt x="388670" y="1759612"/>
                    </a:lnTo>
                    <a:lnTo>
                      <a:pt x="390753" y="1759612"/>
                    </a:lnTo>
                    <a:lnTo>
                      <a:pt x="393581" y="1761299"/>
                    </a:lnTo>
                    <a:lnTo>
                      <a:pt x="395417" y="1763036"/>
                    </a:lnTo>
                    <a:lnTo>
                      <a:pt x="397550" y="1766459"/>
                    </a:lnTo>
                    <a:lnTo>
                      <a:pt x="399286" y="1766459"/>
                    </a:lnTo>
                    <a:lnTo>
                      <a:pt x="401816" y="1768145"/>
                    </a:lnTo>
                    <a:lnTo>
                      <a:pt x="403751" y="1769882"/>
                    </a:lnTo>
                    <a:lnTo>
                      <a:pt x="405984" y="1771618"/>
                    </a:lnTo>
                    <a:lnTo>
                      <a:pt x="407521" y="1773305"/>
                    </a:lnTo>
                    <a:lnTo>
                      <a:pt x="410796" y="1773305"/>
                    </a:lnTo>
                    <a:lnTo>
                      <a:pt x="411738" y="1775041"/>
                    </a:lnTo>
                    <a:lnTo>
                      <a:pt x="414467" y="1776728"/>
                    </a:lnTo>
                    <a:lnTo>
                      <a:pt x="415905" y="1778464"/>
                    </a:lnTo>
                    <a:lnTo>
                      <a:pt x="417989" y="1780151"/>
                    </a:lnTo>
                    <a:lnTo>
                      <a:pt x="419477" y="1780151"/>
                    </a:lnTo>
                    <a:lnTo>
                      <a:pt x="421958" y="1781887"/>
                    </a:lnTo>
                    <a:lnTo>
                      <a:pt x="423595" y="1783623"/>
                    </a:lnTo>
                    <a:lnTo>
                      <a:pt x="426026" y="1783623"/>
                    </a:lnTo>
                    <a:lnTo>
                      <a:pt x="427712" y="1787046"/>
                    </a:lnTo>
                    <a:lnTo>
                      <a:pt x="430143" y="1787046"/>
                    </a:lnTo>
                    <a:lnTo>
                      <a:pt x="430639" y="1788733"/>
                    </a:lnTo>
                    <a:lnTo>
                      <a:pt x="432971" y="1788733"/>
                    </a:lnTo>
                    <a:lnTo>
                      <a:pt x="434112" y="1790469"/>
                    </a:lnTo>
                    <a:lnTo>
                      <a:pt x="436543" y="1792156"/>
                    </a:lnTo>
                    <a:lnTo>
                      <a:pt x="437982" y="1793892"/>
                    </a:lnTo>
                    <a:lnTo>
                      <a:pt x="439271" y="1793892"/>
                    </a:lnTo>
                    <a:lnTo>
                      <a:pt x="442050" y="1795629"/>
                    </a:lnTo>
                    <a:lnTo>
                      <a:pt x="443488" y="1797316"/>
                    </a:lnTo>
                    <a:lnTo>
                      <a:pt x="444828" y="1797316"/>
                    </a:lnTo>
                    <a:lnTo>
                      <a:pt x="446663" y="1799052"/>
                    </a:lnTo>
                    <a:lnTo>
                      <a:pt x="447507" y="1799052"/>
                    </a:lnTo>
                    <a:lnTo>
                      <a:pt x="449987" y="1800739"/>
                    </a:lnTo>
                    <a:lnTo>
                      <a:pt x="451128" y="1802475"/>
                    </a:lnTo>
                    <a:lnTo>
                      <a:pt x="454353" y="1802475"/>
                    </a:lnTo>
                    <a:lnTo>
                      <a:pt x="455593" y="1804162"/>
                    </a:lnTo>
                    <a:lnTo>
                      <a:pt x="457230" y="1805898"/>
                    </a:lnTo>
                    <a:lnTo>
                      <a:pt x="459016" y="1807634"/>
                    </a:lnTo>
                    <a:lnTo>
                      <a:pt x="460157" y="1807634"/>
                    </a:lnTo>
                    <a:lnTo>
                      <a:pt x="462389" y="1809321"/>
                    </a:lnTo>
                    <a:lnTo>
                      <a:pt x="463977" y="1809321"/>
                    </a:lnTo>
                    <a:lnTo>
                      <a:pt x="466309" y="1811057"/>
                    </a:lnTo>
                    <a:lnTo>
                      <a:pt x="467202" y="1811057"/>
                    </a:lnTo>
                    <a:lnTo>
                      <a:pt x="468888" y="1812744"/>
                    </a:lnTo>
                    <a:lnTo>
                      <a:pt x="470525" y="1814480"/>
                    </a:lnTo>
                    <a:lnTo>
                      <a:pt x="472460" y="1814480"/>
                    </a:lnTo>
                    <a:lnTo>
                      <a:pt x="473899" y="1816167"/>
                    </a:lnTo>
                    <a:lnTo>
                      <a:pt x="476032" y="1814629"/>
                    </a:lnTo>
                    <a:lnTo>
                      <a:pt x="476826" y="1816167"/>
                    </a:lnTo>
                    <a:lnTo>
                      <a:pt x="477074" y="1817904"/>
                    </a:lnTo>
                    <a:lnTo>
                      <a:pt x="478959" y="1819640"/>
                    </a:lnTo>
                    <a:lnTo>
                      <a:pt x="480646" y="1819640"/>
                    </a:lnTo>
                    <a:lnTo>
                      <a:pt x="482878" y="1821327"/>
                    </a:lnTo>
                    <a:lnTo>
                      <a:pt x="484565" y="1821327"/>
                    </a:lnTo>
                    <a:lnTo>
                      <a:pt x="485259" y="1823063"/>
                    </a:lnTo>
                    <a:lnTo>
                      <a:pt x="487690" y="1823063"/>
                    </a:lnTo>
                    <a:lnTo>
                      <a:pt x="488831" y="1824750"/>
                    </a:lnTo>
                    <a:lnTo>
                      <a:pt x="489625" y="1824750"/>
                    </a:lnTo>
                    <a:lnTo>
                      <a:pt x="491659" y="1826486"/>
                    </a:lnTo>
                    <a:lnTo>
                      <a:pt x="493792" y="1826486"/>
                    </a:lnTo>
                    <a:lnTo>
                      <a:pt x="495181" y="1828173"/>
                    </a:lnTo>
                    <a:lnTo>
                      <a:pt x="497017" y="1828173"/>
                    </a:lnTo>
                    <a:lnTo>
                      <a:pt x="497513" y="1829909"/>
                    </a:lnTo>
                    <a:lnTo>
                      <a:pt x="500837" y="1829909"/>
                    </a:lnTo>
                    <a:lnTo>
                      <a:pt x="501730" y="1831645"/>
                    </a:lnTo>
                    <a:lnTo>
                      <a:pt x="502821" y="1831645"/>
                    </a:lnTo>
                    <a:lnTo>
                      <a:pt x="503714" y="1833332"/>
                    </a:lnTo>
                    <a:lnTo>
                      <a:pt x="506839" y="1833332"/>
                    </a:lnTo>
                    <a:lnTo>
                      <a:pt x="507286" y="1835068"/>
                    </a:lnTo>
                    <a:lnTo>
                      <a:pt x="508873" y="1835068"/>
                    </a:lnTo>
                    <a:lnTo>
                      <a:pt x="510014" y="1836755"/>
                    </a:lnTo>
                    <a:lnTo>
                      <a:pt x="513884" y="1836755"/>
                    </a:lnTo>
                    <a:lnTo>
                      <a:pt x="514380" y="1838491"/>
                    </a:lnTo>
                    <a:lnTo>
                      <a:pt x="514727" y="1838491"/>
                    </a:lnTo>
                    <a:lnTo>
                      <a:pt x="515720" y="1840029"/>
                    </a:lnTo>
                    <a:lnTo>
                      <a:pt x="516017" y="1840178"/>
                    </a:lnTo>
                    <a:lnTo>
                      <a:pt x="519440" y="1840178"/>
                    </a:lnTo>
                    <a:lnTo>
                      <a:pt x="519837" y="1841914"/>
                    </a:lnTo>
                    <a:lnTo>
                      <a:pt x="520333" y="1841914"/>
                    </a:lnTo>
                    <a:lnTo>
                      <a:pt x="520929" y="1843651"/>
                    </a:lnTo>
                    <a:lnTo>
                      <a:pt x="521028" y="1841914"/>
                    </a:lnTo>
                    <a:lnTo>
                      <a:pt x="522020" y="1841914"/>
                    </a:lnTo>
                    <a:lnTo>
                      <a:pt x="522516" y="1843651"/>
                    </a:lnTo>
                    <a:lnTo>
                      <a:pt x="524004" y="1843651"/>
                    </a:lnTo>
                    <a:lnTo>
                      <a:pt x="523806" y="1843651"/>
                    </a:lnTo>
                    <a:lnTo>
                      <a:pt x="524004" y="1843651"/>
                    </a:lnTo>
                    <a:lnTo>
                      <a:pt x="523607" y="1843651"/>
                    </a:lnTo>
                    <a:lnTo>
                      <a:pt x="523707" y="1843651"/>
                    </a:lnTo>
                    <a:lnTo>
                      <a:pt x="522665" y="1843651"/>
                    </a:lnTo>
                    <a:lnTo>
                      <a:pt x="522863" y="1843651"/>
                    </a:lnTo>
                    <a:lnTo>
                      <a:pt x="522268" y="1841914"/>
                    </a:lnTo>
                    <a:lnTo>
                      <a:pt x="521970" y="1843651"/>
                    </a:lnTo>
                    <a:lnTo>
                      <a:pt x="521673" y="1841914"/>
                    </a:lnTo>
                    <a:lnTo>
                      <a:pt x="519986" y="1841914"/>
                    </a:lnTo>
                    <a:lnTo>
                      <a:pt x="520333" y="1841914"/>
                    </a:lnTo>
                    <a:lnTo>
                      <a:pt x="519638" y="1841914"/>
                    </a:lnTo>
                    <a:lnTo>
                      <a:pt x="519192" y="1840178"/>
                    </a:lnTo>
                    <a:lnTo>
                      <a:pt x="516315" y="1840178"/>
                    </a:lnTo>
                    <a:lnTo>
                      <a:pt x="515769" y="1838491"/>
                    </a:lnTo>
                    <a:lnTo>
                      <a:pt x="515471" y="1840178"/>
                    </a:lnTo>
                    <a:lnTo>
                      <a:pt x="514628" y="1840178"/>
                    </a:lnTo>
                    <a:lnTo>
                      <a:pt x="514578" y="1838491"/>
                    </a:lnTo>
                    <a:lnTo>
                      <a:pt x="513834" y="1838491"/>
                    </a:lnTo>
                    <a:lnTo>
                      <a:pt x="513537" y="1836755"/>
                    </a:lnTo>
                    <a:lnTo>
                      <a:pt x="509816" y="1836755"/>
                    </a:lnTo>
                    <a:lnTo>
                      <a:pt x="509221" y="1835068"/>
                    </a:lnTo>
                    <a:lnTo>
                      <a:pt x="506939" y="1835068"/>
                    </a:lnTo>
                    <a:lnTo>
                      <a:pt x="506492" y="1833332"/>
                    </a:lnTo>
                    <a:lnTo>
                      <a:pt x="502771" y="1833332"/>
                    </a:lnTo>
                    <a:lnTo>
                      <a:pt x="502077" y="1831645"/>
                    </a:lnTo>
                    <a:lnTo>
                      <a:pt x="501134" y="1831645"/>
                    </a:lnTo>
                    <a:lnTo>
                      <a:pt x="500638" y="1829909"/>
                    </a:lnTo>
                    <a:lnTo>
                      <a:pt x="498158" y="1829909"/>
                    </a:lnTo>
                    <a:lnTo>
                      <a:pt x="496818" y="1831248"/>
                    </a:lnTo>
                    <a:lnTo>
                      <a:pt x="497513" y="1829909"/>
                    </a:lnTo>
                    <a:lnTo>
                      <a:pt x="497017" y="1828173"/>
                    </a:lnTo>
                    <a:lnTo>
                      <a:pt x="493941" y="1828173"/>
                    </a:lnTo>
                    <a:lnTo>
                      <a:pt x="493792" y="1826486"/>
                    </a:lnTo>
                    <a:lnTo>
                      <a:pt x="493246" y="1826486"/>
                    </a:lnTo>
                  </a:path>
                </a:pathLst>
              </a:custGeom>
              <a:noFill/>
              <a:ln w="14288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1" name="Vrije vorm 210">
                <a:extLst>
                  <a:ext uri="{FF2B5EF4-FFF2-40B4-BE49-F238E27FC236}">
                    <a16:creationId xmlns:a16="http://schemas.microsoft.com/office/drawing/2014/main" id="{8CB79123-CCC4-E390-2667-BC6E4175938D}"/>
                  </a:ext>
                </a:extLst>
              </p:cNvPr>
              <p:cNvSpPr/>
              <p:nvPr/>
            </p:nvSpPr>
            <p:spPr>
              <a:xfrm>
                <a:off x="5533697" y="997262"/>
                <a:ext cx="895350" cy="561975"/>
              </a:xfrm>
              <a:custGeom>
                <a:avLst/>
                <a:gdLst>
                  <a:gd name="connsiteX0" fmla="*/ -58 w 895350"/>
                  <a:gd name="connsiteY0" fmla="*/ 561961 h 561975"/>
                  <a:gd name="connsiteX1" fmla="*/ 895292 w 895350"/>
                  <a:gd name="connsiteY1" fmla="*/ 561961 h 561975"/>
                  <a:gd name="connsiteX2" fmla="*/ 895292 w 895350"/>
                  <a:gd name="connsiteY2" fmla="*/ -14 h 561975"/>
                  <a:gd name="connsiteX3" fmla="*/ -58 w 895350"/>
                  <a:gd name="connsiteY3" fmla="*/ -14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5350" h="561975">
                    <a:moveTo>
                      <a:pt x="-58" y="561961"/>
                    </a:moveTo>
                    <a:lnTo>
                      <a:pt x="895292" y="561961"/>
                    </a:lnTo>
                    <a:lnTo>
                      <a:pt x="895292" y="-14"/>
                    </a:lnTo>
                    <a:lnTo>
                      <a:pt x="-58" y="-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2" name="Vrije vorm 211">
                <a:extLst>
                  <a:ext uri="{FF2B5EF4-FFF2-40B4-BE49-F238E27FC236}">
                    <a16:creationId xmlns:a16="http://schemas.microsoft.com/office/drawing/2014/main" id="{2E3DB20D-8486-E183-8930-FD19251BCFD5}"/>
                  </a:ext>
                </a:extLst>
              </p:cNvPr>
              <p:cNvSpPr/>
              <p:nvPr/>
            </p:nvSpPr>
            <p:spPr>
              <a:xfrm>
                <a:off x="4540368" y="5812149"/>
                <a:ext cx="12700" cy="57150"/>
              </a:xfrm>
              <a:custGeom>
                <a:avLst/>
                <a:gdLst>
                  <a:gd name="connsiteX0" fmla="*/ -20 w 12700"/>
                  <a:gd name="connsiteY0" fmla="*/ -134 h 57150"/>
                  <a:gd name="connsiteX1" fmla="*/ -20 w 12700"/>
                  <a:gd name="connsiteY1" fmla="*/ 570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20" y="-134"/>
                    </a:moveTo>
                    <a:lnTo>
                      <a:pt x="-20" y="570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3" name="Vrije vorm 212">
                <a:extLst>
                  <a:ext uri="{FF2B5EF4-FFF2-40B4-BE49-F238E27FC236}">
                    <a16:creationId xmlns:a16="http://schemas.microsoft.com/office/drawing/2014/main" id="{EA427A8D-D57F-921B-0017-82D07EEEBABE}"/>
                  </a:ext>
                </a:extLst>
              </p:cNvPr>
              <p:cNvSpPr/>
              <p:nvPr/>
            </p:nvSpPr>
            <p:spPr>
              <a:xfrm>
                <a:off x="5342899" y="5812149"/>
                <a:ext cx="12700" cy="57150"/>
              </a:xfrm>
              <a:custGeom>
                <a:avLst/>
                <a:gdLst>
                  <a:gd name="connsiteX0" fmla="*/ -41 w 12700"/>
                  <a:gd name="connsiteY0" fmla="*/ -134 h 57150"/>
                  <a:gd name="connsiteX1" fmla="*/ -41 w 12700"/>
                  <a:gd name="connsiteY1" fmla="*/ 570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41" y="-134"/>
                    </a:moveTo>
                    <a:lnTo>
                      <a:pt x="-41" y="570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4" name="Vrije vorm 213">
                <a:extLst>
                  <a:ext uri="{FF2B5EF4-FFF2-40B4-BE49-F238E27FC236}">
                    <a16:creationId xmlns:a16="http://schemas.microsoft.com/office/drawing/2014/main" id="{2063F000-01D3-9F3B-9FF7-58EC2482AE85}"/>
                  </a:ext>
                </a:extLst>
              </p:cNvPr>
              <p:cNvSpPr/>
              <p:nvPr/>
            </p:nvSpPr>
            <p:spPr>
              <a:xfrm>
                <a:off x="6145430" y="5812149"/>
                <a:ext cx="12700" cy="57150"/>
              </a:xfrm>
              <a:custGeom>
                <a:avLst/>
                <a:gdLst>
                  <a:gd name="connsiteX0" fmla="*/ -62 w 12700"/>
                  <a:gd name="connsiteY0" fmla="*/ -134 h 57150"/>
                  <a:gd name="connsiteX1" fmla="*/ -62 w 12700"/>
                  <a:gd name="connsiteY1" fmla="*/ 570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62" y="-134"/>
                    </a:moveTo>
                    <a:lnTo>
                      <a:pt x="-62" y="570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5" name="Vrije vorm 214">
                <a:extLst>
                  <a:ext uri="{FF2B5EF4-FFF2-40B4-BE49-F238E27FC236}">
                    <a16:creationId xmlns:a16="http://schemas.microsoft.com/office/drawing/2014/main" id="{DAC25FEB-7725-F9DB-F0A1-624C37B72F54}"/>
                  </a:ext>
                </a:extLst>
              </p:cNvPr>
              <p:cNvSpPr/>
              <p:nvPr/>
            </p:nvSpPr>
            <p:spPr>
              <a:xfrm>
                <a:off x="4443084" y="4808452"/>
                <a:ext cx="57150" cy="12700"/>
              </a:xfrm>
              <a:custGeom>
                <a:avLst/>
                <a:gdLst>
                  <a:gd name="connsiteX0" fmla="*/ 57132 w 57150"/>
                  <a:gd name="connsiteY0" fmla="*/ -107 h 12700"/>
                  <a:gd name="connsiteX1" fmla="*/ -18 w 57150"/>
                  <a:gd name="connsiteY1" fmla="*/ -10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2" y="-107"/>
                    </a:moveTo>
                    <a:lnTo>
                      <a:pt x="-18" y="-107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6" name="Vrije vorm 215">
                <a:extLst>
                  <a:ext uri="{FF2B5EF4-FFF2-40B4-BE49-F238E27FC236}">
                    <a16:creationId xmlns:a16="http://schemas.microsoft.com/office/drawing/2014/main" id="{9A2CE011-4842-1B00-D9A9-483A7B9227D9}"/>
                  </a:ext>
                </a:extLst>
              </p:cNvPr>
              <p:cNvSpPr/>
              <p:nvPr/>
            </p:nvSpPr>
            <p:spPr>
              <a:xfrm>
                <a:off x="4443084" y="3177246"/>
                <a:ext cx="57150" cy="12700"/>
              </a:xfrm>
              <a:custGeom>
                <a:avLst/>
                <a:gdLst>
                  <a:gd name="connsiteX0" fmla="*/ 57132 w 57150"/>
                  <a:gd name="connsiteY0" fmla="*/ -64 h 12700"/>
                  <a:gd name="connsiteX1" fmla="*/ -18 w 57150"/>
                  <a:gd name="connsiteY1" fmla="*/ -6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2" y="-64"/>
                    </a:moveTo>
                    <a:lnTo>
                      <a:pt x="-18" y="-6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7" name="Vrije vorm 216">
                <a:extLst>
                  <a:ext uri="{FF2B5EF4-FFF2-40B4-BE49-F238E27FC236}">
                    <a16:creationId xmlns:a16="http://schemas.microsoft.com/office/drawing/2014/main" id="{167C3AD7-4AB2-FF8D-D027-151DD90F58B3}"/>
                  </a:ext>
                </a:extLst>
              </p:cNvPr>
              <p:cNvSpPr/>
              <p:nvPr/>
            </p:nvSpPr>
            <p:spPr>
              <a:xfrm>
                <a:off x="4443084" y="1546040"/>
                <a:ext cx="57150" cy="12700"/>
              </a:xfrm>
              <a:custGeom>
                <a:avLst/>
                <a:gdLst>
                  <a:gd name="connsiteX0" fmla="*/ 57132 w 57150"/>
                  <a:gd name="connsiteY0" fmla="*/ -21 h 12700"/>
                  <a:gd name="connsiteX1" fmla="*/ -18 w 57150"/>
                  <a:gd name="connsiteY1" fmla="*/ -2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132" y="-21"/>
                    </a:moveTo>
                    <a:lnTo>
                      <a:pt x="-18" y="-2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8" name="Vrije vorm 217">
                <a:extLst>
                  <a:ext uri="{FF2B5EF4-FFF2-40B4-BE49-F238E27FC236}">
                    <a16:creationId xmlns:a16="http://schemas.microsoft.com/office/drawing/2014/main" id="{ACEE12BB-FC8D-6D07-7FCA-E73D9326C3E7}"/>
                  </a:ext>
                </a:extLst>
              </p:cNvPr>
              <p:cNvSpPr/>
              <p:nvPr/>
            </p:nvSpPr>
            <p:spPr>
              <a:xfrm>
                <a:off x="4540368" y="902012"/>
                <a:ext cx="12700" cy="57150"/>
              </a:xfrm>
              <a:custGeom>
                <a:avLst/>
                <a:gdLst>
                  <a:gd name="connsiteX0" fmla="*/ -20 w 12700"/>
                  <a:gd name="connsiteY0" fmla="*/ 57145 h 57150"/>
                  <a:gd name="connsiteX1" fmla="*/ -20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20" y="57145"/>
                    </a:moveTo>
                    <a:lnTo>
                      <a:pt x="-20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19" name="Vrije vorm 218">
                <a:extLst>
                  <a:ext uri="{FF2B5EF4-FFF2-40B4-BE49-F238E27FC236}">
                    <a16:creationId xmlns:a16="http://schemas.microsoft.com/office/drawing/2014/main" id="{9FC7A6B7-FE41-ACB3-9C42-D218BAEAB7E1}"/>
                  </a:ext>
                </a:extLst>
              </p:cNvPr>
              <p:cNvSpPr/>
              <p:nvPr/>
            </p:nvSpPr>
            <p:spPr>
              <a:xfrm>
                <a:off x="5342899" y="902012"/>
                <a:ext cx="12700" cy="57150"/>
              </a:xfrm>
              <a:custGeom>
                <a:avLst/>
                <a:gdLst>
                  <a:gd name="connsiteX0" fmla="*/ -41 w 12700"/>
                  <a:gd name="connsiteY0" fmla="*/ 57145 h 57150"/>
                  <a:gd name="connsiteX1" fmla="*/ -41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41" y="57145"/>
                    </a:moveTo>
                    <a:lnTo>
                      <a:pt x="-41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0" name="Vrije vorm 219">
                <a:extLst>
                  <a:ext uri="{FF2B5EF4-FFF2-40B4-BE49-F238E27FC236}">
                    <a16:creationId xmlns:a16="http://schemas.microsoft.com/office/drawing/2014/main" id="{F8A9C638-56F6-72C0-07EE-2B38D8D77D4F}"/>
                  </a:ext>
                </a:extLst>
              </p:cNvPr>
              <p:cNvSpPr/>
              <p:nvPr/>
            </p:nvSpPr>
            <p:spPr>
              <a:xfrm>
                <a:off x="6145430" y="902012"/>
                <a:ext cx="12700" cy="57150"/>
              </a:xfrm>
              <a:custGeom>
                <a:avLst/>
                <a:gdLst>
                  <a:gd name="connsiteX0" fmla="*/ -62 w 12700"/>
                  <a:gd name="connsiteY0" fmla="*/ 57145 h 57150"/>
                  <a:gd name="connsiteX1" fmla="*/ -62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62" y="57145"/>
                    </a:moveTo>
                    <a:lnTo>
                      <a:pt x="-62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1" name="Vrije vorm 220">
                <a:extLst>
                  <a:ext uri="{FF2B5EF4-FFF2-40B4-BE49-F238E27FC236}">
                    <a16:creationId xmlns:a16="http://schemas.microsoft.com/office/drawing/2014/main" id="{88EE259D-E43D-3E50-0EDF-653567A5AFFC}"/>
                  </a:ext>
                </a:extLst>
              </p:cNvPr>
              <p:cNvSpPr/>
              <p:nvPr/>
            </p:nvSpPr>
            <p:spPr>
              <a:xfrm>
                <a:off x="6486197" y="4808452"/>
                <a:ext cx="57150" cy="12700"/>
              </a:xfrm>
              <a:custGeom>
                <a:avLst/>
                <a:gdLst>
                  <a:gd name="connsiteX0" fmla="*/ -72 w 57150"/>
                  <a:gd name="connsiteY0" fmla="*/ -107 h 12700"/>
                  <a:gd name="connsiteX1" fmla="*/ 57078 w 57150"/>
                  <a:gd name="connsiteY1" fmla="*/ -10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72" y="-107"/>
                    </a:moveTo>
                    <a:lnTo>
                      <a:pt x="57078" y="-107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2" name="Vrije vorm 221">
                <a:extLst>
                  <a:ext uri="{FF2B5EF4-FFF2-40B4-BE49-F238E27FC236}">
                    <a16:creationId xmlns:a16="http://schemas.microsoft.com/office/drawing/2014/main" id="{0A7BE2F4-3A58-7122-E7FD-EDA0FBFF2DE1}"/>
                  </a:ext>
                </a:extLst>
              </p:cNvPr>
              <p:cNvSpPr/>
              <p:nvPr/>
            </p:nvSpPr>
            <p:spPr>
              <a:xfrm>
                <a:off x="6486197" y="3177246"/>
                <a:ext cx="57150" cy="12700"/>
              </a:xfrm>
              <a:custGeom>
                <a:avLst/>
                <a:gdLst>
                  <a:gd name="connsiteX0" fmla="*/ -72 w 57150"/>
                  <a:gd name="connsiteY0" fmla="*/ -64 h 12700"/>
                  <a:gd name="connsiteX1" fmla="*/ 57078 w 57150"/>
                  <a:gd name="connsiteY1" fmla="*/ -6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72" y="-64"/>
                    </a:moveTo>
                    <a:lnTo>
                      <a:pt x="57078" y="-6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3" name="Vrije vorm 222">
                <a:extLst>
                  <a:ext uri="{FF2B5EF4-FFF2-40B4-BE49-F238E27FC236}">
                    <a16:creationId xmlns:a16="http://schemas.microsoft.com/office/drawing/2014/main" id="{09BCC85F-A1BA-0F1E-259A-A264941CC4EA}"/>
                  </a:ext>
                </a:extLst>
              </p:cNvPr>
              <p:cNvSpPr/>
              <p:nvPr/>
            </p:nvSpPr>
            <p:spPr>
              <a:xfrm>
                <a:off x="6486197" y="1546040"/>
                <a:ext cx="57150" cy="12700"/>
              </a:xfrm>
              <a:custGeom>
                <a:avLst/>
                <a:gdLst>
                  <a:gd name="connsiteX0" fmla="*/ -72 w 57150"/>
                  <a:gd name="connsiteY0" fmla="*/ -21 h 12700"/>
                  <a:gd name="connsiteX1" fmla="*/ 57078 w 57150"/>
                  <a:gd name="connsiteY1" fmla="*/ -21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72" y="-21"/>
                    </a:moveTo>
                    <a:lnTo>
                      <a:pt x="57078" y="-21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4" name="Vrije vorm 223">
                <a:extLst>
                  <a:ext uri="{FF2B5EF4-FFF2-40B4-BE49-F238E27FC236}">
                    <a16:creationId xmlns:a16="http://schemas.microsoft.com/office/drawing/2014/main" id="{4015C9F7-F779-B148-27A5-5769841B294A}"/>
                  </a:ext>
                </a:extLst>
              </p:cNvPr>
              <p:cNvSpPr/>
              <p:nvPr/>
            </p:nvSpPr>
            <p:spPr>
              <a:xfrm>
                <a:off x="5690065" y="1135151"/>
                <a:ext cx="67171" cy="67121"/>
              </a:xfrm>
              <a:custGeom>
                <a:avLst/>
                <a:gdLst>
                  <a:gd name="connsiteX0" fmla="*/ 67120 w 67171"/>
                  <a:gd name="connsiteY0" fmla="*/ 33550 h 67121"/>
                  <a:gd name="connsiteX1" fmla="*/ -51 w 67171"/>
                  <a:gd name="connsiteY1" fmla="*/ 33550 h 67121"/>
                  <a:gd name="connsiteX2" fmla="*/ 67120 w 67171"/>
                  <a:gd name="connsiteY2" fmla="*/ 33550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20" y="33550"/>
                    </a:moveTo>
                    <a:cubicBezTo>
                      <a:pt x="67120" y="-11198"/>
                      <a:pt x="-51" y="-11198"/>
                      <a:pt x="-51" y="33550"/>
                    </a:cubicBezTo>
                    <a:cubicBezTo>
                      <a:pt x="-51" y="78297"/>
                      <a:pt x="67120" y="78297"/>
                      <a:pt x="67120" y="33550"/>
                    </a:cubicBezTo>
                    <a:close/>
                  </a:path>
                </a:pathLst>
              </a:custGeom>
              <a:solidFill>
                <a:srgbClr val="FFA50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5" name="Vrije vorm 224">
                <a:extLst>
                  <a:ext uri="{FF2B5EF4-FFF2-40B4-BE49-F238E27FC236}">
                    <a16:creationId xmlns:a16="http://schemas.microsoft.com/office/drawing/2014/main" id="{EFD179E1-194B-F67A-92E0-B3AC1ADCF87D}"/>
                  </a:ext>
                </a:extLst>
              </p:cNvPr>
              <p:cNvSpPr/>
              <p:nvPr/>
            </p:nvSpPr>
            <p:spPr>
              <a:xfrm>
                <a:off x="5690065" y="1354226"/>
                <a:ext cx="67171" cy="67121"/>
              </a:xfrm>
              <a:custGeom>
                <a:avLst/>
                <a:gdLst>
                  <a:gd name="connsiteX0" fmla="*/ 67120 w 67171"/>
                  <a:gd name="connsiteY0" fmla="*/ 33544 h 67121"/>
                  <a:gd name="connsiteX1" fmla="*/ -51 w 67171"/>
                  <a:gd name="connsiteY1" fmla="*/ 33544 h 67121"/>
                  <a:gd name="connsiteX2" fmla="*/ 67120 w 67171"/>
                  <a:gd name="connsiteY2" fmla="*/ 33544 h 6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171" h="67121">
                    <a:moveTo>
                      <a:pt x="67120" y="33544"/>
                    </a:moveTo>
                    <a:cubicBezTo>
                      <a:pt x="67120" y="-11204"/>
                      <a:pt x="-51" y="-11204"/>
                      <a:pt x="-51" y="33544"/>
                    </a:cubicBezTo>
                    <a:cubicBezTo>
                      <a:pt x="-51" y="78292"/>
                      <a:pt x="67120" y="78292"/>
                      <a:pt x="67120" y="33544"/>
                    </a:cubicBezTo>
                    <a:close/>
                  </a:path>
                </a:pathLst>
              </a:custGeom>
              <a:solidFill>
                <a:srgbClr val="80008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6" name="Vrije vorm 225">
                <a:extLst>
                  <a:ext uri="{FF2B5EF4-FFF2-40B4-BE49-F238E27FC236}">
                    <a16:creationId xmlns:a16="http://schemas.microsoft.com/office/drawing/2014/main" id="{4416B191-5951-73CB-F759-3D57C8A28EBD}"/>
                  </a:ext>
                </a:extLst>
              </p:cNvPr>
              <p:cNvSpPr/>
              <p:nvPr/>
            </p:nvSpPr>
            <p:spPr>
              <a:xfrm>
                <a:off x="5875269" y="1118434"/>
                <a:ext cx="124817" cy="91082"/>
              </a:xfrm>
              <a:custGeom>
                <a:avLst/>
                <a:gdLst>
                  <a:gd name="connsiteX0" fmla="*/ 103352 w 124817"/>
                  <a:gd name="connsiteY0" fmla="*/ 88738 h 91082"/>
                  <a:gd name="connsiteX1" fmla="*/ 99780 w 124817"/>
                  <a:gd name="connsiteY1" fmla="*/ 86952 h 91082"/>
                  <a:gd name="connsiteX2" fmla="*/ 92041 w 124817"/>
                  <a:gd name="connsiteY2" fmla="*/ 84769 h 91082"/>
                  <a:gd name="connsiteX3" fmla="*/ 92438 w 124817"/>
                  <a:gd name="connsiteY3" fmla="*/ 81594 h 91082"/>
                  <a:gd name="connsiteX4" fmla="*/ 110495 w 124817"/>
                  <a:gd name="connsiteY4" fmla="*/ 9561 h 91082"/>
                  <a:gd name="connsiteX5" fmla="*/ 121013 w 124817"/>
                  <a:gd name="connsiteY5" fmla="*/ 4203 h 91082"/>
                  <a:gd name="connsiteX6" fmla="*/ 124981 w 124817"/>
                  <a:gd name="connsiteY6" fmla="*/ 1822 h 91082"/>
                  <a:gd name="connsiteX7" fmla="*/ 121806 w 124817"/>
                  <a:gd name="connsiteY7" fmla="*/ 36 h 91082"/>
                  <a:gd name="connsiteX8" fmla="*/ 104741 w 124817"/>
                  <a:gd name="connsiteY8" fmla="*/ 36 h 91082"/>
                  <a:gd name="connsiteX9" fmla="*/ 99780 w 124817"/>
                  <a:gd name="connsiteY9" fmla="*/ 2417 h 91082"/>
                  <a:gd name="connsiteX10" fmla="*/ 54536 w 124817"/>
                  <a:gd name="connsiteY10" fmla="*/ 77824 h 91082"/>
                  <a:gd name="connsiteX11" fmla="*/ 46995 w 124817"/>
                  <a:gd name="connsiteY11" fmla="*/ 3013 h 91082"/>
                  <a:gd name="connsiteX12" fmla="*/ 43225 w 124817"/>
                  <a:gd name="connsiteY12" fmla="*/ 36 h 91082"/>
                  <a:gd name="connsiteX13" fmla="*/ 25564 w 124817"/>
                  <a:gd name="connsiteY13" fmla="*/ 36 h 91082"/>
                  <a:gd name="connsiteX14" fmla="*/ 21992 w 124817"/>
                  <a:gd name="connsiteY14" fmla="*/ 2616 h 91082"/>
                  <a:gd name="connsiteX15" fmla="*/ 25564 w 124817"/>
                  <a:gd name="connsiteY15" fmla="*/ 4203 h 91082"/>
                  <a:gd name="connsiteX16" fmla="*/ 33303 w 124817"/>
                  <a:gd name="connsiteY16" fmla="*/ 6386 h 91082"/>
                  <a:gd name="connsiteX17" fmla="*/ 32708 w 124817"/>
                  <a:gd name="connsiteY17" fmla="*/ 8966 h 91082"/>
                  <a:gd name="connsiteX18" fmla="*/ 15642 w 124817"/>
                  <a:gd name="connsiteY18" fmla="*/ 77625 h 91082"/>
                  <a:gd name="connsiteX19" fmla="*/ 2744 w 124817"/>
                  <a:gd name="connsiteY19" fmla="*/ 86952 h 91082"/>
                  <a:gd name="connsiteX20" fmla="*/ 164 w 124817"/>
                  <a:gd name="connsiteY20" fmla="*/ 89532 h 91082"/>
                  <a:gd name="connsiteX21" fmla="*/ 1950 w 124817"/>
                  <a:gd name="connsiteY21" fmla="*/ 91119 h 91082"/>
                  <a:gd name="connsiteX22" fmla="*/ 14650 w 124817"/>
                  <a:gd name="connsiteY22" fmla="*/ 90722 h 91082"/>
                  <a:gd name="connsiteX23" fmla="*/ 27747 w 124817"/>
                  <a:gd name="connsiteY23" fmla="*/ 91119 h 91082"/>
                  <a:gd name="connsiteX24" fmla="*/ 30128 w 124817"/>
                  <a:gd name="connsiteY24" fmla="*/ 88738 h 91082"/>
                  <a:gd name="connsiteX25" fmla="*/ 27549 w 124817"/>
                  <a:gd name="connsiteY25" fmla="*/ 86952 h 91082"/>
                  <a:gd name="connsiteX26" fmla="*/ 19611 w 124817"/>
                  <a:gd name="connsiteY26" fmla="*/ 81197 h 91082"/>
                  <a:gd name="connsiteX27" fmla="*/ 20206 w 124817"/>
                  <a:gd name="connsiteY27" fmla="*/ 77824 h 91082"/>
                  <a:gd name="connsiteX28" fmla="*/ 38066 w 124817"/>
                  <a:gd name="connsiteY28" fmla="*/ 7180 h 91082"/>
                  <a:gd name="connsiteX29" fmla="*/ 46202 w 124817"/>
                  <a:gd name="connsiteY29" fmla="*/ 87944 h 91082"/>
                  <a:gd name="connsiteX30" fmla="*/ 48583 w 124817"/>
                  <a:gd name="connsiteY30" fmla="*/ 91119 h 91082"/>
                  <a:gd name="connsiteX31" fmla="*/ 51758 w 124817"/>
                  <a:gd name="connsiteY31" fmla="*/ 88738 h 91082"/>
                  <a:gd name="connsiteX32" fmla="*/ 101367 w 124817"/>
                  <a:gd name="connsiteY32" fmla="*/ 5989 h 91082"/>
                  <a:gd name="connsiteX33" fmla="*/ 101566 w 124817"/>
                  <a:gd name="connsiteY33" fmla="*/ 5989 h 91082"/>
                  <a:gd name="connsiteX34" fmla="*/ 82714 w 124817"/>
                  <a:gd name="connsiteY34" fmla="*/ 81396 h 91082"/>
                  <a:gd name="connsiteX35" fmla="*/ 71800 w 124817"/>
                  <a:gd name="connsiteY35" fmla="*/ 86952 h 91082"/>
                  <a:gd name="connsiteX36" fmla="*/ 68228 w 124817"/>
                  <a:gd name="connsiteY36" fmla="*/ 89532 h 91082"/>
                  <a:gd name="connsiteX37" fmla="*/ 70014 w 124817"/>
                  <a:gd name="connsiteY37" fmla="*/ 91119 h 91082"/>
                  <a:gd name="connsiteX38" fmla="*/ 85294 w 124817"/>
                  <a:gd name="connsiteY38" fmla="*/ 90722 h 91082"/>
                  <a:gd name="connsiteX39" fmla="*/ 100772 w 124817"/>
                  <a:gd name="connsiteY39" fmla="*/ 91119 h 91082"/>
                  <a:gd name="connsiteX40" fmla="*/ 103352 w 124817"/>
                  <a:gd name="connsiteY40" fmla="*/ 88738 h 9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4817" h="91082">
                    <a:moveTo>
                      <a:pt x="103352" y="88738"/>
                    </a:moveTo>
                    <a:cubicBezTo>
                      <a:pt x="103352" y="86952"/>
                      <a:pt x="102360" y="86952"/>
                      <a:pt x="99780" y="86952"/>
                    </a:cubicBezTo>
                    <a:cubicBezTo>
                      <a:pt x="92041" y="86952"/>
                      <a:pt x="92041" y="85960"/>
                      <a:pt x="92041" y="84769"/>
                    </a:cubicBezTo>
                    <a:cubicBezTo>
                      <a:pt x="92041" y="84769"/>
                      <a:pt x="92041" y="83578"/>
                      <a:pt x="92438" y="81594"/>
                    </a:cubicBezTo>
                    <a:lnTo>
                      <a:pt x="110495" y="9561"/>
                    </a:lnTo>
                    <a:cubicBezTo>
                      <a:pt x="111488" y="5196"/>
                      <a:pt x="112678" y="4203"/>
                      <a:pt x="121013" y="4203"/>
                    </a:cubicBezTo>
                    <a:cubicBezTo>
                      <a:pt x="123791" y="4203"/>
                      <a:pt x="124981" y="4203"/>
                      <a:pt x="124981" y="1822"/>
                    </a:cubicBezTo>
                    <a:cubicBezTo>
                      <a:pt x="124981" y="36"/>
                      <a:pt x="123989" y="36"/>
                      <a:pt x="121806" y="36"/>
                    </a:cubicBezTo>
                    <a:lnTo>
                      <a:pt x="104741" y="36"/>
                    </a:lnTo>
                    <a:cubicBezTo>
                      <a:pt x="101764" y="36"/>
                      <a:pt x="101367" y="36"/>
                      <a:pt x="99780" y="2417"/>
                    </a:cubicBezTo>
                    <a:lnTo>
                      <a:pt x="54536" y="77824"/>
                    </a:lnTo>
                    <a:lnTo>
                      <a:pt x="46995" y="3013"/>
                    </a:lnTo>
                    <a:cubicBezTo>
                      <a:pt x="46797" y="36"/>
                      <a:pt x="46599" y="36"/>
                      <a:pt x="43225" y="36"/>
                    </a:cubicBezTo>
                    <a:lnTo>
                      <a:pt x="25564" y="36"/>
                    </a:lnTo>
                    <a:cubicBezTo>
                      <a:pt x="23381" y="36"/>
                      <a:pt x="21992" y="36"/>
                      <a:pt x="21992" y="2616"/>
                    </a:cubicBezTo>
                    <a:cubicBezTo>
                      <a:pt x="21992" y="4203"/>
                      <a:pt x="22985" y="4203"/>
                      <a:pt x="25564" y="4203"/>
                    </a:cubicBezTo>
                    <a:cubicBezTo>
                      <a:pt x="29731" y="4203"/>
                      <a:pt x="33303" y="4203"/>
                      <a:pt x="33303" y="6386"/>
                    </a:cubicBezTo>
                    <a:cubicBezTo>
                      <a:pt x="33303" y="6783"/>
                      <a:pt x="33303" y="7180"/>
                      <a:pt x="32708" y="8966"/>
                    </a:cubicBezTo>
                    <a:lnTo>
                      <a:pt x="15642" y="77625"/>
                    </a:lnTo>
                    <a:cubicBezTo>
                      <a:pt x="13856" y="85166"/>
                      <a:pt x="8697" y="86753"/>
                      <a:pt x="2744" y="86952"/>
                    </a:cubicBezTo>
                    <a:cubicBezTo>
                      <a:pt x="1752" y="86952"/>
                      <a:pt x="164" y="87150"/>
                      <a:pt x="164" y="89532"/>
                    </a:cubicBezTo>
                    <a:cubicBezTo>
                      <a:pt x="164" y="90722"/>
                      <a:pt x="958" y="91119"/>
                      <a:pt x="1950" y="91119"/>
                    </a:cubicBezTo>
                    <a:cubicBezTo>
                      <a:pt x="5919" y="91119"/>
                      <a:pt x="10483" y="90722"/>
                      <a:pt x="14650" y="90722"/>
                    </a:cubicBezTo>
                    <a:cubicBezTo>
                      <a:pt x="18817" y="90722"/>
                      <a:pt x="23580" y="91119"/>
                      <a:pt x="27747" y="91119"/>
                    </a:cubicBezTo>
                    <a:cubicBezTo>
                      <a:pt x="28541" y="91119"/>
                      <a:pt x="30128" y="91119"/>
                      <a:pt x="30128" y="88738"/>
                    </a:cubicBezTo>
                    <a:cubicBezTo>
                      <a:pt x="30128" y="87150"/>
                      <a:pt x="29136" y="86952"/>
                      <a:pt x="27549" y="86952"/>
                    </a:cubicBezTo>
                    <a:cubicBezTo>
                      <a:pt x="20008" y="86753"/>
                      <a:pt x="19611" y="83182"/>
                      <a:pt x="19611" y="81197"/>
                    </a:cubicBezTo>
                    <a:cubicBezTo>
                      <a:pt x="19611" y="80800"/>
                      <a:pt x="19611" y="80007"/>
                      <a:pt x="20206" y="77824"/>
                    </a:cubicBezTo>
                    <a:lnTo>
                      <a:pt x="38066" y="7180"/>
                    </a:lnTo>
                    <a:lnTo>
                      <a:pt x="46202" y="87944"/>
                    </a:lnTo>
                    <a:cubicBezTo>
                      <a:pt x="46599" y="90127"/>
                      <a:pt x="46599" y="91119"/>
                      <a:pt x="48583" y="91119"/>
                    </a:cubicBezTo>
                    <a:cubicBezTo>
                      <a:pt x="50170" y="91119"/>
                      <a:pt x="50964" y="90127"/>
                      <a:pt x="51758" y="88738"/>
                    </a:cubicBezTo>
                    <a:lnTo>
                      <a:pt x="101367" y="5989"/>
                    </a:lnTo>
                    <a:lnTo>
                      <a:pt x="101566" y="5989"/>
                    </a:lnTo>
                    <a:lnTo>
                      <a:pt x="82714" y="81396"/>
                    </a:lnTo>
                    <a:cubicBezTo>
                      <a:pt x="81722" y="85960"/>
                      <a:pt x="80928" y="86952"/>
                      <a:pt x="71800" y="86952"/>
                    </a:cubicBezTo>
                    <a:cubicBezTo>
                      <a:pt x="69617" y="86952"/>
                      <a:pt x="68228" y="86952"/>
                      <a:pt x="68228" y="89532"/>
                    </a:cubicBezTo>
                    <a:cubicBezTo>
                      <a:pt x="68228" y="91119"/>
                      <a:pt x="69617" y="91119"/>
                      <a:pt x="70014" y="91119"/>
                    </a:cubicBezTo>
                    <a:cubicBezTo>
                      <a:pt x="74975" y="91119"/>
                      <a:pt x="80333" y="90722"/>
                      <a:pt x="85294" y="90722"/>
                    </a:cubicBezTo>
                    <a:cubicBezTo>
                      <a:pt x="90453" y="90722"/>
                      <a:pt x="95811" y="91119"/>
                      <a:pt x="100772" y="91119"/>
                    </a:cubicBezTo>
                    <a:cubicBezTo>
                      <a:pt x="101764" y="91119"/>
                      <a:pt x="103352" y="91119"/>
                      <a:pt x="103352" y="887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7" name="Vrije vorm 226">
                <a:extLst>
                  <a:ext uri="{FF2B5EF4-FFF2-40B4-BE49-F238E27FC236}">
                    <a16:creationId xmlns:a16="http://schemas.microsoft.com/office/drawing/2014/main" id="{321F6B8A-12C6-6192-322F-7FB6A2F62929}"/>
                  </a:ext>
                </a:extLst>
              </p:cNvPr>
              <p:cNvSpPr/>
              <p:nvPr/>
            </p:nvSpPr>
            <p:spPr>
              <a:xfrm>
                <a:off x="5999250" y="1150580"/>
                <a:ext cx="56951" cy="60325"/>
              </a:xfrm>
              <a:custGeom>
                <a:avLst/>
                <a:gdLst>
                  <a:gd name="connsiteX0" fmla="*/ 57125 w 56951"/>
                  <a:gd name="connsiteY0" fmla="*/ 39922 h 60325"/>
                  <a:gd name="connsiteX1" fmla="*/ 55141 w 56951"/>
                  <a:gd name="connsiteY1" fmla="*/ 38533 h 60325"/>
                  <a:gd name="connsiteX2" fmla="*/ 52561 w 56951"/>
                  <a:gd name="connsiteY2" fmla="*/ 41708 h 60325"/>
                  <a:gd name="connsiteX3" fmla="*/ 43631 w 56951"/>
                  <a:gd name="connsiteY3" fmla="*/ 57583 h 60325"/>
                  <a:gd name="connsiteX4" fmla="*/ 40060 w 56951"/>
                  <a:gd name="connsiteY4" fmla="*/ 52027 h 60325"/>
                  <a:gd name="connsiteX5" fmla="*/ 41052 w 56951"/>
                  <a:gd name="connsiteY5" fmla="*/ 45280 h 60325"/>
                  <a:gd name="connsiteX6" fmla="*/ 50180 w 56951"/>
                  <a:gd name="connsiteY6" fmla="*/ 8966 h 60325"/>
                  <a:gd name="connsiteX7" fmla="*/ 50775 w 56951"/>
                  <a:gd name="connsiteY7" fmla="*/ 6188 h 60325"/>
                  <a:gd name="connsiteX8" fmla="*/ 47005 w 56951"/>
                  <a:gd name="connsiteY8" fmla="*/ 2616 h 60325"/>
                  <a:gd name="connsiteX9" fmla="*/ 41846 w 56951"/>
                  <a:gd name="connsiteY9" fmla="*/ 7974 h 60325"/>
                  <a:gd name="connsiteX10" fmla="*/ 30733 w 56951"/>
                  <a:gd name="connsiteY10" fmla="*/ 36 h 60325"/>
                  <a:gd name="connsiteX11" fmla="*/ 174 w 56951"/>
                  <a:gd name="connsiteY11" fmla="*/ 39724 h 60325"/>
                  <a:gd name="connsiteX12" fmla="*/ 16247 w 56951"/>
                  <a:gd name="connsiteY12" fmla="*/ 60361 h 60325"/>
                  <a:gd name="connsiteX13" fmla="*/ 32321 w 56951"/>
                  <a:gd name="connsiteY13" fmla="*/ 51035 h 60325"/>
                  <a:gd name="connsiteX14" fmla="*/ 43433 w 56951"/>
                  <a:gd name="connsiteY14" fmla="*/ 60361 h 60325"/>
                  <a:gd name="connsiteX15" fmla="*/ 53156 w 56951"/>
                  <a:gd name="connsiteY15" fmla="*/ 53019 h 60325"/>
                  <a:gd name="connsiteX16" fmla="*/ 57125 w 56951"/>
                  <a:gd name="connsiteY16" fmla="*/ 39922 h 60325"/>
                  <a:gd name="connsiteX17" fmla="*/ 33313 w 56951"/>
                  <a:gd name="connsiteY17" fmla="*/ 42502 h 60325"/>
                  <a:gd name="connsiteX18" fmla="*/ 16644 w 56951"/>
                  <a:gd name="connsiteY18" fmla="*/ 57583 h 60325"/>
                  <a:gd name="connsiteX19" fmla="*/ 9302 w 56951"/>
                  <a:gd name="connsiteY19" fmla="*/ 45677 h 60325"/>
                  <a:gd name="connsiteX20" fmla="*/ 15652 w 56951"/>
                  <a:gd name="connsiteY20" fmla="*/ 17697 h 60325"/>
                  <a:gd name="connsiteX21" fmla="*/ 30733 w 56951"/>
                  <a:gd name="connsiteY21" fmla="*/ 3013 h 60325"/>
                  <a:gd name="connsiteX22" fmla="*/ 39861 w 56951"/>
                  <a:gd name="connsiteY22" fmla="*/ 15514 h 60325"/>
                  <a:gd name="connsiteX23" fmla="*/ 39464 w 56951"/>
                  <a:gd name="connsiteY23" fmla="*/ 1730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951" h="60325">
                    <a:moveTo>
                      <a:pt x="57125" y="39922"/>
                    </a:moveTo>
                    <a:cubicBezTo>
                      <a:pt x="57125" y="38533"/>
                      <a:pt x="55935" y="38533"/>
                      <a:pt x="55141" y="38533"/>
                    </a:cubicBezTo>
                    <a:cubicBezTo>
                      <a:pt x="53553" y="38533"/>
                      <a:pt x="53355" y="38732"/>
                      <a:pt x="52561" y="41708"/>
                    </a:cubicBezTo>
                    <a:cubicBezTo>
                      <a:pt x="50775" y="49050"/>
                      <a:pt x="48196" y="57583"/>
                      <a:pt x="43631" y="57583"/>
                    </a:cubicBezTo>
                    <a:cubicBezTo>
                      <a:pt x="40060" y="57583"/>
                      <a:pt x="40060" y="53813"/>
                      <a:pt x="40060" y="52027"/>
                    </a:cubicBezTo>
                    <a:cubicBezTo>
                      <a:pt x="40060" y="51035"/>
                      <a:pt x="40060" y="49050"/>
                      <a:pt x="41052" y="45280"/>
                    </a:cubicBezTo>
                    <a:lnTo>
                      <a:pt x="50180" y="8966"/>
                    </a:lnTo>
                    <a:cubicBezTo>
                      <a:pt x="50775" y="7180"/>
                      <a:pt x="50775" y="6783"/>
                      <a:pt x="50775" y="6188"/>
                    </a:cubicBezTo>
                    <a:cubicBezTo>
                      <a:pt x="50775" y="3410"/>
                      <a:pt x="48394" y="2616"/>
                      <a:pt x="47005" y="2616"/>
                    </a:cubicBezTo>
                    <a:cubicBezTo>
                      <a:pt x="42838" y="2616"/>
                      <a:pt x="41846" y="7180"/>
                      <a:pt x="41846" y="7974"/>
                    </a:cubicBezTo>
                    <a:cubicBezTo>
                      <a:pt x="39266" y="2219"/>
                      <a:pt x="34900" y="36"/>
                      <a:pt x="30733" y="36"/>
                    </a:cubicBezTo>
                    <a:cubicBezTo>
                      <a:pt x="15850" y="36"/>
                      <a:pt x="174" y="20277"/>
                      <a:pt x="174" y="39724"/>
                    </a:cubicBezTo>
                    <a:cubicBezTo>
                      <a:pt x="174" y="51035"/>
                      <a:pt x="6325" y="60361"/>
                      <a:pt x="16247" y="60361"/>
                    </a:cubicBezTo>
                    <a:cubicBezTo>
                      <a:pt x="21010" y="60361"/>
                      <a:pt x="26963" y="57583"/>
                      <a:pt x="32321" y="51035"/>
                    </a:cubicBezTo>
                    <a:cubicBezTo>
                      <a:pt x="33710" y="57583"/>
                      <a:pt x="38671" y="60361"/>
                      <a:pt x="43433" y="60361"/>
                    </a:cubicBezTo>
                    <a:cubicBezTo>
                      <a:pt x="48196" y="60361"/>
                      <a:pt x="51172" y="57186"/>
                      <a:pt x="53156" y="53019"/>
                    </a:cubicBezTo>
                    <a:cubicBezTo>
                      <a:pt x="55538" y="47860"/>
                      <a:pt x="57125" y="39922"/>
                      <a:pt x="57125" y="39922"/>
                    </a:cubicBezTo>
                    <a:close/>
                    <a:moveTo>
                      <a:pt x="33313" y="42502"/>
                    </a:moveTo>
                    <a:cubicBezTo>
                      <a:pt x="32122" y="46669"/>
                      <a:pt x="23788" y="57583"/>
                      <a:pt x="16644" y="57583"/>
                    </a:cubicBezTo>
                    <a:cubicBezTo>
                      <a:pt x="10294" y="57583"/>
                      <a:pt x="9302" y="49646"/>
                      <a:pt x="9302" y="45677"/>
                    </a:cubicBezTo>
                    <a:cubicBezTo>
                      <a:pt x="9302" y="38930"/>
                      <a:pt x="13271" y="23452"/>
                      <a:pt x="15652" y="17697"/>
                    </a:cubicBezTo>
                    <a:cubicBezTo>
                      <a:pt x="19025" y="9561"/>
                      <a:pt x="25177" y="3013"/>
                      <a:pt x="30733" y="3013"/>
                    </a:cubicBezTo>
                    <a:cubicBezTo>
                      <a:pt x="36488" y="3013"/>
                      <a:pt x="39861" y="9958"/>
                      <a:pt x="39861" y="15514"/>
                    </a:cubicBezTo>
                    <a:cubicBezTo>
                      <a:pt x="39861" y="15514"/>
                      <a:pt x="39663" y="16507"/>
                      <a:pt x="39464" y="17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8" name="Vrije vorm 227">
                <a:extLst>
                  <a:ext uri="{FF2B5EF4-FFF2-40B4-BE49-F238E27FC236}">
                    <a16:creationId xmlns:a16="http://schemas.microsoft.com/office/drawing/2014/main" id="{26932F72-FE57-31AB-69E0-C5C561EC300F}"/>
                  </a:ext>
                </a:extLst>
              </p:cNvPr>
              <p:cNvSpPr/>
              <p:nvPr/>
            </p:nvSpPr>
            <p:spPr>
              <a:xfrm>
                <a:off x="6061439" y="1150580"/>
                <a:ext cx="61912" cy="60325"/>
              </a:xfrm>
              <a:custGeom>
                <a:avLst/>
                <a:gdLst>
                  <a:gd name="connsiteX0" fmla="*/ 58123 w 61912"/>
                  <a:gd name="connsiteY0" fmla="*/ 39922 h 60325"/>
                  <a:gd name="connsiteX1" fmla="*/ 56138 w 61912"/>
                  <a:gd name="connsiteY1" fmla="*/ 38533 h 60325"/>
                  <a:gd name="connsiteX2" fmla="*/ 53757 w 61912"/>
                  <a:gd name="connsiteY2" fmla="*/ 40914 h 60325"/>
                  <a:gd name="connsiteX3" fmla="*/ 37882 w 61912"/>
                  <a:gd name="connsiteY3" fmla="*/ 57583 h 60325"/>
                  <a:gd name="connsiteX4" fmla="*/ 31532 w 61912"/>
                  <a:gd name="connsiteY4" fmla="*/ 49050 h 60325"/>
                  <a:gd name="connsiteX5" fmla="*/ 34112 w 61912"/>
                  <a:gd name="connsiteY5" fmla="*/ 35557 h 60325"/>
                  <a:gd name="connsiteX6" fmla="*/ 38676 w 61912"/>
                  <a:gd name="connsiteY6" fmla="*/ 17300 h 60325"/>
                  <a:gd name="connsiteX7" fmla="*/ 50384 w 61912"/>
                  <a:gd name="connsiteY7" fmla="*/ 3013 h 60325"/>
                  <a:gd name="connsiteX8" fmla="*/ 56337 w 61912"/>
                  <a:gd name="connsiteY8" fmla="*/ 4799 h 60325"/>
                  <a:gd name="connsiteX9" fmla="*/ 50979 w 61912"/>
                  <a:gd name="connsiteY9" fmla="*/ 11149 h 60325"/>
                  <a:gd name="connsiteX10" fmla="*/ 55543 w 61912"/>
                  <a:gd name="connsiteY10" fmla="*/ 15514 h 60325"/>
                  <a:gd name="connsiteX11" fmla="*/ 62091 w 61912"/>
                  <a:gd name="connsiteY11" fmla="*/ 8371 h 60325"/>
                  <a:gd name="connsiteX12" fmla="*/ 50582 w 61912"/>
                  <a:gd name="connsiteY12" fmla="*/ 36 h 60325"/>
                  <a:gd name="connsiteX13" fmla="*/ 37485 w 61912"/>
                  <a:gd name="connsiteY13" fmla="*/ 9164 h 60325"/>
                  <a:gd name="connsiteX14" fmla="*/ 24587 w 61912"/>
                  <a:gd name="connsiteY14" fmla="*/ 36 h 60325"/>
                  <a:gd name="connsiteX15" fmla="*/ 4148 w 61912"/>
                  <a:gd name="connsiteY15" fmla="*/ 20475 h 60325"/>
                  <a:gd name="connsiteX16" fmla="*/ 6132 w 61912"/>
                  <a:gd name="connsiteY16" fmla="*/ 21864 h 60325"/>
                  <a:gd name="connsiteX17" fmla="*/ 8513 w 61912"/>
                  <a:gd name="connsiteY17" fmla="*/ 19682 h 60325"/>
                  <a:gd name="connsiteX18" fmla="*/ 24388 w 61912"/>
                  <a:gd name="connsiteY18" fmla="*/ 3013 h 60325"/>
                  <a:gd name="connsiteX19" fmla="*/ 30738 w 61912"/>
                  <a:gd name="connsiteY19" fmla="*/ 11347 h 60325"/>
                  <a:gd name="connsiteX20" fmla="*/ 27960 w 61912"/>
                  <a:gd name="connsiteY20" fmla="*/ 26032 h 60325"/>
                  <a:gd name="connsiteX21" fmla="*/ 24984 w 61912"/>
                  <a:gd name="connsiteY21" fmla="*/ 38136 h 60325"/>
                  <a:gd name="connsiteX22" fmla="*/ 11887 w 61912"/>
                  <a:gd name="connsiteY22" fmla="*/ 57583 h 60325"/>
                  <a:gd name="connsiteX23" fmla="*/ 6132 w 61912"/>
                  <a:gd name="connsiteY23" fmla="*/ 55599 h 60325"/>
                  <a:gd name="connsiteX24" fmla="*/ 11291 w 61912"/>
                  <a:gd name="connsiteY24" fmla="*/ 49249 h 60325"/>
                  <a:gd name="connsiteX25" fmla="*/ 6727 w 61912"/>
                  <a:gd name="connsiteY25" fmla="*/ 44883 h 60325"/>
                  <a:gd name="connsiteX26" fmla="*/ 179 w 61912"/>
                  <a:gd name="connsiteY26" fmla="*/ 52225 h 60325"/>
                  <a:gd name="connsiteX27" fmla="*/ 11887 w 61912"/>
                  <a:gd name="connsiteY27" fmla="*/ 60361 h 60325"/>
                  <a:gd name="connsiteX28" fmla="*/ 24984 w 61912"/>
                  <a:gd name="connsiteY28" fmla="*/ 51432 h 60325"/>
                  <a:gd name="connsiteX29" fmla="*/ 37485 w 61912"/>
                  <a:gd name="connsiteY29" fmla="*/ 60361 h 60325"/>
                  <a:gd name="connsiteX30" fmla="*/ 58123 w 61912"/>
                  <a:gd name="connsiteY30" fmla="*/ 39922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1912" h="60325">
                    <a:moveTo>
                      <a:pt x="58123" y="39922"/>
                    </a:moveTo>
                    <a:cubicBezTo>
                      <a:pt x="58123" y="38533"/>
                      <a:pt x="57131" y="38533"/>
                      <a:pt x="56138" y="38533"/>
                    </a:cubicBezTo>
                    <a:cubicBezTo>
                      <a:pt x="54551" y="38533"/>
                      <a:pt x="54352" y="38732"/>
                      <a:pt x="53757" y="40914"/>
                    </a:cubicBezTo>
                    <a:cubicBezTo>
                      <a:pt x="50185" y="52225"/>
                      <a:pt x="43438" y="57583"/>
                      <a:pt x="37882" y="57583"/>
                    </a:cubicBezTo>
                    <a:cubicBezTo>
                      <a:pt x="35104" y="57583"/>
                      <a:pt x="31532" y="55996"/>
                      <a:pt x="31532" y="49050"/>
                    </a:cubicBezTo>
                    <a:cubicBezTo>
                      <a:pt x="31532" y="45677"/>
                      <a:pt x="33120" y="40121"/>
                      <a:pt x="34112" y="35557"/>
                    </a:cubicBezTo>
                    <a:lnTo>
                      <a:pt x="38676" y="17300"/>
                    </a:lnTo>
                    <a:cubicBezTo>
                      <a:pt x="40462" y="10355"/>
                      <a:pt x="44034" y="3013"/>
                      <a:pt x="50384" y="3013"/>
                    </a:cubicBezTo>
                    <a:cubicBezTo>
                      <a:pt x="50781" y="3013"/>
                      <a:pt x="54154" y="3013"/>
                      <a:pt x="56337" y="4799"/>
                    </a:cubicBezTo>
                    <a:cubicBezTo>
                      <a:pt x="50979" y="6188"/>
                      <a:pt x="50979" y="11149"/>
                      <a:pt x="50979" y="11149"/>
                    </a:cubicBezTo>
                    <a:cubicBezTo>
                      <a:pt x="50979" y="12935"/>
                      <a:pt x="52170" y="15514"/>
                      <a:pt x="55543" y="15514"/>
                    </a:cubicBezTo>
                    <a:cubicBezTo>
                      <a:pt x="57924" y="15514"/>
                      <a:pt x="62091" y="13728"/>
                      <a:pt x="62091" y="8371"/>
                    </a:cubicBezTo>
                    <a:cubicBezTo>
                      <a:pt x="62091" y="1624"/>
                      <a:pt x="54352" y="36"/>
                      <a:pt x="50582" y="36"/>
                    </a:cubicBezTo>
                    <a:cubicBezTo>
                      <a:pt x="43240" y="36"/>
                      <a:pt x="38676" y="6585"/>
                      <a:pt x="37485" y="9164"/>
                    </a:cubicBezTo>
                    <a:cubicBezTo>
                      <a:pt x="34509" y="1028"/>
                      <a:pt x="27960" y="36"/>
                      <a:pt x="24587" y="36"/>
                    </a:cubicBezTo>
                    <a:cubicBezTo>
                      <a:pt x="11291" y="36"/>
                      <a:pt x="4148" y="17499"/>
                      <a:pt x="4148" y="20475"/>
                    </a:cubicBezTo>
                    <a:cubicBezTo>
                      <a:pt x="4148" y="21864"/>
                      <a:pt x="5338" y="21864"/>
                      <a:pt x="6132" y="21864"/>
                    </a:cubicBezTo>
                    <a:cubicBezTo>
                      <a:pt x="7918" y="21864"/>
                      <a:pt x="7918" y="21864"/>
                      <a:pt x="8513" y="19682"/>
                    </a:cubicBezTo>
                    <a:cubicBezTo>
                      <a:pt x="12085" y="8172"/>
                      <a:pt x="19031" y="3013"/>
                      <a:pt x="24388" y="3013"/>
                    </a:cubicBezTo>
                    <a:cubicBezTo>
                      <a:pt x="28159" y="3013"/>
                      <a:pt x="30738" y="5989"/>
                      <a:pt x="30738" y="11347"/>
                    </a:cubicBezTo>
                    <a:cubicBezTo>
                      <a:pt x="30738" y="14522"/>
                      <a:pt x="29151" y="21071"/>
                      <a:pt x="27960" y="26032"/>
                    </a:cubicBezTo>
                    <a:lnTo>
                      <a:pt x="24984" y="38136"/>
                    </a:lnTo>
                    <a:cubicBezTo>
                      <a:pt x="22801" y="46867"/>
                      <a:pt x="20023" y="57583"/>
                      <a:pt x="11887" y="57583"/>
                    </a:cubicBezTo>
                    <a:cubicBezTo>
                      <a:pt x="11490" y="57583"/>
                      <a:pt x="8315" y="57583"/>
                      <a:pt x="6132" y="55599"/>
                    </a:cubicBezTo>
                    <a:cubicBezTo>
                      <a:pt x="10101" y="54607"/>
                      <a:pt x="11291" y="51233"/>
                      <a:pt x="11291" y="49249"/>
                    </a:cubicBezTo>
                    <a:cubicBezTo>
                      <a:pt x="11291" y="45677"/>
                      <a:pt x="8513" y="44883"/>
                      <a:pt x="6727" y="44883"/>
                    </a:cubicBezTo>
                    <a:cubicBezTo>
                      <a:pt x="3354" y="44883"/>
                      <a:pt x="179" y="47860"/>
                      <a:pt x="179" y="52225"/>
                    </a:cubicBezTo>
                    <a:cubicBezTo>
                      <a:pt x="179" y="57385"/>
                      <a:pt x="5735" y="60361"/>
                      <a:pt x="11887" y="60361"/>
                    </a:cubicBezTo>
                    <a:cubicBezTo>
                      <a:pt x="18237" y="60361"/>
                      <a:pt x="22602" y="55400"/>
                      <a:pt x="24984" y="51432"/>
                    </a:cubicBezTo>
                    <a:cubicBezTo>
                      <a:pt x="27563" y="58972"/>
                      <a:pt x="34112" y="60361"/>
                      <a:pt x="37485" y="60361"/>
                    </a:cubicBezTo>
                    <a:cubicBezTo>
                      <a:pt x="51376" y="60361"/>
                      <a:pt x="58123" y="42502"/>
                      <a:pt x="58123" y="39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9" name="Vrije vorm 228">
                <a:extLst>
                  <a:ext uri="{FF2B5EF4-FFF2-40B4-BE49-F238E27FC236}">
                    <a16:creationId xmlns:a16="http://schemas.microsoft.com/office/drawing/2014/main" id="{26812B98-C2FA-494B-8B1F-F7CB17A36C3B}"/>
                  </a:ext>
                </a:extLst>
              </p:cNvPr>
              <p:cNvSpPr/>
              <p:nvPr/>
            </p:nvSpPr>
            <p:spPr>
              <a:xfrm>
                <a:off x="6127282" y="1122402"/>
                <a:ext cx="36710" cy="88503"/>
              </a:xfrm>
              <a:custGeom>
                <a:avLst/>
                <a:gdLst>
                  <a:gd name="connsiteX0" fmla="*/ 33124 w 36710"/>
                  <a:gd name="connsiteY0" fmla="*/ 68100 h 88503"/>
                  <a:gd name="connsiteX1" fmla="*/ 31140 w 36710"/>
                  <a:gd name="connsiteY1" fmla="*/ 66711 h 88503"/>
                  <a:gd name="connsiteX2" fmla="*/ 28957 w 36710"/>
                  <a:gd name="connsiteY2" fmla="*/ 69092 h 88503"/>
                  <a:gd name="connsiteX3" fmla="*/ 16456 w 36710"/>
                  <a:gd name="connsiteY3" fmla="*/ 85761 h 88503"/>
                  <a:gd name="connsiteX4" fmla="*/ 13678 w 36710"/>
                  <a:gd name="connsiteY4" fmla="*/ 81991 h 88503"/>
                  <a:gd name="connsiteX5" fmla="*/ 17051 w 36710"/>
                  <a:gd name="connsiteY5" fmla="*/ 69092 h 88503"/>
                  <a:gd name="connsiteX6" fmla="*/ 25584 w 36710"/>
                  <a:gd name="connsiteY6" fmla="*/ 46272 h 88503"/>
                  <a:gd name="connsiteX7" fmla="*/ 27171 w 36710"/>
                  <a:gd name="connsiteY7" fmla="*/ 38930 h 88503"/>
                  <a:gd name="connsiteX8" fmla="*/ 17249 w 36710"/>
                  <a:gd name="connsiteY8" fmla="*/ 28214 h 88503"/>
                  <a:gd name="connsiteX9" fmla="*/ 184 w 36710"/>
                  <a:gd name="connsiteY9" fmla="*/ 48653 h 88503"/>
                  <a:gd name="connsiteX10" fmla="*/ 2168 w 36710"/>
                  <a:gd name="connsiteY10" fmla="*/ 50042 h 88503"/>
                  <a:gd name="connsiteX11" fmla="*/ 4549 w 36710"/>
                  <a:gd name="connsiteY11" fmla="*/ 47860 h 88503"/>
                  <a:gd name="connsiteX12" fmla="*/ 16853 w 36710"/>
                  <a:gd name="connsiteY12" fmla="*/ 31191 h 88503"/>
                  <a:gd name="connsiteX13" fmla="*/ 19829 w 36710"/>
                  <a:gd name="connsiteY13" fmla="*/ 34961 h 88503"/>
                  <a:gd name="connsiteX14" fmla="*/ 17448 w 36710"/>
                  <a:gd name="connsiteY14" fmla="*/ 44486 h 88503"/>
                  <a:gd name="connsiteX15" fmla="*/ 13479 w 36710"/>
                  <a:gd name="connsiteY15" fmla="*/ 55599 h 88503"/>
                  <a:gd name="connsiteX16" fmla="*/ 8518 w 36710"/>
                  <a:gd name="connsiteY16" fmla="*/ 68696 h 88503"/>
                  <a:gd name="connsiteX17" fmla="*/ 6137 w 36710"/>
                  <a:gd name="connsiteY17" fmla="*/ 78022 h 88503"/>
                  <a:gd name="connsiteX18" fmla="*/ 16257 w 36710"/>
                  <a:gd name="connsiteY18" fmla="*/ 88539 h 88503"/>
                  <a:gd name="connsiteX19" fmla="*/ 33124 w 36710"/>
                  <a:gd name="connsiteY19" fmla="*/ 68100 h 88503"/>
                  <a:gd name="connsiteX20" fmla="*/ 36895 w 36710"/>
                  <a:gd name="connsiteY20" fmla="*/ 5592 h 88503"/>
                  <a:gd name="connsiteX21" fmla="*/ 30743 w 36710"/>
                  <a:gd name="connsiteY21" fmla="*/ 36 h 88503"/>
                  <a:gd name="connsiteX22" fmla="*/ 22210 w 36710"/>
                  <a:gd name="connsiteY22" fmla="*/ 8371 h 88503"/>
                  <a:gd name="connsiteX23" fmla="*/ 28362 w 36710"/>
                  <a:gd name="connsiteY23" fmla="*/ 14125 h 88503"/>
                  <a:gd name="connsiteX24" fmla="*/ 36895 w 36710"/>
                  <a:gd name="connsiteY24" fmla="*/ 5592 h 8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710" h="88503">
                    <a:moveTo>
                      <a:pt x="33124" y="68100"/>
                    </a:moveTo>
                    <a:cubicBezTo>
                      <a:pt x="33124" y="66711"/>
                      <a:pt x="32132" y="66711"/>
                      <a:pt x="31140" y="66711"/>
                    </a:cubicBezTo>
                    <a:cubicBezTo>
                      <a:pt x="29553" y="66711"/>
                      <a:pt x="29553" y="67108"/>
                      <a:pt x="28957" y="69092"/>
                    </a:cubicBezTo>
                    <a:cubicBezTo>
                      <a:pt x="27965" y="72863"/>
                      <a:pt x="24195" y="85761"/>
                      <a:pt x="16456" y="85761"/>
                    </a:cubicBezTo>
                    <a:cubicBezTo>
                      <a:pt x="15464" y="85761"/>
                      <a:pt x="13678" y="85563"/>
                      <a:pt x="13678" y="81991"/>
                    </a:cubicBezTo>
                    <a:cubicBezTo>
                      <a:pt x="13678" y="78419"/>
                      <a:pt x="15265" y="74053"/>
                      <a:pt x="17051" y="69092"/>
                    </a:cubicBezTo>
                    <a:lnTo>
                      <a:pt x="25584" y="46272"/>
                    </a:lnTo>
                    <a:cubicBezTo>
                      <a:pt x="26973" y="42502"/>
                      <a:pt x="27171" y="41510"/>
                      <a:pt x="27171" y="38930"/>
                    </a:cubicBezTo>
                    <a:cubicBezTo>
                      <a:pt x="27171" y="31588"/>
                      <a:pt x="22210" y="28214"/>
                      <a:pt x="17249" y="28214"/>
                    </a:cubicBezTo>
                    <a:cubicBezTo>
                      <a:pt x="4748" y="28214"/>
                      <a:pt x="184" y="48058"/>
                      <a:pt x="184" y="48653"/>
                    </a:cubicBezTo>
                    <a:cubicBezTo>
                      <a:pt x="184" y="50042"/>
                      <a:pt x="1374" y="50042"/>
                      <a:pt x="2168" y="50042"/>
                    </a:cubicBezTo>
                    <a:cubicBezTo>
                      <a:pt x="3954" y="50042"/>
                      <a:pt x="3954" y="49844"/>
                      <a:pt x="4549" y="47860"/>
                    </a:cubicBezTo>
                    <a:cubicBezTo>
                      <a:pt x="5740" y="43494"/>
                      <a:pt x="9114" y="31191"/>
                      <a:pt x="16853" y="31191"/>
                    </a:cubicBezTo>
                    <a:cubicBezTo>
                      <a:pt x="18440" y="31191"/>
                      <a:pt x="19829" y="31786"/>
                      <a:pt x="19829" y="34961"/>
                    </a:cubicBezTo>
                    <a:cubicBezTo>
                      <a:pt x="19829" y="38136"/>
                      <a:pt x="18440" y="41907"/>
                      <a:pt x="17448" y="44486"/>
                    </a:cubicBezTo>
                    <a:lnTo>
                      <a:pt x="13479" y="55599"/>
                    </a:lnTo>
                    <a:lnTo>
                      <a:pt x="8518" y="68696"/>
                    </a:lnTo>
                    <a:cubicBezTo>
                      <a:pt x="6732" y="73855"/>
                      <a:pt x="6137" y="75244"/>
                      <a:pt x="6137" y="78022"/>
                    </a:cubicBezTo>
                    <a:cubicBezTo>
                      <a:pt x="6137" y="83182"/>
                      <a:pt x="9312" y="88539"/>
                      <a:pt x="16257" y="88539"/>
                    </a:cubicBezTo>
                    <a:cubicBezTo>
                      <a:pt x="28759" y="88539"/>
                      <a:pt x="33124" y="68696"/>
                      <a:pt x="33124" y="68100"/>
                    </a:cubicBezTo>
                    <a:close/>
                    <a:moveTo>
                      <a:pt x="36895" y="5592"/>
                    </a:moveTo>
                    <a:cubicBezTo>
                      <a:pt x="36895" y="2814"/>
                      <a:pt x="34712" y="36"/>
                      <a:pt x="30743" y="36"/>
                    </a:cubicBezTo>
                    <a:cubicBezTo>
                      <a:pt x="26576" y="36"/>
                      <a:pt x="22210" y="4005"/>
                      <a:pt x="22210" y="8371"/>
                    </a:cubicBezTo>
                    <a:cubicBezTo>
                      <a:pt x="22210" y="11347"/>
                      <a:pt x="24393" y="14125"/>
                      <a:pt x="28362" y="14125"/>
                    </a:cubicBezTo>
                    <a:cubicBezTo>
                      <a:pt x="32529" y="14125"/>
                      <a:pt x="36895" y="9958"/>
                      <a:pt x="36895" y="55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0" name="Vrije vorm 229">
                <a:extLst>
                  <a:ext uri="{FF2B5EF4-FFF2-40B4-BE49-F238E27FC236}">
                    <a16:creationId xmlns:a16="http://schemas.microsoft.com/office/drawing/2014/main" id="{9CBC8EC1-0253-6155-7CD4-A04BE3A428AC}"/>
                  </a:ext>
                </a:extLst>
              </p:cNvPr>
              <p:cNvSpPr/>
              <p:nvPr/>
            </p:nvSpPr>
            <p:spPr>
              <a:xfrm>
                <a:off x="6168220" y="1150580"/>
                <a:ext cx="101203" cy="60325"/>
              </a:xfrm>
              <a:custGeom>
                <a:avLst/>
                <a:gdLst>
                  <a:gd name="connsiteX0" fmla="*/ 101390 w 101203"/>
                  <a:gd name="connsiteY0" fmla="*/ 39922 h 60325"/>
                  <a:gd name="connsiteX1" fmla="*/ 99406 w 101203"/>
                  <a:gd name="connsiteY1" fmla="*/ 38533 h 60325"/>
                  <a:gd name="connsiteX2" fmla="*/ 97025 w 101203"/>
                  <a:gd name="connsiteY2" fmla="*/ 40914 h 60325"/>
                  <a:gd name="connsiteX3" fmla="*/ 84721 w 101203"/>
                  <a:gd name="connsiteY3" fmla="*/ 57583 h 60325"/>
                  <a:gd name="connsiteX4" fmla="*/ 81745 w 101203"/>
                  <a:gd name="connsiteY4" fmla="*/ 53614 h 60325"/>
                  <a:gd name="connsiteX5" fmla="*/ 84126 w 101203"/>
                  <a:gd name="connsiteY5" fmla="*/ 43692 h 60325"/>
                  <a:gd name="connsiteX6" fmla="*/ 92262 w 101203"/>
                  <a:gd name="connsiteY6" fmla="*/ 13927 h 60325"/>
                  <a:gd name="connsiteX7" fmla="*/ 78371 w 101203"/>
                  <a:gd name="connsiteY7" fmla="*/ 36 h 60325"/>
                  <a:gd name="connsiteX8" fmla="*/ 58329 w 101203"/>
                  <a:gd name="connsiteY8" fmla="*/ 11744 h 60325"/>
                  <a:gd name="connsiteX9" fmla="*/ 44240 w 101203"/>
                  <a:gd name="connsiteY9" fmla="*/ 36 h 60325"/>
                  <a:gd name="connsiteX10" fmla="*/ 25190 w 101203"/>
                  <a:gd name="connsiteY10" fmla="*/ 10553 h 60325"/>
                  <a:gd name="connsiteX11" fmla="*/ 14078 w 101203"/>
                  <a:gd name="connsiteY11" fmla="*/ 36 h 60325"/>
                  <a:gd name="connsiteX12" fmla="*/ 4354 w 101203"/>
                  <a:gd name="connsiteY12" fmla="*/ 7180 h 60325"/>
                  <a:gd name="connsiteX13" fmla="*/ 187 w 101203"/>
                  <a:gd name="connsiteY13" fmla="*/ 20475 h 60325"/>
                  <a:gd name="connsiteX14" fmla="*/ 2171 w 101203"/>
                  <a:gd name="connsiteY14" fmla="*/ 21864 h 60325"/>
                  <a:gd name="connsiteX15" fmla="*/ 4751 w 101203"/>
                  <a:gd name="connsiteY15" fmla="*/ 18888 h 60325"/>
                  <a:gd name="connsiteX16" fmla="*/ 13681 w 101203"/>
                  <a:gd name="connsiteY16" fmla="*/ 3013 h 60325"/>
                  <a:gd name="connsiteX17" fmla="*/ 17253 w 101203"/>
                  <a:gd name="connsiteY17" fmla="*/ 8371 h 60325"/>
                  <a:gd name="connsiteX18" fmla="*/ 16261 w 101203"/>
                  <a:gd name="connsiteY18" fmla="*/ 15117 h 60325"/>
                  <a:gd name="connsiteX19" fmla="*/ 6339 w 101203"/>
                  <a:gd name="connsiteY19" fmla="*/ 55202 h 60325"/>
                  <a:gd name="connsiteX20" fmla="*/ 5942 w 101203"/>
                  <a:gd name="connsiteY20" fmla="*/ 56988 h 60325"/>
                  <a:gd name="connsiteX21" fmla="*/ 9514 w 101203"/>
                  <a:gd name="connsiteY21" fmla="*/ 60361 h 60325"/>
                  <a:gd name="connsiteX22" fmla="*/ 14475 w 101203"/>
                  <a:gd name="connsiteY22" fmla="*/ 56988 h 60325"/>
                  <a:gd name="connsiteX23" fmla="*/ 19832 w 101203"/>
                  <a:gd name="connsiteY23" fmla="*/ 35557 h 60325"/>
                  <a:gd name="connsiteX24" fmla="*/ 21817 w 101203"/>
                  <a:gd name="connsiteY24" fmla="*/ 27024 h 60325"/>
                  <a:gd name="connsiteX25" fmla="*/ 25190 w 101203"/>
                  <a:gd name="connsiteY25" fmla="*/ 17300 h 60325"/>
                  <a:gd name="connsiteX26" fmla="*/ 44042 w 101203"/>
                  <a:gd name="connsiteY26" fmla="*/ 3013 h 60325"/>
                  <a:gd name="connsiteX27" fmla="*/ 50193 w 101203"/>
                  <a:gd name="connsiteY27" fmla="*/ 11744 h 60325"/>
                  <a:gd name="connsiteX28" fmla="*/ 49003 w 101203"/>
                  <a:gd name="connsiteY28" fmla="*/ 20475 h 60325"/>
                  <a:gd name="connsiteX29" fmla="*/ 40271 w 101203"/>
                  <a:gd name="connsiteY29" fmla="*/ 55202 h 60325"/>
                  <a:gd name="connsiteX30" fmla="*/ 39875 w 101203"/>
                  <a:gd name="connsiteY30" fmla="*/ 56988 h 60325"/>
                  <a:gd name="connsiteX31" fmla="*/ 43645 w 101203"/>
                  <a:gd name="connsiteY31" fmla="*/ 60361 h 60325"/>
                  <a:gd name="connsiteX32" fmla="*/ 48407 w 101203"/>
                  <a:gd name="connsiteY32" fmla="*/ 56988 h 60325"/>
                  <a:gd name="connsiteX33" fmla="*/ 53765 w 101203"/>
                  <a:gd name="connsiteY33" fmla="*/ 35557 h 60325"/>
                  <a:gd name="connsiteX34" fmla="*/ 55948 w 101203"/>
                  <a:gd name="connsiteY34" fmla="*/ 27024 h 60325"/>
                  <a:gd name="connsiteX35" fmla="*/ 59123 w 101203"/>
                  <a:gd name="connsiteY35" fmla="*/ 17300 h 60325"/>
                  <a:gd name="connsiteX36" fmla="*/ 77975 w 101203"/>
                  <a:gd name="connsiteY36" fmla="*/ 3013 h 60325"/>
                  <a:gd name="connsiteX37" fmla="*/ 84126 w 101203"/>
                  <a:gd name="connsiteY37" fmla="*/ 11744 h 60325"/>
                  <a:gd name="connsiteX38" fmla="*/ 76387 w 101203"/>
                  <a:gd name="connsiteY38" fmla="*/ 41311 h 60325"/>
                  <a:gd name="connsiteX39" fmla="*/ 74204 w 101203"/>
                  <a:gd name="connsiteY39" fmla="*/ 49844 h 60325"/>
                  <a:gd name="connsiteX40" fmla="*/ 84325 w 101203"/>
                  <a:gd name="connsiteY40" fmla="*/ 60361 h 60325"/>
                  <a:gd name="connsiteX41" fmla="*/ 101390 w 101203"/>
                  <a:gd name="connsiteY41" fmla="*/ 39922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1203" h="60325">
                    <a:moveTo>
                      <a:pt x="101390" y="39922"/>
                    </a:moveTo>
                    <a:cubicBezTo>
                      <a:pt x="101390" y="38533"/>
                      <a:pt x="100200" y="38533"/>
                      <a:pt x="99406" y="38533"/>
                    </a:cubicBezTo>
                    <a:cubicBezTo>
                      <a:pt x="97620" y="38533"/>
                      <a:pt x="97620" y="38930"/>
                      <a:pt x="97025" y="40914"/>
                    </a:cubicBezTo>
                    <a:cubicBezTo>
                      <a:pt x="96032" y="44486"/>
                      <a:pt x="92461" y="57583"/>
                      <a:pt x="84721" y="57583"/>
                    </a:cubicBezTo>
                    <a:cubicBezTo>
                      <a:pt x="81943" y="57583"/>
                      <a:pt x="81745" y="55599"/>
                      <a:pt x="81745" y="53614"/>
                    </a:cubicBezTo>
                    <a:cubicBezTo>
                      <a:pt x="81745" y="50241"/>
                      <a:pt x="83134" y="46867"/>
                      <a:pt x="84126" y="43692"/>
                    </a:cubicBezTo>
                    <a:cubicBezTo>
                      <a:pt x="86904" y="36549"/>
                      <a:pt x="92262" y="21666"/>
                      <a:pt x="92262" y="13927"/>
                    </a:cubicBezTo>
                    <a:cubicBezTo>
                      <a:pt x="92262" y="2616"/>
                      <a:pt x="84523" y="36"/>
                      <a:pt x="78371" y="36"/>
                    </a:cubicBezTo>
                    <a:cubicBezTo>
                      <a:pt x="69045" y="36"/>
                      <a:pt x="62298" y="5989"/>
                      <a:pt x="58329" y="11744"/>
                    </a:cubicBezTo>
                    <a:cubicBezTo>
                      <a:pt x="57139" y="2616"/>
                      <a:pt x="50193" y="36"/>
                      <a:pt x="44240" y="36"/>
                    </a:cubicBezTo>
                    <a:cubicBezTo>
                      <a:pt x="36303" y="36"/>
                      <a:pt x="29754" y="4402"/>
                      <a:pt x="25190" y="10553"/>
                    </a:cubicBezTo>
                    <a:cubicBezTo>
                      <a:pt x="24198" y="4005"/>
                      <a:pt x="19832" y="36"/>
                      <a:pt x="14078" y="36"/>
                    </a:cubicBezTo>
                    <a:cubicBezTo>
                      <a:pt x="9117" y="36"/>
                      <a:pt x="6537" y="3013"/>
                      <a:pt x="4354" y="7180"/>
                    </a:cubicBezTo>
                    <a:cubicBezTo>
                      <a:pt x="1973" y="12339"/>
                      <a:pt x="187" y="20475"/>
                      <a:pt x="187" y="20475"/>
                    </a:cubicBezTo>
                    <a:cubicBezTo>
                      <a:pt x="187" y="21864"/>
                      <a:pt x="1378" y="21864"/>
                      <a:pt x="2171" y="21864"/>
                    </a:cubicBezTo>
                    <a:cubicBezTo>
                      <a:pt x="3957" y="21864"/>
                      <a:pt x="3957" y="21864"/>
                      <a:pt x="4751" y="18888"/>
                    </a:cubicBezTo>
                    <a:cubicBezTo>
                      <a:pt x="7132" y="9561"/>
                      <a:pt x="9514" y="3013"/>
                      <a:pt x="13681" y="3013"/>
                    </a:cubicBezTo>
                    <a:cubicBezTo>
                      <a:pt x="17253" y="3013"/>
                      <a:pt x="17253" y="6783"/>
                      <a:pt x="17253" y="8371"/>
                    </a:cubicBezTo>
                    <a:cubicBezTo>
                      <a:pt x="17253" y="10355"/>
                      <a:pt x="16856" y="12935"/>
                      <a:pt x="16261" y="15117"/>
                    </a:cubicBezTo>
                    <a:lnTo>
                      <a:pt x="6339" y="55202"/>
                    </a:lnTo>
                    <a:cubicBezTo>
                      <a:pt x="5942" y="55996"/>
                      <a:pt x="5942" y="56591"/>
                      <a:pt x="5942" y="56988"/>
                    </a:cubicBezTo>
                    <a:cubicBezTo>
                      <a:pt x="5942" y="58377"/>
                      <a:pt x="6934" y="60361"/>
                      <a:pt x="9514" y="60361"/>
                    </a:cubicBezTo>
                    <a:cubicBezTo>
                      <a:pt x="11300" y="60361"/>
                      <a:pt x="13482" y="59567"/>
                      <a:pt x="14475" y="56988"/>
                    </a:cubicBezTo>
                    <a:lnTo>
                      <a:pt x="19832" y="35557"/>
                    </a:lnTo>
                    <a:cubicBezTo>
                      <a:pt x="20428" y="32778"/>
                      <a:pt x="21221" y="30000"/>
                      <a:pt x="21817" y="27024"/>
                    </a:cubicBezTo>
                    <a:cubicBezTo>
                      <a:pt x="23603" y="20475"/>
                      <a:pt x="23603" y="20078"/>
                      <a:pt x="25190" y="17300"/>
                    </a:cubicBezTo>
                    <a:cubicBezTo>
                      <a:pt x="29159" y="10752"/>
                      <a:pt x="34715" y="3013"/>
                      <a:pt x="44042" y="3013"/>
                    </a:cubicBezTo>
                    <a:cubicBezTo>
                      <a:pt x="50193" y="3013"/>
                      <a:pt x="50193" y="9760"/>
                      <a:pt x="50193" y="11744"/>
                    </a:cubicBezTo>
                    <a:cubicBezTo>
                      <a:pt x="50193" y="15316"/>
                      <a:pt x="49201" y="19285"/>
                      <a:pt x="49003" y="20475"/>
                    </a:cubicBezTo>
                    <a:lnTo>
                      <a:pt x="40271" y="55202"/>
                    </a:lnTo>
                    <a:cubicBezTo>
                      <a:pt x="40073" y="55996"/>
                      <a:pt x="39875" y="56591"/>
                      <a:pt x="39875" y="56988"/>
                    </a:cubicBezTo>
                    <a:cubicBezTo>
                      <a:pt x="39875" y="58377"/>
                      <a:pt x="40867" y="60361"/>
                      <a:pt x="43645" y="60361"/>
                    </a:cubicBezTo>
                    <a:cubicBezTo>
                      <a:pt x="45232" y="60361"/>
                      <a:pt x="47415" y="59567"/>
                      <a:pt x="48407" y="56988"/>
                    </a:cubicBezTo>
                    <a:lnTo>
                      <a:pt x="53765" y="35557"/>
                    </a:lnTo>
                    <a:cubicBezTo>
                      <a:pt x="54361" y="32778"/>
                      <a:pt x="55154" y="30000"/>
                      <a:pt x="55948" y="27024"/>
                    </a:cubicBezTo>
                    <a:cubicBezTo>
                      <a:pt x="57536" y="20475"/>
                      <a:pt x="57536" y="20078"/>
                      <a:pt x="59123" y="17300"/>
                    </a:cubicBezTo>
                    <a:cubicBezTo>
                      <a:pt x="63092" y="10752"/>
                      <a:pt x="68846" y="3013"/>
                      <a:pt x="77975" y="3013"/>
                    </a:cubicBezTo>
                    <a:cubicBezTo>
                      <a:pt x="84126" y="3013"/>
                      <a:pt x="84126" y="9760"/>
                      <a:pt x="84126" y="11744"/>
                    </a:cubicBezTo>
                    <a:cubicBezTo>
                      <a:pt x="84126" y="20078"/>
                      <a:pt x="78371" y="35953"/>
                      <a:pt x="76387" y="41311"/>
                    </a:cubicBezTo>
                    <a:cubicBezTo>
                      <a:pt x="74601" y="45677"/>
                      <a:pt x="74204" y="47066"/>
                      <a:pt x="74204" y="49844"/>
                    </a:cubicBezTo>
                    <a:cubicBezTo>
                      <a:pt x="74204" y="55599"/>
                      <a:pt x="77975" y="60361"/>
                      <a:pt x="84325" y="60361"/>
                    </a:cubicBezTo>
                    <a:cubicBezTo>
                      <a:pt x="96826" y="60361"/>
                      <a:pt x="101390" y="40517"/>
                      <a:pt x="101390" y="39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1" name="Vrije vorm 230">
                <a:extLst>
                  <a:ext uri="{FF2B5EF4-FFF2-40B4-BE49-F238E27FC236}">
                    <a16:creationId xmlns:a16="http://schemas.microsoft.com/office/drawing/2014/main" id="{47F54E06-4A43-8E54-226E-1E31DFE5FAC6}"/>
                  </a:ext>
                </a:extLst>
              </p:cNvPr>
              <p:cNvSpPr/>
              <p:nvPr/>
            </p:nvSpPr>
            <p:spPr>
              <a:xfrm>
                <a:off x="6279285" y="1150580"/>
                <a:ext cx="56951" cy="60325"/>
              </a:xfrm>
              <a:custGeom>
                <a:avLst/>
                <a:gdLst>
                  <a:gd name="connsiteX0" fmla="*/ 57147 w 56951"/>
                  <a:gd name="connsiteY0" fmla="*/ 39922 h 60325"/>
                  <a:gd name="connsiteX1" fmla="*/ 55163 w 56951"/>
                  <a:gd name="connsiteY1" fmla="*/ 38533 h 60325"/>
                  <a:gd name="connsiteX2" fmla="*/ 52583 w 56951"/>
                  <a:gd name="connsiteY2" fmla="*/ 41708 h 60325"/>
                  <a:gd name="connsiteX3" fmla="*/ 43653 w 56951"/>
                  <a:gd name="connsiteY3" fmla="*/ 57583 h 60325"/>
                  <a:gd name="connsiteX4" fmla="*/ 40082 w 56951"/>
                  <a:gd name="connsiteY4" fmla="*/ 52027 h 60325"/>
                  <a:gd name="connsiteX5" fmla="*/ 41074 w 56951"/>
                  <a:gd name="connsiteY5" fmla="*/ 45280 h 60325"/>
                  <a:gd name="connsiteX6" fmla="*/ 50202 w 56951"/>
                  <a:gd name="connsiteY6" fmla="*/ 8966 h 60325"/>
                  <a:gd name="connsiteX7" fmla="*/ 50797 w 56951"/>
                  <a:gd name="connsiteY7" fmla="*/ 6188 h 60325"/>
                  <a:gd name="connsiteX8" fmla="*/ 47027 w 56951"/>
                  <a:gd name="connsiteY8" fmla="*/ 2616 h 60325"/>
                  <a:gd name="connsiteX9" fmla="*/ 41868 w 56951"/>
                  <a:gd name="connsiteY9" fmla="*/ 7974 h 60325"/>
                  <a:gd name="connsiteX10" fmla="*/ 30755 w 56951"/>
                  <a:gd name="connsiteY10" fmla="*/ 36 h 60325"/>
                  <a:gd name="connsiteX11" fmla="*/ 196 w 56951"/>
                  <a:gd name="connsiteY11" fmla="*/ 39724 h 60325"/>
                  <a:gd name="connsiteX12" fmla="*/ 16269 w 56951"/>
                  <a:gd name="connsiteY12" fmla="*/ 60361 h 60325"/>
                  <a:gd name="connsiteX13" fmla="*/ 32343 w 56951"/>
                  <a:gd name="connsiteY13" fmla="*/ 51035 h 60325"/>
                  <a:gd name="connsiteX14" fmla="*/ 43455 w 56951"/>
                  <a:gd name="connsiteY14" fmla="*/ 60361 h 60325"/>
                  <a:gd name="connsiteX15" fmla="*/ 53178 w 56951"/>
                  <a:gd name="connsiteY15" fmla="*/ 53019 h 60325"/>
                  <a:gd name="connsiteX16" fmla="*/ 57147 w 56951"/>
                  <a:gd name="connsiteY16" fmla="*/ 39922 h 60325"/>
                  <a:gd name="connsiteX17" fmla="*/ 33335 w 56951"/>
                  <a:gd name="connsiteY17" fmla="*/ 42502 h 60325"/>
                  <a:gd name="connsiteX18" fmla="*/ 16666 w 56951"/>
                  <a:gd name="connsiteY18" fmla="*/ 57583 h 60325"/>
                  <a:gd name="connsiteX19" fmla="*/ 9324 w 56951"/>
                  <a:gd name="connsiteY19" fmla="*/ 45677 h 60325"/>
                  <a:gd name="connsiteX20" fmla="*/ 15674 w 56951"/>
                  <a:gd name="connsiteY20" fmla="*/ 17697 h 60325"/>
                  <a:gd name="connsiteX21" fmla="*/ 30755 w 56951"/>
                  <a:gd name="connsiteY21" fmla="*/ 3013 h 60325"/>
                  <a:gd name="connsiteX22" fmla="*/ 39883 w 56951"/>
                  <a:gd name="connsiteY22" fmla="*/ 15514 h 60325"/>
                  <a:gd name="connsiteX23" fmla="*/ 39486 w 56951"/>
                  <a:gd name="connsiteY23" fmla="*/ 17300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951" h="60325">
                    <a:moveTo>
                      <a:pt x="57147" y="39922"/>
                    </a:moveTo>
                    <a:cubicBezTo>
                      <a:pt x="57147" y="38533"/>
                      <a:pt x="55957" y="38533"/>
                      <a:pt x="55163" y="38533"/>
                    </a:cubicBezTo>
                    <a:cubicBezTo>
                      <a:pt x="53575" y="38533"/>
                      <a:pt x="53377" y="38732"/>
                      <a:pt x="52583" y="41708"/>
                    </a:cubicBezTo>
                    <a:cubicBezTo>
                      <a:pt x="50797" y="49050"/>
                      <a:pt x="48218" y="57583"/>
                      <a:pt x="43653" y="57583"/>
                    </a:cubicBezTo>
                    <a:cubicBezTo>
                      <a:pt x="40082" y="57583"/>
                      <a:pt x="40082" y="53813"/>
                      <a:pt x="40082" y="52027"/>
                    </a:cubicBezTo>
                    <a:cubicBezTo>
                      <a:pt x="40082" y="51035"/>
                      <a:pt x="40082" y="49050"/>
                      <a:pt x="41074" y="45280"/>
                    </a:cubicBezTo>
                    <a:lnTo>
                      <a:pt x="50202" y="8966"/>
                    </a:lnTo>
                    <a:cubicBezTo>
                      <a:pt x="50797" y="7180"/>
                      <a:pt x="50797" y="6783"/>
                      <a:pt x="50797" y="6188"/>
                    </a:cubicBezTo>
                    <a:cubicBezTo>
                      <a:pt x="50797" y="3410"/>
                      <a:pt x="48416" y="2616"/>
                      <a:pt x="47027" y="2616"/>
                    </a:cubicBezTo>
                    <a:cubicBezTo>
                      <a:pt x="42860" y="2616"/>
                      <a:pt x="41868" y="7180"/>
                      <a:pt x="41868" y="7974"/>
                    </a:cubicBezTo>
                    <a:cubicBezTo>
                      <a:pt x="39288" y="2219"/>
                      <a:pt x="34922" y="36"/>
                      <a:pt x="30755" y="36"/>
                    </a:cubicBezTo>
                    <a:cubicBezTo>
                      <a:pt x="15872" y="36"/>
                      <a:pt x="196" y="20277"/>
                      <a:pt x="196" y="39724"/>
                    </a:cubicBezTo>
                    <a:cubicBezTo>
                      <a:pt x="196" y="51035"/>
                      <a:pt x="6347" y="60361"/>
                      <a:pt x="16269" y="60361"/>
                    </a:cubicBezTo>
                    <a:cubicBezTo>
                      <a:pt x="21032" y="60361"/>
                      <a:pt x="26985" y="57583"/>
                      <a:pt x="32343" y="51035"/>
                    </a:cubicBezTo>
                    <a:cubicBezTo>
                      <a:pt x="33732" y="57583"/>
                      <a:pt x="38693" y="60361"/>
                      <a:pt x="43455" y="60361"/>
                    </a:cubicBezTo>
                    <a:cubicBezTo>
                      <a:pt x="48218" y="60361"/>
                      <a:pt x="51194" y="57186"/>
                      <a:pt x="53178" y="53019"/>
                    </a:cubicBezTo>
                    <a:cubicBezTo>
                      <a:pt x="55560" y="47860"/>
                      <a:pt x="57147" y="39922"/>
                      <a:pt x="57147" y="39922"/>
                    </a:cubicBezTo>
                    <a:close/>
                    <a:moveTo>
                      <a:pt x="33335" y="42502"/>
                    </a:moveTo>
                    <a:cubicBezTo>
                      <a:pt x="32144" y="46669"/>
                      <a:pt x="23810" y="57583"/>
                      <a:pt x="16666" y="57583"/>
                    </a:cubicBezTo>
                    <a:cubicBezTo>
                      <a:pt x="10316" y="57583"/>
                      <a:pt x="9324" y="49646"/>
                      <a:pt x="9324" y="45677"/>
                    </a:cubicBezTo>
                    <a:cubicBezTo>
                      <a:pt x="9324" y="38930"/>
                      <a:pt x="13293" y="23452"/>
                      <a:pt x="15674" y="17697"/>
                    </a:cubicBezTo>
                    <a:cubicBezTo>
                      <a:pt x="19047" y="9561"/>
                      <a:pt x="25199" y="3013"/>
                      <a:pt x="30755" y="3013"/>
                    </a:cubicBezTo>
                    <a:cubicBezTo>
                      <a:pt x="36510" y="3013"/>
                      <a:pt x="39883" y="9958"/>
                      <a:pt x="39883" y="15514"/>
                    </a:cubicBezTo>
                    <a:cubicBezTo>
                      <a:pt x="39883" y="15514"/>
                      <a:pt x="39685" y="16507"/>
                      <a:pt x="39486" y="17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2" name="Vrije vorm 231">
                <a:extLst>
                  <a:ext uri="{FF2B5EF4-FFF2-40B4-BE49-F238E27FC236}">
                    <a16:creationId xmlns:a16="http://schemas.microsoft.com/office/drawing/2014/main" id="{F89ABF7B-D866-AA60-5AC3-1545936F4F51}"/>
                  </a:ext>
                </a:extLst>
              </p:cNvPr>
              <p:cNvSpPr/>
              <p:nvPr/>
            </p:nvSpPr>
            <p:spPr>
              <a:xfrm>
                <a:off x="5875269" y="1337509"/>
                <a:ext cx="124817" cy="91082"/>
              </a:xfrm>
              <a:custGeom>
                <a:avLst/>
                <a:gdLst>
                  <a:gd name="connsiteX0" fmla="*/ 103352 w 124817"/>
                  <a:gd name="connsiteY0" fmla="*/ 88755 h 91082"/>
                  <a:gd name="connsiteX1" fmla="*/ 99780 w 124817"/>
                  <a:gd name="connsiteY1" fmla="*/ 86969 h 91082"/>
                  <a:gd name="connsiteX2" fmla="*/ 92041 w 124817"/>
                  <a:gd name="connsiteY2" fmla="*/ 84786 h 91082"/>
                  <a:gd name="connsiteX3" fmla="*/ 92438 w 124817"/>
                  <a:gd name="connsiteY3" fmla="*/ 81611 h 91082"/>
                  <a:gd name="connsiteX4" fmla="*/ 110495 w 124817"/>
                  <a:gd name="connsiteY4" fmla="*/ 9578 h 91082"/>
                  <a:gd name="connsiteX5" fmla="*/ 121013 w 124817"/>
                  <a:gd name="connsiteY5" fmla="*/ 4221 h 91082"/>
                  <a:gd name="connsiteX6" fmla="*/ 124981 w 124817"/>
                  <a:gd name="connsiteY6" fmla="*/ 1839 h 91082"/>
                  <a:gd name="connsiteX7" fmla="*/ 121806 w 124817"/>
                  <a:gd name="connsiteY7" fmla="*/ 53 h 91082"/>
                  <a:gd name="connsiteX8" fmla="*/ 104741 w 124817"/>
                  <a:gd name="connsiteY8" fmla="*/ 53 h 91082"/>
                  <a:gd name="connsiteX9" fmla="*/ 99780 w 124817"/>
                  <a:gd name="connsiteY9" fmla="*/ 2435 h 91082"/>
                  <a:gd name="connsiteX10" fmla="*/ 54536 w 124817"/>
                  <a:gd name="connsiteY10" fmla="*/ 77841 h 91082"/>
                  <a:gd name="connsiteX11" fmla="*/ 46995 w 124817"/>
                  <a:gd name="connsiteY11" fmla="*/ 3030 h 91082"/>
                  <a:gd name="connsiteX12" fmla="*/ 43225 w 124817"/>
                  <a:gd name="connsiteY12" fmla="*/ 53 h 91082"/>
                  <a:gd name="connsiteX13" fmla="*/ 25564 w 124817"/>
                  <a:gd name="connsiteY13" fmla="*/ 53 h 91082"/>
                  <a:gd name="connsiteX14" fmla="*/ 21992 w 124817"/>
                  <a:gd name="connsiteY14" fmla="*/ 2633 h 91082"/>
                  <a:gd name="connsiteX15" fmla="*/ 25564 w 124817"/>
                  <a:gd name="connsiteY15" fmla="*/ 4221 h 91082"/>
                  <a:gd name="connsiteX16" fmla="*/ 33303 w 124817"/>
                  <a:gd name="connsiteY16" fmla="*/ 6403 h 91082"/>
                  <a:gd name="connsiteX17" fmla="*/ 32708 w 124817"/>
                  <a:gd name="connsiteY17" fmla="*/ 8983 h 91082"/>
                  <a:gd name="connsiteX18" fmla="*/ 15642 w 124817"/>
                  <a:gd name="connsiteY18" fmla="*/ 77643 h 91082"/>
                  <a:gd name="connsiteX19" fmla="*/ 2744 w 124817"/>
                  <a:gd name="connsiteY19" fmla="*/ 86969 h 91082"/>
                  <a:gd name="connsiteX20" fmla="*/ 164 w 124817"/>
                  <a:gd name="connsiteY20" fmla="*/ 89549 h 91082"/>
                  <a:gd name="connsiteX21" fmla="*/ 1950 w 124817"/>
                  <a:gd name="connsiteY21" fmla="*/ 91136 h 91082"/>
                  <a:gd name="connsiteX22" fmla="*/ 14650 w 124817"/>
                  <a:gd name="connsiteY22" fmla="*/ 90739 h 91082"/>
                  <a:gd name="connsiteX23" fmla="*/ 27747 w 124817"/>
                  <a:gd name="connsiteY23" fmla="*/ 91136 h 91082"/>
                  <a:gd name="connsiteX24" fmla="*/ 30128 w 124817"/>
                  <a:gd name="connsiteY24" fmla="*/ 88755 h 91082"/>
                  <a:gd name="connsiteX25" fmla="*/ 27549 w 124817"/>
                  <a:gd name="connsiteY25" fmla="*/ 86969 h 91082"/>
                  <a:gd name="connsiteX26" fmla="*/ 19611 w 124817"/>
                  <a:gd name="connsiteY26" fmla="*/ 81214 h 91082"/>
                  <a:gd name="connsiteX27" fmla="*/ 20206 w 124817"/>
                  <a:gd name="connsiteY27" fmla="*/ 77841 h 91082"/>
                  <a:gd name="connsiteX28" fmla="*/ 38066 w 124817"/>
                  <a:gd name="connsiteY28" fmla="*/ 7197 h 91082"/>
                  <a:gd name="connsiteX29" fmla="*/ 46202 w 124817"/>
                  <a:gd name="connsiteY29" fmla="*/ 87961 h 91082"/>
                  <a:gd name="connsiteX30" fmla="*/ 48583 w 124817"/>
                  <a:gd name="connsiteY30" fmla="*/ 91136 h 91082"/>
                  <a:gd name="connsiteX31" fmla="*/ 51758 w 124817"/>
                  <a:gd name="connsiteY31" fmla="*/ 88755 h 91082"/>
                  <a:gd name="connsiteX32" fmla="*/ 101367 w 124817"/>
                  <a:gd name="connsiteY32" fmla="*/ 6007 h 91082"/>
                  <a:gd name="connsiteX33" fmla="*/ 101566 w 124817"/>
                  <a:gd name="connsiteY33" fmla="*/ 6007 h 91082"/>
                  <a:gd name="connsiteX34" fmla="*/ 82714 w 124817"/>
                  <a:gd name="connsiteY34" fmla="*/ 81413 h 91082"/>
                  <a:gd name="connsiteX35" fmla="*/ 71800 w 124817"/>
                  <a:gd name="connsiteY35" fmla="*/ 86969 h 91082"/>
                  <a:gd name="connsiteX36" fmla="*/ 68228 w 124817"/>
                  <a:gd name="connsiteY36" fmla="*/ 89549 h 91082"/>
                  <a:gd name="connsiteX37" fmla="*/ 70014 w 124817"/>
                  <a:gd name="connsiteY37" fmla="*/ 91136 h 91082"/>
                  <a:gd name="connsiteX38" fmla="*/ 85294 w 124817"/>
                  <a:gd name="connsiteY38" fmla="*/ 90739 h 91082"/>
                  <a:gd name="connsiteX39" fmla="*/ 100772 w 124817"/>
                  <a:gd name="connsiteY39" fmla="*/ 91136 h 91082"/>
                  <a:gd name="connsiteX40" fmla="*/ 103352 w 124817"/>
                  <a:gd name="connsiteY40" fmla="*/ 88755 h 91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24817" h="91082">
                    <a:moveTo>
                      <a:pt x="103352" y="88755"/>
                    </a:moveTo>
                    <a:cubicBezTo>
                      <a:pt x="103352" y="86969"/>
                      <a:pt x="102360" y="86969"/>
                      <a:pt x="99780" y="86969"/>
                    </a:cubicBezTo>
                    <a:cubicBezTo>
                      <a:pt x="92041" y="86969"/>
                      <a:pt x="92041" y="85977"/>
                      <a:pt x="92041" y="84786"/>
                    </a:cubicBezTo>
                    <a:cubicBezTo>
                      <a:pt x="92041" y="84786"/>
                      <a:pt x="92041" y="83596"/>
                      <a:pt x="92438" y="81611"/>
                    </a:cubicBezTo>
                    <a:lnTo>
                      <a:pt x="110495" y="9578"/>
                    </a:lnTo>
                    <a:cubicBezTo>
                      <a:pt x="111488" y="5213"/>
                      <a:pt x="112678" y="4221"/>
                      <a:pt x="121013" y="4221"/>
                    </a:cubicBezTo>
                    <a:cubicBezTo>
                      <a:pt x="123791" y="4221"/>
                      <a:pt x="124981" y="4221"/>
                      <a:pt x="124981" y="1839"/>
                    </a:cubicBezTo>
                    <a:cubicBezTo>
                      <a:pt x="124981" y="53"/>
                      <a:pt x="123989" y="53"/>
                      <a:pt x="121806" y="53"/>
                    </a:cubicBezTo>
                    <a:lnTo>
                      <a:pt x="104741" y="53"/>
                    </a:lnTo>
                    <a:cubicBezTo>
                      <a:pt x="101764" y="53"/>
                      <a:pt x="101367" y="53"/>
                      <a:pt x="99780" y="2435"/>
                    </a:cubicBezTo>
                    <a:lnTo>
                      <a:pt x="54536" y="77841"/>
                    </a:lnTo>
                    <a:lnTo>
                      <a:pt x="46995" y="3030"/>
                    </a:lnTo>
                    <a:cubicBezTo>
                      <a:pt x="46797" y="53"/>
                      <a:pt x="46599" y="53"/>
                      <a:pt x="43225" y="53"/>
                    </a:cubicBezTo>
                    <a:lnTo>
                      <a:pt x="25564" y="53"/>
                    </a:lnTo>
                    <a:cubicBezTo>
                      <a:pt x="23381" y="53"/>
                      <a:pt x="21992" y="53"/>
                      <a:pt x="21992" y="2633"/>
                    </a:cubicBezTo>
                    <a:cubicBezTo>
                      <a:pt x="21992" y="4221"/>
                      <a:pt x="22985" y="4221"/>
                      <a:pt x="25564" y="4221"/>
                    </a:cubicBezTo>
                    <a:cubicBezTo>
                      <a:pt x="29731" y="4221"/>
                      <a:pt x="33303" y="4221"/>
                      <a:pt x="33303" y="6403"/>
                    </a:cubicBezTo>
                    <a:cubicBezTo>
                      <a:pt x="33303" y="6800"/>
                      <a:pt x="33303" y="7197"/>
                      <a:pt x="32708" y="8983"/>
                    </a:cubicBezTo>
                    <a:lnTo>
                      <a:pt x="15642" y="77643"/>
                    </a:lnTo>
                    <a:cubicBezTo>
                      <a:pt x="13856" y="85183"/>
                      <a:pt x="8697" y="86771"/>
                      <a:pt x="2744" y="86969"/>
                    </a:cubicBezTo>
                    <a:cubicBezTo>
                      <a:pt x="1752" y="86969"/>
                      <a:pt x="164" y="87168"/>
                      <a:pt x="164" y="89549"/>
                    </a:cubicBezTo>
                    <a:cubicBezTo>
                      <a:pt x="164" y="90739"/>
                      <a:pt x="958" y="91136"/>
                      <a:pt x="1950" y="91136"/>
                    </a:cubicBezTo>
                    <a:cubicBezTo>
                      <a:pt x="5919" y="91136"/>
                      <a:pt x="10483" y="90739"/>
                      <a:pt x="14650" y="90739"/>
                    </a:cubicBezTo>
                    <a:cubicBezTo>
                      <a:pt x="18817" y="90739"/>
                      <a:pt x="23580" y="91136"/>
                      <a:pt x="27747" y="91136"/>
                    </a:cubicBezTo>
                    <a:cubicBezTo>
                      <a:pt x="28541" y="91136"/>
                      <a:pt x="30128" y="91136"/>
                      <a:pt x="30128" y="88755"/>
                    </a:cubicBezTo>
                    <a:cubicBezTo>
                      <a:pt x="30128" y="87168"/>
                      <a:pt x="29136" y="86969"/>
                      <a:pt x="27549" y="86969"/>
                    </a:cubicBezTo>
                    <a:cubicBezTo>
                      <a:pt x="20008" y="86771"/>
                      <a:pt x="19611" y="83199"/>
                      <a:pt x="19611" y="81214"/>
                    </a:cubicBezTo>
                    <a:cubicBezTo>
                      <a:pt x="19611" y="80818"/>
                      <a:pt x="19611" y="80024"/>
                      <a:pt x="20206" y="77841"/>
                    </a:cubicBezTo>
                    <a:lnTo>
                      <a:pt x="38066" y="7197"/>
                    </a:lnTo>
                    <a:lnTo>
                      <a:pt x="46202" y="87961"/>
                    </a:lnTo>
                    <a:cubicBezTo>
                      <a:pt x="46599" y="90144"/>
                      <a:pt x="46599" y="91136"/>
                      <a:pt x="48583" y="91136"/>
                    </a:cubicBezTo>
                    <a:cubicBezTo>
                      <a:pt x="50170" y="91136"/>
                      <a:pt x="50964" y="90144"/>
                      <a:pt x="51758" y="88755"/>
                    </a:cubicBezTo>
                    <a:lnTo>
                      <a:pt x="101367" y="6007"/>
                    </a:lnTo>
                    <a:lnTo>
                      <a:pt x="101566" y="6007"/>
                    </a:lnTo>
                    <a:lnTo>
                      <a:pt x="82714" y="81413"/>
                    </a:lnTo>
                    <a:cubicBezTo>
                      <a:pt x="81722" y="85977"/>
                      <a:pt x="80928" y="86969"/>
                      <a:pt x="71800" y="86969"/>
                    </a:cubicBezTo>
                    <a:cubicBezTo>
                      <a:pt x="69617" y="86969"/>
                      <a:pt x="68228" y="86969"/>
                      <a:pt x="68228" y="89549"/>
                    </a:cubicBezTo>
                    <a:cubicBezTo>
                      <a:pt x="68228" y="91136"/>
                      <a:pt x="69617" y="91136"/>
                      <a:pt x="70014" y="91136"/>
                    </a:cubicBezTo>
                    <a:cubicBezTo>
                      <a:pt x="74975" y="91136"/>
                      <a:pt x="80333" y="90739"/>
                      <a:pt x="85294" y="90739"/>
                    </a:cubicBezTo>
                    <a:cubicBezTo>
                      <a:pt x="90453" y="90739"/>
                      <a:pt x="95811" y="91136"/>
                      <a:pt x="100772" y="91136"/>
                    </a:cubicBezTo>
                    <a:cubicBezTo>
                      <a:pt x="101764" y="91136"/>
                      <a:pt x="103352" y="91136"/>
                      <a:pt x="103352" y="88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3" name="Vrije vorm 232">
                <a:extLst>
                  <a:ext uri="{FF2B5EF4-FFF2-40B4-BE49-F238E27FC236}">
                    <a16:creationId xmlns:a16="http://schemas.microsoft.com/office/drawing/2014/main" id="{354FBEE8-8ECC-EB31-6130-23BAEA43EB39}"/>
                  </a:ext>
                </a:extLst>
              </p:cNvPr>
              <p:cNvSpPr/>
              <p:nvPr/>
            </p:nvSpPr>
            <p:spPr>
              <a:xfrm>
                <a:off x="5997266" y="1341477"/>
                <a:ext cx="36710" cy="88503"/>
              </a:xfrm>
              <a:custGeom>
                <a:avLst/>
                <a:gdLst>
                  <a:gd name="connsiteX0" fmla="*/ 33114 w 36710"/>
                  <a:gd name="connsiteY0" fmla="*/ 68118 h 88503"/>
                  <a:gd name="connsiteX1" fmla="*/ 31130 w 36710"/>
                  <a:gd name="connsiteY1" fmla="*/ 66728 h 88503"/>
                  <a:gd name="connsiteX2" fmla="*/ 28947 w 36710"/>
                  <a:gd name="connsiteY2" fmla="*/ 69110 h 88503"/>
                  <a:gd name="connsiteX3" fmla="*/ 16446 w 36710"/>
                  <a:gd name="connsiteY3" fmla="*/ 85778 h 88503"/>
                  <a:gd name="connsiteX4" fmla="*/ 13667 w 36710"/>
                  <a:gd name="connsiteY4" fmla="*/ 82008 h 88503"/>
                  <a:gd name="connsiteX5" fmla="*/ 17041 w 36710"/>
                  <a:gd name="connsiteY5" fmla="*/ 69110 h 88503"/>
                  <a:gd name="connsiteX6" fmla="*/ 25574 w 36710"/>
                  <a:gd name="connsiteY6" fmla="*/ 46289 h 88503"/>
                  <a:gd name="connsiteX7" fmla="*/ 27161 w 36710"/>
                  <a:gd name="connsiteY7" fmla="*/ 38947 h 88503"/>
                  <a:gd name="connsiteX8" fmla="*/ 17239 w 36710"/>
                  <a:gd name="connsiteY8" fmla="*/ 28232 h 88503"/>
                  <a:gd name="connsiteX9" fmla="*/ 174 w 36710"/>
                  <a:gd name="connsiteY9" fmla="*/ 48671 h 88503"/>
                  <a:gd name="connsiteX10" fmla="*/ 2158 w 36710"/>
                  <a:gd name="connsiteY10" fmla="*/ 50060 h 88503"/>
                  <a:gd name="connsiteX11" fmla="*/ 4539 w 36710"/>
                  <a:gd name="connsiteY11" fmla="*/ 47877 h 88503"/>
                  <a:gd name="connsiteX12" fmla="*/ 16842 w 36710"/>
                  <a:gd name="connsiteY12" fmla="*/ 31208 h 88503"/>
                  <a:gd name="connsiteX13" fmla="*/ 19819 w 36710"/>
                  <a:gd name="connsiteY13" fmla="*/ 34978 h 88503"/>
                  <a:gd name="connsiteX14" fmla="*/ 17438 w 36710"/>
                  <a:gd name="connsiteY14" fmla="*/ 44503 h 88503"/>
                  <a:gd name="connsiteX15" fmla="*/ 13469 w 36710"/>
                  <a:gd name="connsiteY15" fmla="*/ 55616 h 88503"/>
                  <a:gd name="connsiteX16" fmla="*/ 8508 w 36710"/>
                  <a:gd name="connsiteY16" fmla="*/ 68713 h 88503"/>
                  <a:gd name="connsiteX17" fmla="*/ 6127 w 36710"/>
                  <a:gd name="connsiteY17" fmla="*/ 78039 h 88503"/>
                  <a:gd name="connsiteX18" fmla="*/ 16247 w 36710"/>
                  <a:gd name="connsiteY18" fmla="*/ 88557 h 88503"/>
                  <a:gd name="connsiteX19" fmla="*/ 33114 w 36710"/>
                  <a:gd name="connsiteY19" fmla="*/ 68118 h 88503"/>
                  <a:gd name="connsiteX20" fmla="*/ 36885 w 36710"/>
                  <a:gd name="connsiteY20" fmla="*/ 5610 h 88503"/>
                  <a:gd name="connsiteX21" fmla="*/ 30733 w 36710"/>
                  <a:gd name="connsiteY21" fmla="*/ 53 h 88503"/>
                  <a:gd name="connsiteX22" fmla="*/ 22200 w 36710"/>
                  <a:gd name="connsiteY22" fmla="*/ 8388 h 88503"/>
                  <a:gd name="connsiteX23" fmla="*/ 28352 w 36710"/>
                  <a:gd name="connsiteY23" fmla="*/ 14143 h 88503"/>
                  <a:gd name="connsiteX24" fmla="*/ 36885 w 36710"/>
                  <a:gd name="connsiteY24" fmla="*/ 5610 h 8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710" h="88503">
                    <a:moveTo>
                      <a:pt x="33114" y="68118"/>
                    </a:moveTo>
                    <a:cubicBezTo>
                      <a:pt x="33114" y="66728"/>
                      <a:pt x="32122" y="66728"/>
                      <a:pt x="31130" y="66728"/>
                    </a:cubicBezTo>
                    <a:cubicBezTo>
                      <a:pt x="29542" y="66728"/>
                      <a:pt x="29542" y="67125"/>
                      <a:pt x="28947" y="69110"/>
                    </a:cubicBezTo>
                    <a:cubicBezTo>
                      <a:pt x="27955" y="72880"/>
                      <a:pt x="24185" y="85778"/>
                      <a:pt x="16446" y="85778"/>
                    </a:cubicBezTo>
                    <a:cubicBezTo>
                      <a:pt x="15453" y="85778"/>
                      <a:pt x="13667" y="85580"/>
                      <a:pt x="13667" y="82008"/>
                    </a:cubicBezTo>
                    <a:cubicBezTo>
                      <a:pt x="13667" y="78436"/>
                      <a:pt x="15255" y="74071"/>
                      <a:pt x="17041" y="69110"/>
                    </a:cubicBezTo>
                    <a:lnTo>
                      <a:pt x="25574" y="46289"/>
                    </a:lnTo>
                    <a:cubicBezTo>
                      <a:pt x="26963" y="42519"/>
                      <a:pt x="27161" y="41527"/>
                      <a:pt x="27161" y="38947"/>
                    </a:cubicBezTo>
                    <a:cubicBezTo>
                      <a:pt x="27161" y="31605"/>
                      <a:pt x="22200" y="28232"/>
                      <a:pt x="17239" y="28232"/>
                    </a:cubicBezTo>
                    <a:cubicBezTo>
                      <a:pt x="4738" y="28232"/>
                      <a:pt x="174" y="48075"/>
                      <a:pt x="174" y="48671"/>
                    </a:cubicBezTo>
                    <a:cubicBezTo>
                      <a:pt x="174" y="50060"/>
                      <a:pt x="1364" y="50060"/>
                      <a:pt x="2158" y="50060"/>
                    </a:cubicBezTo>
                    <a:cubicBezTo>
                      <a:pt x="3944" y="50060"/>
                      <a:pt x="3944" y="49861"/>
                      <a:pt x="4539" y="47877"/>
                    </a:cubicBezTo>
                    <a:cubicBezTo>
                      <a:pt x="5730" y="43511"/>
                      <a:pt x="9103" y="31208"/>
                      <a:pt x="16842" y="31208"/>
                    </a:cubicBezTo>
                    <a:cubicBezTo>
                      <a:pt x="18430" y="31208"/>
                      <a:pt x="19819" y="31803"/>
                      <a:pt x="19819" y="34978"/>
                    </a:cubicBezTo>
                    <a:cubicBezTo>
                      <a:pt x="19819" y="38153"/>
                      <a:pt x="18430" y="41924"/>
                      <a:pt x="17438" y="44503"/>
                    </a:cubicBezTo>
                    <a:lnTo>
                      <a:pt x="13469" y="55616"/>
                    </a:lnTo>
                    <a:lnTo>
                      <a:pt x="8508" y="68713"/>
                    </a:lnTo>
                    <a:cubicBezTo>
                      <a:pt x="6722" y="73872"/>
                      <a:pt x="6127" y="75261"/>
                      <a:pt x="6127" y="78039"/>
                    </a:cubicBezTo>
                    <a:cubicBezTo>
                      <a:pt x="6127" y="83199"/>
                      <a:pt x="9302" y="88557"/>
                      <a:pt x="16247" y="88557"/>
                    </a:cubicBezTo>
                    <a:cubicBezTo>
                      <a:pt x="28749" y="88557"/>
                      <a:pt x="33114" y="68713"/>
                      <a:pt x="33114" y="68118"/>
                    </a:cubicBezTo>
                    <a:close/>
                    <a:moveTo>
                      <a:pt x="36885" y="5610"/>
                    </a:moveTo>
                    <a:cubicBezTo>
                      <a:pt x="36885" y="2832"/>
                      <a:pt x="34702" y="53"/>
                      <a:pt x="30733" y="53"/>
                    </a:cubicBezTo>
                    <a:cubicBezTo>
                      <a:pt x="26566" y="53"/>
                      <a:pt x="22200" y="4022"/>
                      <a:pt x="22200" y="8388"/>
                    </a:cubicBezTo>
                    <a:cubicBezTo>
                      <a:pt x="22200" y="11364"/>
                      <a:pt x="24383" y="14143"/>
                      <a:pt x="28352" y="14143"/>
                    </a:cubicBezTo>
                    <a:cubicBezTo>
                      <a:pt x="32519" y="14143"/>
                      <a:pt x="36885" y="9975"/>
                      <a:pt x="36885" y="56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4" name="Vrije vorm 233">
                <a:extLst>
                  <a:ext uri="{FF2B5EF4-FFF2-40B4-BE49-F238E27FC236}">
                    <a16:creationId xmlns:a16="http://schemas.microsoft.com/office/drawing/2014/main" id="{62420364-AA3C-65E1-FD19-6923B60458EA}"/>
                  </a:ext>
                </a:extLst>
              </p:cNvPr>
              <p:cNvSpPr/>
              <p:nvPr/>
            </p:nvSpPr>
            <p:spPr>
              <a:xfrm>
                <a:off x="6038204" y="1369656"/>
                <a:ext cx="67071" cy="60325"/>
              </a:xfrm>
              <a:custGeom>
                <a:avLst/>
                <a:gdLst>
                  <a:gd name="connsiteX0" fmla="*/ 67249 w 67071"/>
                  <a:gd name="connsiteY0" fmla="*/ 39939 h 60325"/>
                  <a:gd name="connsiteX1" fmla="*/ 65264 w 67071"/>
                  <a:gd name="connsiteY1" fmla="*/ 38550 h 60325"/>
                  <a:gd name="connsiteX2" fmla="*/ 62883 w 67071"/>
                  <a:gd name="connsiteY2" fmla="*/ 40932 h 60325"/>
                  <a:gd name="connsiteX3" fmla="*/ 50580 w 67071"/>
                  <a:gd name="connsiteY3" fmla="*/ 57600 h 60325"/>
                  <a:gd name="connsiteX4" fmla="*/ 47603 w 67071"/>
                  <a:gd name="connsiteY4" fmla="*/ 53632 h 60325"/>
                  <a:gd name="connsiteX5" fmla="*/ 49985 w 67071"/>
                  <a:gd name="connsiteY5" fmla="*/ 43710 h 60325"/>
                  <a:gd name="connsiteX6" fmla="*/ 58121 w 67071"/>
                  <a:gd name="connsiteY6" fmla="*/ 13944 h 60325"/>
                  <a:gd name="connsiteX7" fmla="*/ 44230 w 67071"/>
                  <a:gd name="connsiteY7" fmla="*/ 53 h 60325"/>
                  <a:gd name="connsiteX8" fmla="*/ 25180 w 67071"/>
                  <a:gd name="connsiteY8" fmla="*/ 10571 h 60325"/>
                  <a:gd name="connsiteX9" fmla="*/ 14067 w 67071"/>
                  <a:gd name="connsiteY9" fmla="*/ 53 h 60325"/>
                  <a:gd name="connsiteX10" fmla="*/ 4344 w 67071"/>
                  <a:gd name="connsiteY10" fmla="*/ 7197 h 60325"/>
                  <a:gd name="connsiteX11" fmla="*/ 177 w 67071"/>
                  <a:gd name="connsiteY11" fmla="*/ 20493 h 60325"/>
                  <a:gd name="connsiteX12" fmla="*/ 2161 w 67071"/>
                  <a:gd name="connsiteY12" fmla="*/ 21882 h 60325"/>
                  <a:gd name="connsiteX13" fmla="*/ 4741 w 67071"/>
                  <a:gd name="connsiteY13" fmla="*/ 18905 h 60325"/>
                  <a:gd name="connsiteX14" fmla="*/ 13671 w 67071"/>
                  <a:gd name="connsiteY14" fmla="*/ 3030 h 60325"/>
                  <a:gd name="connsiteX15" fmla="*/ 17242 w 67071"/>
                  <a:gd name="connsiteY15" fmla="*/ 8388 h 60325"/>
                  <a:gd name="connsiteX16" fmla="*/ 16250 w 67071"/>
                  <a:gd name="connsiteY16" fmla="*/ 15135 h 60325"/>
                  <a:gd name="connsiteX17" fmla="*/ 6328 w 67071"/>
                  <a:gd name="connsiteY17" fmla="*/ 55219 h 60325"/>
                  <a:gd name="connsiteX18" fmla="*/ 5932 w 67071"/>
                  <a:gd name="connsiteY18" fmla="*/ 57005 h 60325"/>
                  <a:gd name="connsiteX19" fmla="*/ 9503 w 67071"/>
                  <a:gd name="connsiteY19" fmla="*/ 60378 h 60325"/>
                  <a:gd name="connsiteX20" fmla="*/ 14464 w 67071"/>
                  <a:gd name="connsiteY20" fmla="*/ 57005 h 60325"/>
                  <a:gd name="connsiteX21" fmla="*/ 19822 w 67071"/>
                  <a:gd name="connsiteY21" fmla="*/ 35574 h 60325"/>
                  <a:gd name="connsiteX22" fmla="*/ 21807 w 67071"/>
                  <a:gd name="connsiteY22" fmla="*/ 27041 h 60325"/>
                  <a:gd name="connsiteX23" fmla="*/ 25775 w 67071"/>
                  <a:gd name="connsiteY23" fmla="*/ 16127 h 60325"/>
                  <a:gd name="connsiteX24" fmla="*/ 43833 w 67071"/>
                  <a:gd name="connsiteY24" fmla="*/ 3030 h 60325"/>
                  <a:gd name="connsiteX25" fmla="*/ 49985 w 67071"/>
                  <a:gd name="connsiteY25" fmla="*/ 11761 h 60325"/>
                  <a:gd name="connsiteX26" fmla="*/ 42246 w 67071"/>
                  <a:gd name="connsiteY26" fmla="*/ 41328 h 60325"/>
                  <a:gd name="connsiteX27" fmla="*/ 40063 w 67071"/>
                  <a:gd name="connsiteY27" fmla="*/ 49861 h 60325"/>
                  <a:gd name="connsiteX28" fmla="*/ 50183 w 67071"/>
                  <a:gd name="connsiteY28" fmla="*/ 60378 h 60325"/>
                  <a:gd name="connsiteX29" fmla="*/ 67249 w 67071"/>
                  <a:gd name="connsiteY29" fmla="*/ 39939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071" h="60325">
                    <a:moveTo>
                      <a:pt x="67249" y="39939"/>
                    </a:moveTo>
                    <a:cubicBezTo>
                      <a:pt x="67249" y="38550"/>
                      <a:pt x="66058" y="38550"/>
                      <a:pt x="65264" y="38550"/>
                    </a:cubicBezTo>
                    <a:cubicBezTo>
                      <a:pt x="63478" y="38550"/>
                      <a:pt x="63478" y="38947"/>
                      <a:pt x="62883" y="40932"/>
                    </a:cubicBezTo>
                    <a:cubicBezTo>
                      <a:pt x="61891" y="44503"/>
                      <a:pt x="58319" y="57600"/>
                      <a:pt x="50580" y="57600"/>
                    </a:cubicBezTo>
                    <a:cubicBezTo>
                      <a:pt x="47802" y="57600"/>
                      <a:pt x="47603" y="55616"/>
                      <a:pt x="47603" y="53632"/>
                    </a:cubicBezTo>
                    <a:cubicBezTo>
                      <a:pt x="47603" y="50258"/>
                      <a:pt x="48992" y="46885"/>
                      <a:pt x="49985" y="43710"/>
                    </a:cubicBezTo>
                    <a:cubicBezTo>
                      <a:pt x="52763" y="36566"/>
                      <a:pt x="58121" y="21683"/>
                      <a:pt x="58121" y="13944"/>
                    </a:cubicBezTo>
                    <a:cubicBezTo>
                      <a:pt x="58121" y="3030"/>
                      <a:pt x="50778" y="53"/>
                      <a:pt x="44230" y="53"/>
                    </a:cubicBezTo>
                    <a:cubicBezTo>
                      <a:pt x="33316" y="53"/>
                      <a:pt x="26966" y="7991"/>
                      <a:pt x="25180" y="10571"/>
                    </a:cubicBezTo>
                    <a:cubicBezTo>
                      <a:pt x="24188" y="4022"/>
                      <a:pt x="19822" y="53"/>
                      <a:pt x="14067" y="53"/>
                    </a:cubicBezTo>
                    <a:cubicBezTo>
                      <a:pt x="9107" y="53"/>
                      <a:pt x="6527" y="3030"/>
                      <a:pt x="4344" y="7197"/>
                    </a:cubicBezTo>
                    <a:cubicBezTo>
                      <a:pt x="1963" y="12357"/>
                      <a:pt x="177" y="20493"/>
                      <a:pt x="177" y="20493"/>
                    </a:cubicBezTo>
                    <a:cubicBezTo>
                      <a:pt x="177" y="21882"/>
                      <a:pt x="1367" y="21882"/>
                      <a:pt x="2161" y="21882"/>
                    </a:cubicBezTo>
                    <a:cubicBezTo>
                      <a:pt x="3947" y="21882"/>
                      <a:pt x="3947" y="21882"/>
                      <a:pt x="4741" y="18905"/>
                    </a:cubicBezTo>
                    <a:cubicBezTo>
                      <a:pt x="7122" y="9578"/>
                      <a:pt x="9503" y="3030"/>
                      <a:pt x="13671" y="3030"/>
                    </a:cubicBezTo>
                    <a:cubicBezTo>
                      <a:pt x="17242" y="3030"/>
                      <a:pt x="17242" y="6800"/>
                      <a:pt x="17242" y="8388"/>
                    </a:cubicBezTo>
                    <a:cubicBezTo>
                      <a:pt x="17242" y="10372"/>
                      <a:pt x="16846" y="12952"/>
                      <a:pt x="16250" y="15135"/>
                    </a:cubicBezTo>
                    <a:lnTo>
                      <a:pt x="6328" y="55219"/>
                    </a:lnTo>
                    <a:cubicBezTo>
                      <a:pt x="5932" y="56013"/>
                      <a:pt x="5932" y="56608"/>
                      <a:pt x="5932" y="57005"/>
                    </a:cubicBezTo>
                    <a:cubicBezTo>
                      <a:pt x="5932" y="58394"/>
                      <a:pt x="6924" y="60378"/>
                      <a:pt x="9503" y="60378"/>
                    </a:cubicBezTo>
                    <a:cubicBezTo>
                      <a:pt x="11289" y="60378"/>
                      <a:pt x="13472" y="59585"/>
                      <a:pt x="14464" y="57005"/>
                    </a:cubicBezTo>
                    <a:lnTo>
                      <a:pt x="19822" y="35574"/>
                    </a:lnTo>
                    <a:cubicBezTo>
                      <a:pt x="20417" y="32796"/>
                      <a:pt x="21211" y="30018"/>
                      <a:pt x="21807" y="27041"/>
                    </a:cubicBezTo>
                    <a:cubicBezTo>
                      <a:pt x="23592" y="20096"/>
                      <a:pt x="23592" y="20096"/>
                      <a:pt x="25775" y="16127"/>
                    </a:cubicBezTo>
                    <a:cubicBezTo>
                      <a:pt x="27760" y="12952"/>
                      <a:pt x="33713" y="3030"/>
                      <a:pt x="43833" y="3030"/>
                    </a:cubicBezTo>
                    <a:cubicBezTo>
                      <a:pt x="49786" y="3030"/>
                      <a:pt x="49985" y="8983"/>
                      <a:pt x="49985" y="11761"/>
                    </a:cubicBezTo>
                    <a:cubicBezTo>
                      <a:pt x="49985" y="20096"/>
                      <a:pt x="44230" y="35971"/>
                      <a:pt x="42246" y="41328"/>
                    </a:cubicBezTo>
                    <a:cubicBezTo>
                      <a:pt x="40460" y="45694"/>
                      <a:pt x="40063" y="47083"/>
                      <a:pt x="40063" y="49861"/>
                    </a:cubicBezTo>
                    <a:cubicBezTo>
                      <a:pt x="40063" y="55616"/>
                      <a:pt x="43833" y="60378"/>
                      <a:pt x="50183" y="60378"/>
                    </a:cubicBezTo>
                    <a:cubicBezTo>
                      <a:pt x="62685" y="60378"/>
                      <a:pt x="67249" y="40535"/>
                      <a:pt x="67249" y="39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5" name="Vrije vorm 234">
                <a:extLst>
                  <a:ext uri="{FF2B5EF4-FFF2-40B4-BE49-F238E27FC236}">
                    <a16:creationId xmlns:a16="http://schemas.microsoft.com/office/drawing/2014/main" id="{9B22CF9C-736D-6843-A835-941F26417A54}"/>
                  </a:ext>
                </a:extLst>
              </p:cNvPr>
              <p:cNvSpPr/>
              <p:nvPr/>
            </p:nvSpPr>
            <p:spPr>
              <a:xfrm>
                <a:off x="6113147" y="1341477"/>
                <a:ext cx="36710" cy="88503"/>
              </a:xfrm>
              <a:custGeom>
                <a:avLst/>
                <a:gdLst>
                  <a:gd name="connsiteX0" fmla="*/ 33123 w 36710"/>
                  <a:gd name="connsiteY0" fmla="*/ 68118 h 88503"/>
                  <a:gd name="connsiteX1" fmla="*/ 31139 w 36710"/>
                  <a:gd name="connsiteY1" fmla="*/ 66728 h 88503"/>
                  <a:gd name="connsiteX2" fmla="*/ 28956 w 36710"/>
                  <a:gd name="connsiteY2" fmla="*/ 69110 h 88503"/>
                  <a:gd name="connsiteX3" fmla="*/ 16455 w 36710"/>
                  <a:gd name="connsiteY3" fmla="*/ 85778 h 88503"/>
                  <a:gd name="connsiteX4" fmla="*/ 13677 w 36710"/>
                  <a:gd name="connsiteY4" fmla="*/ 82008 h 88503"/>
                  <a:gd name="connsiteX5" fmla="*/ 17050 w 36710"/>
                  <a:gd name="connsiteY5" fmla="*/ 69110 h 88503"/>
                  <a:gd name="connsiteX6" fmla="*/ 25583 w 36710"/>
                  <a:gd name="connsiteY6" fmla="*/ 46289 h 88503"/>
                  <a:gd name="connsiteX7" fmla="*/ 27170 w 36710"/>
                  <a:gd name="connsiteY7" fmla="*/ 38947 h 88503"/>
                  <a:gd name="connsiteX8" fmla="*/ 17248 w 36710"/>
                  <a:gd name="connsiteY8" fmla="*/ 28232 h 88503"/>
                  <a:gd name="connsiteX9" fmla="*/ 183 w 36710"/>
                  <a:gd name="connsiteY9" fmla="*/ 48671 h 88503"/>
                  <a:gd name="connsiteX10" fmla="*/ 2167 w 36710"/>
                  <a:gd name="connsiteY10" fmla="*/ 50060 h 88503"/>
                  <a:gd name="connsiteX11" fmla="*/ 4548 w 36710"/>
                  <a:gd name="connsiteY11" fmla="*/ 47877 h 88503"/>
                  <a:gd name="connsiteX12" fmla="*/ 16852 w 36710"/>
                  <a:gd name="connsiteY12" fmla="*/ 31208 h 88503"/>
                  <a:gd name="connsiteX13" fmla="*/ 19828 w 36710"/>
                  <a:gd name="connsiteY13" fmla="*/ 34978 h 88503"/>
                  <a:gd name="connsiteX14" fmla="*/ 17447 w 36710"/>
                  <a:gd name="connsiteY14" fmla="*/ 44503 h 88503"/>
                  <a:gd name="connsiteX15" fmla="*/ 13478 w 36710"/>
                  <a:gd name="connsiteY15" fmla="*/ 55616 h 88503"/>
                  <a:gd name="connsiteX16" fmla="*/ 8517 w 36710"/>
                  <a:gd name="connsiteY16" fmla="*/ 68713 h 88503"/>
                  <a:gd name="connsiteX17" fmla="*/ 6136 w 36710"/>
                  <a:gd name="connsiteY17" fmla="*/ 78039 h 88503"/>
                  <a:gd name="connsiteX18" fmla="*/ 16256 w 36710"/>
                  <a:gd name="connsiteY18" fmla="*/ 88557 h 88503"/>
                  <a:gd name="connsiteX19" fmla="*/ 33123 w 36710"/>
                  <a:gd name="connsiteY19" fmla="*/ 68118 h 88503"/>
                  <a:gd name="connsiteX20" fmla="*/ 36894 w 36710"/>
                  <a:gd name="connsiteY20" fmla="*/ 5610 h 88503"/>
                  <a:gd name="connsiteX21" fmla="*/ 30742 w 36710"/>
                  <a:gd name="connsiteY21" fmla="*/ 53 h 88503"/>
                  <a:gd name="connsiteX22" fmla="*/ 22209 w 36710"/>
                  <a:gd name="connsiteY22" fmla="*/ 8388 h 88503"/>
                  <a:gd name="connsiteX23" fmla="*/ 28361 w 36710"/>
                  <a:gd name="connsiteY23" fmla="*/ 14143 h 88503"/>
                  <a:gd name="connsiteX24" fmla="*/ 36894 w 36710"/>
                  <a:gd name="connsiteY24" fmla="*/ 5610 h 8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6710" h="88503">
                    <a:moveTo>
                      <a:pt x="33123" y="68118"/>
                    </a:moveTo>
                    <a:cubicBezTo>
                      <a:pt x="33123" y="66728"/>
                      <a:pt x="32131" y="66728"/>
                      <a:pt x="31139" y="66728"/>
                    </a:cubicBezTo>
                    <a:cubicBezTo>
                      <a:pt x="29552" y="66728"/>
                      <a:pt x="29552" y="67125"/>
                      <a:pt x="28956" y="69110"/>
                    </a:cubicBezTo>
                    <a:cubicBezTo>
                      <a:pt x="27964" y="72880"/>
                      <a:pt x="24194" y="85778"/>
                      <a:pt x="16455" y="85778"/>
                    </a:cubicBezTo>
                    <a:cubicBezTo>
                      <a:pt x="15462" y="85778"/>
                      <a:pt x="13677" y="85580"/>
                      <a:pt x="13677" y="82008"/>
                    </a:cubicBezTo>
                    <a:cubicBezTo>
                      <a:pt x="13677" y="78436"/>
                      <a:pt x="15264" y="74071"/>
                      <a:pt x="17050" y="69110"/>
                    </a:cubicBezTo>
                    <a:lnTo>
                      <a:pt x="25583" y="46289"/>
                    </a:lnTo>
                    <a:cubicBezTo>
                      <a:pt x="26972" y="42519"/>
                      <a:pt x="27170" y="41527"/>
                      <a:pt x="27170" y="38947"/>
                    </a:cubicBezTo>
                    <a:cubicBezTo>
                      <a:pt x="27170" y="31605"/>
                      <a:pt x="22209" y="28232"/>
                      <a:pt x="17248" y="28232"/>
                    </a:cubicBezTo>
                    <a:cubicBezTo>
                      <a:pt x="4747" y="28232"/>
                      <a:pt x="183" y="48075"/>
                      <a:pt x="183" y="48671"/>
                    </a:cubicBezTo>
                    <a:cubicBezTo>
                      <a:pt x="183" y="50060"/>
                      <a:pt x="1373" y="50060"/>
                      <a:pt x="2167" y="50060"/>
                    </a:cubicBezTo>
                    <a:cubicBezTo>
                      <a:pt x="3953" y="50060"/>
                      <a:pt x="3953" y="49861"/>
                      <a:pt x="4548" y="47877"/>
                    </a:cubicBezTo>
                    <a:cubicBezTo>
                      <a:pt x="5739" y="43511"/>
                      <a:pt x="9112" y="31208"/>
                      <a:pt x="16852" y="31208"/>
                    </a:cubicBezTo>
                    <a:cubicBezTo>
                      <a:pt x="18439" y="31208"/>
                      <a:pt x="19828" y="31803"/>
                      <a:pt x="19828" y="34978"/>
                    </a:cubicBezTo>
                    <a:cubicBezTo>
                      <a:pt x="19828" y="38153"/>
                      <a:pt x="18439" y="41924"/>
                      <a:pt x="17447" y="44503"/>
                    </a:cubicBezTo>
                    <a:lnTo>
                      <a:pt x="13478" y="55616"/>
                    </a:lnTo>
                    <a:lnTo>
                      <a:pt x="8517" y="68713"/>
                    </a:lnTo>
                    <a:cubicBezTo>
                      <a:pt x="6731" y="73872"/>
                      <a:pt x="6136" y="75261"/>
                      <a:pt x="6136" y="78039"/>
                    </a:cubicBezTo>
                    <a:cubicBezTo>
                      <a:pt x="6136" y="83199"/>
                      <a:pt x="9311" y="88557"/>
                      <a:pt x="16256" y="88557"/>
                    </a:cubicBezTo>
                    <a:cubicBezTo>
                      <a:pt x="28758" y="88557"/>
                      <a:pt x="33123" y="68713"/>
                      <a:pt x="33123" y="68118"/>
                    </a:cubicBezTo>
                    <a:close/>
                    <a:moveTo>
                      <a:pt x="36894" y="5610"/>
                    </a:moveTo>
                    <a:cubicBezTo>
                      <a:pt x="36894" y="2832"/>
                      <a:pt x="34711" y="53"/>
                      <a:pt x="30742" y="53"/>
                    </a:cubicBezTo>
                    <a:cubicBezTo>
                      <a:pt x="26575" y="53"/>
                      <a:pt x="22209" y="4022"/>
                      <a:pt x="22209" y="8388"/>
                    </a:cubicBezTo>
                    <a:cubicBezTo>
                      <a:pt x="22209" y="11364"/>
                      <a:pt x="24392" y="14143"/>
                      <a:pt x="28361" y="14143"/>
                    </a:cubicBezTo>
                    <a:cubicBezTo>
                      <a:pt x="32528" y="14143"/>
                      <a:pt x="36894" y="9975"/>
                      <a:pt x="36894" y="56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6" name="Vrije vorm 235">
                <a:extLst>
                  <a:ext uri="{FF2B5EF4-FFF2-40B4-BE49-F238E27FC236}">
                    <a16:creationId xmlns:a16="http://schemas.microsoft.com/office/drawing/2014/main" id="{F30A7771-A93F-1485-53FC-B26433255CCC}"/>
                  </a:ext>
                </a:extLst>
              </p:cNvPr>
              <p:cNvSpPr/>
              <p:nvPr/>
            </p:nvSpPr>
            <p:spPr>
              <a:xfrm>
                <a:off x="6154085" y="1369656"/>
                <a:ext cx="101203" cy="60325"/>
              </a:xfrm>
              <a:custGeom>
                <a:avLst/>
                <a:gdLst>
                  <a:gd name="connsiteX0" fmla="*/ 101389 w 101203"/>
                  <a:gd name="connsiteY0" fmla="*/ 39939 h 60325"/>
                  <a:gd name="connsiteX1" fmla="*/ 99405 w 101203"/>
                  <a:gd name="connsiteY1" fmla="*/ 38550 h 60325"/>
                  <a:gd name="connsiteX2" fmla="*/ 97023 w 101203"/>
                  <a:gd name="connsiteY2" fmla="*/ 40932 h 60325"/>
                  <a:gd name="connsiteX3" fmla="*/ 84720 w 101203"/>
                  <a:gd name="connsiteY3" fmla="*/ 57600 h 60325"/>
                  <a:gd name="connsiteX4" fmla="*/ 81744 w 101203"/>
                  <a:gd name="connsiteY4" fmla="*/ 53632 h 60325"/>
                  <a:gd name="connsiteX5" fmla="*/ 84125 w 101203"/>
                  <a:gd name="connsiteY5" fmla="*/ 43710 h 60325"/>
                  <a:gd name="connsiteX6" fmla="*/ 92261 w 101203"/>
                  <a:gd name="connsiteY6" fmla="*/ 13944 h 60325"/>
                  <a:gd name="connsiteX7" fmla="*/ 78370 w 101203"/>
                  <a:gd name="connsiteY7" fmla="*/ 53 h 60325"/>
                  <a:gd name="connsiteX8" fmla="*/ 58328 w 101203"/>
                  <a:gd name="connsiteY8" fmla="*/ 11761 h 60325"/>
                  <a:gd name="connsiteX9" fmla="*/ 44239 w 101203"/>
                  <a:gd name="connsiteY9" fmla="*/ 53 h 60325"/>
                  <a:gd name="connsiteX10" fmla="*/ 25189 w 101203"/>
                  <a:gd name="connsiteY10" fmla="*/ 10571 h 60325"/>
                  <a:gd name="connsiteX11" fmla="*/ 14077 w 101203"/>
                  <a:gd name="connsiteY11" fmla="*/ 53 h 60325"/>
                  <a:gd name="connsiteX12" fmla="*/ 4353 w 101203"/>
                  <a:gd name="connsiteY12" fmla="*/ 7197 h 60325"/>
                  <a:gd name="connsiteX13" fmla="*/ 186 w 101203"/>
                  <a:gd name="connsiteY13" fmla="*/ 20493 h 60325"/>
                  <a:gd name="connsiteX14" fmla="*/ 2170 w 101203"/>
                  <a:gd name="connsiteY14" fmla="*/ 21882 h 60325"/>
                  <a:gd name="connsiteX15" fmla="*/ 4750 w 101203"/>
                  <a:gd name="connsiteY15" fmla="*/ 18905 h 60325"/>
                  <a:gd name="connsiteX16" fmla="*/ 13680 w 101203"/>
                  <a:gd name="connsiteY16" fmla="*/ 3030 h 60325"/>
                  <a:gd name="connsiteX17" fmla="*/ 17252 w 101203"/>
                  <a:gd name="connsiteY17" fmla="*/ 8388 h 60325"/>
                  <a:gd name="connsiteX18" fmla="*/ 16259 w 101203"/>
                  <a:gd name="connsiteY18" fmla="*/ 15135 h 60325"/>
                  <a:gd name="connsiteX19" fmla="*/ 6338 w 101203"/>
                  <a:gd name="connsiteY19" fmla="*/ 55219 h 60325"/>
                  <a:gd name="connsiteX20" fmla="*/ 5941 w 101203"/>
                  <a:gd name="connsiteY20" fmla="*/ 57005 h 60325"/>
                  <a:gd name="connsiteX21" fmla="*/ 9513 w 101203"/>
                  <a:gd name="connsiteY21" fmla="*/ 60378 h 60325"/>
                  <a:gd name="connsiteX22" fmla="*/ 14473 w 101203"/>
                  <a:gd name="connsiteY22" fmla="*/ 57005 h 60325"/>
                  <a:gd name="connsiteX23" fmla="*/ 19831 w 101203"/>
                  <a:gd name="connsiteY23" fmla="*/ 35574 h 60325"/>
                  <a:gd name="connsiteX24" fmla="*/ 21816 w 101203"/>
                  <a:gd name="connsiteY24" fmla="*/ 27041 h 60325"/>
                  <a:gd name="connsiteX25" fmla="*/ 25189 w 101203"/>
                  <a:gd name="connsiteY25" fmla="*/ 17318 h 60325"/>
                  <a:gd name="connsiteX26" fmla="*/ 44041 w 101203"/>
                  <a:gd name="connsiteY26" fmla="*/ 3030 h 60325"/>
                  <a:gd name="connsiteX27" fmla="*/ 50192 w 101203"/>
                  <a:gd name="connsiteY27" fmla="*/ 11761 h 60325"/>
                  <a:gd name="connsiteX28" fmla="*/ 49002 w 101203"/>
                  <a:gd name="connsiteY28" fmla="*/ 20493 h 60325"/>
                  <a:gd name="connsiteX29" fmla="*/ 40270 w 101203"/>
                  <a:gd name="connsiteY29" fmla="*/ 55219 h 60325"/>
                  <a:gd name="connsiteX30" fmla="*/ 39873 w 101203"/>
                  <a:gd name="connsiteY30" fmla="*/ 57005 h 60325"/>
                  <a:gd name="connsiteX31" fmla="*/ 43644 w 101203"/>
                  <a:gd name="connsiteY31" fmla="*/ 60378 h 60325"/>
                  <a:gd name="connsiteX32" fmla="*/ 48406 w 101203"/>
                  <a:gd name="connsiteY32" fmla="*/ 57005 h 60325"/>
                  <a:gd name="connsiteX33" fmla="*/ 53764 w 101203"/>
                  <a:gd name="connsiteY33" fmla="*/ 35574 h 60325"/>
                  <a:gd name="connsiteX34" fmla="*/ 55947 w 101203"/>
                  <a:gd name="connsiteY34" fmla="*/ 27041 h 60325"/>
                  <a:gd name="connsiteX35" fmla="*/ 59122 w 101203"/>
                  <a:gd name="connsiteY35" fmla="*/ 17318 h 60325"/>
                  <a:gd name="connsiteX36" fmla="*/ 77973 w 101203"/>
                  <a:gd name="connsiteY36" fmla="*/ 3030 h 60325"/>
                  <a:gd name="connsiteX37" fmla="*/ 84125 w 101203"/>
                  <a:gd name="connsiteY37" fmla="*/ 11761 h 60325"/>
                  <a:gd name="connsiteX38" fmla="*/ 76386 w 101203"/>
                  <a:gd name="connsiteY38" fmla="*/ 41328 h 60325"/>
                  <a:gd name="connsiteX39" fmla="*/ 74203 w 101203"/>
                  <a:gd name="connsiteY39" fmla="*/ 49861 h 60325"/>
                  <a:gd name="connsiteX40" fmla="*/ 84323 w 101203"/>
                  <a:gd name="connsiteY40" fmla="*/ 60378 h 60325"/>
                  <a:gd name="connsiteX41" fmla="*/ 101389 w 101203"/>
                  <a:gd name="connsiteY41" fmla="*/ 39939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1203" h="60325">
                    <a:moveTo>
                      <a:pt x="101389" y="39939"/>
                    </a:moveTo>
                    <a:cubicBezTo>
                      <a:pt x="101389" y="38550"/>
                      <a:pt x="100198" y="38550"/>
                      <a:pt x="99405" y="38550"/>
                    </a:cubicBezTo>
                    <a:cubicBezTo>
                      <a:pt x="97619" y="38550"/>
                      <a:pt x="97619" y="38947"/>
                      <a:pt x="97023" y="40932"/>
                    </a:cubicBezTo>
                    <a:cubicBezTo>
                      <a:pt x="96031" y="44503"/>
                      <a:pt x="92459" y="57600"/>
                      <a:pt x="84720" y="57600"/>
                    </a:cubicBezTo>
                    <a:cubicBezTo>
                      <a:pt x="81942" y="57600"/>
                      <a:pt x="81744" y="55616"/>
                      <a:pt x="81744" y="53632"/>
                    </a:cubicBezTo>
                    <a:cubicBezTo>
                      <a:pt x="81744" y="50258"/>
                      <a:pt x="83133" y="46885"/>
                      <a:pt x="84125" y="43710"/>
                    </a:cubicBezTo>
                    <a:cubicBezTo>
                      <a:pt x="86903" y="36566"/>
                      <a:pt x="92261" y="21683"/>
                      <a:pt x="92261" y="13944"/>
                    </a:cubicBezTo>
                    <a:cubicBezTo>
                      <a:pt x="92261" y="2633"/>
                      <a:pt x="84522" y="53"/>
                      <a:pt x="78370" y="53"/>
                    </a:cubicBezTo>
                    <a:cubicBezTo>
                      <a:pt x="69044" y="53"/>
                      <a:pt x="62297" y="6007"/>
                      <a:pt x="58328" y="11761"/>
                    </a:cubicBezTo>
                    <a:cubicBezTo>
                      <a:pt x="57138" y="2633"/>
                      <a:pt x="50192" y="53"/>
                      <a:pt x="44239" y="53"/>
                    </a:cubicBezTo>
                    <a:cubicBezTo>
                      <a:pt x="36302" y="53"/>
                      <a:pt x="29753" y="4419"/>
                      <a:pt x="25189" y="10571"/>
                    </a:cubicBezTo>
                    <a:cubicBezTo>
                      <a:pt x="24197" y="4022"/>
                      <a:pt x="19831" y="53"/>
                      <a:pt x="14077" y="53"/>
                    </a:cubicBezTo>
                    <a:cubicBezTo>
                      <a:pt x="9116" y="53"/>
                      <a:pt x="6536" y="3030"/>
                      <a:pt x="4353" y="7197"/>
                    </a:cubicBezTo>
                    <a:cubicBezTo>
                      <a:pt x="1972" y="12357"/>
                      <a:pt x="186" y="20493"/>
                      <a:pt x="186" y="20493"/>
                    </a:cubicBezTo>
                    <a:cubicBezTo>
                      <a:pt x="186" y="21882"/>
                      <a:pt x="1377" y="21882"/>
                      <a:pt x="2170" y="21882"/>
                    </a:cubicBezTo>
                    <a:cubicBezTo>
                      <a:pt x="3956" y="21882"/>
                      <a:pt x="3956" y="21882"/>
                      <a:pt x="4750" y="18905"/>
                    </a:cubicBezTo>
                    <a:cubicBezTo>
                      <a:pt x="7131" y="9578"/>
                      <a:pt x="9513" y="3030"/>
                      <a:pt x="13680" y="3030"/>
                    </a:cubicBezTo>
                    <a:cubicBezTo>
                      <a:pt x="17252" y="3030"/>
                      <a:pt x="17252" y="6800"/>
                      <a:pt x="17252" y="8388"/>
                    </a:cubicBezTo>
                    <a:cubicBezTo>
                      <a:pt x="17252" y="10372"/>
                      <a:pt x="16855" y="12952"/>
                      <a:pt x="16259" y="15135"/>
                    </a:cubicBezTo>
                    <a:lnTo>
                      <a:pt x="6338" y="55219"/>
                    </a:lnTo>
                    <a:cubicBezTo>
                      <a:pt x="5941" y="56013"/>
                      <a:pt x="5941" y="56608"/>
                      <a:pt x="5941" y="57005"/>
                    </a:cubicBezTo>
                    <a:cubicBezTo>
                      <a:pt x="5941" y="58394"/>
                      <a:pt x="6933" y="60378"/>
                      <a:pt x="9513" y="60378"/>
                    </a:cubicBezTo>
                    <a:cubicBezTo>
                      <a:pt x="11298" y="60378"/>
                      <a:pt x="13481" y="59585"/>
                      <a:pt x="14473" y="57005"/>
                    </a:cubicBezTo>
                    <a:lnTo>
                      <a:pt x="19831" y="35574"/>
                    </a:lnTo>
                    <a:cubicBezTo>
                      <a:pt x="20427" y="32796"/>
                      <a:pt x="21220" y="30018"/>
                      <a:pt x="21816" y="27041"/>
                    </a:cubicBezTo>
                    <a:cubicBezTo>
                      <a:pt x="23602" y="20493"/>
                      <a:pt x="23602" y="20096"/>
                      <a:pt x="25189" y="17318"/>
                    </a:cubicBezTo>
                    <a:cubicBezTo>
                      <a:pt x="29158" y="10769"/>
                      <a:pt x="34714" y="3030"/>
                      <a:pt x="44041" y="3030"/>
                    </a:cubicBezTo>
                    <a:cubicBezTo>
                      <a:pt x="50192" y="3030"/>
                      <a:pt x="50192" y="9777"/>
                      <a:pt x="50192" y="11761"/>
                    </a:cubicBezTo>
                    <a:cubicBezTo>
                      <a:pt x="50192" y="15333"/>
                      <a:pt x="49200" y="19302"/>
                      <a:pt x="49002" y="20493"/>
                    </a:cubicBezTo>
                    <a:lnTo>
                      <a:pt x="40270" y="55219"/>
                    </a:lnTo>
                    <a:cubicBezTo>
                      <a:pt x="40072" y="56013"/>
                      <a:pt x="39873" y="56608"/>
                      <a:pt x="39873" y="57005"/>
                    </a:cubicBezTo>
                    <a:cubicBezTo>
                      <a:pt x="39873" y="58394"/>
                      <a:pt x="40866" y="60378"/>
                      <a:pt x="43644" y="60378"/>
                    </a:cubicBezTo>
                    <a:cubicBezTo>
                      <a:pt x="45231" y="60378"/>
                      <a:pt x="47414" y="59585"/>
                      <a:pt x="48406" y="57005"/>
                    </a:cubicBezTo>
                    <a:lnTo>
                      <a:pt x="53764" y="35574"/>
                    </a:lnTo>
                    <a:cubicBezTo>
                      <a:pt x="54359" y="32796"/>
                      <a:pt x="55153" y="30018"/>
                      <a:pt x="55947" y="27041"/>
                    </a:cubicBezTo>
                    <a:cubicBezTo>
                      <a:pt x="57534" y="20493"/>
                      <a:pt x="57534" y="20096"/>
                      <a:pt x="59122" y="17318"/>
                    </a:cubicBezTo>
                    <a:cubicBezTo>
                      <a:pt x="63091" y="10769"/>
                      <a:pt x="68845" y="3030"/>
                      <a:pt x="77973" y="3030"/>
                    </a:cubicBezTo>
                    <a:cubicBezTo>
                      <a:pt x="84125" y="3030"/>
                      <a:pt x="84125" y="9777"/>
                      <a:pt x="84125" y="11761"/>
                    </a:cubicBezTo>
                    <a:cubicBezTo>
                      <a:pt x="84125" y="20096"/>
                      <a:pt x="78370" y="35971"/>
                      <a:pt x="76386" y="41328"/>
                    </a:cubicBezTo>
                    <a:cubicBezTo>
                      <a:pt x="74600" y="45694"/>
                      <a:pt x="74203" y="47083"/>
                      <a:pt x="74203" y="49861"/>
                    </a:cubicBezTo>
                    <a:cubicBezTo>
                      <a:pt x="74203" y="55616"/>
                      <a:pt x="77973" y="60378"/>
                      <a:pt x="84323" y="60378"/>
                    </a:cubicBezTo>
                    <a:cubicBezTo>
                      <a:pt x="96825" y="60378"/>
                      <a:pt x="101389" y="40535"/>
                      <a:pt x="101389" y="39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7" name="Vrije vorm 236">
                <a:extLst>
                  <a:ext uri="{FF2B5EF4-FFF2-40B4-BE49-F238E27FC236}">
                    <a16:creationId xmlns:a16="http://schemas.microsoft.com/office/drawing/2014/main" id="{EA7D1044-067A-427C-08D1-8443754D05C5}"/>
                  </a:ext>
                </a:extLst>
              </p:cNvPr>
              <p:cNvSpPr/>
              <p:nvPr/>
            </p:nvSpPr>
            <p:spPr>
              <a:xfrm>
                <a:off x="6265150" y="1369656"/>
                <a:ext cx="56951" cy="60325"/>
              </a:xfrm>
              <a:custGeom>
                <a:avLst/>
                <a:gdLst>
                  <a:gd name="connsiteX0" fmla="*/ 57146 w 56951"/>
                  <a:gd name="connsiteY0" fmla="*/ 39939 h 60325"/>
                  <a:gd name="connsiteX1" fmla="*/ 55162 w 56951"/>
                  <a:gd name="connsiteY1" fmla="*/ 38550 h 60325"/>
                  <a:gd name="connsiteX2" fmla="*/ 52582 w 56951"/>
                  <a:gd name="connsiteY2" fmla="*/ 41725 h 60325"/>
                  <a:gd name="connsiteX3" fmla="*/ 43652 w 56951"/>
                  <a:gd name="connsiteY3" fmla="*/ 57600 h 60325"/>
                  <a:gd name="connsiteX4" fmla="*/ 40081 w 56951"/>
                  <a:gd name="connsiteY4" fmla="*/ 52044 h 60325"/>
                  <a:gd name="connsiteX5" fmla="*/ 41073 w 56951"/>
                  <a:gd name="connsiteY5" fmla="*/ 45297 h 60325"/>
                  <a:gd name="connsiteX6" fmla="*/ 50201 w 56951"/>
                  <a:gd name="connsiteY6" fmla="*/ 8983 h 60325"/>
                  <a:gd name="connsiteX7" fmla="*/ 50796 w 56951"/>
                  <a:gd name="connsiteY7" fmla="*/ 6205 h 60325"/>
                  <a:gd name="connsiteX8" fmla="*/ 47026 w 56951"/>
                  <a:gd name="connsiteY8" fmla="*/ 2633 h 60325"/>
                  <a:gd name="connsiteX9" fmla="*/ 41866 w 56951"/>
                  <a:gd name="connsiteY9" fmla="*/ 7991 h 60325"/>
                  <a:gd name="connsiteX10" fmla="*/ 30754 w 56951"/>
                  <a:gd name="connsiteY10" fmla="*/ 53 h 60325"/>
                  <a:gd name="connsiteX11" fmla="*/ 195 w 56951"/>
                  <a:gd name="connsiteY11" fmla="*/ 39741 h 60325"/>
                  <a:gd name="connsiteX12" fmla="*/ 16268 w 56951"/>
                  <a:gd name="connsiteY12" fmla="*/ 60378 h 60325"/>
                  <a:gd name="connsiteX13" fmla="*/ 32341 w 56951"/>
                  <a:gd name="connsiteY13" fmla="*/ 51052 h 60325"/>
                  <a:gd name="connsiteX14" fmla="*/ 43454 w 56951"/>
                  <a:gd name="connsiteY14" fmla="*/ 60378 h 60325"/>
                  <a:gd name="connsiteX15" fmla="*/ 53177 w 56951"/>
                  <a:gd name="connsiteY15" fmla="*/ 53036 h 60325"/>
                  <a:gd name="connsiteX16" fmla="*/ 57146 w 56951"/>
                  <a:gd name="connsiteY16" fmla="*/ 39939 h 60325"/>
                  <a:gd name="connsiteX17" fmla="*/ 33334 w 56951"/>
                  <a:gd name="connsiteY17" fmla="*/ 42519 h 60325"/>
                  <a:gd name="connsiteX18" fmla="*/ 16665 w 56951"/>
                  <a:gd name="connsiteY18" fmla="*/ 57600 h 60325"/>
                  <a:gd name="connsiteX19" fmla="*/ 9323 w 56951"/>
                  <a:gd name="connsiteY19" fmla="*/ 45694 h 60325"/>
                  <a:gd name="connsiteX20" fmla="*/ 15673 w 56951"/>
                  <a:gd name="connsiteY20" fmla="*/ 17714 h 60325"/>
                  <a:gd name="connsiteX21" fmla="*/ 30754 w 56951"/>
                  <a:gd name="connsiteY21" fmla="*/ 3030 h 60325"/>
                  <a:gd name="connsiteX22" fmla="*/ 39882 w 56951"/>
                  <a:gd name="connsiteY22" fmla="*/ 15532 h 60325"/>
                  <a:gd name="connsiteX23" fmla="*/ 39485 w 56951"/>
                  <a:gd name="connsiteY23" fmla="*/ 17318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6951" h="60325">
                    <a:moveTo>
                      <a:pt x="57146" y="39939"/>
                    </a:moveTo>
                    <a:cubicBezTo>
                      <a:pt x="57146" y="38550"/>
                      <a:pt x="55956" y="38550"/>
                      <a:pt x="55162" y="38550"/>
                    </a:cubicBezTo>
                    <a:cubicBezTo>
                      <a:pt x="53574" y="38550"/>
                      <a:pt x="53376" y="38749"/>
                      <a:pt x="52582" y="41725"/>
                    </a:cubicBezTo>
                    <a:cubicBezTo>
                      <a:pt x="50796" y="49068"/>
                      <a:pt x="48216" y="57600"/>
                      <a:pt x="43652" y="57600"/>
                    </a:cubicBezTo>
                    <a:cubicBezTo>
                      <a:pt x="40081" y="57600"/>
                      <a:pt x="40081" y="53830"/>
                      <a:pt x="40081" y="52044"/>
                    </a:cubicBezTo>
                    <a:cubicBezTo>
                      <a:pt x="40081" y="51052"/>
                      <a:pt x="40081" y="49068"/>
                      <a:pt x="41073" y="45297"/>
                    </a:cubicBezTo>
                    <a:lnTo>
                      <a:pt x="50201" y="8983"/>
                    </a:lnTo>
                    <a:cubicBezTo>
                      <a:pt x="50796" y="7197"/>
                      <a:pt x="50796" y="6800"/>
                      <a:pt x="50796" y="6205"/>
                    </a:cubicBezTo>
                    <a:cubicBezTo>
                      <a:pt x="50796" y="3427"/>
                      <a:pt x="48415" y="2633"/>
                      <a:pt x="47026" y="2633"/>
                    </a:cubicBezTo>
                    <a:cubicBezTo>
                      <a:pt x="42859" y="2633"/>
                      <a:pt x="41866" y="7197"/>
                      <a:pt x="41866" y="7991"/>
                    </a:cubicBezTo>
                    <a:cubicBezTo>
                      <a:pt x="39287" y="2236"/>
                      <a:pt x="34921" y="53"/>
                      <a:pt x="30754" y="53"/>
                    </a:cubicBezTo>
                    <a:cubicBezTo>
                      <a:pt x="15871" y="53"/>
                      <a:pt x="195" y="20294"/>
                      <a:pt x="195" y="39741"/>
                    </a:cubicBezTo>
                    <a:cubicBezTo>
                      <a:pt x="195" y="51052"/>
                      <a:pt x="6346" y="60378"/>
                      <a:pt x="16268" y="60378"/>
                    </a:cubicBezTo>
                    <a:cubicBezTo>
                      <a:pt x="21031" y="60378"/>
                      <a:pt x="26984" y="57600"/>
                      <a:pt x="32341" y="51052"/>
                    </a:cubicBezTo>
                    <a:cubicBezTo>
                      <a:pt x="33731" y="57600"/>
                      <a:pt x="38691" y="60378"/>
                      <a:pt x="43454" y="60378"/>
                    </a:cubicBezTo>
                    <a:cubicBezTo>
                      <a:pt x="48216" y="60378"/>
                      <a:pt x="51193" y="57203"/>
                      <a:pt x="53177" y="53036"/>
                    </a:cubicBezTo>
                    <a:cubicBezTo>
                      <a:pt x="55559" y="47877"/>
                      <a:pt x="57146" y="39939"/>
                      <a:pt x="57146" y="39939"/>
                    </a:cubicBezTo>
                    <a:close/>
                    <a:moveTo>
                      <a:pt x="33334" y="42519"/>
                    </a:moveTo>
                    <a:cubicBezTo>
                      <a:pt x="32143" y="46686"/>
                      <a:pt x="23809" y="57600"/>
                      <a:pt x="16665" y="57600"/>
                    </a:cubicBezTo>
                    <a:cubicBezTo>
                      <a:pt x="10315" y="57600"/>
                      <a:pt x="9323" y="49663"/>
                      <a:pt x="9323" y="45694"/>
                    </a:cubicBezTo>
                    <a:cubicBezTo>
                      <a:pt x="9323" y="38947"/>
                      <a:pt x="13291" y="23469"/>
                      <a:pt x="15673" y="17714"/>
                    </a:cubicBezTo>
                    <a:cubicBezTo>
                      <a:pt x="19046" y="9578"/>
                      <a:pt x="25198" y="3030"/>
                      <a:pt x="30754" y="3030"/>
                    </a:cubicBezTo>
                    <a:cubicBezTo>
                      <a:pt x="36509" y="3030"/>
                      <a:pt x="39882" y="9975"/>
                      <a:pt x="39882" y="15532"/>
                    </a:cubicBezTo>
                    <a:cubicBezTo>
                      <a:pt x="39882" y="15532"/>
                      <a:pt x="39684" y="16524"/>
                      <a:pt x="39485" y="173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8" name="Vrije vorm 237">
                <a:extLst>
                  <a:ext uri="{FF2B5EF4-FFF2-40B4-BE49-F238E27FC236}">
                    <a16:creationId xmlns:a16="http://schemas.microsoft.com/office/drawing/2014/main" id="{C98206E6-201A-B6D5-77B8-2C4FA1ED016A}"/>
                  </a:ext>
                </a:extLst>
              </p:cNvPr>
              <p:cNvSpPr/>
              <p:nvPr/>
            </p:nvSpPr>
            <p:spPr>
              <a:xfrm>
                <a:off x="7267247" y="5812149"/>
                <a:ext cx="12700" cy="57150"/>
              </a:xfrm>
              <a:custGeom>
                <a:avLst/>
                <a:gdLst>
                  <a:gd name="connsiteX0" fmla="*/ -92 w 12700"/>
                  <a:gd name="connsiteY0" fmla="*/ -134 h 57150"/>
                  <a:gd name="connsiteX1" fmla="*/ -92 w 12700"/>
                  <a:gd name="connsiteY1" fmla="*/ 570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92" y="-134"/>
                    </a:moveTo>
                    <a:lnTo>
                      <a:pt x="-92" y="570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9" name="Vrije vorm 238">
                <a:extLst>
                  <a:ext uri="{FF2B5EF4-FFF2-40B4-BE49-F238E27FC236}">
                    <a16:creationId xmlns:a16="http://schemas.microsoft.com/office/drawing/2014/main" id="{38C8C069-6D00-5B36-E245-70DA70DD1BDE}"/>
                  </a:ext>
                </a:extLst>
              </p:cNvPr>
              <p:cNvSpPr/>
              <p:nvPr/>
            </p:nvSpPr>
            <p:spPr>
              <a:xfrm>
                <a:off x="8305472" y="5812149"/>
                <a:ext cx="12700" cy="57150"/>
              </a:xfrm>
              <a:custGeom>
                <a:avLst/>
                <a:gdLst>
                  <a:gd name="connsiteX0" fmla="*/ -119 w 12700"/>
                  <a:gd name="connsiteY0" fmla="*/ -134 h 57150"/>
                  <a:gd name="connsiteX1" fmla="*/ -119 w 12700"/>
                  <a:gd name="connsiteY1" fmla="*/ 570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19" y="-134"/>
                    </a:moveTo>
                    <a:lnTo>
                      <a:pt x="-119" y="570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0" name="Vrije vorm 239">
                <a:extLst>
                  <a:ext uri="{FF2B5EF4-FFF2-40B4-BE49-F238E27FC236}">
                    <a16:creationId xmlns:a16="http://schemas.microsoft.com/office/drawing/2014/main" id="{5F6A4910-822F-CC1B-DD84-C1BF1A73C48C}"/>
                  </a:ext>
                </a:extLst>
              </p:cNvPr>
              <p:cNvSpPr/>
              <p:nvPr/>
            </p:nvSpPr>
            <p:spPr>
              <a:xfrm>
                <a:off x="9343697" y="5812149"/>
                <a:ext cx="12700" cy="57150"/>
              </a:xfrm>
              <a:custGeom>
                <a:avLst/>
                <a:gdLst>
                  <a:gd name="connsiteX0" fmla="*/ -146 w 12700"/>
                  <a:gd name="connsiteY0" fmla="*/ -134 h 57150"/>
                  <a:gd name="connsiteX1" fmla="*/ -146 w 12700"/>
                  <a:gd name="connsiteY1" fmla="*/ 570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46" y="-134"/>
                    </a:moveTo>
                    <a:lnTo>
                      <a:pt x="-146" y="570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1" name="Vrije vorm 240">
                <a:extLst>
                  <a:ext uri="{FF2B5EF4-FFF2-40B4-BE49-F238E27FC236}">
                    <a16:creationId xmlns:a16="http://schemas.microsoft.com/office/drawing/2014/main" id="{CBBC1D14-D1BC-45C3-917C-07EE05844422}"/>
                  </a:ext>
                </a:extLst>
              </p:cNvPr>
              <p:cNvSpPr/>
              <p:nvPr/>
            </p:nvSpPr>
            <p:spPr>
              <a:xfrm>
                <a:off x="7262484" y="5864537"/>
                <a:ext cx="57150" cy="12700"/>
              </a:xfrm>
              <a:custGeom>
                <a:avLst/>
                <a:gdLst>
                  <a:gd name="connsiteX0" fmla="*/ 57058 w 57150"/>
                  <a:gd name="connsiteY0" fmla="*/ -134 h 12700"/>
                  <a:gd name="connsiteX1" fmla="*/ -92 w 57150"/>
                  <a:gd name="connsiteY1" fmla="*/ -13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058" y="-134"/>
                    </a:moveTo>
                    <a:lnTo>
                      <a:pt x="-92" y="-13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2" name="Vrije vorm 241">
                <a:extLst>
                  <a:ext uri="{FF2B5EF4-FFF2-40B4-BE49-F238E27FC236}">
                    <a16:creationId xmlns:a16="http://schemas.microsoft.com/office/drawing/2014/main" id="{D804273F-BA2A-986B-8C15-46BC30104911}"/>
                  </a:ext>
                </a:extLst>
              </p:cNvPr>
              <p:cNvSpPr/>
              <p:nvPr/>
            </p:nvSpPr>
            <p:spPr>
              <a:xfrm>
                <a:off x="7262484" y="5150162"/>
                <a:ext cx="57150" cy="12700"/>
              </a:xfrm>
              <a:custGeom>
                <a:avLst/>
                <a:gdLst>
                  <a:gd name="connsiteX0" fmla="*/ 57058 w 57150"/>
                  <a:gd name="connsiteY0" fmla="*/ -116 h 12700"/>
                  <a:gd name="connsiteX1" fmla="*/ -92 w 57150"/>
                  <a:gd name="connsiteY1" fmla="*/ -11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058" y="-116"/>
                    </a:moveTo>
                    <a:lnTo>
                      <a:pt x="-92" y="-1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3" name="Vrije vorm 242">
                <a:extLst>
                  <a:ext uri="{FF2B5EF4-FFF2-40B4-BE49-F238E27FC236}">
                    <a16:creationId xmlns:a16="http://schemas.microsoft.com/office/drawing/2014/main" id="{438E8A92-A4C6-8F6F-AF98-BC1D76F9B9EE}"/>
                  </a:ext>
                </a:extLst>
              </p:cNvPr>
              <p:cNvSpPr/>
              <p:nvPr/>
            </p:nvSpPr>
            <p:spPr>
              <a:xfrm>
                <a:off x="7262484" y="4435787"/>
                <a:ext cx="57150" cy="12700"/>
              </a:xfrm>
              <a:custGeom>
                <a:avLst/>
                <a:gdLst>
                  <a:gd name="connsiteX0" fmla="*/ 57058 w 57150"/>
                  <a:gd name="connsiteY0" fmla="*/ -97 h 12700"/>
                  <a:gd name="connsiteX1" fmla="*/ -92 w 57150"/>
                  <a:gd name="connsiteY1" fmla="*/ -9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058" y="-97"/>
                    </a:moveTo>
                    <a:lnTo>
                      <a:pt x="-92" y="-97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4" name="Vrije vorm 243">
                <a:extLst>
                  <a:ext uri="{FF2B5EF4-FFF2-40B4-BE49-F238E27FC236}">
                    <a16:creationId xmlns:a16="http://schemas.microsoft.com/office/drawing/2014/main" id="{63F39C81-801F-B431-B3A3-AD11A5E5DA85}"/>
                  </a:ext>
                </a:extLst>
              </p:cNvPr>
              <p:cNvSpPr/>
              <p:nvPr/>
            </p:nvSpPr>
            <p:spPr>
              <a:xfrm>
                <a:off x="7262484" y="3721412"/>
                <a:ext cx="57150" cy="12700"/>
              </a:xfrm>
              <a:custGeom>
                <a:avLst/>
                <a:gdLst>
                  <a:gd name="connsiteX0" fmla="*/ 57058 w 57150"/>
                  <a:gd name="connsiteY0" fmla="*/ -78 h 12700"/>
                  <a:gd name="connsiteX1" fmla="*/ -92 w 57150"/>
                  <a:gd name="connsiteY1" fmla="*/ -7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058" y="-78"/>
                    </a:moveTo>
                    <a:lnTo>
                      <a:pt x="-92" y="-78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5" name="Vrije vorm 244">
                <a:extLst>
                  <a:ext uri="{FF2B5EF4-FFF2-40B4-BE49-F238E27FC236}">
                    <a16:creationId xmlns:a16="http://schemas.microsoft.com/office/drawing/2014/main" id="{D6E20CC0-EC6F-9FD5-C1D9-B4E2EFA9523C}"/>
                  </a:ext>
                </a:extLst>
              </p:cNvPr>
              <p:cNvSpPr/>
              <p:nvPr/>
            </p:nvSpPr>
            <p:spPr>
              <a:xfrm>
                <a:off x="7267247" y="3721412"/>
                <a:ext cx="12700" cy="57150"/>
              </a:xfrm>
              <a:custGeom>
                <a:avLst/>
                <a:gdLst>
                  <a:gd name="connsiteX0" fmla="*/ -92 w 12700"/>
                  <a:gd name="connsiteY0" fmla="*/ 57071 h 57150"/>
                  <a:gd name="connsiteX1" fmla="*/ -92 w 12700"/>
                  <a:gd name="connsiteY1" fmla="*/ -7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92" y="57071"/>
                    </a:moveTo>
                    <a:lnTo>
                      <a:pt x="-92" y="-79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6" name="Vrije vorm 245">
                <a:extLst>
                  <a:ext uri="{FF2B5EF4-FFF2-40B4-BE49-F238E27FC236}">
                    <a16:creationId xmlns:a16="http://schemas.microsoft.com/office/drawing/2014/main" id="{0770A19E-D656-A012-8046-D330E0999277}"/>
                  </a:ext>
                </a:extLst>
              </p:cNvPr>
              <p:cNvSpPr/>
              <p:nvPr/>
            </p:nvSpPr>
            <p:spPr>
              <a:xfrm>
                <a:off x="8305472" y="3721412"/>
                <a:ext cx="12700" cy="57150"/>
              </a:xfrm>
              <a:custGeom>
                <a:avLst/>
                <a:gdLst>
                  <a:gd name="connsiteX0" fmla="*/ -119 w 12700"/>
                  <a:gd name="connsiteY0" fmla="*/ 57071 h 57150"/>
                  <a:gd name="connsiteX1" fmla="*/ -119 w 12700"/>
                  <a:gd name="connsiteY1" fmla="*/ -7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19" y="57071"/>
                    </a:moveTo>
                    <a:lnTo>
                      <a:pt x="-119" y="-79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7" name="Vrije vorm 246">
                <a:extLst>
                  <a:ext uri="{FF2B5EF4-FFF2-40B4-BE49-F238E27FC236}">
                    <a16:creationId xmlns:a16="http://schemas.microsoft.com/office/drawing/2014/main" id="{0C7B3272-4974-8E38-1AEC-3A617EFA7BF7}"/>
                  </a:ext>
                </a:extLst>
              </p:cNvPr>
              <p:cNvSpPr/>
              <p:nvPr/>
            </p:nvSpPr>
            <p:spPr>
              <a:xfrm>
                <a:off x="9343697" y="3721412"/>
                <a:ext cx="12700" cy="57150"/>
              </a:xfrm>
              <a:custGeom>
                <a:avLst/>
                <a:gdLst>
                  <a:gd name="connsiteX0" fmla="*/ -146 w 12700"/>
                  <a:gd name="connsiteY0" fmla="*/ 57071 h 57150"/>
                  <a:gd name="connsiteX1" fmla="*/ -146 w 12700"/>
                  <a:gd name="connsiteY1" fmla="*/ -7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46" y="57071"/>
                    </a:moveTo>
                    <a:lnTo>
                      <a:pt x="-146" y="-79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8" name="Vrije vorm 247">
                <a:extLst>
                  <a:ext uri="{FF2B5EF4-FFF2-40B4-BE49-F238E27FC236}">
                    <a16:creationId xmlns:a16="http://schemas.microsoft.com/office/drawing/2014/main" id="{912528D6-81BE-79BB-3CC3-16B2E5109911}"/>
                  </a:ext>
                </a:extLst>
              </p:cNvPr>
              <p:cNvSpPr/>
              <p:nvPr/>
            </p:nvSpPr>
            <p:spPr>
              <a:xfrm>
                <a:off x="9286547" y="5864537"/>
                <a:ext cx="57150" cy="12700"/>
              </a:xfrm>
              <a:custGeom>
                <a:avLst/>
                <a:gdLst>
                  <a:gd name="connsiteX0" fmla="*/ -145 w 57150"/>
                  <a:gd name="connsiteY0" fmla="*/ -134 h 12700"/>
                  <a:gd name="connsiteX1" fmla="*/ 57005 w 57150"/>
                  <a:gd name="connsiteY1" fmla="*/ -13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145" y="-134"/>
                    </a:moveTo>
                    <a:lnTo>
                      <a:pt x="57005" y="-13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9" name="Vrije vorm 248">
                <a:extLst>
                  <a:ext uri="{FF2B5EF4-FFF2-40B4-BE49-F238E27FC236}">
                    <a16:creationId xmlns:a16="http://schemas.microsoft.com/office/drawing/2014/main" id="{09AD0EE3-1EDA-2DE2-EF59-0842CC8715DF}"/>
                  </a:ext>
                </a:extLst>
              </p:cNvPr>
              <p:cNvSpPr/>
              <p:nvPr/>
            </p:nvSpPr>
            <p:spPr>
              <a:xfrm>
                <a:off x="9286547" y="5150162"/>
                <a:ext cx="57150" cy="12700"/>
              </a:xfrm>
              <a:custGeom>
                <a:avLst/>
                <a:gdLst>
                  <a:gd name="connsiteX0" fmla="*/ -145 w 57150"/>
                  <a:gd name="connsiteY0" fmla="*/ -116 h 12700"/>
                  <a:gd name="connsiteX1" fmla="*/ 57005 w 57150"/>
                  <a:gd name="connsiteY1" fmla="*/ -11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145" y="-116"/>
                    </a:moveTo>
                    <a:lnTo>
                      <a:pt x="57005" y="-11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0" name="Vrije vorm 249">
                <a:extLst>
                  <a:ext uri="{FF2B5EF4-FFF2-40B4-BE49-F238E27FC236}">
                    <a16:creationId xmlns:a16="http://schemas.microsoft.com/office/drawing/2014/main" id="{D76BB429-A366-9EC1-8490-123BEF1DFE8B}"/>
                  </a:ext>
                </a:extLst>
              </p:cNvPr>
              <p:cNvSpPr/>
              <p:nvPr/>
            </p:nvSpPr>
            <p:spPr>
              <a:xfrm>
                <a:off x="9286547" y="4435787"/>
                <a:ext cx="57150" cy="12700"/>
              </a:xfrm>
              <a:custGeom>
                <a:avLst/>
                <a:gdLst>
                  <a:gd name="connsiteX0" fmla="*/ -145 w 57150"/>
                  <a:gd name="connsiteY0" fmla="*/ -97 h 12700"/>
                  <a:gd name="connsiteX1" fmla="*/ 57005 w 57150"/>
                  <a:gd name="connsiteY1" fmla="*/ -97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145" y="-97"/>
                    </a:moveTo>
                    <a:lnTo>
                      <a:pt x="57005" y="-97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1" name="Vrije vorm 250">
                <a:extLst>
                  <a:ext uri="{FF2B5EF4-FFF2-40B4-BE49-F238E27FC236}">
                    <a16:creationId xmlns:a16="http://schemas.microsoft.com/office/drawing/2014/main" id="{F7A83A16-4D63-3008-4400-63167A375485}"/>
                  </a:ext>
                </a:extLst>
              </p:cNvPr>
              <p:cNvSpPr/>
              <p:nvPr/>
            </p:nvSpPr>
            <p:spPr>
              <a:xfrm>
                <a:off x="9286547" y="3721412"/>
                <a:ext cx="57150" cy="12700"/>
              </a:xfrm>
              <a:custGeom>
                <a:avLst/>
                <a:gdLst>
                  <a:gd name="connsiteX0" fmla="*/ -145 w 57150"/>
                  <a:gd name="connsiteY0" fmla="*/ -78 h 12700"/>
                  <a:gd name="connsiteX1" fmla="*/ 57005 w 57150"/>
                  <a:gd name="connsiteY1" fmla="*/ -7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145" y="-78"/>
                    </a:moveTo>
                    <a:lnTo>
                      <a:pt x="57005" y="-78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2" name="Vrije vorm 251">
                <a:extLst>
                  <a:ext uri="{FF2B5EF4-FFF2-40B4-BE49-F238E27FC236}">
                    <a16:creationId xmlns:a16="http://schemas.microsoft.com/office/drawing/2014/main" id="{4F901A03-F613-7969-6F4A-243824C544C1}"/>
                  </a:ext>
                </a:extLst>
              </p:cNvPr>
              <p:cNvSpPr/>
              <p:nvPr/>
            </p:nvSpPr>
            <p:spPr>
              <a:xfrm>
                <a:off x="7709117" y="2992749"/>
                <a:ext cx="12700" cy="57150"/>
              </a:xfrm>
              <a:custGeom>
                <a:avLst/>
                <a:gdLst>
                  <a:gd name="connsiteX0" fmla="*/ -103 w 12700"/>
                  <a:gd name="connsiteY0" fmla="*/ -60 h 57150"/>
                  <a:gd name="connsiteX1" fmla="*/ -103 w 12700"/>
                  <a:gd name="connsiteY1" fmla="*/ 5709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03" y="-60"/>
                    </a:moveTo>
                    <a:lnTo>
                      <a:pt x="-103" y="5709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3" name="Vrije vorm 252">
                <a:extLst>
                  <a:ext uri="{FF2B5EF4-FFF2-40B4-BE49-F238E27FC236}">
                    <a16:creationId xmlns:a16="http://schemas.microsoft.com/office/drawing/2014/main" id="{46F580F2-7061-F1E1-3D93-BF274EAD6498}"/>
                  </a:ext>
                </a:extLst>
              </p:cNvPr>
              <p:cNvSpPr/>
              <p:nvPr/>
            </p:nvSpPr>
            <p:spPr>
              <a:xfrm>
                <a:off x="8391693" y="2992749"/>
                <a:ext cx="12700" cy="57150"/>
              </a:xfrm>
              <a:custGeom>
                <a:avLst/>
                <a:gdLst>
                  <a:gd name="connsiteX0" fmla="*/ -121 w 12700"/>
                  <a:gd name="connsiteY0" fmla="*/ -60 h 57150"/>
                  <a:gd name="connsiteX1" fmla="*/ -121 w 12700"/>
                  <a:gd name="connsiteY1" fmla="*/ 5709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21" y="-60"/>
                    </a:moveTo>
                    <a:lnTo>
                      <a:pt x="-121" y="5709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4" name="Vrije vorm 253">
                <a:extLst>
                  <a:ext uri="{FF2B5EF4-FFF2-40B4-BE49-F238E27FC236}">
                    <a16:creationId xmlns:a16="http://schemas.microsoft.com/office/drawing/2014/main" id="{6CCCB096-83CF-4F49-FD1D-79BFB926557B}"/>
                  </a:ext>
                </a:extLst>
              </p:cNvPr>
              <p:cNvSpPr/>
              <p:nvPr/>
            </p:nvSpPr>
            <p:spPr>
              <a:xfrm>
                <a:off x="9074218" y="2992749"/>
                <a:ext cx="12700" cy="57150"/>
              </a:xfrm>
              <a:custGeom>
                <a:avLst/>
                <a:gdLst>
                  <a:gd name="connsiteX0" fmla="*/ -139 w 12700"/>
                  <a:gd name="connsiteY0" fmla="*/ -60 h 57150"/>
                  <a:gd name="connsiteX1" fmla="*/ -139 w 12700"/>
                  <a:gd name="connsiteY1" fmla="*/ 5709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39" y="-60"/>
                    </a:moveTo>
                    <a:lnTo>
                      <a:pt x="-139" y="5709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5" name="Vrije vorm 254">
                <a:extLst>
                  <a:ext uri="{FF2B5EF4-FFF2-40B4-BE49-F238E27FC236}">
                    <a16:creationId xmlns:a16="http://schemas.microsoft.com/office/drawing/2014/main" id="{15E0C828-B823-E726-FC3C-EA9BACBDB52D}"/>
                  </a:ext>
                </a:extLst>
              </p:cNvPr>
              <p:cNvSpPr/>
              <p:nvPr/>
            </p:nvSpPr>
            <p:spPr>
              <a:xfrm>
                <a:off x="7262484" y="2375757"/>
                <a:ext cx="57150" cy="12700"/>
              </a:xfrm>
              <a:custGeom>
                <a:avLst/>
                <a:gdLst>
                  <a:gd name="connsiteX0" fmla="*/ 57058 w 57150"/>
                  <a:gd name="connsiteY0" fmla="*/ -43 h 12700"/>
                  <a:gd name="connsiteX1" fmla="*/ -92 w 57150"/>
                  <a:gd name="connsiteY1" fmla="*/ -4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058" y="-43"/>
                    </a:moveTo>
                    <a:lnTo>
                      <a:pt x="-92" y="-43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6" name="Vrije vorm 255">
                <a:extLst>
                  <a:ext uri="{FF2B5EF4-FFF2-40B4-BE49-F238E27FC236}">
                    <a16:creationId xmlns:a16="http://schemas.microsoft.com/office/drawing/2014/main" id="{EC6C31F2-00ED-2F02-BD01-A9796EF00C57}"/>
                  </a:ext>
                </a:extLst>
              </p:cNvPr>
              <p:cNvSpPr/>
              <p:nvPr/>
            </p:nvSpPr>
            <p:spPr>
              <a:xfrm>
                <a:off x="7262484" y="1673487"/>
                <a:ext cx="57150" cy="12700"/>
              </a:xfrm>
              <a:custGeom>
                <a:avLst/>
                <a:gdLst>
                  <a:gd name="connsiteX0" fmla="*/ 57058 w 57150"/>
                  <a:gd name="connsiteY0" fmla="*/ -24 h 12700"/>
                  <a:gd name="connsiteX1" fmla="*/ -92 w 57150"/>
                  <a:gd name="connsiteY1" fmla="*/ -2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058" y="-24"/>
                    </a:moveTo>
                    <a:lnTo>
                      <a:pt x="-92" y="-2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7" name="Vrije vorm 256">
                <a:extLst>
                  <a:ext uri="{FF2B5EF4-FFF2-40B4-BE49-F238E27FC236}">
                    <a16:creationId xmlns:a16="http://schemas.microsoft.com/office/drawing/2014/main" id="{C580BEA5-A20C-6E9C-C139-9D35224155F0}"/>
                  </a:ext>
                </a:extLst>
              </p:cNvPr>
              <p:cNvSpPr/>
              <p:nvPr/>
            </p:nvSpPr>
            <p:spPr>
              <a:xfrm>
                <a:off x="7262484" y="971217"/>
                <a:ext cx="57150" cy="12700"/>
              </a:xfrm>
              <a:custGeom>
                <a:avLst/>
                <a:gdLst>
                  <a:gd name="connsiteX0" fmla="*/ 57058 w 57150"/>
                  <a:gd name="connsiteY0" fmla="*/ -6 h 12700"/>
                  <a:gd name="connsiteX1" fmla="*/ -92 w 57150"/>
                  <a:gd name="connsiteY1" fmla="*/ -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57058" y="-6"/>
                    </a:moveTo>
                    <a:lnTo>
                      <a:pt x="-92" y="-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8" name="Vrije vorm 257">
                <a:extLst>
                  <a:ext uri="{FF2B5EF4-FFF2-40B4-BE49-F238E27FC236}">
                    <a16:creationId xmlns:a16="http://schemas.microsoft.com/office/drawing/2014/main" id="{4AD94C24-5FFE-72F1-1313-4B491E0D69AD}"/>
                  </a:ext>
                </a:extLst>
              </p:cNvPr>
              <p:cNvSpPr/>
              <p:nvPr/>
            </p:nvSpPr>
            <p:spPr>
              <a:xfrm>
                <a:off x="7709117" y="902012"/>
                <a:ext cx="12700" cy="57150"/>
              </a:xfrm>
              <a:custGeom>
                <a:avLst/>
                <a:gdLst>
                  <a:gd name="connsiteX0" fmla="*/ -103 w 12700"/>
                  <a:gd name="connsiteY0" fmla="*/ 57145 h 57150"/>
                  <a:gd name="connsiteX1" fmla="*/ -103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03" y="57145"/>
                    </a:moveTo>
                    <a:lnTo>
                      <a:pt x="-103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9" name="Vrije vorm 258">
                <a:extLst>
                  <a:ext uri="{FF2B5EF4-FFF2-40B4-BE49-F238E27FC236}">
                    <a16:creationId xmlns:a16="http://schemas.microsoft.com/office/drawing/2014/main" id="{85F0012D-A5CC-A60E-E59B-8E420E2C6742}"/>
                  </a:ext>
                </a:extLst>
              </p:cNvPr>
              <p:cNvSpPr/>
              <p:nvPr/>
            </p:nvSpPr>
            <p:spPr>
              <a:xfrm>
                <a:off x="8391693" y="902012"/>
                <a:ext cx="12700" cy="57150"/>
              </a:xfrm>
              <a:custGeom>
                <a:avLst/>
                <a:gdLst>
                  <a:gd name="connsiteX0" fmla="*/ -121 w 12700"/>
                  <a:gd name="connsiteY0" fmla="*/ 57145 h 57150"/>
                  <a:gd name="connsiteX1" fmla="*/ -121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21" y="57145"/>
                    </a:moveTo>
                    <a:lnTo>
                      <a:pt x="-121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0" name="Vrije vorm 259">
                <a:extLst>
                  <a:ext uri="{FF2B5EF4-FFF2-40B4-BE49-F238E27FC236}">
                    <a16:creationId xmlns:a16="http://schemas.microsoft.com/office/drawing/2014/main" id="{E927257A-74EE-15F6-E869-80E6A9372489}"/>
                  </a:ext>
                </a:extLst>
              </p:cNvPr>
              <p:cNvSpPr/>
              <p:nvPr/>
            </p:nvSpPr>
            <p:spPr>
              <a:xfrm>
                <a:off x="9074218" y="902012"/>
                <a:ext cx="12700" cy="57150"/>
              </a:xfrm>
              <a:custGeom>
                <a:avLst/>
                <a:gdLst>
                  <a:gd name="connsiteX0" fmla="*/ -139 w 12700"/>
                  <a:gd name="connsiteY0" fmla="*/ 57145 h 57150"/>
                  <a:gd name="connsiteX1" fmla="*/ -139 w 12700"/>
                  <a:gd name="connsiteY1" fmla="*/ -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57150">
                    <a:moveTo>
                      <a:pt x="-139" y="57145"/>
                    </a:moveTo>
                    <a:lnTo>
                      <a:pt x="-139" y="-5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1" name="Vrije vorm 260">
                <a:extLst>
                  <a:ext uri="{FF2B5EF4-FFF2-40B4-BE49-F238E27FC236}">
                    <a16:creationId xmlns:a16="http://schemas.microsoft.com/office/drawing/2014/main" id="{D989F669-FA45-D0BC-7B2E-B5BC1A2A8CF1}"/>
                  </a:ext>
                </a:extLst>
              </p:cNvPr>
              <p:cNvSpPr/>
              <p:nvPr/>
            </p:nvSpPr>
            <p:spPr>
              <a:xfrm>
                <a:off x="9286547" y="2375757"/>
                <a:ext cx="57150" cy="12700"/>
              </a:xfrm>
              <a:custGeom>
                <a:avLst/>
                <a:gdLst>
                  <a:gd name="connsiteX0" fmla="*/ -145 w 57150"/>
                  <a:gd name="connsiteY0" fmla="*/ -43 h 12700"/>
                  <a:gd name="connsiteX1" fmla="*/ 57005 w 57150"/>
                  <a:gd name="connsiteY1" fmla="*/ -43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145" y="-43"/>
                    </a:moveTo>
                    <a:lnTo>
                      <a:pt x="57005" y="-43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2" name="Vrije vorm 261">
                <a:extLst>
                  <a:ext uri="{FF2B5EF4-FFF2-40B4-BE49-F238E27FC236}">
                    <a16:creationId xmlns:a16="http://schemas.microsoft.com/office/drawing/2014/main" id="{345EBFF3-62A5-80B9-3CD7-71ECE6FC47AE}"/>
                  </a:ext>
                </a:extLst>
              </p:cNvPr>
              <p:cNvSpPr/>
              <p:nvPr/>
            </p:nvSpPr>
            <p:spPr>
              <a:xfrm>
                <a:off x="9286547" y="1673487"/>
                <a:ext cx="57150" cy="12700"/>
              </a:xfrm>
              <a:custGeom>
                <a:avLst/>
                <a:gdLst>
                  <a:gd name="connsiteX0" fmla="*/ -145 w 57150"/>
                  <a:gd name="connsiteY0" fmla="*/ -24 h 12700"/>
                  <a:gd name="connsiteX1" fmla="*/ 57005 w 57150"/>
                  <a:gd name="connsiteY1" fmla="*/ -2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145" y="-24"/>
                    </a:moveTo>
                    <a:lnTo>
                      <a:pt x="57005" y="-2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3" name="Vrije vorm 262">
                <a:extLst>
                  <a:ext uri="{FF2B5EF4-FFF2-40B4-BE49-F238E27FC236}">
                    <a16:creationId xmlns:a16="http://schemas.microsoft.com/office/drawing/2014/main" id="{10319298-9452-BEFD-FD56-B2180FFD390D}"/>
                  </a:ext>
                </a:extLst>
              </p:cNvPr>
              <p:cNvSpPr/>
              <p:nvPr/>
            </p:nvSpPr>
            <p:spPr>
              <a:xfrm>
                <a:off x="9286547" y="971217"/>
                <a:ext cx="57150" cy="12700"/>
              </a:xfrm>
              <a:custGeom>
                <a:avLst/>
                <a:gdLst>
                  <a:gd name="connsiteX0" fmla="*/ -145 w 57150"/>
                  <a:gd name="connsiteY0" fmla="*/ -6 h 12700"/>
                  <a:gd name="connsiteX1" fmla="*/ 57005 w 57150"/>
                  <a:gd name="connsiteY1" fmla="*/ -6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2700">
                    <a:moveTo>
                      <a:pt x="-145" y="-6"/>
                    </a:moveTo>
                    <a:lnTo>
                      <a:pt x="57005" y="-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4" name="Vrije vorm 263">
                <a:extLst>
                  <a:ext uri="{FF2B5EF4-FFF2-40B4-BE49-F238E27FC236}">
                    <a16:creationId xmlns:a16="http://schemas.microsoft.com/office/drawing/2014/main" id="{A3658EB8-B606-C747-5C35-502396CE3821}"/>
                  </a:ext>
                </a:extLst>
              </p:cNvPr>
              <p:cNvSpPr/>
              <p:nvPr/>
            </p:nvSpPr>
            <p:spPr>
              <a:xfrm>
                <a:off x="4443084" y="5864537"/>
                <a:ext cx="2085975" cy="12700"/>
              </a:xfrm>
              <a:custGeom>
                <a:avLst/>
                <a:gdLst>
                  <a:gd name="connsiteX0" fmla="*/ -45 w 2085975"/>
                  <a:gd name="connsiteY0" fmla="*/ -134 h 12700"/>
                  <a:gd name="connsiteX1" fmla="*/ 2085930 w 2085975"/>
                  <a:gd name="connsiteY1" fmla="*/ -13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2700">
                    <a:moveTo>
                      <a:pt x="-45" y="-134"/>
                    </a:moveTo>
                    <a:lnTo>
                      <a:pt x="2085930" y="-13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5" name="Vrije vorm 264">
                <a:extLst>
                  <a:ext uri="{FF2B5EF4-FFF2-40B4-BE49-F238E27FC236}">
                    <a16:creationId xmlns:a16="http://schemas.microsoft.com/office/drawing/2014/main" id="{7A7DC211-8A19-A1CF-9AF8-F8603B1D94E7}"/>
                  </a:ext>
                </a:extLst>
              </p:cNvPr>
              <p:cNvSpPr/>
              <p:nvPr/>
            </p:nvSpPr>
            <p:spPr>
              <a:xfrm>
                <a:off x="4447847" y="897249"/>
                <a:ext cx="12700" cy="4972050"/>
              </a:xfrm>
              <a:custGeom>
                <a:avLst/>
                <a:gdLst>
                  <a:gd name="connsiteX0" fmla="*/ -18 w 12700"/>
                  <a:gd name="connsiteY0" fmla="*/ 4971981 h 4972050"/>
                  <a:gd name="connsiteX1" fmla="*/ -18 w 12700"/>
                  <a:gd name="connsiteY1" fmla="*/ -69 h 49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972050">
                    <a:moveTo>
                      <a:pt x="-18" y="4971981"/>
                    </a:moveTo>
                    <a:lnTo>
                      <a:pt x="-18" y="-69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6" name="Vrije vorm 265">
                <a:extLst>
                  <a:ext uri="{FF2B5EF4-FFF2-40B4-BE49-F238E27FC236}">
                    <a16:creationId xmlns:a16="http://schemas.microsoft.com/office/drawing/2014/main" id="{44943749-8905-C4F4-88CF-EDBDA35D209F}"/>
                  </a:ext>
                </a:extLst>
              </p:cNvPr>
              <p:cNvSpPr/>
              <p:nvPr/>
            </p:nvSpPr>
            <p:spPr>
              <a:xfrm>
                <a:off x="4443084" y="902012"/>
                <a:ext cx="2085975" cy="12700"/>
              </a:xfrm>
              <a:custGeom>
                <a:avLst/>
                <a:gdLst>
                  <a:gd name="connsiteX0" fmla="*/ -45 w 2085975"/>
                  <a:gd name="connsiteY0" fmla="*/ -4 h 12700"/>
                  <a:gd name="connsiteX1" fmla="*/ 2085930 w 2085975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2700">
                    <a:moveTo>
                      <a:pt x="-45" y="-4"/>
                    </a:moveTo>
                    <a:lnTo>
                      <a:pt x="2085930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7" name="Vrije vorm 266">
                <a:extLst>
                  <a:ext uri="{FF2B5EF4-FFF2-40B4-BE49-F238E27FC236}">
                    <a16:creationId xmlns:a16="http://schemas.microsoft.com/office/drawing/2014/main" id="{01DBD005-DA11-8DD5-E51D-8C08BCD7D680}"/>
                  </a:ext>
                </a:extLst>
              </p:cNvPr>
              <p:cNvSpPr/>
              <p:nvPr/>
            </p:nvSpPr>
            <p:spPr>
              <a:xfrm>
                <a:off x="6524297" y="897249"/>
                <a:ext cx="12700" cy="4972050"/>
              </a:xfrm>
              <a:custGeom>
                <a:avLst/>
                <a:gdLst>
                  <a:gd name="connsiteX0" fmla="*/ -72 w 12700"/>
                  <a:gd name="connsiteY0" fmla="*/ 4971981 h 4972050"/>
                  <a:gd name="connsiteX1" fmla="*/ -72 w 12700"/>
                  <a:gd name="connsiteY1" fmla="*/ -69 h 497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4972050">
                    <a:moveTo>
                      <a:pt x="-72" y="4971981"/>
                    </a:moveTo>
                    <a:lnTo>
                      <a:pt x="-72" y="-69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8" name="Vrije vorm 267">
                <a:extLst>
                  <a:ext uri="{FF2B5EF4-FFF2-40B4-BE49-F238E27FC236}">
                    <a16:creationId xmlns:a16="http://schemas.microsoft.com/office/drawing/2014/main" id="{49262646-1802-F9E5-48CC-BACAA806DBC2}"/>
                  </a:ext>
                </a:extLst>
              </p:cNvPr>
              <p:cNvSpPr/>
              <p:nvPr/>
            </p:nvSpPr>
            <p:spPr>
              <a:xfrm>
                <a:off x="7262484" y="5864537"/>
                <a:ext cx="2085975" cy="12700"/>
              </a:xfrm>
              <a:custGeom>
                <a:avLst/>
                <a:gdLst>
                  <a:gd name="connsiteX0" fmla="*/ -119 w 2085975"/>
                  <a:gd name="connsiteY0" fmla="*/ -134 h 12700"/>
                  <a:gd name="connsiteX1" fmla="*/ 2085856 w 2085975"/>
                  <a:gd name="connsiteY1" fmla="*/ -13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2700">
                    <a:moveTo>
                      <a:pt x="-119" y="-134"/>
                    </a:moveTo>
                    <a:lnTo>
                      <a:pt x="2085856" y="-13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9" name="Vrije vorm 268">
                <a:extLst>
                  <a:ext uri="{FF2B5EF4-FFF2-40B4-BE49-F238E27FC236}">
                    <a16:creationId xmlns:a16="http://schemas.microsoft.com/office/drawing/2014/main" id="{4E6E16EB-3620-DFCE-A01F-1A559E9ABEED}"/>
                  </a:ext>
                </a:extLst>
              </p:cNvPr>
              <p:cNvSpPr/>
              <p:nvPr/>
            </p:nvSpPr>
            <p:spPr>
              <a:xfrm>
                <a:off x="7267247" y="3716649"/>
                <a:ext cx="12700" cy="2152650"/>
              </a:xfrm>
              <a:custGeom>
                <a:avLst/>
                <a:gdLst>
                  <a:gd name="connsiteX0" fmla="*/ -92 w 12700"/>
                  <a:gd name="connsiteY0" fmla="*/ 2152544 h 2152650"/>
                  <a:gd name="connsiteX1" fmla="*/ -92 w 12700"/>
                  <a:gd name="connsiteY1" fmla="*/ -106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52650">
                    <a:moveTo>
                      <a:pt x="-92" y="2152544"/>
                    </a:moveTo>
                    <a:lnTo>
                      <a:pt x="-92" y="-10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0" name="Vrije vorm 269">
                <a:extLst>
                  <a:ext uri="{FF2B5EF4-FFF2-40B4-BE49-F238E27FC236}">
                    <a16:creationId xmlns:a16="http://schemas.microsoft.com/office/drawing/2014/main" id="{7EA43773-2DCB-61C3-6EE8-32D34BA34777}"/>
                  </a:ext>
                </a:extLst>
              </p:cNvPr>
              <p:cNvSpPr/>
              <p:nvPr/>
            </p:nvSpPr>
            <p:spPr>
              <a:xfrm>
                <a:off x="7262484" y="3721412"/>
                <a:ext cx="2085975" cy="12700"/>
              </a:xfrm>
              <a:custGeom>
                <a:avLst/>
                <a:gdLst>
                  <a:gd name="connsiteX0" fmla="*/ -119 w 2085975"/>
                  <a:gd name="connsiteY0" fmla="*/ -78 h 12700"/>
                  <a:gd name="connsiteX1" fmla="*/ 2085856 w 2085975"/>
                  <a:gd name="connsiteY1" fmla="*/ -78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2700">
                    <a:moveTo>
                      <a:pt x="-119" y="-78"/>
                    </a:moveTo>
                    <a:lnTo>
                      <a:pt x="2085856" y="-78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1" name="Vrije vorm 270">
                <a:extLst>
                  <a:ext uri="{FF2B5EF4-FFF2-40B4-BE49-F238E27FC236}">
                    <a16:creationId xmlns:a16="http://schemas.microsoft.com/office/drawing/2014/main" id="{45E500D5-1AC1-6FB0-E7AC-3DEF1A7FB337}"/>
                  </a:ext>
                </a:extLst>
              </p:cNvPr>
              <p:cNvSpPr/>
              <p:nvPr/>
            </p:nvSpPr>
            <p:spPr>
              <a:xfrm>
                <a:off x="9343697" y="3716649"/>
                <a:ext cx="12700" cy="2152650"/>
              </a:xfrm>
              <a:custGeom>
                <a:avLst/>
                <a:gdLst>
                  <a:gd name="connsiteX0" fmla="*/ -146 w 12700"/>
                  <a:gd name="connsiteY0" fmla="*/ 2152544 h 2152650"/>
                  <a:gd name="connsiteX1" fmla="*/ -146 w 12700"/>
                  <a:gd name="connsiteY1" fmla="*/ -106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52650">
                    <a:moveTo>
                      <a:pt x="-146" y="2152544"/>
                    </a:moveTo>
                    <a:lnTo>
                      <a:pt x="-146" y="-106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2" name="Vrije vorm 271">
                <a:extLst>
                  <a:ext uri="{FF2B5EF4-FFF2-40B4-BE49-F238E27FC236}">
                    <a16:creationId xmlns:a16="http://schemas.microsoft.com/office/drawing/2014/main" id="{40B4A071-A6F1-E3BE-2C92-B2DAE82D9B3F}"/>
                  </a:ext>
                </a:extLst>
              </p:cNvPr>
              <p:cNvSpPr/>
              <p:nvPr/>
            </p:nvSpPr>
            <p:spPr>
              <a:xfrm>
                <a:off x="7262484" y="3045137"/>
                <a:ext cx="2085975" cy="12700"/>
              </a:xfrm>
              <a:custGeom>
                <a:avLst/>
                <a:gdLst>
                  <a:gd name="connsiteX0" fmla="*/ -119 w 2085975"/>
                  <a:gd name="connsiteY0" fmla="*/ -60 h 12700"/>
                  <a:gd name="connsiteX1" fmla="*/ 2085856 w 2085975"/>
                  <a:gd name="connsiteY1" fmla="*/ -6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2700">
                    <a:moveTo>
                      <a:pt x="-119" y="-60"/>
                    </a:moveTo>
                    <a:lnTo>
                      <a:pt x="2085856" y="-6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3" name="Vrije vorm 272">
                <a:extLst>
                  <a:ext uri="{FF2B5EF4-FFF2-40B4-BE49-F238E27FC236}">
                    <a16:creationId xmlns:a16="http://schemas.microsoft.com/office/drawing/2014/main" id="{46B012F5-7CA3-DFB6-0F3C-D6ACE7AB48F1}"/>
                  </a:ext>
                </a:extLst>
              </p:cNvPr>
              <p:cNvSpPr/>
              <p:nvPr/>
            </p:nvSpPr>
            <p:spPr>
              <a:xfrm>
                <a:off x="7267247" y="897249"/>
                <a:ext cx="12700" cy="2152650"/>
              </a:xfrm>
              <a:custGeom>
                <a:avLst/>
                <a:gdLst>
                  <a:gd name="connsiteX0" fmla="*/ -92 w 12700"/>
                  <a:gd name="connsiteY0" fmla="*/ 2152618 h 2152650"/>
                  <a:gd name="connsiteX1" fmla="*/ -92 w 12700"/>
                  <a:gd name="connsiteY1" fmla="*/ -32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52650">
                    <a:moveTo>
                      <a:pt x="-92" y="2152618"/>
                    </a:moveTo>
                    <a:lnTo>
                      <a:pt x="-92" y="-32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4" name="Vrije vorm 273">
                <a:extLst>
                  <a:ext uri="{FF2B5EF4-FFF2-40B4-BE49-F238E27FC236}">
                    <a16:creationId xmlns:a16="http://schemas.microsoft.com/office/drawing/2014/main" id="{8775C9B9-F894-67CC-E1A3-C66C42F8B9CF}"/>
                  </a:ext>
                </a:extLst>
              </p:cNvPr>
              <p:cNvSpPr/>
              <p:nvPr/>
            </p:nvSpPr>
            <p:spPr>
              <a:xfrm>
                <a:off x="7262484" y="902012"/>
                <a:ext cx="2085975" cy="12700"/>
              </a:xfrm>
              <a:custGeom>
                <a:avLst/>
                <a:gdLst>
                  <a:gd name="connsiteX0" fmla="*/ -119 w 2085975"/>
                  <a:gd name="connsiteY0" fmla="*/ -4 h 12700"/>
                  <a:gd name="connsiteX1" fmla="*/ 2085856 w 2085975"/>
                  <a:gd name="connsiteY1" fmla="*/ -4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85975" h="12700">
                    <a:moveTo>
                      <a:pt x="-119" y="-4"/>
                    </a:moveTo>
                    <a:lnTo>
                      <a:pt x="2085856" y="-4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5" name="Vrije vorm 274">
                <a:extLst>
                  <a:ext uri="{FF2B5EF4-FFF2-40B4-BE49-F238E27FC236}">
                    <a16:creationId xmlns:a16="http://schemas.microsoft.com/office/drawing/2014/main" id="{CA02D388-4A54-DA5F-55F3-B8FBD5EC9E9C}"/>
                  </a:ext>
                </a:extLst>
              </p:cNvPr>
              <p:cNvSpPr/>
              <p:nvPr/>
            </p:nvSpPr>
            <p:spPr>
              <a:xfrm>
                <a:off x="9343697" y="897249"/>
                <a:ext cx="12700" cy="2152650"/>
              </a:xfrm>
              <a:custGeom>
                <a:avLst/>
                <a:gdLst>
                  <a:gd name="connsiteX0" fmla="*/ -146 w 12700"/>
                  <a:gd name="connsiteY0" fmla="*/ 2152618 h 2152650"/>
                  <a:gd name="connsiteX1" fmla="*/ -146 w 12700"/>
                  <a:gd name="connsiteY1" fmla="*/ -32 h 215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2152650">
                    <a:moveTo>
                      <a:pt x="-146" y="2152618"/>
                    </a:moveTo>
                    <a:lnTo>
                      <a:pt x="-146" y="-32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Tekstvak 275">
                  <a:extLst>
                    <a:ext uri="{FF2B5EF4-FFF2-40B4-BE49-F238E27FC236}">
                      <a16:creationId xmlns:a16="http://schemas.microsoft.com/office/drawing/2014/main" id="{E099889D-B4E9-B4FA-E000-E51C69313581}"/>
                    </a:ext>
                  </a:extLst>
                </p:cNvPr>
                <p:cNvSpPr txBox="1"/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276" name="Tekstvak 275">
                  <a:extLst>
                    <a:ext uri="{FF2B5EF4-FFF2-40B4-BE49-F238E27FC236}">
                      <a16:creationId xmlns:a16="http://schemas.microsoft.com/office/drawing/2014/main" id="{E099889D-B4E9-B4FA-E000-E51C69313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Tekstvak 276">
                  <a:extLst>
                    <a:ext uri="{FF2B5EF4-FFF2-40B4-BE49-F238E27FC236}">
                      <a16:creationId xmlns:a16="http://schemas.microsoft.com/office/drawing/2014/main" id="{5D491329-3E1B-93A4-F62E-D252099EC1DA}"/>
                    </a:ext>
                  </a:extLst>
                </p:cNvPr>
                <p:cNvSpPr txBox="1"/>
                <p:nvPr/>
              </p:nvSpPr>
              <p:spPr>
                <a:xfrm>
                  <a:off x="400722" y="3502666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7" name="Tekstvak 276">
                  <a:extLst>
                    <a:ext uri="{FF2B5EF4-FFF2-40B4-BE49-F238E27FC236}">
                      <a16:creationId xmlns:a16="http://schemas.microsoft.com/office/drawing/2014/main" id="{5D491329-3E1B-93A4-F62E-D252099EC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722" y="3502666"/>
                  <a:ext cx="43268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00" t="-2941" r="-28571" b="-3529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8" name="Blokboog 277">
              <a:extLst>
                <a:ext uri="{FF2B5EF4-FFF2-40B4-BE49-F238E27FC236}">
                  <a16:creationId xmlns:a16="http://schemas.microsoft.com/office/drawing/2014/main" id="{6CDE4005-F3B7-C75A-DECB-ADF57E18A0B3}"/>
                </a:ext>
              </a:extLst>
            </p:cNvPr>
            <p:cNvSpPr/>
            <p:nvPr/>
          </p:nvSpPr>
          <p:spPr>
            <a:xfrm rot="15185624">
              <a:off x="2113055" y="5485160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280" name="Rechthoek 279">
              <a:extLst>
                <a:ext uri="{FF2B5EF4-FFF2-40B4-BE49-F238E27FC236}">
                  <a16:creationId xmlns:a16="http://schemas.microsoft.com/office/drawing/2014/main" id="{2960FBB5-F215-3F9F-5BD0-AA0B7BC54C02}"/>
                </a:ext>
              </a:extLst>
            </p:cNvPr>
            <p:cNvSpPr/>
            <p:nvPr/>
          </p:nvSpPr>
          <p:spPr>
            <a:xfrm>
              <a:off x="3320971" y="4110381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1" name="Rechthoek 280">
              <a:extLst>
                <a:ext uri="{FF2B5EF4-FFF2-40B4-BE49-F238E27FC236}">
                  <a16:creationId xmlns:a16="http://schemas.microsoft.com/office/drawing/2014/main" id="{BA6B8D9D-6E93-82AA-943C-841F4588E7C3}"/>
                </a:ext>
              </a:extLst>
            </p:cNvPr>
            <p:cNvSpPr/>
            <p:nvPr/>
          </p:nvSpPr>
          <p:spPr>
            <a:xfrm rot="16200000">
              <a:off x="1882020" y="2631907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9" name="Rechthoek 278">
              <a:extLst>
                <a:ext uri="{FF2B5EF4-FFF2-40B4-BE49-F238E27FC236}">
                  <a16:creationId xmlns:a16="http://schemas.microsoft.com/office/drawing/2014/main" id="{17C28E01-CDE1-1EEE-1470-3D1F36F47BA1}"/>
                </a:ext>
              </a:extLst>
            </p:cNvPr>
            <p:cNvSpPr/>
            <p:nvPr/>
          </p:nvSpPr>
          <p:spPr>
            <a:xfrm>
              <a:off x="391207" y="4074861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82" name="Rechthoek 281">
              <a:extLst>
                <a:ext uri="{FF2B5EF4-FFF2-40B4-BE49-F238E27FC236}">
                  <a16:creationId xmlns:a16="http://schemas.microsoft.com/office/drawing/2014/main" id="{64E27776-C50E-D046-BA10-21CB100A5769}"/>
                </a:ext>
              </a:extLst>
            </p:cNvPr>
            <p:cNvSpPr/>
            <p:nvPr/>
          </p:nvSpPr>
          <p:spPr>
            <a:xfrm rot="16200000">
              <a:off x="1691237" y="4808745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83" name="Groep 282">
              <a:extLst>
                <a:ext uri="{FF2B5EF4-FFF2-40B4-BE49-F238E27FC236}">
                  <a16:creationId xmlns:a16="http://schemas.microsoft.com/office/drawing/2014/main" id="{8490079C-E9D0-5A6A-7C1B-3BD890B8CEFF}"/>
                </a:ext>
              </a:extLst>
            </p:cNvPr>
            <p:cNvGrpSpPr/>
            <p:nvPr/>
          </p:nvGrpSpPr>
          <p:grpSpPr>
            <a:xfrm>
              <a:off x="544194" y="6062351"/>
              <a:ext cx="2839902" cy="355141"/>
              <a:chOff x="5999598" y="3727623"/>
              <a:chExt cx="6082531" cy="3334986"/>
            </a:xfrm>
          </p:grpSpPr>
          <p:sp>
            <p:nvSpPr>
              <p:cNvPr id="284" name="Ovaal 283">
                <a:extLst>
                  <a:ext uri="{FF2B5EF4-FFF2-40B4-BE49-F238E27FC236}">
                    <a16:creationId xmlns:a16="http://schemas.microsoft.com/office/drawing/2014/main" id="{D93759A2-F36C-8D55-F093-22BB22FE3929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5" name="Tekstvak 284">
                <a:extLst>
                  <a:ext uri="{FF2B5EF4-FFF2-40B4-BE49-F238E27FC236}">
                    <a16:creationId xmlns:a16="http://schemas.microsoft.com/office/drawing/2014/main" id="{2F0EF42E-EEA3-AD3B-E428-7BA1D7285264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286" name="Ovaal 285">
                <a:extLst>
                  <a:ext uri="{FF2B5EF4-FFF2-40B4-BE49-F238E27FC236}">
                    <a16:creationId xmlns:a16="http://schemas.microsoft.com/office/drawing/2014/main" id="{B835EF6D-7CDB-72C6-DDD3-E501F997523A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1E138025-A970-D830-6CCE-7261D0549310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4BA2B28A-D489-B582-B2B1-B4D80D1A3082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89" name="Vrije vorm 288">
                <a:extLst>
                  <a:ext uri="{FF2B5EF4-FFF2-40B4-BE49-F238E27FC236}">
                    <a16:creationId xmlns:a16="http://schemas.microsoft.com/office/drawing/2014/main" id="{82791C78-C2E6-1973-6FFB-45DB09420AAF}"/>
                  </a:ext>
                </a:extLst>
              </p:cNvPr>
              <p:cNvSpPr/>
              <p:nvPr/>
            </p:nvSpPr>
            <p:spPr>
              <a:xfrm>
                <a:off x="6072805" y="3729905"/>
                <a:ext cx="6009324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0" name="Vrije vorm 289">
                <a:extLst>
                  <a:ext uri="{FF2B5EF4-FFF2-40B4-BE49-F238E27FC236}">
                    <a16:creationId xmlns:a16="http://schemas.microsoft.com/office/drawing/2014/main" id="{6C424B68-9FD7-B7AD-AE0C-D434BAE497C4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1" name="Vrije vorm 290">
                <a:extLst>
                  <a:ext uri="{FF2B5EF4-FFF2-40B4-BE49-F238E27FC236}">
                    <a16:creationId xmlns:a16="http://schemas.microsoft.com/office/drawing/2014/main" id="{B7F54E81-980F-55CC-BBD5-3CB1542F9373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2" name="Vrije vorm 291">
                <a:extLst>
                  <a:ext uri="{FF2B5EF4-FFF2-40B4-BE49-F238E27FC236}">
                    <a16:creationId xmlns:a16="http://schemas.microsoft.com/office/drawing/2014/main" id="{98558D91-0358-6478-D8B8-7722F15EB41B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3" name="Vrije vorm 292">
                <a:extLst>
                  <a:ext uri="{FF2B5EF4-FFF2-40B4-BE49-F238E27FC236}">
                    <a16:creationId xmlns:a16="http://schemas.microsoft.com/office/drawing/2014/main" id="{26D007A4-AF1F-9D82-FE8A-B01162529F8F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4" name="Vrije vorm 293">
                <a:extLst>
                  <a:ext uri="{FF2B5EF4-FFF2-40B4-BE49-F238E27FC236}">
                    <a16:creationId xmlns:a16="http://schemas.microsoft.com/office/drawing/2014/main" id="{8D798586-F081-9F46-3354-B8EE48E1433B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5" name="Vrije vorm 294">
                <a:extLst>
                  <a:ext uri="{FF2B5EF4-FFF2-40B4-BE49-F238E27FC236}">
                    <a16:creationId xmlns:a16="http://schemas.microsoft.com/office/drawing/2014/main" id="{A7F74F19-50C5-ED1C-F78F-CCF88AA02B22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6" name="Vrije vorm 295">
                <a:extLst>
                  <a:ext uri="{FF2B5EF4-FFF2-40B4-BE49-F238E27FC236}">
                    <a16:creationId xmlns:a16="http://schemas.microsoft.com/office/drawing/2014/main" id="{6552A541-4B0F-B194-6D6A-2A92514045CC}"/>
                  </a:ext>
                </a:extLst>
              </p:cNvPr>
              <p:cNvSpPr/>
              <p:nvPr/>
            </p:nvSpPr>
            <p:spPr>
              <a:xfrm>
                <a:off x="6055319" y="5112145"/>
                <a:ext cx="6009322" cy="6104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7" name="Vrije vorm 296">
                <a:extLst>
                  <a:ext uri="{FF2B5EF4-FFF2-40B4-BE49-F238E27FC236}">
                    <a16:creationId xmlns:a16="http://schemas.microsoft.com/office/drawing/2014/main" id="{8626F69B-4720-0C86-BD46-03A230B7BEC6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8" name="Vrije vorm 297">
                <a:extLst>
                  <a:ext uri="{FF2B5EF4-FFF2-40B4-BE49-F238E27FC236}">
                    <a16:creationId xmlns:a16="http://schemas.microsoft.com/office/drawing/2014/main" id="{B99A49A0-D0CB-A36B-3EDE-45DB3F82E96F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9" name="Vrije vorm 298">
                <a:extLst>
                  <a:ext uri="{FF2B5EF4-FFF2-40B4-BE49-F238E27FC236}">
                    <a16:creationId xmlns:a16="http://schemas.microsoft.com/office/drawing/2014/main" id="{BE2068D1-ABBB-17CC-A925-CBA1F4CA0D6E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0" name="Vrije vorm 299">
                <a:extLst>
                  <a:ext uri="{FF2B5EF4-FFF2-40B4-BE49-F238E27FC236}">
                    <a16:creationId xmlns:a16="http://schemas.microsoft.com/office/drawing/2014/main" id="{1730C353-F64D-551B-FC6E-AE2F35D966B8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1" name="Vrije vorm 300">
                <a:extLst>
                  <a:ext uri="{FF2B5EF4-FFF2-40B4-BE49-F238E27FC236}">
                    <a16:creationId xmlns:a16="http://schemas.microsoft.com/office/drawing/2014/main" id="{C874E86C-2DDC-BC50-43AA-C7017CCBAC16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2" name="Vrije vorm 301">
                <a:extLst>
                  <a:ext uri="{FF2B5EF4-FFF2-40B4-BE49-F238E27FC236}">
                    <a16:creationId xmlns:a16="http://schemas.microsoft.com/office/drawing/2014/main" id="{7C63FFED-DB68-9E75-93B8-1B39642033A8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3" name="Vrije vorm 302">
                <a:extLst>
                  <a:ext uri="{FF2B5EF4-FFF2-40B4-BE49-F238E27FC236}">
                    <a16:creationId xmlns:a16="http://schemas.microsoft.com/office/drawing/2014/main" id="{AA8E7489-4F3E-A81F-DD45-C8946260F67A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4" name="Vrije vorm 303">
                <a:extLst>
                  <a:ext uri="{FF2B5EF4-FFF2-40B4-BE49-F238E27FC236}">
                    <a16:creationId xmlns:a16="http://schemas.microsoft.com/office/drawing/2014/main" id="{801842E1-648F-4DB2-660C-F0C63FD05548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5" name="Vrije vorm 304">
                <a:extLst>
                  <a:ext uri="{FF2B5EF4-FFF2-40B4-BE49-F238E27FC236}">
                    <a16:creationId xmlns:a16="http://schemas.microsoft.com/office/drawing/2014/main" id="{5768670C-D716-70AB-A109-72408F686EF8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6" name="Vrije vorm 305">
                <a:extLst>
                  <a:ext uri="{FF2B5EF4-FFF2-40B4-BE49-F238E27FC236}">
                    <a16:creationId xmlns:a16="http://schemas.microsoft.com/office/drawing/2014/main" id="{BB1B8271-03B4-C292-6EBB-6D6E750634B9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7" name="Vrije vorm 306">
                <a:extLst>
                  <a:ext uri="{FF2B5EF4-FFF2-40B4-BE49-F238E27FC236}">
                    <a16:creationId xmlns:a16="http://schemas.microsoft.com/office/drawing/2014/main" id="{52AD89E5-6F6F-D709-9B9E-D0BAB07DB75C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8" name="Vrije vorm 307">
                <a:extLst>
                  <a:ext uri="{FF2B5EF4-FFF2-40B4-BE49-F238E27FC236}">
                    <a16:creationId xmlns:a16="http://schemas.microsoft.com/office/drawing/2014/main" id="{E2F81F48-A59E-3617-16F1-FF783CF32B2A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9" name="Vrije vorm 308">
                <a:extLst>
                  <a:ext uri="{FF2B5EF4-FFF2-40B4-BE49-F238E27FC236}">
                    <a16:creationId xmlns:a16="http://schemas.microsoft.com/office/drawing/2014/main" id="{38305492-5245-9159-D6D8-D72B86270137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0" name="Tekstvak 309">
                  <a:extLst>
                    <a:ext uri="{FF2B5EF4-FFF2-40B4-BE49-F238E27FC236}">
                      <a16:creationId xmlns:a16="http://schemas.microsoft.com/office/drawing/2014/main" id="{529796F3-DA5C-BCBE-2F0B-73E82F4E7FA2}"/>
                    </a:ext>
                  </a:extLst>
                </p:cNvPr>
                <p:cNvSpPr txBox="1"/>
                <p:nvPr/>
              </p:nvSpPr>
              <p:spPr>
                <a:xfrm>
                  <a:off x="615617" y="6049399"/>
                  <a:ext cx="20832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l-NL" sz="1000" b="0" dirty="0"/>
                    <a:t>y</a:t>
                  </a:r>
                  <a14:m>
                    <m:oMath xmlns:m="http://schemas.openxmlformats.org/officeDocument/2006/math"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nl-NL" dirty="0"/>
                </a:p>
              </p:txBody>
            </p:sp>
          </mc:Choice>
          <mc:Fallback>
            <p:sp>
              <p:nvSpPr>
                <p:cNvPr id="310" name="Tekstvak 309">
                  <a:extLst>
                    <a:ext uri="{FF2B5EF4-FFF2-40B4-BE49-F238E27FC236}">
                      <a16:creationId xmlns:a16="http://schemas.microsoft.com/office/drawing/2014/main" id="{529796F3-DA5C-BCBE-2F0B-73E82F4E7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17" y="6049399"/>
                  <a:ext cx="208327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35294" t="-23077" r="-17647" b="-4615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" name="Rechthoek 310">
              <a:extLst>
                <a:ext uri="{FF2B5EF4-FFF2-40B4-BE49-F238E27FC236}">
                  <a16:creationId xmlns:a16="http://schemas.microsoft.com/office/drawing/2014/main" id="{BC27D7D3-5445-6DA2-B1CF-C67EF1BC60D5}"/>
                </a:ext>
              </a:extLst>
            </p:cNvPr>
            <p:cNvSpPr/>
            <p:nvPr/>
          </p:nvSpPr>
          <p:spPr>
            <a:xfrm>
              <a:off x="404023" y="4110381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2" name="Rechthoek 311">
              <a:extLst>
                <a:ext uri="{FF2B5EF4-FFF2-40B4-BE49-F238E27FC236}">
                  <a16:creationId xmlns:a16="http://schemas.microsoft.com/office/drawing/2014/main" id="{FFB3A224-52BD-A4D2-3216-58F19449E90D}"/>
                </a:ext>
              </a:extLst>
            </p:cNvPr>
            <p:cNvSpPr/>
            <p:nvPr/>
          </p:nvSpPr>
          <p:spPr>
            <a:xfrm>
              <a:off x="451227" y="595746"/>
              <a:ext cx="3123712" cy="260535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3" name="Afgeronde rechthoek 312">
              <a:extLst>
                <a:ext uri="{FF2B5EF4-FFF2-40B4-BE49-F238E27FC236}">
                  <a16:creationId xmlns:a16="http://schemas.microsoft.com/office/drawing/2014/main" id="{8E715170-D68A-615F-DE45-2885F7B83A1F}"/>
                </a:ext>
              </a:extLst>
            </p:cNvPr>
            <p:cNvSpPr/>
            <p:nvPr/>
          </p:nvSpPr>
          <p:spPr>
            <a:xfrm>
              <a:off x="445426" y="2923756"/>
              <a:ext cx="3253826" cy="1029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4" name="Afgeronde rechthoek 313">
              <a:extLst>
                <a:ext uri="{FF2B5EF4-FFF2-40B4-BE49-F238E27FC236}">
                  <a16:creationId xmlns:a16="http://schemas.microsoft.com/office/drawing/2014/main" id="{37D82220-1A64-379B-A0FA-9A5FD0DE1C0F}"/>
                </a:ext>
              </a:extLst>
            </p:cNvPr>
            <p:cNvSpPr/>
            <p:nvPr/>
          </p:nvSpPr>
          <p:spPr>
            <a:xfrm flipV="1">
              <a:off x="448814" y="3025119"/>
              <a:ext cx="3226741" cy="335833"/>
            </a:xfrm>
            <a:prstGeom prst="round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  </a:t>
              </a:r>
            </a:p>
          </p:txBody>
        </p:sp>
        <p:sp>
          <p:nvSpPr>
            <p:cNvPr id="316" name="Ovaal 315">
              <a:extLst>
                <a:ext uri="{FF2B5EF4-FFF2-40B4-BE49-F238E27FC236}">
                  <a16:creationId xmlns:a16="http://schemas.microsoft.com/office/drawing/2014/main" id="{D8A011D8-4806-44DC-E425-3125101103F5}"/>
                </a:ext>
              </a:extLst>
            </p:cNvPr>
            <p:cNvSpPr/>
            <p:nvPr/>
          </p:nvSpPr>
          <p:spPr>
            <a:xfrm>
              <a:off x="1290058" y="314045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7" name="Tekstvak 316">
                  <a:extLst>
                    <a:ext uri="{FF2B5EF4-FFF2-40B4-BE49-F238E27FC236}">
                      <a16:creationId xmlns:a16="http://schemas.microsoft.com/office/drawing/2014/main" id="{2B2B77E0-6513-304D-C78C-4E0FA09FC1F7}"/>
                    </a:ext>
                  </a:extLst>
                </p:cNvPr>
                <p:cNvSpPr txBox="1"/>
                <p:nvPr/>
              </p:nvSpPr>
              <p:spPr>
                <a:xfrm>
                  <a:off x="1485587" y="240605"/>
                  <a:ext cx="487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𝐿𝐸𝐷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317" name="Tekstvak 316">
                  <a:extLst>
                    <a:ext uri="{FF2B5EF4-FFF2-40B4-BE49-F238E27FC236}">
                      <a16:creationId xmlns:a16="http://schemas.microsoft.com/office/drawing/2014/main" id="{2B2B77E0-6513-304D-C78C-4E0FA09FC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587" y="240605"/>
                  <a:ext cx="48763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821" r="-7692" b="-8696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Rechthoek 317">
              <a:extLst>
                <a:ext uri="{FF2B5EF4-FFF2-40B4-BE49-F238E27FC236}">
                  <a16:creationId xmlns:a16="http://schemas.microsoft.com/office/drawing/2014/main" id="{3E0CBE59-94F7-191E-48FA-ED841FBC6FDD}"/>
                </a:ext>
              </a:extLst>
            </p:cNvPr>
            <p:cNvSpPr/>
            <p:nvPr/>
          </p:nvSpPr>
          <p:spPr>
            <a:xfrm>
              <a:off x="521457" y="671512"/>
              <a:ext cx="3046634" cy="960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9" name="Ovaal 318">
              <a:extLst>
                <a:ext uri="{FF2B5EF4-FFF2-40B4-BE49-F238E27FC236}">
                  <a16:creationId xmlns:a16="http://schemas.microsoft.com/office/drawing/2014/main" id="{B2968971-D51C-50F3-551B-9051B6C4A07B}"/>
                </a:ext>
              </a:extLst>
            </p:cNvPr>
            <p:cNvSpPr/>
            <p:nvPr/>
          </p:nvSpPr>
          <p:spPr>
            <a:xfrm>
              <a:off x="1883579" y="707353"/>
              <a:ext cx="73817" cy="7064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0" name="Tekstvak 329">
                  <a:extLst>
                    <a:ext uri="{FF2B5EF4-FFF2-40B4-BE49-F238E27FC236}">
                      <a16:creationId xmlns:a16="http://schemas.microsoft.com/office/drawing/2014/main" id="{999C9E0E-A8F3-8305-8AAE-3312F603AAA4}"/>
                    </a:ext>
                  </a:extLst>
                </p:cNvPr>
                <p:cNvSpPr txBox="1"/>
                <p:nvPr/>
              </p:nvSpPr>
              <p:spPr>
                <a:xfrm>
                  <a:off x="1652894" y="1006419"/>
                  <a:ext cx="5428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0" name="Tekstvak 329">
                  <a:extLst>
                    <a:ext uri="{FF2B5EF4-FFF2-40B4-BE49-F238E27FC236}">
                      <a16:creationId xmlns:a16="http://schemas.microsoft.com/office/drawing/2014/main" id="{999C9E0E-A8F3-8305-8AAE-3312F603A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894" y="1006419"/>
                  <a:ext cx="54282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51" t="-4348" r="-13953" b="-3043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9" name="Tekstvak 338">
                  <a:extLst>
                    <a:ext uri="{FF2B5EF4-FFF2-40B4-BE49-F238E27FC236}">
                      <a16:creationId xmlns:a16="http://schemas.microsoft.com/office/drawing/2014/main" id="{8D3FE8AB-30F8-9630-C77B-99B512112609}"/>
                    </a:ext>
                  </a:extLst>
                </p:cNvPr>
                <p:cNvSpPr txBox="1"/>
                <p:nvPr/>
              </p:nvSpPr>
              <p:spPr>
                <a:xfrm>
                  <a:off x="3910773" y="225225"/>
                  <a:ext cx="407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339" name="Tekstvak 338">
                  <a:extLst>
                    <a:ext uri="{FF2B5EF4-FFF2-40B4-BE49-F238E27FC236}">
                      <a16:creationId xmlns:a16="http://schemas.microsoft.com/office/drawing/2014/main" id="{8D3FE8AB-30F8-9630-C77B-99B512112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773" y="225225"/>
                  <a:ext cx="40735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857" r="-31250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0" name="Tekstvak 339">
                  <a:extLst>
                    <a:ext uri="{FF2B5EF4-FFF2-40B4-BE49-F238E27FC236}">
                      <a16:creationId xmlns:a16="http://schemas.microsoft.com/office/drawing/2014/main" id="{C861C818-276D-D2DC-25BF-BC114D4AA03C}"/>
                    </a:ext>
                  </a:extLst>
                </p:cNvPr>
                <p:cNvSpPr txBox="1"/>
                <p:nvPr/>
              </p:nvSpPr>
              <p:spPr>
                <a:xfrm>
                  <a:off x="6524476" y="222579"/>
                  <a:ext cx="4506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340" name="Tekstvak 339">
                  <a:extLst>
                    <a:ext uri="{FF2B5EF4-FFF2-40B4-BE49-F238E27FC236}">
                      <a16:creationId xmlns:a16="http://schemas.microsoft.com/office/drawing/2014/main" id="{C861C818-276D-D2DC-25BF-BC114D4AA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476" y="222579"/>
                  <a:ext cx="45063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8919" t="-2857" r="-27027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1" name="Tekstvak 340">
                  <a:extLst>
                    <a:ext uri="{FF2B5EF4-FFF2-40B4-BE49-F238E27FC236}">
                      <a16:creationId xmlns:a16="http://schemas.microsoft.com/office/drawing/2014/main" id="{2326266D-53FB-5390-FA0C-324F39485B44}"/>
                    </a:ext>
                  </a:extLst>
                </p:cNvPr>
                <p:cNvSpPr txBox="1"/>
                <p:nvPr/>
              </p:nvSpPr>
              <p:spPr>
                <a:xfrm>
                  <a:off x="6536206" y="3290548"/>
                  <a:ext cx="41665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341" name="Tekstvak 340">
                  <a:extLst>
                    <a:ext uri="{FF2B5EF4-FFF2-40B4-BE49-F238E27FC236}">
                      <a16:creationId xmlns:a16="http://schemas.microsoft.com/office/drawing/2014/main" id="{2326266D-53FB-5390-FA0C-324F39485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206" y="3290548"/>
                  <a:ext cx="416653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8824" t="-2941" r="-29412" b="-3529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3" name="Ovaal 352">
              <a:extLst>
                <a:ext uri="{FF2B5EF4-FFF2-40B4-BE49-F238E27FC236}">
                  <a16:creationId xmlns:a16="http://schemas.microsoft.com/office/drawing/2014/main" id="{3857817E-9A23-58D8-4930-6882772E60D3}"/>
                </a:ext>
              </a:extLst>
            </p:cNvPr>
            <p:cNvSpPr/>
            <p:nvPr/>
          </p:nvSpPr>
          <p:spPr>
            <a:xfrm>
              <a:off x="1274898" y="1484351"/>
              <a:ext cx="1153055" cy="1151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2" name="Vrije vorm 351">
              <a:extLst>
                <a:ext uri="{FF2B5EF4-FFF2-40B4-BE49-F238E27FC236}">
                  <a16:creationId xmlns:a16="http://schemas.microsoft.com/office/drawing/2014/main" id="{AB531BC5-B55D-26D0-A939-FE2175D9C6F0}"/>
                </a:ext>
              </a:extLst>
            </p:cNvPr>
            <p:cNvSpPr/>
            <p:nvPr/>
          </p:nvSpPr>
          <p:spPr>
            <a:xfrm>
              <a:off x="1400629" y="2378237"/>
              <a:ext cx="827314" cy="256106"/>
            </a:xfrm>
            <a:custGeom>
              <a:avLst/>
              <a:gdLst>
                <a:gd name="connsiteX0" fmla="*/ 7257 w 827314"/>
                <a:gd name="connsiteY0" fmla="*/ 2106 h 256106"/>
                <a:gd name="connsiteX1" fmla="*/ 58057 w 827314"/>
                <a:gd name="connsiteY1" fmla="*/ 9363 h 256106"/>
                <a:gd name="connsiteX2" fmla="*/ 108857 w 827314"/>
                <a:gd name="connsiteY2" fmla="*/ 9363 h 256106"/>
                <a:gd name="connsiteX3" fmla="*/ 152400 w 827314"/>
                <a:gd name="connsiteY3" fmla="*/ 60163 h 256106"/>
                <a:gd name="connsiteX4" fmla="*/ 174171 w 827314"/>
                <a:gd name="connsiteY4" fmla="*/ 67420 h 256106"/>
                <a:gd name="connsiteX5" fmla="*/ 275771 w 827314"/>
                <a:gd name="connsiteY5" fmla="*/ 67420 h 256106"/>
                <a:gd name="connsiteX6" fmla="*/ 312057 w 827314"/>
                <a:gd name="connsiteY6" fmla="*/ 96449 h 256106"/>
                <a:gd name="connsiteX7" fmla="*/ 341085 w 827314"/>
                <a:gd name="connsiteY7" fmla="*/ 132734 h 256106"/>
                <a:gd name="connsiteX8" fmla="*/ 355600 w 827314"/>
                <a:gd name="connsiteY8" fmla="*/ 147249 h 256106"/>
                <a:gd name="connsiteX9" fmla="*/ 399142 w 827314"/>
                <a:gd name="connsiteY9" fmla="*/ 161763 h 256106"/>
                <a:gd name="connsiteX10" fmla="*/ 464457 w 827314"/>
                <a:gd name="connsiteY10" fmla="*/ 147249 h 256106"/>
                <a:gd name="connsiteX11" fmla="*/ 508000 w 827314"/>
                <a:gd name="connsiteY11" fmla="*/ 132734 h 256106"/>
                <a:gd name="connsiteX12" fmla="*/ 529771 w 827314"/>
                <a:gd name="connsiteY12" fmla="*/ 125477 h 256106"/>
                <a:gd name="connsiteX13" fmla="*/ 653142 w 827314"/>
                <a:gd name="connsiteY13" fmla="*/ 125477 h 256106"/>
                <a:gd name="connsiteX14" fmla="*/ 667657 w 827314"/>
                <a:gd name="connsiteY14" fmla="*/ 110963 h 256106"/>
                <a:gd name="connsiteX15" fmla="*/ 776514 w 827314"/>
                <a:gd name="connsiteY15" fmla="*/ 89192 h 256106"/>
                <a:gd name="connsiteX16" fmla="*/ 827314 w 827314"/>
                <a:gd name="connsiteY16" fmla="*/ 96449 h 256106"/>
                <a:gd name="connsiteX17" fmla="*/ 805542 w 827314"/>
                <a:gd name="connsiteY17" fmla="*/ 110963 h 256106"/>
                <a:gd name="connsiteX18" fmla="*/ 776514 w 827314"/>
                <a:gd name="connsiteY18" fmla="*/ 147249 h 256106"/>
                <a:gd name="connsiteX19" fmla="*/ 754742 w 827314"/>
                <a:gd name="connsiteY19" fmla="*/ 154506 h 256106"/>
                <a:gd name="connsiteX20" fmla="*/ 732971 w 827314"/>
                <a:gd name="connsiteY20" fmla="*/ 169020 h 256106"/>
                <a:gd name="connsiteX21" fmla="*/ 689428 w 827314"/>
                <a:gd name="connsiteY21" fmla="*/ 183534 h 256106"/>
                <a:gd name="connsiteX22" fmla="*/ 653142 w 827314"/>
                <a:gd name="connsiteY22" fmla="*/ 205306 h 256106"/>
                <a:gd name="connsiteX23" fmla="*/ 631371 w 827314"/>
                <a:gd name="connsiteY23" fmla="*/ 219820 h 256106"/>
                <a:gd name="connsiteX24" fmla="*/ 587828 w 827314"/>
                <a:gd name="connsiteY24" fmla="*/ 234334 h 256106"/>
                <a:gd name="connsiteX25" fmla="*/ 544285 w 827314"/>
                <a:gd name="connsiteY25" fmla="*/ 248849 h 256106"/>
                <a:gd name="connsiteX26" fmla="*/ 500742 w 827314"/>
                <a:gd name="connsiteY26" fmla="*/ 256106 h 256106"/>
                <a:gd name="connsiteX27" fmla="*/ 355600 w 827314"/>
                <a:gd name="connsiteY27" fmla="*/ 248849 h 256106"/>
                <a:gd name="connsiteX28" fmla="*/ 333828 w 827314"/>
                <a:gd name="connsiteY28" fmla="*/ 241592 h 256106"/>
                <a:gd name="connsiteX29" fmla="*/ 261257 w 827314"/>
                <a:gd name="connsiteY29" fmla="*/ 227077 h 256106"/>
                <a:gd name="connsiteX30" fmla="*/ 217714 w 827314"/>
                <a:gd name="connsiteY30" fmla="*/ 212563 h 256106"/>
                <a:gd name="connsiteX31" fmla="*/ 195942 w 827314"/>
                <a:gd name="connsiteY31" fmla="*/ 205306 h 256106"/>
                <a:gd name="connsiteX32" fmla="*/ 174171 w 827314"/>
                <a:gd name="connsiteY32" fmla="*/ 190792 h 256106"/>
                <a:gd name="connsiteX33" fmla="*/ 159657 w 827314"/>
                <a:gd name="connsiteY33" fmla="*/ 176277 h 256106"/>
                <a:gd name="connsiteX34" fmla="*/ 137885 w 827314"/>
                <a:gd name="connsiteY34" fmla="*/ 169020 h 256106"/>
                <a:gd name="connsiteX35" fmla="*/ 101600 w 827314"/>
                <a:gd name="connsiteY35" fmla="*/ 139992 h 256106"/>
                <a:gd name="connsiteX36" fmla="*/ 87085 w 827314"/>
                <a:gd name="connsiteY36" fmla="*/ 125477 h 256106"/>
                <a:gd name="connsiteX37" fmla="*/ 65314 w 827314"/>
                <a:gd name="connsiteY37" fmla="*/ 110963 h 256106"/>
                <a:gd name="connsiteX38" fmla="*/ 50800 w 827314"/>
                <a:gd name="connsiteY38" fmla="*/ 89192 h 256106"/>
                <a:gd name="connsiteX39" fmla="*/ 36285 w 827314"/>
                <a:gd name="connsiteY39" fmla="*/ 74677 h 256106"/>
                <a:gd name="connsiteX40" fmla="*/ 29028 w 827314"/>
                <a:gd name="connsiteY40" fmla="*/ 52906 h 256106"/>
                <a:gd name="connsiteX41" fmla="*/ 0 w 827314"/>
                <a:gd name="connsiteY41" fmla="*/ 9363 h 256106"/>
                <a:gd name="connsiteX42" fmla="*/ 7257 w 827314"/>
                <a:gd name="connsiteY42" fmla="*/ 2106 h 256106"/>
                <a:gd name="connsiteX0" fmla="*/ 7257 w 827314"/>
                <a:gd name="connsiteY0" fmla="*/ 2106 h 256106"/>
                <a:gd name="connsiteX1" fmla="*/ 58057 w 827314"/>
                <a:gd name="connsiteY1" fmla="*/ 9363 h 256106"/>
                <a:gd name="connsiteX2" fmla="*/ 108857 w 827314"/>
                <a:gd name="connsiteY2" fmla="*/ 9363 h 256106"/>
                <a:gd name="connsiteX3" fmla="*/ 152400 w 827314"/>
                <a:gd name="connsiteY3" fmla="*/ 60163 h 256106"/>
                <a:gd name="connsiteX4" fmla="*/ 174171 w 827314"/>
                <a:gd name="connsiteY4" fmla="*/ 67420 h 256106"/>
                <a:gd name="connsiteX5" fmla="*/ 275771 w 827314"/>
                <a:gd name="connsiteY5" fmla="*/ 67420 h 256106"/>
                <a:gd name="connsiteX6" fmla="*/ 312057 w 827314"/>
                <a:gd name="connsiteY6" fmla="*/ 96449 h 256106"/>
                <a:gd name="connsiteX7" fmla="*/ 341085 w 827314"/>
                <a:gd name="connsiteY7" fmla="*/ 132734 h 256106"/>
                <a:gd name="connsiteX8" fmla="*/ 355600 w 827314"/>
                <a:gd name="connsiteY8" fmla="*/ 147249 h 256106"/>
                <a:gd name="connsiteX9" fmla="*/ 437419 w 827314"/>
                <a:gd name="connsiteY9" fmla="*/ 123486 h 256106"/>
                <a:gd name="connsiteX10" fmla="*/ 464457 w 827314"/>
                <a:gd name="connsiteY10" fmla="*/ 147249 h 256106"/>
                <a:gd name="connsiteX11" fmla="*/ 508000 w 827314"/>
                <a:gd name="connsiteY11" fmla="*/ 132734 h 256106"/>
                <a:gd name="connsiteX12" fmla="*/ 529771 w 827314"/>
                <a:gd name="connsiteY12" fmla="*/ 125477 h 256106"/>
                <a:gd name="connsiteX13" fmla="*/ 653142 w 827314"/>
                <a:gd name="connsiteY13" fmla="*/ 125477 h 256106"/>
                <a:gd name="connsiteX14" fmla="*/ 667657 w 827314"/>
                <a:gd name="connsiteY14" fmla="*/ 110963 h 256106"/>
                <a:gd name="connsiteX15" fmla="*/ 776514 w 827314"/>
                <a:gd name="connsiteY15" fmla="*/ 89192 h 256106"/>
                <a:gd name="connsiteX16" fmla="*/ 827314 w 827314"/>
                <a:gd name="connsiteY16" fmla="*/ 96449 h 256106"/>
                <a:gd name="connsiteX17" fmla="*/ 805542 w 827314"/>
                <a:gd name="connsiteY17" fmla="*/ 110963 h 256106"/>
                <a:gd name="connsiteX18" fmla="*/ 776514 w 827314"/>
                <a:gd name="connsiteY18" fmla="*/ 147249 h 256106"/>
                <a:gd name="connsiteX19" fmla="*/ 754742 w 827314"/>
                <a:gd name="connsiteY19" fmla="*/ 154506 h 256106"/>
                <a:gd name="connsiteX20" fmla="*/ 732971 w 827314"/>
                <a:gd name="connsiteY20" fmla="*/ 169020 h 256106"/>
                <a:gd name="connsiteX21" fmla="*/ 689428 w 827314"/>
                <a:gd name="connsiteY21" fmla="*/ 183534 h 256106"/>
                <a:gd name="connsiteX22" fmla="*/ 653142 w 827314"/>
                <a:gd name="connsiteY22" fmla="*/ 205306 h 256106"/>
                <a:gd name="connsiteX23" fmla="*/ 631371 w 827314"/>
                <a:gd name="connsiteY23" fmla="*/ 219820 h 256106"/>
                <a:gd name="connsiteX24" fmla="*/ 587828 w 827314"/>
                <a:gd name="connsiteY24" fmla="*/ 234334 h 256106"/>
                <a:gd name="connsiteX25" fmla="*/ 544285 w 827314"/>
                <a:gd name="connsiteY25" fmla="*/ 248849 h 256106"/>
                <a:gd name="connsiteX26" fmla="*/ 500742 w 827314"/>
                <a:gd name="connsiteY26" fmla="*/ 256106 h 256106"/>
                <a:gd name="connsiteX27" fmla="*/ 355600 w 827314"/>
                <a:gd name="connsiteY27" fmla="*/ 248849 h 256106"/>
                <a:gd name="connsiteX28" fmla="*/ 333828 w 827314"/>
                <a:gd name="connsiteY28" fmla="*/ 241592 h 256106"/>
                <a:gd name="connsiteX29" fmla="*/ 261257 w 827314"/>
                <a:gd name="connsiteY29" fmla="*/ 227077 h 256106"/>
                <a:gd name="connsiteX30" fmla="*/ 217714 w 827314"/>
                <a:gd name="connsiteY30" fmla="*/ 212563 h 256106"/>
                <a:gd name="connsiteX31" fmla="*/ 195942 w 827314"/>
                <a:gd name="connsiteY31" fmla="*/ 205306 h 256106"/>
                <a:gd name="connsiteX32" fmla="*/ 174171 w 827314"/>
                <a:gd name="connsiteY32" fmla="*/ 190792 h 256106"/>
                <a:gd name="connsiteX33" fmla="*/ 159657 w 827314"/>
                <a:gd name="connsiteY33" fmla="*/ 176277 h 256106"/>
                <a:gd name="connsiteX34" fmla="*/ 137885 w 827314"/>
                <a:gd name="connsiteY34" fmla="*/ 169020 h 256106"/>
                <a:gd name="connsiteX35" fmla="*/ 101600 w 827314"/>
                <a:gd name="connsiteY35" fmla="*/ 139992 h 256106"/>
                <a:gd name="connsiteX36" fmla="*/ 87085 w 827314"/>
                <a:gd name="connsiteY36" fmla="*/ 125477 h 256106"/>
                <a:gd name="connsiteX37" fmla="*/ 65314 w 827314"/>
                <a:gd name="connsiteY37" fmla="*/ 110963 h 256106"/>
                <a:gd name="connsiteX38" fmla="*/ 50800 w 827314"/>
                <a:gd name="connsiteY38" fmla="*/ 89192 h 256106"/>
                <a:gd name="connsiteX39" fmla="*/ 36285 w 827314"/>
                <a:gd name="connsiteY39" fmla="*/ 74677 h 256106"/>
                <a:gd name="connsiteX40" fmla="*/ 29028 w 827314"/>
                <a:gd name="connsiteY40" fmla="*/ 52906 h 256106"/>
                <a:gd name="connsiteX41" fmla="*/ 0 w 827314"/>
                <a:gd name="connsiteY41" fmla="*/ 9363 h 256106"/>
                <a:gd name="connsiteX42" fmla="*/ 7257 w 827314"/>
                <a:gd name="connsiteY42" fmla="*/ 2106 h 25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27314" h="256106" fill="none" extrusionOk="0">
                  <a:moveTo>
                    <a:pt x="7257" y="2106"/>
                  </a:moveTo>
                  <a:cubicBezTo>
                    <a:pt x="22469" y="250"/>
                    <a:pt x="44399" y="11242"/>
                    <a:pt x="58057" y="9363"/>
                  </a:cubicBezTo>
                  <a:cubicBezTo>
                    <a:pt x="117728" y="18748"/>
                    <a:pt x="-13566" y="-24872"/>
                    <a:pt x="108857" y="9363"/>
                  </a:cubicBezTo>
                  <a:cubicBezTo>
                    <a:pt x="120286" y="23861"/>
                    <a:pt x="130196" y="57416"/>
                    <a:pt x="152400" y="60163"/>
                  </a:cubicBezTo>
                  <a:cubicBezTo>
                    <a:pt x="158982" y="62787"/>
                    <a:pt x="164553" y="63205"/>
                    <a:pt x="174171" y="67420"/>
                  </a:cubicBezTo>
                  <a:cubicBezTo>
                    <a:pt x="220019" y="59679"/>
                    <a:pt x="227975" y="53144"/>
                    <a:pt x="275771" y="67420"/>
                  </a:cubicBezTo>
                  <a:cubicBezTo>
                    <a:pt x="287553" y="68522"/>
                    <a:pt x="304740" y="89240"/>
                    <a:pt x="312057" y="96449"/>
                  </a:cubicBezTo>
                  <a:cubicBezTo>
                    <a:pt x="323458" y="129899"/>
                    <a:pt x="312671" y="110303"/>
                    <a:pt x="341085" y="132734"/>
                  </a:cubicBezTo>
                  <a:cubicBezTo>
                    <a:pt x="346500" y="137199"/>
                    <a:pt x="350555" y="143874"/>
                    <a:pt x="355600" y="147249"/>
                  </a:cubicBezTo>
                  <a:cubicBezTo>
                    <a:pt x="369285" y="154092"/>
                    <a:pt x="399142" y="161764"/>
                    <a:pt x="399142" y="161763"/>
                  </a:cubicBezTo>
                  <a:cubicBezTo>
                    <a:pt x="412238" y="159900"/>
                    <a:pt x="440847" y="153400"/>
                    <a:pt x="464457" y="147249"/>
                  </a:cubicBezTo>
                  <a:cubicBezTo>
                    <a:pt x="480389" y="143168"/>
                    <a:pt x="489904" y="137488"/>
                    <a:pt x="508000" y="132734"/>
                  </a:cubicBezTo>
                  <a:cubicBezTo>
                    <a:pt x="513371" y="129697"/>
                    <a:pt x="523928" y="127039"/>
                    <a:pt x="529771" y="125477"/>
                  </a:cubicBezTo>
                  <a:cubicBezTo>
                    <a:pt x="584145" y="132712"/>
                    <a:pt x="599022" y="134435"/>
                    <a:pt x="653142" y="125477"/>
                  </a:cubicBezTo>
                  <a:cubicBezTo>
                    <a:pt x="659477" y="125483"/>
                    <a:pt x="662574" y="113858"/>
                    <a:pt x="667657" y="110963"/>
                  </a:cubicBezTo>
                  <a:cubicBezTo>
                    <a:pt x="711557" y="94384"/>
                    <a:pt x="742300" y="90166"/>
                    <a:pt x="776514" y="89192"/>
                  </a:cubicBezTo>
                  <a:cubicBezTo>
                    <a:pt x="827509" y="68531"/>
                    <a:pt x="819765" y="63660"/>
                    <a:pt x="827314" y="96449"/>
                  </a:cubicBezTo>
                  <a:cubicBezTo>
                    <a:pt x="819842" y="101948"/>
                    <a:pt x="814052" y="104008"/>
                    <a:pt x="805542" y="110963"/>
                  </a:cubicBezTo>
                  <a:cubicBezTo>
                    <a:pt x="793382" y="123847"/>
                    <a:pt x="796366" y="138699"/>
                    <a:pt x="776514" y="147249"/>
                  </a:cubicBezTo>
                  <a:cubicBezTo>
                    <a:pt x="769694" y="150349"/>
                    <a:pt x="764291" y="151771"/>
                    <a:pt x="754742" y="154506"/>
                  </a:cubicBezTo>
                  <a:cubicBezTo>
                    <a:pt x="748862" y="158087"/>
                    <a:pt x="742766" y="166187"/>
                    <a:pt x="732971" y="169020"/>
                  </a:cubicBezTo>
                  <a:cubicBezTo>
                    <a:pt x="718990" y="175234"/>
                    <a:pt x="689430" y="183534"/>
                    <a:pt x="689428" y="183534"/>
                  </a:cubicBezTo>
                  <a:cubicBezTo>
                    <a:pt x="665971" y="200174"/>
                    <a:pt x="693796" y="182294"/>
                    <a:pt x="653142" y="205306"/>
                  </a:cubicBezTo>
                  <a:cubicBezTo>
                    <a:pt x="647213" y="210465"/>
                    <a:pt x="641546" y="215933"/>
                    <a:pt x="631371" y="219820"/>
                  </a:cubicBezTo>
                  <a:cubicBezTo>
                    <a:pt x="620295" y="226340"/>
                    <a:pt x="603440" y="226129"/>
                    <a:pt x="587828" y="234334"/>
                  </a:cubicBezTo>
                  <a:cubicBezTo>
                    <a:pt x="587818" y="234336"/>
                    <a:pt x="544297" y="248849"/>
                    <a:pt x="544285" y="248849"/>
                  </a:cubicBezTo>
                  <a:cubicBezTo>
                    <a:pt x="526707" y="251820"/>
                    <a:pt x="510995" y="252376"/>
                    <a:pt x="500742" y="256106"/>
                  </a:cubicBezTo>
                  <a:cubicBezTo>
                    <a:pt x="449416" y="250404"/>
                    <a:pt x="406692" y="252633"/>
                    <a:pt x="355600" y="248849"/>
                  </a:cubicBezTo>
                  <a:cubicBezTo>
                    <a:pt x="345473" y="248372"/>
                    <a:pt x="341586" y="243055"/>
                    <a:pt x="333828" y="241592"/>
                  </a:cubicBezTo>
                  <a:cubicBezTo>
                    <a:pt x="305867" y="239328"/>
                    <a:pt x="278435" y="238271"/>
                    <a:pt x="261257" y="227077"/>
                  </a:cubicBezTo>
                  <a:cubicBezTo>
                    <a:pt x="252977" y="227514"/>
                    <a:pt x="233764" y="217492"/>
                    <a:pt x="217714" y="212563"/>
                  </a:cubicBezTo>
                  <a:cubicBezTo>
                    <a:pt x="213492" y="210484"/>
                    <a:pt x="206909" y="209458"/>
                    <a:pt x="195942" y="205306"/>
                  </a:cubicBezTo>
                  <a:cubicBezTo>
                    <a:pt x="189363" y="200927"/>
                    <a:pt x="182481" y="196653"/>
                    <a:pt x="174171" y="190792"/>
                  </a:cubicBezTo>
                  <a:cubicBezTo>
                    <a:pt x="166335" y="185200"/>
                    <a:pt x="165220" y="178806"/>
                    <a:pt x="159657" y="176277"/>
                  </a:cubicBezTo>
                  <a:cubicBezTo>
                    <a:pt x="152306" y="171774"/>
                    <a:pt x="146052" y="171681"/>
                    <a:pt x="137885" y="169020"/>
                  </a:cubicBezTo>
                  <a:cubicBezTo>
                    <a:pt x="100548" y="118133"/>
                    <a:pt x="148909" y="152845"/>
                    <a:pt x="101600" y="139992"/>
                  </a:cubicBezTo>
                  <a:cubicBezTo>
                    <a:pt x="97927" y="136661"/>
                    <a:pt x="91849" y="129970"/>
                    <a:pt x="87085" y="125477"/>
                  </a:cubicBezTo>
                  <a:cubicBezTo>
                    <a:pt x="81392" y="122271"/>
                    <a:pt x="73059" y="114304"/>
                    <a:pt x="65314" y="110963"/>
                  </a:cubicBezTo>
                  <a:cubicBezTo>
                    <a:pt x="62352" y="103309"/>
                    <a:pt x="56042" y="94811"/>
                    <a:pt x="50800" y="89192"/>
                  </a:cubicBezTo>
                  <a:cubicBezTo>
                    <a:pt x="47005" y="84094"/>
                    <a:pt x="41343" y="81095"/>
                    <a:pt x="36285" y="74677"/>
                  </a:cubicBezTo>
                  <a:cubicBezTo>
                    <a:pt x="31976" y="67473"/>
                    <a:pt x="34353" y="60281"/>
                    <a:pt x="29028" y="52906"/>
                  </a:cubicBezTo>
                  <a:cubicBezTo>
                    <a:pt x="14576" y="38446"/>
                    <a:pt x="9047" y="26629"/>
                    <a:pt x="0" y="9363"/>
                  </a:cubicBezTo>
                  <a:cubicBezTo>
                    <a:pt x="1435" y="7920"/>
                    <a:pt x="4021" y="5806"/>
                    <a:pt x="7257" y="2106"/>
                  </a:cubicBezTo>
                  <a:close/>
                </a:path>
                <a:path w="827314" h="256106" stroke="0" extrusionOk="0">
                  <a:moveTo>
                    <a:pt x="7257" y="2106"/>
                  </a:moveTo>
                  <a:cubicBezTo>
                    <a:pt x="22752" y="490"/>
                    <a:pt x="36817" y="9469"/>
                    <a:pt x="58057" y="9363"/>
                  </a:cubicBezTo>
                  <a:cubicBezTo>
                    <a:pt x="147494" y="31326"/>
                    <a:pt x="12218" y="5471"/>
                    <a:pt x="108857" y="9363"/>
                  </a:cubicBezTo>
                  <a:cubicBezTo>
                    <a:pt x="118859" y="23098"/>
                    <a:pt x="136727" y="60191"/>
                    <a:pt x="152400" y="60163"/>
                  </a:cubicBezTo>
                  <a:cubicBezTo>
                    <a:pt x="160426" y="62814"/>
                    <a:pt x="166111" y="64740"/>
                    <a:pt x="174171" y="67420"/>
                  </a:cubicBezTo>
                  <a:cubicBezTo>
                    <a:pt x="217870" y="59442"/>
                    <a:pt x="227774" y="53575"/>
                    <a:pt x="275771" y="67420"/>
                  </a:cubicBezTo>
                  <a:cubicBezTo>
                    <a:pt x="290480" y="68790"/>
                    <a:pt x="302790" y="87712"/>
                    <a:pt x="312057" y="96449"/>
                  </a:cubicBezTo>
                  <a:cubicBezTo>
                    <a:pt x="325626" y="132281"/>
                    <a:pt x="314071" y="111774"/>
                    <a:pt x="341085" y="132734"/>
                  </a:cubicBezTo>
                  <a:cubicBezTo>
                    <a:pt x="346529" y="136522"/>
                    <a:pt x="350258" y="144275"/>
                    <a:pt x="355600" y="147249"/>
                  </a:cubicBezTo>
                  <a:cubicBezTo>
                    <a:pt x="369285" y="154091"/>
                    <a:pt x="437419" y="123484"/>
                    <a:pt x="437419" y="123486"/>
                  </a:cubicBezTo>
                  <a:cubicBezTo>
                    <a:pt x="461546" y="121144"/>
                    <a:pt x="446610" y="153268"/>
                    <a:pt x="464457" y="147249"/>
                  </a:cubicBezTo>
                  <a:cubicBezTo>
                    <a:pt x="483933" y="140650"/>
                    <a:pt x="492972" y="136025"/>
                    <a:pt x="508000" y="132734"/>
                  </a:cubicBezTo>
                  <a:cubicBezTo>
                    <a:pt x="518226" y="127989"/>
                    <a:pt x="520701" y="129320"/>
                    <a:pt x="529771" y="125477"/>
                  </a:cubicBezTo>
                  <a:cubicBezTo>
                    <a:pt x="582301" y="132295"/>
                    <a:pt x="598081" y="136512"/>
                    <a:pt x="653142" y="125477"/>
                  </a:cubicBezTo>
                  <a:cubicBezTo>
                    <a:pt x="658358" y="122503"/>
                    <a:pt x="660317" y="113281"/>
                    <a:pt x="667657" y="110963"/>
                  </a:cubicBezTo>
                  <a:cubicBezTo>
                    <a:pt x="698636" y="88611"/>
                    <a:pt x="737283" y="100303"/>
                    <a:pt x="776514" y="89192"/>
                  </a:cubicBezTo>
                  <a:cubicBezTo>
                    <a:pt x="829982" y="75239"/>
                    <a:pt x="814866" y="65701"/>
                    <a:pt x="827314" y="96449"/>
                  </a:cubicBezTo>
                  <a:cubicBezTo>
                    <a:pt x="819925" y="100727"/>
                    <a:pt x="811194" y="104910"/>
                    <a:pt x="805542" y="110963"/>
                  </a:cubicBezTo>
                  <a:cubicBezTo>
                    <a:pt x="787530" y="126713"/>
                    <a:pt x="792393" y="138736"/>
                    <a:pt x="776514" y="147249"/>
                  </a:cubicBezTo>
                  <a:cubicBezTo>
                    <a:pt x="769200" y="151908"/>
                    <a:pt x="762525" y="151071"/>
                    <a:pt x="754742" y="154506"/>
                  </a:cubicBezTo>
                  <a:cubicBezTo>
                    <a:pt x="747948" y="158085"/>
                    <a:pt x="742749" y="165454"/>
                    <a:pt x="732971" y="169020"/>
                  </a:cubicBezTo>
                  <a:cubicBezTo>
                    <a:pt x="718990" y="175236"/>
                    <a:pt x="689429" y="183535"/>
                    <a:pt x="689428" y="183534"/>
                  </a:cubicBezTo>
                  <a:cubicBezTo>
                    <a:pt x="646754" y="205527"/>
                    <a:pt x="689401" y="183760"/>
                    <a:pt x="653142" y="205306"/>
                  </a:cubicBezTo>
                  <a:cubicBezTo>
                    <a:pt x="646480" y="207854"/>
                    <a:pt x="640831" y="215918"/>
                    <a:pt x="631371" y="219820"/>
                  </a:cubicBezTo>
                  <a:cubicBezTo>
                    <a:pt x="618556" y="227407"/>
                    <a:pt x="602298" y="231288"/>
                    <a:pt x="587828" y="234334"/>
                  </a:cubicBezTo>
                  <a:cubicBezTo>
                    <a:pt x="587816" y="234337"/>
                    <a:pt x="544296" y="248847"/>
                    <a:pt x="544285" y="248849"/>
                  </a:cubicBezTo>
                  <a:cubicBezTo>
                    <a:pt x="531094" y="247426"/>
                    <a:pt x="520264" y="251114"/>
                    <a:pt x="500742" y="256106"/>
                  </a:cubicBezTo>
                  <a:cubicBezTo>
                    <a:pt x="449955" y="245133"/>
                    <a:pt x="406111" y="258664"/>
                    <a:pt x="355600" y="248849"/>
                  </a:cubicBezTo>
                  <a:cubicBezTo>
                    <a:pt x="348535" y="247268"/>
                    <a:pt x="340547" y="242439"/>
                    <a:pt x="333828" y="241592"/>
                  </a:cubicBezTo>
                  <a:cubicBezTo>
                    <a:pt x="316281" y="233312"/>
                    <a:pt x="286160" y="232901"/>
                    <a:pt x="261257" y="227077"/>
                  </a:cubicBezTo>
                  <a:cubicBezTo>
                    <a:pt x="238834" y="221548"/>
                    <a:pt x="237594" y="218031"/>
                    <a:pt x="217714" y="212563"/>
                  </a:cubicBezTo>
                  <a:cubicBezTo>
                    <a:pt x="214272" y="211938"/>
                    <a:pt x="202153" y="208343"/>
                    <a:pt x="195942" y="205306"/>
                  </a:cubicBezTo>
                  <a:cubicBezTo>
                    <a:pt x="187803" y="201141"/>
                    <a:pt x="182813" y="197258"/>
                    <a:pt x="174171" y="190792"/>
                  </a:cubicBezTo>
                  <a:cubicBezTo>
                    <a:pt x="166986" y="189186"/>
                    <a:pt x="164388" y="180635"/>
                    <a:pt x="159657" y="176277"/>
                  </a:cubicBezTo>
                  <a:cubicBezTo>
                    <a:pt x="154996" y="173970"/>
                    <a:pt x="146193" y="171909"/>
                    <a:pt x="137885" y="169020"/>
                  </a:cubicBezTo>
                  <a:cubicBezTo>
                    <a:pt x="112039" y="135293"/>
                    <a:pt x="148048" y="168107"/>
                    <a:pt x="101600" y="139992"/>
                  </a:cubicBezTo>
                  <a:cubicBezTo>
                    <a:pt x="95558" y="136752"/>
                    <a:pt x="92409" y="130625"/>
                    <a:pt x="87085" y="125477"/>
                  </a:cubicBezTo>
                  <a:cubicBezTo>
                    <a:pt x="79969" y="119772"/>
                    <a:pt x="72796" y="116537"/>
                    <a:pt x="65314" y="110963"/>
                  </a:cubicBezTo>
                  <a:cubicBezTo>
                    <a:pt x="58616" y="103670"/>
                    <a:pt x="56503" y="95226"/>
                    <a:pt x="50800" y="89192"/>
                  </a:cubicBezTo>
                  <a:cubicBezTo>
                    <a:pt x="46364" y="83747"/>
                    <a:pt x="41387" y="81135"/>
                    <a:pt x="36285" y="74677"/>
                  </a:cubicBezTo>
                  <a:cubicBezTo>
                    <a:pt x="31860" y="68032"/>
                    <a:pt x="34196" y="61070"/>
                    <a:pt x="29028" y="52906"/>
                  </a:cubicBezTo>
                  <a:cubicBezTo>
                    <a:pt x="20859" y="36640"/>
                    <a:pt x="7541" y="19685"/>
                    <a:pt x="0" y="9363"/>
                  </a:cubicBezTo>
                  <a:cubicBezTo>
                    <a:pt x="2975" y="6509"/>
                    <a:pt x="5857" y="4174"/>
                    <a:pt x="7257" y="2106"/>
                  </a:cubicBezTo>
                  <a:close/>
                </a:path>
                <a:path w="827314" h="256106" fill="none" stroke="0" extrusionOk="0">
                  <a:moveTo>
                    <a:pt x="7257" y="2106"/>
                  </a:moveTo>
                  <a:cubicBezTo>
                    <a:pt x="21561" y="1897"/>
                    <a:pt x="41633" y="12945"/>
                    <a:pt x="58057" y="9363"/>
                  </a:cubicBezTo>
                  <a:cubicBezTo>
                    <a:pt x="125275" y="14049"/>
                    <a:pt x="-11633" y="-7357"/>
                    <a:pt x="108857" y="9363"/>
                  </a:cubicBezTo>
                  <a:cubicBezTo>
                    <a:pt x="115934" y="24250"/>
                    <a:pt x="133369" y="60562"/>
                    <a:pt x="152400" y="60163"/>
                  </a:cubicBezTo>
                  <a:cubicBezTo>
                    <a:pt x="159696" y="62269"/>
                    <a:pt x="165137" y="63631"/>
                    <a:pt x="174171" y="67420"/>
                  </a:cubicBezTo>
                  <a:cubicBezTo>
                    <a:pt x="222543" y="59589"/>
                    <a:pt x="228559" y="51269"/>
                    <a:pt x="275771" y="67420"/>
                  </a:cubicBezTo>
                  <a:cubicBezTo>
                    <a:pt x="287844" y="69764"/>
                    <a:pt x="300418" y="91069"/>
                    <a:pt x="312057" y="96449"/>
                  </a:cubicBezTo>
                  <a:cubicBezTo>
                    <a:pt x="324409" y="125362"/>
                    <a:pt x="312533" y="112459"/>
                    <a:pt x="341085" y="132734"/>
                  </a:cubicBezTo>
                  <a:cubicBezTo>
                    <a:pt x="346846" y="137524"/>
                    <a:pt x="350924" y="144334"/>
                    <a:pt x="355600" y="147249"/>
                  </a:cubicBezTo>
                  <a:cubicBezTo>
                    <a:pt x="369285" y="154091"/>
                    <a:pt x="399142" y="161763"/>
                    <a:pt x="399142" y="161763"/>
                  </a:cubicBezTo>
                  <a:cubicBezTo>
                    <a:pt x="417875" y="163160"/>
                    <a:pt x="440728" y="154151"/>
                    <a:pt x="464457" y="147249"/>
                  </a:cubicBezTo>
                  <a:cubicBezTo>
                    <a:pt x="482878" y="143957"/>
                    <a:pt x="490997" y="139336"/>
                    <a:pt x="508000" y="132734"/>
                  </a:cubicBezTo>
                  <a:cubicBezTo>
                    <a:pt x="514354" y="129028"/>
                    <a:pt x="523525" y="126485"/>
                    <a:pt x="529771" y="125477"/>
                  </a:cubicBezTo>
                  <a:cubicBezTo>
                    <a:pt x="580596" y="133464"/>
                    <a:pt x="595164" y="134157"/>
                    <a:pt x="653142" y="125477"/>
                  </a:cubicBezTo>
                  <a:cubicBezTo>
                    <a:pt x="658852" y="123858"/>
                    <a:pt x="661280" y="113194"/>
                    <a:pt x="667657" y="110963"/>
                  </a:cubicBezTo>
                  <a:cubicBezTo>
                    <a:pt x="704284" y="88317"/>
                    <a:pt x="737050" y="94439"/>
                    <a:pt x="776514" y="89192"/>
                  </a:cubicBezTo>
                  <a:cubicBezTo>
                    <a:pt x="828010" y="70025"/>
                    <a:pt x="819078" y="62238"/>
                    <a:pt x="827314" y="96449"/>
                  </a:cubicBezTo>
                  <a:cubicBezTo>
                    <a:pt x="820207" y="101258"/>
                    <a:pt x="814801" y="103477"/>
                    <a:pt x="805542" y="110963"/>
                  </a:cubicBezTo>
                  <a:cubicBezTo>
                    <a:pt x="791057" y="128302"/>
                    <a:pt x="792857" y="138002"/>
                    <a:pt x="776514" y="147249"/>
                  </a:cubicBezTo>
                  <a:cubicBezTo>
                    <a:pt x="769912" y="152128"/>
                    <a:pt x="762984" y="152340"/>
                    <a:pt x="754742" y="154506"/>
                  </a:cubicBezTo>
                  <a:cubicBezTo>
                    <a:pt x="747719" y="156298"/>
                    <a:pt x="740870" y="164164"/>
                    <a:pt x="732971" y="169020"/>
                  </a:cubicBezTo>
                  <a:cubicBezTo>
                    <a:pt x="718991" y="175235"/>
                    <a:pt x="689429" y="183535"/>
                    <a:pt x="689428" y="183534"/>
                  </a:cubicBezTo>
                  <a:cubicBezTo>
                    <a:pt x="662602" y="213781"/>
                    <a:pt x="688919" y="179359"/>
                    <a:pt x="653142" y="205306"/>
                  </a:cubicBezTo>
                  <a:cubicBezTo>
                    <a:pt x="647771" y="210190"/>
                    <a:pt x="639610" y="214255"/>
                    <a:pt x="631371" y="219820"/>
                  </a:cubicBezTo>
                  <a:cubicBezTo>
                    <a:pt x="622497" y="228588"/>
                    <a:pt x="601316" y="228454"/>
                    <a:pt x="587828" y="234334"/>
                  </a:cubicBezTo>
                  <a:cubicBezTo>
                    <a:pt x="587815" y="234337"/>
                    <a:pt x="544296" y="248850"/>
                    <a:pt x="544285" y="248849"/>
                  </a:cubicBezTo>
                  <a:cubicBezTo>
                    <a:pt x="526577" y="250164"/>
                    <a:pt x="511533" y="252545"/>
                    <a:pt x="500742" y="256106"/>
                  </a:cubicBezTo>
                  <a:cubicBezTo>
                    <a:pt x="440616" y="248747"/>
                    <a:pt x="410754" y="237616"/>
                    <a:pt x="355600" y="248849"/>
                  </a:cubicBezTo>
                  <a:cubicBezTo>
                    <a:pt x="345127" y="249255"/>
                    <a:pt x="341862" y="244690"/>
                    <a:pt x="333828" y="241592"/>
                  </a:cubicBezTo>
                  <a:cubicBezTo>
                    <a:pt x="313260" y="240349"/>
                    <a:pt x="280471" y="237485"/>
                    <a:pt x="261257" y="227077"/>
                  </a:cubicBezTo>
                  <a:cubicBezTo>
                    <a:pt x="251996" y="226220"/>
                    <a:pt x="231797" y="215808"/>
                    <a:pt x="217714" y="212563"/>
                  </a:cubicBezTo>
                  <a:cubicBezTo>
                    <a:pt x="213894" y="210383"/>
                    <a:pt x="207453" y="210145"/>
                    <a:pt x="195942" y="205306"/>
                  </a:cubicBezTo>
                  <a:cubicBezTo>
                    <a:pt x="190297" y="199085"/>
                    <a:pt x="181291" y="198321"/>
                    <a:pt x="174171" y="190792"/>
                  </a:cubicBezTo>
                  <a:cubicBezTo>
                    <a:pt x="168133" y="186185"/>
                    <a:pt x="164937" y="178528"/>
                    <a:pt x="159657" y="176277"/>
                  </a:cubicBezTo>
                  <a:cubicBezTo>
                    <a:pt x="151461" y="172395"/>
                    <a:pt x="146319" y="171132"/>
                    <a:pt x="137885" y="169020"/>
                  </a:cubicBezTo>
                  <a:cubicBezTo>
                    <a:pt x="106382" y="119024"/>
                    <a:pt x="140871" y="154294"/>
                    <a:pt x="101600" y="139992"/>
                  </a:cubicBezTo>
                  <a:cubicBezTo>
                    <a:pt x="96180" y="136385"/>
                    <a:pt x="93251" y="130763"/>
                    <a:pt x="87085" y="125477"/>
                  </a:cubicBezTo>
                  <a:cubicBezTo>
                    <a:pt x="81366" y="120886"/>
                    <a:pt x="72220" y="113609"/>
                    <a:pt x="65314" y="110963"/>
                  </a:cubicBezTo>
                  <a:cubicBezTo>
                    <a:pt x="61821" y="105652"/>
                    <a:pt x="58430" y="95961"/>
                    <a:pt x="50800" y="89192"/>
                  </a:cubicBezTo>
                  <a:cubicBezTo>
                    <a:pt x="47074" y="82989"/>
                    <a:pt x="40890" y="79911"/>
                    <a:pt x="36285" y="74677"/>
                  </a:cubicBezTo>
                  <a:cubicBezTo>
                    <a:pt x="33692" y="66957"/>
                    <a:pt x="34842" y="58293"/>
                    <a:pt x="29028" y="52906"/>
                  </a:cubicBezTo>
                  <a:cubicBezTo>
                    <a:pt x="13741" y="38312"/>
                    <a:pt x="10773" y="23154"/>
                    <a:pt x="0" y="9363"/>
                  </a:cubicBezTo>
                  <a:cubicBezTo>
                    <a:pt x="1771" y="7750"/>
                    <a:pt x="4700" y="5715"/>
                    <a:pt x="7257" y="210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7257 w 827314"/>
                        <a:gd name="connsiteY0" fmla="*/ 2826 h 256826"/>
                        <a:gd name="connsiteX1" fmla="*/ 58057 w 827314"/>
                        <a:gd name="connsiteY1" fmla="*/ 10083 h 256826"/>
                        <a:gd name="connsiteX2" fmla="*/ 108857 w 827314"/>
                        <a:gd name="connsiteY2" fmla="*/ 10083 h 256826"/>
                        <a:gd name="connsiteX3" fmla="*/ 152400 w 827314"/>
                        <a:gd name="connsiteY3" fmla="*/ 60883 h 256826"/>
                        <a:gd name="connsiteX4" fmla="*/ 174171 w 827314"/>
                        <a:gd name="connsiteY4" fmla="*/ 68140 h 256826"/>
                        <a:gd name="connsiteX5" fmla="*/ 275771 w 827314"/>
                        <a:gd name="connsiteY5" fmla="*/ 68140 h 256826"/>
                        <a:gd name="connsiteX6" fmla="*/ 312057 w 827314"/>
                        <a:gd name="connsiteY6" fmla="*/ 97169 h 256826"/>
                        <a:gd name="connsiteX7" fmla="*/ 341085 w 827314"/>
                        <a:gd name="connsiteY7" fmla="*/ 133454 h 256826"/>
                        <a:gd name="connsiteX8" fmla="*/ 355600 w 827314"/>
                        <a:gd name="connsiteY8" fmla="*/ 147969 h 256826"/>
                        <a:gd name="connsiteX9" fmla="*/ 399142 w 827314"/>
                        <a:gd name="connsiteY9" fmla="*/ 162483 h 256826"/>
                        <a:gd name="connsiteX10" fmla="*/ 464457 w 827314"/>
                        <a:gd name="connsiteY10" fmla="*/ 147969 h 256826"/>
                        <a:gd name="connsiteX11" fmla="*/ 508000 w 827314"/>
                        <a:gd name="connsiteY11" fmla="*/ 133454 h 256826"/>
                        <a:gd name="connsiteX12" fmla="*/ 529771 w 827314"/>
                        <a:gd name="connsiteY12" fmla="*/ 126197 h 256826"/>
                        <a:gd name="connsiteX13" fmla="*/ 653142 w 827314"/>
                        <a:gd name="connsiteY13" fmla="*/ 126197 h 256826"/>
                        <a:gd name="connsiteX14" fmla="*/ 667657 w 827314"/>
                        <a:gd name="connsiteY14" fmla="*/ 111683 h 256826"/>
                        <a:gd name="connsiteX15" fmla="*/ 776514 w 827314"/>
                        <a:gd name="connsiteY15" fmla="*/ 89912 h 256826"/>
                        <a:gd name="connsiteX16" fmla="*/ 827314 w 827314"/>
                        <a:gd name="connsiteY16" fmla="*/ 97169 h 256826"/>
                        <a:gd name="connsiteX17" fmla="*/ 805542 w 827314"/>
                        <a:gd name="connsiteY17" fmla="*/ 111683 h 256826"/>
                        <a:gd name="connsiteX18" fmla="*/ 776514 w 827314"/>
                        <a:gd name="connsiteY18" fmla="*/ 147969 h 256826"/>
                        <a:gd name="connsiteX19" fmla="*/ 754742 w 827314"/>
                        <a:gd name="connsiteY19" fmla="*/ 155226 h 256826"/>
                        <a:gd name="connsiteX20" fmla="*/ 732971 w 827314"/>
                        <a:gd name="connsiteY20" fmla="*/ 169740 h 256826"/>
                        <a:gd name="connsiteX21" fmla="*/ 689428 w 827314"/>
                        <a:gd name="connsiteY21" fmla="*/ 184254 h 256826"/>
                        <a:gd name="connsiteX22" fmla="*/ 653142 w 827314"/>
                        <a:gd name="connsiteY22" fmla="*/ 206026 h 256826"/>
                        <a:gd name="connsiteX23" fmla="*/ 631371 w 827314"/>
                        <a:gd name="connsiteY23" fmla="*/ 220540 h 256826"/>
                        <a:gd name="connsiteX24" fmla="*/ 587828 w 827314"/>
                        <a:gd name="connsiteY24" fmla="*/ 235054 h 256826"/>
                        <a:gd name="connsiteX25" fmla="*/ 544285 w 827314"/>
                        <a:gd name="connsiteY25" fmla="*/ 249569 h 256826"/>
                        <a:gd name="connsiteX26" fmla="*/ 500742 w 827314"/>
                        <a:gd name="connsiteY26" fmla="*/ 256826 h 256826"/>
                        <a:gd name="connsiteX27" fmla="*/ 355600 w 827314"/>
                        <a:gd name="connsiteY27" fmla="*/ 249569 h 256826"/>
                        <a:gd name="connsiteX28" fmla="*/ 333828 w 827314"/>
                        <a:gd name="connsiteY28" fmla="*/ 242312 h 256826"/>
                        <a:gd name="connsiteX29" fmla="*/ 261257 w 827314"/>
                        <a:gd name="connsiteY29" fmla="*/ 227797 h 256826"/>
                        <a:gd name="connsiteX30" fmla="*/ 217714 w 827314"/>
                        <a:gd name="connsiteY30" fmla="*/ 213283 h 256826"/>
                        <a:gd name="connsiteX31" fmla="*/ 195942 w 827314"/>
                        <a:gd name="connsiteY31" fmla="*/ 206026 h 256826"/>
                        <a:gd name="connsiteX32" fmla="*/ 174171 w 827314"/>
                        <a:gd name="connsiteY32" fmla="*/ 191512 h 256826"/>
                        <a:gd name="connsiteX33" fmla="*/ 159657 w 827314"/>
                        <a:gd name="connsiteY33" fmla="*/ 176997 h 256826"/>
                        <a:gd name="connsiteX34" fmla="*/ 137885 w 827314"/>
                        <a:gd name="connsiteY34" fmla="*/ 169740 h 256826"/>
                        <a:gd name="connsiteX35" fmla="*/ 101600 w 827314"/>
                        <a:gd name="connsiteY35" fmla="*/ 140712 h 256826"/>
                        <a:gd name="connsiteX36" fmla="*/ 87085 w 827314"/>
                        <a:gd name="connsiteY36" fmla="*/ 126197 h 256826"/>
                        <a:gd name="connsiteX37" fmla="*/ 65314 w 827314"/>
                        <a:gd name="connsiteY37" fmla="*/ 111683 h 256826"/>
                        <a:gd name="connsiteX38" fmla="*/ 50800 w 827314"/>
                        <a:gd name="connsiteY38" fmla="*/ 89912 h 256826"/>
                        <a:gd name="connsiteX39" fmla="*/ 36285 w 827314"/>
                        <a:gd name="connsiteY39" fmla="*/ 75397 h 256826"/>
                        <a:gd name="connsiteX40" fmla="*/ 29028 w 827314"/>
                        <a:gd name="connsiteY40" fmla="*/ 53626 h 256826"/>
                        <a:gd name="connsiteX41" fmla="*/ 0 w 827314"/>
                        <a:gd name="connsiteY41" fmla="*/ 10083 h 256826"/>
                        <a:gd name="connsiteX42" fmla="*/ 7257 w 827314"/>
                        <a:gd name="connsiteY42" fmla="*/ 2826 h 256826"/>
                        <a:gd name="connsiteX0" fmla="*/ 7257 w 827314"/>
                        <a:gd name="connsiteY0" fmla="*/ 2106 h 256106"/>
                        <a:gd name="connsiteX1" fmla="*/ 58057 w 827314"/>
                        <a:gd name="connsiteY1" fmla="*/ 9363 h 256106"/>
                        <a:gd name="connsiteX2" fmla="*/ 108857 w 827314"/>
                        <a:gd name="connsiteY2" fmla="*/ 9363 h 256106"/>
                        <a:gd name="connsiteX3" fmla="*/ 152400 w 827314"/>
                        <a:gd name="connsiteY3" fmla="*/ 60163 h 256106"/>
                        <a:gd name="connsiteX4" fmla="*/ 174171 w 827314"/>
                        <a:gd name="connsiteY4" fmla="*/ 67420 h 256106"/>
                        <a:gd name="connsiteX5" fmla="*/ 275771 w 827314"/>
                        <a:gd name="connsiteY5" fmla="*/ 67420 h 256106"/>
                        <a:gd name="connsiteX6" fmla="*/ 312057 w 827314"/>
                        <a:gd name="connsiteY6" fmla="*/ 96449 h 256106"/>
                        <a:gd name="connsiteX7" fmla="*/ 341085 w 827314"/>
                        <a:gd name="connsiteY7" fmla="*/ 132734 h 256106"/>
                        <a:gd name="connsiteX8" fmla="*/ 355600 w 827314"/>
                        <a:gd name="connsiteY8" fmla="*/ 147249 h 256106"/>
                        <a:gd name="connsiteX9" fmla="*/ 399142 w 827314"/>
                        <a:gd name="connsiteY9" fmla="*/ 161763 h 256106"/>
                        <a:gd name="connsiteX10" fmla="*/ 464457 w 827314"/>
                        <a:gd name="connsiteY10" fmla="*/ 147249 h 256106"/>
                        <a:gd name="connsiteX11" fmla="*/ 508000 w 827314"/>
                        <a:gd name="connsiteY11" fmla="*/ 132734 h 256106"/>
                        <a:gd name="connsiteX12" fmla="*/ 529771 w 827314"/>
                        <a:gd name="connsiteY12" fmla="*/ 125477 h 256106"/>
                        <a:gd name="connsiteX13" fmla="*/ 653142 w 827314"/>
                        <a:gd name="connsiteY13" fmla="*/ 125477 h 256106"/>
                        <a:gd name="connsiteX14" fmla="*/ 667657 w 827314"/>
                        <a:gd name="connsiteY14" fmla="*/ 110963 h 256106"/>
                        <a:gd name="connsiteX15" fmla="*/ 776514 w 827314"/>
                        <a:gd name="connsiteY15" fmla="*/ 89192 h 256106"/>
                        <a:gd name="connsiteX16" fmla="*/ 827314 w 827314"/>
                        <a:gd name="connsiteY16" fmla="*/ 96449 h 256106"/>
                        <a:gd name="connsiteX17" fmla="*/ 805542 w 827314"/>
                        <a:gd name="connsiteY17" fmla="*/ 110963 h 256106"/>
                        <a:gd name="connsiteX18" fmla="*/ 776514 w 827314"/>
                        <a:gd name="connsiteY18" fmla="*/ 147249 h 256106"/>
                        <a:gd name="connsiteX19" fmla="*/ 754742 w 827314"/>
                        <a:gd name="connsiteY19" fmla="*/ 154506 h 256106"/>
                        <a:gd name="connsiteX20" fmla="*/ 732971 w 827314"/>
                        <a:gd name="connsiteY20" fmla="*/ 169020 h 256106"/>
                        <a:gd name="connsiteX21" fmla="*/ 689428 w 827314"/>
                        <a:gd name="connsiteY21" fmla="*/ 183534 h 256106"/>
                        <a:gd name="connsiteX22" fmla="*/ 653142 w 827314"/>
                        <a:gd name="connsiteY22" fmla="*/ 205306 h 256106"/>
                        <a:gd name="connsiteX23" fmla="*/ 631371 w 827314"/>
                        <a:gd name="connsiteY23" fmla="*/ 219820 h 256106"/>
                        <a:gd name="connsiteX24" fmla="*/ 587828 w 827314"/>
                        <a:gd name="connsiteY24" fmla="*/ 234334 h 256106"/>
                        <a:gd name="connsiteX25" fmla="*/ 544285 w 827314"/>
                        <a:gd name="connsiteY25" fmla="*/ 248849 h 256106"/>
                        <a:gd name="connsiteX26" fmla="*/ 500742 w 827314"/>
                        <a:gd name="connsiteY26" fmla="*/ 256106 h 256106"/>
                        <a:gd name="connsiteX27" fmla="*/ 355600 w 827314"/>
                        <a:gd name="connsiteY27" fmla="*/ 248849 h 256106"/>
                        <a:gd name="connsiteX28" fmla="*/ 333828 w 827314"/>
                        <a:gd name="connsiteY28" fmla="*/ 241592 h 256106"/>
                        <a:gd name="connsiteX29" fmla="*/ 261257 w 827314"/>
                        <a:gd name="connsiteY29" fmla="*/ 227077 h 256106"/>
                        <a:gd name="connsiteX30" fmla="*/ 217714 w 827314"/>
                        <a:gd name="connsiteY30" fmla="*/ 212563 h 256106"/>
                        <a:gd name="connsiteX31" fmla="*/ 195942 w 827314"/>
                        <a:gd name="connsiteY31" fmla="*/ 205306 h 256106"/>
                        <a:gd name="connsiteX32" fmla="*/ 174171 w 827314"/>
                        <a:gd name="connsiteY32" fmla="*/ 190792 h 256106"/>
                        <a:gd name="connsiteX33" fmla="*/ 159657 w 827314"/>
                        <a:gd name="connsiteY33" fmla="*/ 176277 h 256106"/>
                        <a:gd name="connsiteX34" fmla="*/ 137885 w 827314"/>
                        <a:gd name="connsiteY34" fmla="*/ 169020 h 256106"/>
                        <a:gd name="connsiteX35" fmla="*/ 101600 w 827314"/>
                        <a:gd name="connsiteY35" fmla="*/ 139992 h 256106"/>
                        <a:gd name="connsiteX36" fmla="*/ 87085 w 827314"/>
                        <a:gd name="connsiteY36" fmla="*/ 125477 h 256106"/>
                        <a:gd name="connsiteX37" fmla="*/ 65314 w 827314"/>
                        <a:gd name="connsiteY37" fmla="*/ 110963 h 256106"/>
                        <a:gd name="connsiteX38" fmla="*/ 50800 w 827314"/>
                        <a:gd name="connsiteY38" fmla="*/ 89192 h 256106"/>
                        <a:gd name="connsiteX39" fmla="*/ 36285 w 827314"/>
                        <a:gd name="connsiteY39" fmla="*/ 74677 h 256106"/>
                        <a:gd name="connsiteX40" fmla="*/ 29028 w 827314"/>
                        <a:gd name="connsiteY40" fmla="*/ 52906 h 256106"/>
                        <a:gd name="connsiteX41" fmla="*/ 0 w 827314"/>
                        <a:gd name="connsiteY41" fmla="*/ 9363 h 256106"/>
                        <a:gd name="connsiteX42" fmla="*/ 7257 w 827314"/>
                        <a:gd name="connsiteY42" fmla="*/ 2106 h 256106"/>
                        <a:gd name="connsiteX0" fmla="*/ 7257 w 827314"/>
                        <a:gd name="connsiteY0" fmla="*/ 2106 h 256106"/>
                        <a:gd name="connsiteX1" fmla="*/ 58057 w 827314"/>
                        <a:gd name="connsiteY1" fmla="*/ 9363 h 256106"/>
                        <a:gd name="connsiteX2" fmla="*/ 108857 w 827314"/>
                        <a:gd name="connsiteY2" fmla="*/ 9363 h 256106"/>
                        <a:gd name="connsiteX3" fmla="*/ 152400 w 827314"/>
                        <a:gd name="connsiteY3" fmla="*/ 60163 h 256106"/>
                        <a:gd name="connsiteX4" fmla="*/ 174171 w 827314"/>
                        <a:gd name="connsiteY4" fmla="*/ 67420 h 256106"/>
                        <a:gd name="connsiteX5" fmla="*/ 275771 w 827314"/>
                        <a:gd name="connsiteY5" fmla="*/ 67420 h 256106"/>
                        <a:gd name="connsiteX6" fmla="*/ 312057 w 827314"/>
                        <a:gd name="connsiteY6" fmla="*/ 96449 h 256106"/>
                        <a:gd name="connsiteX7" fmla="*/ 341085 w 827314"/>
                        <a:gd name="connsiteY7" fmla="*/ 132734 h 256106"/>
                        <a:gd name="connsiteX8" fmla="*/ 355600 w 827314"/>
                        <a:gd name="connsiteY8" fmla="*/ 147249 h 256106"/>
                        <a:gd name="connsiteX9" fmla="*/ 437419 w 827314"/>
                        <a:gd name="connsiteY9" fmla="*/ 123486 h 256106"/>
                        <a:gd name="connsiteX10" fmla="*/ 464457 w 827314"/>
                        <a:gd name="connsiteY10" fmla="*/ 147249 h 256106"/>
                        <a:gd name="connsiteX11" fmla="*/ 508000 w 827314"/>
                        <a:gd name="connsiteY11" fmla="*/ 132734 h 256106"/>
                        <a:gd name="connsiteX12" fmla="*/ 529771 w 827314"/>
                        <a:gd name="connsiteY12" fmla="*/ 125477 h 256106"/>
                        <a:gd name="connsiteX13" fmla="*/ 653142 w 827314"/>
                        <a:gd name="connsiteY13" fmla="*/ 125477 h 256106"/>
                        <a:gd name="connsiteX14" fmla="*/ 667657 w 827314"/>
                        <a:gd name="connsiteY14" fmla="*/ 110963 h 256106"/>
                        <a:gd name="connsiteX15" fmla="*/ 776514 w 827314"/>
                        <a:gd name="connsiteY15" fmla="*/ 89192 h 256106"/>
                        <a:gd name="connsiteX16" fmla="*/ 827314 w 827314"/>
                        <a:gd name="connsiteY16" fmla="*/ 96449 h 256106"/>
                        <a:gd name="connsiteX17" fmla="*/ 805542 w 827314"/>
                        <a:gd name="connsiteY17" fmla="*/ 110963 h 256106"/>
                        <a:gd name="connsiteX18" fmla="*/ 776514 w 827314"/>
                        <a:gd name="connsiteY18" fmla="*/ 147249 h 256106"/>
                        <a:gd name="connsiteX19" fmla="*/ 754742 w 827314"/>
                        <a:gd name="connsiteY19" fmla="*/ 154506 h 256106"/>
                        <a:gd name="connsiteX20" fmla="*/ 732971 w 827314"/>
                        <a:gd name="connsiteY20" fmla="*/ 169020 h 256106"/>
                        <a:gd name="connsiteX21" fmla="*/ 689428 w 827314"/>
                        <a:gd name="connsiteY21" fmla="*/ 183534 h 256106"/>
                        <a:gd name="connsiteX22" fmla="*/ 653142 w 827314"/>
                        <a:gd name="connsiteY22" fmla="*/ 205306 h 256106"/>
                        <a:gd name="connsiteX23" fmla="*/ 631371 w 827314"/>
                        <a:gd name="connsiteY23" fmla="*/ 219820 h 256106"/>
                        <a:gd name="connsiteX24" fmla="*/ 587828 w 827314"/>
                        <a:gd name="connsiteY24" fmla="*/ 234334 h 256106"/>
                        <a:gd name="connsiteX25" fmla="*/ 544285 w 827314"/>
                        <a:gd name="connsiteY25" fmla="*/ 248849 h 256106"/>
                        <a:gd name="connsiteX26" fmla="*/ 500742 w 827314"/>
                        <a:gd name="connsiteY26" fmla="*/ 256106 h 256106"/>
                        <a:gd name="connsiteX27" fmla="*/ 355600 w 827314"/>
                        <a:gd name="connsiteY27" fmla="*/ 248849 h 256106"/>
                        <a:gd name="connsiteX28" fmla="*/ 333828 w 827314"/>
                        <a:gd name="connsiteY28" fmla="*/ 241592 h 256106"/>
                        <a:gd name="connsiteX29" fmla="*/ 261257 w 827314"/>
                        <a:gd name="connsiteY29" fmla="*/ 227077 h 256106"/>
                        <a:gd name="connsiteX30" fmla="*/ 217714 w 827314"/>
                        <a:gd name="connsiteY30" fmla="*/ 212563 h 256106"/>
                        <a:gd name="connsiteX31" fmla="*/ 195942 w 827314"/>
                        <a:gd name="connsiteY31" fmla="*/ 205306 h 256106"/>
                        <a:gd name="connsiteX32" fmla="*/ 174171 w 827314"/>
                        <a:gd name="connsiteY32" fmla="*/ 190792 h 256106"/>
                        <a:gd name="connsiteX33" fmla="*/ 159657 w 827314"/>
                        <a:gd name="connsiteY33" fmla="*/ 176277 h 256106"/>
                        <a:gd name="connsiteX34" fmla="*/ 137885 w 827314"/>
                        <a:gd name="connsiteY34" fmla="*/ 169020 h 256106"/>
                        <a:gd name="connsiteX35" fmla="*/ 101600 w 827314"/>
                        <a:gd name="connsiteY35" fmla="*/ 139992 h 256106"/>
                        <a:gd name="connsiteX36" fmla="*/ 87085 w 827314"/>
                        <a:gd name="connsiteY36" fmla="*/ 125477 h 256106"/>
                        <a:gd name="connsiteX37" fmla="*/ 65314 w 827314"/>
                        <a:gd name="connsiteY37" fmla="*/ 110963 h 256106"/>
                        <a:gd name="connsiteX38" fmla="*/ 50800 w 827314"/>
                        <a:gd name="connsiteY38" fmla="*/ 89192 h 256106"/>
                        <a:gd name="connsiteX39" fmla="*/ 36285 w 827314"/>
                        <a:gd name="connsiteY39" fmla="*/ 74677 h 256106"/>
                        <a:gd name="connsiteX40" fmla="*/ 29028 w 827314"/>
                        <a:gd name="connsiteY40" fmla="*/ 52906 h 256106"/>
                        <a:gd name="connsiteX41" fmla="*/ 0 w 827314"/>
                        <a:gd name="connsiteY41" fmla="*/ 9363 h 256106"/>
                        <a:gd name="connsiteX42" fmla="*/ 7257 w 827314"/>
                        <a:gd name="connsiteY42" fmla="*/ 2106 h 2561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</a:cxnLst>
                      <a:rect l="l" t="t" r="r" b="b"/>
                      <a:pathLst>
                        <a:path w="827314" h="256106" fill="none" extrusionOk="0">
                          <a:moveTo>
                            <a:pt x="7257" y="2106"/>
                          </a:moveTo>
                          <a:cubicBezTo>
                            <a:pt x="21977" y="2153"/>
                            <a:pt x="44203" y="11980"/>
                            <a:pt x="58057" y="9363"/>
                          </a:cubicBezTo>
                          <a:cubicBezTo>
                            <a:pt x="118942" y="12716"/>
                            <a:pt x="2364" y="-7802"/>
                            <a:pt x="108857" y="9363"/>
                          </a:cubicBezTo>
                          <a:cubicBezTo>
                            <a:pt x="118119" y="22116"/>
                            <a:pt x="134138" y="56314"/>
                            <a:pt x="152400" y="60163"/>
                          </a:cubicBezTo>
                          <a:cubicBezTo>
                            <a:pt x="159994" y="62432"/>
                            <a:pt x="164556" y="63353"/>
                            <a:pt x="174171" y="67420"/>
                          </a:cubicBezTo>
                          <a:cubicBezTo>
                            <a:pt x="220813" y="59384"/>
                            <a:pt x="228026" y="52366"/>
                            <a:pt x="275771" y="67420"/>
                          </a:cubicBezTo>
                          <a:cubicBezTo>
                            <a:pt x="289208" y="69973"/>
                            <a:pt x="302570" y="89043"/>
                            <a:pt x="312057" y="96449"/>
                          </a:cubicBezTo>
                          <a:cubicBezTo>
                            <a:pt x="324899" y="130037"/>
                            <a:pt x="314735" y="109399"/>
                            <a:pt x="341085" y="132734"/>
                          </a:cubicBezTo>
                          <a:cubicBezTo>
                            <a:pt x="346716" y="137451"/>
                            <a:pt x="350526" y="144238"/>
                            <a:pt x="355600" y="147249"/>
                          </a:cubicBezTo>
                          <a:cubicBezTo>
                            <a:pt x="369285" y="154091"/>
                            <a:pt x="399142" y="161763"/>
                            <a:pt x="399142" y="161763"/>
                          </a:cubicBezTo>
                          <a:cubicBezTo>
                            <a:pt x="415206" y="159187"/>
                            <a:pt x="440586" y="152683"/>
                            <a:pt x="464457" y="147249"/>
                          </a:cubicBezTo>
                          <a:cubicBezTo>
                            <a:pt x="482616" y="143554"/>
                            <a:pt x="489925" y="138023"/>
                            <a:pt x="508000" y="132734"/>
                          </a:cubicBezTo>
                          <a:cubicBezTo>
                            <a:pt x="513186" y="130051"/>
                            <a:pt x="523259" y="127734"/>
                            <a:pt x="529771" y="125477"/>
                          </a:cubicBezTo>
                          <a:cubicBezTo>
                            <a:pt x="583823" y="132934"/>
                            <a:pt x="597470" y="135748"/>
                            <a:pt x="653142" y="125477"/>
                          </a:cubicBezTo>
                          <a:cubicBezTo>
                            <a:pt x="659193" y="123882"/>
                            <a:pt x="661911" y="114479"/>
                            <a:pt x="667657" y="110963"/>
                          </a:cubicBezTo>
                          <a:cubicBezTo>
                            <a:pt x="703870" y="93911"/>
                            <a:pt x="742393" y="91319"/>
                            <a:pt x="776514" y="89192"/>
                          </a:cubicBezTo>
                          <a:cubicBezTo>
                            <a:pt x="828933" y="68375"/>
                            <a:pt x="817846" y="61322"/>
                            <a:pt x="827314" y="96449"/>
                          </a:cubicBezTo>
                          <a:cubicBezTo>
                            <a:pt x="820216" y="101037"/>
                            <a:pt x="813694" y="104134"/>
                            <a:pt x="805542" y="110963"/>
                          </a:cubicBezTo>
                          <a:cubicBezTo>
                            <a:pt x="792442" y="126103"/>
                            <a:pt x="794578" y="137910"/>
                            <a:pt x="776514" y="147249"/>
                          </a:cubicBezTo>
                          <a:cubicBezTo>
                            <a:pt x="769315" y="150945"/>
                            <a:pt x="763672" y="151977"/>
                            <a:pt x="754742" y="154506"/>
                          </a:cubicBezTo>
                          <a:cubicBezTo>
                            <a:pt x="747450" y="157834"/>
                            <a:pt x="742615" y="164263"/>
                            <a:pt x="732971" y="169020"/>
                          </a:cubicBezTo>
                          <a:cubicBezTo>
                            <a:pt x="718990" y="175234"/>
                            <a:pt x="689429" y="183534"/>
                            <a:pt x="689428" y="183534"/>
                          </a:cubicBezTo>
                          <a:cubicBezTo>
                            <a:pt x="666124" y="206712"/>
                            <a:pt x="692073" y="183544"/>
                            <a:pt x="653142" y="205306"/>
                          </a:cubicBezTo>
                          <a:cubicBezTo>
                            <a:pt x="646947" y="209932"/>
                            <a:pt x="639693" y="215973"/>
                            <a:pt x="631371" y="219820"/>
                          </a:cubicBezTo>
                          <a:cubicBezTo>
                            <a:pt x="619775" y="226873"/>
                            <a:pt x="602564" y="228180"/>
                            <a:pt x="587828" y="234334"/>
                          </a:cubicBezTo>
                          <a:cubicBezTo>
                            <a:pt x="587816" y="234335"/>
                            <a:pt x="544296" y="248850"/>
                            <a:pt x="544285" y="248849"/>
                          </a:cubicBezTo>
                          <a:cubicBezTo>
                            <a:pt x="525117" y="251260"/>
                            <a:pt x="510732" y="253935"/>
                            <a:pt x="500742" y="256106"/>
                          </a:cubicBezTo>
                          <a:cubicBezTo>
                            <a:pt x="450357" y="252481"/>
                            <a:pt x="405394" y="242887"/>
                            <a:pt x="355600" y="248849"/>
                          </a:cubicBezTo>
                          <a:cubicBezTo>
                            <a:pt x="346334" y="248578"/>
                            <a:pt x="341622" y="244040"/>
                            <a:pt x="333828" y="241592"/>
                          </a:cubicBezTo>
                          <a:cubicBezTo>
                            <a:pt x="308202" y="241353"/>
                            <a:pt x="281100" y="235133"/>
                            <a:pt x="261257" y="227077"/>
                          </a:cubicBezTo>
                          <a:cubicBezTo>
                            <a:pt x="249739" y="225573"/>
                            <a:pt x="232375" y="217692"/>
                            <a:pt x="217714" y="212563"/>
                          </a:cubicBezTo>
                          <a:cubicBezTo>
                            <a:pt x="213209" y="210361"/>
                            <a:pt x="206593" y="209254"/>
                            <a:pt x="195942" y="205306"/>
                          </a:cubicBezTo>
                          <a:cubicBezTo>
                            <a:pt x="190051" y="198849"/>
                            <a:pt x="180963" y="197520"/>
                            <a:pt x="174171" y="190792"/>
                          </a:cubicBezTo>
                          <a:cubicBezTo>
                            <a:pt x="167859" y="185914"/>
                            <a:pt x="165620" y="179441"/>
                            <a:pt x="159657" y="176277"/>
                          </a:cubicBezTo>
                          <a:cubicBezTo>
                            <a:pt x="152340" y="171522"/>
                            <a:pt x="145050" y="170847"/>
                            <a:pt x="137885" y="169020"/>
                          </a:cubicBezTo>
                          <a:cubicBezTo>
                            <a:pt x="98383" y="127566"/>
                            <a:pt x="144503" y="160782"/>
                            <a:pt x="101600" y="139992"/>
                          </a:cubicBezTo>
                          <a:cubicBezTo>
                            <a:pt x="96360" y="136301"/>
                            <a:pt x="93146" y="129183"/>
                            <a:pt x="87085" y="125477"/>
                          </a:cubicBezTo>
                          <a:cubicBezTo>
                            <a:pt x="81857" y="121447"/>
                            <a:pt x="71793" y="114071"/>
                            <a:pt x="65314" y="110963"/>
                          </a:cubicBezTo>
                          <a:cubicBezTo>
                            <a:pt x="60600" y="104151"/>
                            <a:pt x="56616" y="95650"/>
                            <a:pt x="50800" y="89192"/>
                          </a:cubicBezTo>
                          <a:cubicBezTo>
                            <a:pt x="47526" y="82823"/>
                            <a:pt x="40908" y="80545"/>
                            <a:pt x="36285" y="74677"/>
                          </a:cubicBezTo>
                          <a:cubicBezTo>
                            <a:pt x="33663" y="67251"/>
                            <a:pt x="34317" y="59844"/>
                            <a:pt x="29028" y="52906"/>
                          </a:cubicBezTo>
                          <a:cubicBezTo>
                            <a:pt x="16602" y="38089"/>
                            <a:pt x="9353" y="25364"/>
                            <a:pt x="0" y="9363"/>
                          </a:cubicBezTo>
                          <a:cubicBezTo>
                            <a:pt x="1527" y="7942"/>
                            <a:pt x="4099" y="5762"/>
                            <a:pt x="7257" y="2106"/>
                          </a:cubicBezTo>
                          <a:close/>
                        </a:path>
                        <a:path w="827314" h="256106" stroke="0" extrusionOk="0">
                          <a:moveTo>
                            <a:pt x="7257" y="2106"/>
                          </a:moveTo>
                          <a:cubicBezTo>
                            <a:pt x="21963" y="3151"/>
                            <a:pt x="38318" y="10352"/>
                            <a:pt x="58057" y="9363"/>
                          </a:cubicBezTo>
                          <a:cubicBezTo>
                            <a:pt x="143040" y="11911"/>
                            <a:pt x="5537" y="-12924"/>
                            <a:pt x="108857" y="9363"/>
                          </a:cubicBezTo>
                          <a:cubicBezTo>
                            <a:pt x="117817" y="23611"/>
                            <a:pt x="137053" y="56589"/>
                            <a:pt x="152400" y="60163"/>
                          </a:cubicBezTo>
                          <a:cubicBezTo>
                            <a:pt x="160073" y="62314"/>
                            <a:pt x="165877" y="64969"/>
                            <a:pt x="174171" y="67420"/>
                          </a:cubicBezTo>
                          <a:cubicBezTo>
                            <a:pt x="218767" y="59119"/>
                            <a:pt x="225890" y="53184"/>
                            <a:pt x="275771" y="67420"/>
                          </a:cubicBezTo>
                          <a:cubicBezTo>
                            <a:pt x="289885" y="68370"/>
                            <a:pt x="301712" y="88610"/>
                            <a:pt x="312057" y="96449"/>
                          </a:cubicBezTo>
                          <a:cubicBezTo>
                            <a:pt x="325193" y="131271"/>
                            <a:pt x="309869" y="111136"/>
                            <a:pt x="341085" y="132734"/>
                          </a:cubicBezTo>
                          <a:cubicBezTo>
                            <a:pt x="345402" y="135818"/>
                            <a:pt x="349566" y="144784"/>
                            <a:pt x="355600" y="147249"/>
                          </a:cubicBezTo>
                          <a:cubicBezTo>
                            <a:pt x="369284" y="154091"/>
                            <a:pt x="437419" y="123485"/>
                            <a:pt x="437419" y="123486"/>
                          </a:cubicBezTo>
                          <a:cubicBezTo>
                            <a:pt x="459142" y="122481"/>
                            <a:pt x="446447" y="150942"/>
                            <a:pt x="464457" y="147249"/>
                          </a:cubicBezTo>
                          <a:cubicBezTo>
                            <a:pt x="482188" y="140869"/>
                            <a:pt x="492223" y="137249"/>
                            <a:pt x="508000" y="132734"/>
                          </a:cubicBezTo>
                          <a:cubicBezTo>
                            <a:pt x="518332" y="128369"/>
                            <a:pt x="520740" y="129379"/>
                            <a:pt x="529771" y="125477"/>
                          </a:cubicBezTo>
                          <a:cubicBezTo>
                            <a:pt x="579898" y="132271"/>
                            <a:pt x="595634" y="139172"/>
                            <a:pt x="653142" y="125477"/>
                          </a:cubicBezTo>
                          <a:cubicBezTo>
                            <a:pt x="659051" y="122331"/>
                            <a:pt x="661558" y="113737"/>
                            <a:pt x="667657" y="110963"/>
                          </a:cubicBezTo>
                          <a:cubicBezTo>
                            <a:pt x="700457" y="94896"/>
                            <a:pt x="734525" y="95431"/>
                            <a:pt x="776514" y="89192"/>
                          </a:cubicBezTo>
                          <a:cubicBezTo>
                            <a:pt x="830563" y="74673"/>
                            <a:pt x="815112" y="62695"/>
                            <a:pt x="827314" y="96449"/>
                          </a:cubicBezTo>
                          <a:cubicBezTo>
                            <a:pt x="820782" y="100857"/>
                            <a:pt x="811162" y="105666"/>
                            <a:pt x="805542" y="110963"/>
                          </a:cubicBezTo>
                          <a:cubicBezTo>
                            <a:pt x="788502" y="125911"/>
                            <a:pt x="794935" y="137408"/>
                            <a:pt x="776514" y="147249"/>
                          </a:cubicBezTo>
                          <a:cubicBezTo>
                            <a:pt x="769100" y="151635"/>
                            <a:pt x="762152" y="151210"/>
                            <a:pt x="754742" y="154506"/>
                          </a:cubicBezTo>
                          <a:cubicBezTo>
                            <a:pt x="746815" y="159306"/>
                            <a:pt x="741168" y="165673"/>
                            <a:pt x="732971" y="169020"/>
                          </a:cubicBezTo>
                          <a:cubicBezTo>
                            <a:pt x="718990" y="175235"/>
                            <a:pt x="689428" y="183535"/>
                            <a:pt x="689428" y="183534"/>
                          </a:cubicBezTo>
                          <a:cubicBezTo>
                            <a:pt x="656048" y="205207"/>
                            <a:pt x="695770" y="188014"/>
                            <a:pt x="653142" y="205306"/>
                          </a:cubicBezTo>
                          <a:cubicBezTo>
                            <a:pt x="645299" y="208324"/>
                            <a:pt x="640860" y="217235"/>
                            <a:pt x="631371" y="219820"/>
                          </a:cubicBezTo>
                          <a:cubicBezTo>
                            <a:pt x="615615" y="226424"/>
                            <a:pt x="601739" y="231375"/>
                            <a:pt x="587828" y="234334"/>
                          </a:cubicBezTo>
                          <a:cubicBezTo>
                            <a:pt x="587816" y="234336"/>
                            <a:pt x="544297" y="248846"/>
                            <a:pt x="544285" y="248849"/>
                          </a:cubicBezTo>
                          <a:cubicBezTo>
                            <a:pt x="531719" y="248937"/>
                            <a:pt x="518116" y="253297"/>
                            <a:pt x="500742" y="256106"/>
                          </a:cubicBezTo>
                          <a:cubicBezTo>
                            <a:pt x="457154" y="250821"/>
                            <a:pt x="403171" y="259153"/>
                            <a:pt x="355600" y="248849"/>
                          </a:cubicBezTo>
                          <a:cubicBezTo>
                            <a:pt x="348052" y="247866"/>
                            <a:pt x="340294" y="243280"/>
                            <a:pt x="333828" y="241592"/>
                          </a:cubicBezTo>
                          <a:cubicBezTo>
                            <a:pt x="313037" y="236973"/>
                            <a:pt x="288729" y="233801"/>
                            <a:pt x="261257" y="227077"/>
                          </a:cubicBezTo>
                          <a:cubicBezTo>
                            <a:pt x="239241" y="221908"/>
                            <a:pt x="236640" y="218349"/>
                            <a:pt x="217714" y="212563"/>
                          </a:cubicBezTo>
                          <a:cubicBezTo>
                            <a:pt x="212664" y="211502"/>
                            <a:pt x="202107" y="207914"/>
                            <a:pt x="195942" y="205306"/>
                          </a:cubicBezTo>
                          <a:cubicBezTo>
                            <a:pt x="187749" y="200580"/>
                            <a:pt x="182376" y="197705"/>
                            <a:pt x="174171" y="190792"/>
                          </a:cubicBezTo>
                          <a:cubicBezTo>
                            <a:pt x="168535" y="188101"/>
                            <a:pt x="165905" y="180778"/>
                            <a:pt x="159657" y="176277"/>
                          </a:cubicBezTo>
                          <a:cubicBezTo>
                            <a:pt x="153794" y="172665"/>
                            <a:pt x="145670" y="171955"/>
                            <a:pt x="137885" y="169020"/>
                          </a:cubicBezTo>
                          <a:cubicBezTo>
                            <a:pt x="112085" y="136569"/>
                            <a:pt x="149082" y="166954"/>
                            <a:pt x="101600" y="139992"/>
                          </a:cubicBezTo>
                          <a:cubicBezTo>
                            <a:pt x="94238" y="136748"/>
                            <a:pt x="92256" y="130381"/>
                            <a:pt x="87085" y="125477"/>
                          </a:cubicBezTo>
                          <a:cubicBezTo>
                            <a:pt x="80877" y="119013"/>
                            <a:pt x="71673" y="117056"/>
                            <a:pt x="65314" y="110963"/>
                          </a:cubicBezTo>
                          <a:cubicBezTo>
                            <a:pt x="60488" y="104254"/>
                            <a:pt x="56711" y="95588"/>
                            <a:pt x="50800" y="89192"/>
                          </a:cubicBezTo>
                          <a:cubicBezTo>
                            <a:pt x="46387" y="84283"/>
                            <a:pt x="41070" y="80978"/>
                            <a:pt x="36285" y="74677"/>
                          </a:cubicBezTo>
                          <a:cubicBezTo>
                            <a:pt x="32086" y="67596"/>
                            <a:pt x="33546" y="59440"/>
                            <a:pt x="29028" y="52906"/>
                          </a:cubicBezTo>
                          <a:cubicBezTo>
                            <a:pt x="21351" y="34868"/>
                            <a:pt x="6127" y="21988"/>
                            <a:pt x="0" y="9363"/>
                          </a:cubicBezTo>
                          <a:cubicBezTo>
                            <a:pt x="3056" y="6667"/>
                            <a:pt x="5622" y="4251"/>
                            <a:pt x="7257" y="2106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42" name="Ovaal 341">
              <a:extLst>
                <a:ext uri="{FF2B5EF4-FFF2-40B4-BE49-F238E27FC236}">
                  <a16:creationId xmlns:a16="http://schemas.microsoft.com/office/drawing/2014/main" id="{616EB1A0-9465-4567-2E05-70A4BEAAE471}"/>
                </a:ext>
              </a:extLst>
            </p:cNvPr>
            <p:cNvSpPr/>
            <p:nvPr/>
          </p:nvSpPr>
          <p:spPr>
            <a:xfrm>
              <a:off x="1274899" y="1484513"/>
              <a:ext cx="1153055" cy="1151510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49" name="Rechte verbindingslijn 348">
              <a:extLst>
                <a:ext uri="{FF2B5EF4-FFF2-40B4-BE49-F238E27FC236}">
                  <a16:creationId xmlns:a16="http://schemas.microsoft.com/office/drawing/2014/main" id="{D162DC70-67D7-6ECF-C307-DFB674DAD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34" y="1665726"/>
              <a:ext cx="428079" cy="436138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Rechthoek 314">
              <a:extLst>
                <a:ext uri="{FF2B5EF4-FFF2-40B4-BE49-F238E27FC236}">
                  <a16:creationId xmlns:a16="http://schemas.microsoft.com/office/drawing/2014/main" id="{53B8B05E-D0BC-4C89-66AE-CD3D736A1CC7}"/>
                </a:ext>
              </a:extLst>
            </p:cNvPr>
            <p:cNvSpPr/>
            <p:nvPr/>
          </p:nvSpPr>
          <p:spPr>
            <a:xfrm rot="5400000">
              <a:off x="1418619" y="2437164"/>
              <a:ext cx="851990" cy="11370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8" name="Ovaal 327">
              <a:extLst>
                <a:ext uri="{FF2B5EF4-FFF2-40B4-BE49-F238E27FC236}">
                  <a16:creationId xmlns:a16="http://schemas.microsoft.com/office/drawing/2014/main" id="{E9062964-8086-406E-07F5-4ED3E6984EA5}"/>
                </a:ext>
              </a:extLst>
            </p:cNvPr>
            <p:cNvSpPr/>
            <p:nvPr/>
          </p:nvSpPr>
          <p:spPr>
            <a:xfrm>
              <a:off x="1799954" y="2077581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3" name="Ovaal 342">
              <a:extLst>
                <a:ext uri="{FF2B5EF4-FFF2-40B4-BE49-F238E27FC236}">
                  <a16:creationId xmlns:a16="http://schemas.microsoft.com/office/drawing/2014/main" id="{170EB208-6FFC-7196-0DBE-F8682D55C6D2}"/>
                </a:ext>
              </a:extLst>
            </p:cNvPr>
            <p:cNvSpPr/>
            <p:nvPr/>
          </p:nvSpPr>
          <p:spPr>
            <a:xfrm>
              <a:off x="2205290" y="1665726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45" name="Vrije vorm 344">
              <a:extLst>
                <a:ext uri="{FF2B5EF4-FFF2-40B4-BE49-F238E27FC236}">
                  <a16:creationId xmlns:a16="http://schemas.microsoft.com/office/drawing/2014/main" id="{9DD9A683-D30E-66EA-5937-8F8185AF7177}"/>
                </a:ext>
              </a:extLst>
            </p:cNvPr>
            <p:cNvSpPr/>
            <p:nvPr/>
          </p:nvSpPr>
          <p:spPr>
            <a:xfrm>
              <a:off x="1652853" y="1367845"/>
              <a:ext cx="497227" cy="77597"/>
            </a:xfrm>
            <a:custGeom>
              <a:avLst/>
              <a:gdLst>
                <a:gd name="connsiteX0" fmla="*/ 0 w 856343"/>
                <a:gd name="connsiteY0" fmla="*/ 117339 h 182653"/>
                <a:gd name="connsiteX1" fmla="*/ 399143 w 856343"/>
                <a:gd name="connsiteY1" fmla="*/ 1225 h 182653"/>
                <a:gd name="connsiteX2" fmla="*/ 856343 w 856343"/>
                <a:gd name="connsiteY2" fmla="*/ 182653 h 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182653">
                  <a:moveTo>
                    <a:pt x="0" y="117339"/>
                  </a:moveTo>
                  <a:cubicBezTo>
                    <a:pt x="128209" y="53839"/>
                    <a:pt x="256419" y="-9661"/>
                    <a:pt x="399143" y="1225"/>
                  </a:cubicBezTo>
                  <a:cubicBezTo>
                    <a:pt x="541867" y="12111"/>
                    <a:pt x="699105" y="97382"/>
                    <a:pt x="856343" y="182653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346" name="Rechte verbindingslijn 345">
              <a:extLst>
                <a:ext uri="{FF2B5EF4-FFF2-40B4-BE49-F238E27FC236}">
                  <a16:creationId xmlns:a16="http://schemas.microsoft.com/office/drawing/2014/main" id="{7E6C8099-99C0-71B0-C852-40FF8F28B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7475" y="1490895"/>
              <a:ext cx="0" cy="57639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Tekstvak 350">
                  <a:extLst>
                    <a:ext uri="{FF2B5EF4-FFF2-40B4-BE49-F238E27FC236}">
                      <a16:creationId xmlns:a16="http://schemas.microsoft.com/office/drawing/2014/main" id="{2174262D-01FE-878C-1FEA-8EF04C6CD302}"/>
                    </a:ext>
                  </a:extLst>
                </p:cNvPr>
                <p:cNvSpPr txBox="1"/>
                <p:nvPr/>
              </p:nvSpPr>
              <p:spPr>
                <a:xfrm>
                  <a:off x="1741601" y="1506042"/>
                  <a:ext cx="5428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1" name="Tekstvak 350">
                  <a:extLst>
                    <a:ext uri="{FF2B5EF4-FFF2-40B4-BE49-F238E27FC236}">
                      <a16:creationId xmlns:a16="http://schemas.microsoft.com/office/drawing/2014/main" id="{2174262D-01FE-878C-1FEA-8EF04C6CD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601" y="1506042"/>
                  <a:ext cx="542822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30435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4" name="Vrije vorm 353">
              <a:extLst>
                <a:ext uri="{FF2B5EF4-FFF2-40B4-BE49-F238E27FC236}">
                  <a16:creationId xmlns:a16="http://schemas.microsoft.com/office/drawing/2014/main" id="{F063E207-C573-B6E5-213E-A7E9E75F0D91}"/>
                </a:ext>
              </a:extLst>
            </p:cNvPr>
            <p:cNvSpPr/>
            <p:nvPr/>
          </p:nvSpPr>
          <p:spPr>
            <a:xfrm>
              <a:off x="1265884" y="4564783"/>
              <a:ext cx="1152000" cy="1152000"/>
            </a:xfrm>
            <a:custGeom>
              <a:avLst/>
              <a:gdLst>
                <a:gd name="connsiteX0" fmla="*/ 331569 w 1887636"/>
                <a:gd name="connsiteY0" fmla="*/ 246923 h 1948259"/>
                <a:gd name="connsiteX1" fmla="*/ 276205 w 1887636"/>
                <a:gd name="connsiteY1" fmla="*/ 286363 h 1948259"/>
                <a:gd name="connsiteX2" fmla="*/ 222975 w 1887636"/>
                <a:gd name="connsiteY2" fmla="*/ 346390 h 1948259"/>
                <a:gd name="connsiteX3" fmla="*/ 173018 w 1887636"/>
                <a:gd name="connsiteY3" fmla="*/ 415000 h 1948259"/>
                <a:gd name="connsiteX4" fmla="*/ 126286 w 1887636"/>
                <a:gd name="connsiteY4" fmla="*/ 493879 h 1948259"/>
                <a:gd name="connsiteX5" fmla="*/ 88136 w 1887636"/>
                <a:gd name="connsiteY5" fmla="*/ 583076 h 1948259"/>
                <a:gd name="connsiteX6" fmla="*/ 57478 w 1887636"/>
                <a:gd name="connsiteY6" fmla="*/ 679120 h 1948259"/>
                <a:gd name="connsiteX7" fmla="*/ 34955 w 1887636"/>
                <a:gd name="connsiteY7" fmla="*/ 780274 h 1948259"/>
                <a:gd name="connsiteX8" fmla="*/ 20122 w 1887636"/>
                <a:gd name="connsiteY8" fmla="*/ 888323 h 1948259"/>
                <a:gd name="connsiteX9" fmla="*/ 15458 w 1887636"/>
                <a:gd name="connsiteY9" fmla="*/ 998108 h 1948259"/>
                <a:gd name="connsiteX10" fmla="*/ 23346 w 1887636"/>
                <a:gd name="connsiteY10" fmla="*/ 1107696 h 1948259"/>
                <a:gd name="connsiteX11" fmla="*/ 43885 w 1887636"/>
                <a:gd name="connsiteY11" fmla="*/ 1217630 h 1948259"/>
                <a:gd name="connsiteX12" fmla="*/ 76180 w 1887636"/>
                <a:gd name="connsiteY12" fmla="*/ 1322256 h 1948259"/>
                <a:gd name="connsiteX13" fmla="*/ 121176 w 1887636"/>
                <a:gd name="connsiteY13" fmla="*/ 1425146 h 1948259"/>
                <a:gd name="connsiteX14" fmla="*/ 175994 w 1887636"/>
                <a:gd name="connsiteY14" fmla="*/ 1521190 h 1948259"/>
                <a:gd name="connsiteX15" fmla="*/ 243116 w 1887636"/>
                <a:gd name="connsiteY15" fmla="*/ 1610387 h 1948259"/>
                <a:gd name="connsiteX16" fmla="*/ 319167 w 1887636"/>
                <a:gd name="connsiteY16" fmla="*/ 1689266 h 1948259"/>
                <a:gd name="connsiteX17" fmla="*/ 404148 w 1887636"/>
                <a:gd name="connsiteY17" fmla="*/ 1757876 h 1948259"/>
                <a:gd name="connsiteX18" fmla="*/ 495975 w 1887636"/>
                <a:gd name="connsiteY18" fmla="*/ 1817904 h 1948259"/>
                <a:gd name="connsiteX19" fmla="*/ 593953 w 1887636"/>
                <a:gd name="connsiteY19" fmla="*/ 1865925 h 1948259"/>
                <a:gd name="connsiteX20" fmla="*/ 695851 w 1887636"/>
                <a:gd name="connsiteY20" fmla="*/ 1901942 h 1948259"/>
                <a:gd name="connsiteX21" fmla="*/ 1124972 w 1887636"/>
                <a:gd name="connsiteY21" fmla="*/ 1920793 h 1948259"/>
                <a:gd name="connsiteX22" fmla="*/ 1228110 w 1887636"/>
                <a:gd name="connsiteY22" fmla="*/ 1893359 h 1948259"/>
                <a:gd name="connsiteX23" fmla="*/ 1328569 w 1887636"/>
                <a:gd name="connsiteY23" fmla="*/ 1855656 h 1948259"/>
                <a:gd name="connsiteX24" fmla="*/ 1425357 w 1887636"/>
                <a:gd name="connsiteY24" fmla="*/ 1802475 h 1948259"/>
                <a:gd name="connsiteX25" fmla="*/ 1515200 w 1887636"/>
                <a:gd name="connsiteY25" fmla="*/ 1739025 h 1948259"/>
                <a:gd name="connsiteX26" fmla="*/ 1597601 w 1887636"/>
                <a:gd name="connsiteY26" fmla="*/ 1665255 h 1948259"/>
                <a:gd name="connsiteX27" fmla="*/ 1670774 w 1887636"/>
                <a:gd name="connsiteY27" fmla="*/ 1582953 h 1948259"/>
                <a:gd name="connsiteX28" fmla="*/ 1734473 w 1887636"/>
                <a:gd name="connsiteY28" fmla="*/ 1493756 h 1948259"/>
                <a:gd name="connsiteX29" fmla="*/ 1787902 w 1887636"/>
                <a:gd name="connsiteY29" fmla="*/ 1395976 h 1948259"/>
                <a:gd name="connsiteX30" fmla="*/ 1829971 w 1887636"/>
                <a:gd name="connsiteY30" fmla="*/ 1298245 h 1948259"/>
                <a:gd name="connsiteX31" fmla="*/ 1860381 w 1887636"/>
                <a:gd name="connsiteY31" fmla="*/ 1190196 h 1948259"/>
                <a:gd name="connsiteX32" fmla="*/ 1878440 w 1887636"/>
                <a:gd name="connsiteY32" fmla="*/ 1080410 h 1948259"/>
                <a:gd name="connsiteX33" fmla="*/ 1883996 w 1887636"/>
                <a:gd name="connsiteY33" fmla="*/ 970675 h 1948259"/>
                <a:gd name="connsiteX34" fmla="*/ 1876951 w 1887636"/>
                <a:gd name="connsiteY34" fmla="*/ 860889 h 1948259"/>
                <a:gd name="connsiteX35" fmla="*/ 1858348 w 1887636"/>
                <a:gd name="connsiteY35" fmla="*/ 754576 h 1948259"/>
                <a:gd name="connsiteX36" fmla="*/ 1827094 w 1887636"/>
                <a:gd name="connsiteY36" fmla="*/ 646527 h 1948259"/>
                <a:gd name="connsiteX37" fmla="*/ 1784430 w 1887636"/>
                <a:gd name="connsiteY37" fmla="*/ 547060 h 1948259"/>
                <a:gd name="connsiteX38" fmla="*/ 1730356 w 1887636"/>
                <a:gd name="connsiteY38" fmla="*/ 451016 h 1948259"/>
                <a:gd name="connsiteX39" fmla="*/ 1666905 w 1887636"/>
                <a:gd name="connsiteY39" fmla="*/ 363555 h 1948259"/>
                <a:gd name="connsiteX40" fmla="*/ 1594773 w 1887636"/>
                <a:gd name="connsiteY40" fmla="*/ 282940 h 1948259"/>
                <a:gd name="connsiteX41" fmla="*/ 1512025 w 1887636"/>
                <a:gd name="connsiteY41" fmla="*/ 210907 h 1948259"/>
                <a:gd name="connsiteX42" fmla="*/ 1421587 w 1887636"/>
                <a:gd name="connsiteY42" fmla="*/ 147457 h 1948259"/>
                <a:gd name="connsiteX43" fmla="*/ 1325990 w 1887636"/>
                <a:gd name="connsiteY43" fmla="*/ 97698 h 1948259"/>
                <a:gd name="connsiteX44" fmla="*/ 1226820 w 1887636"/>
                <a:gd name="connsiteY44" fmla="*/ 56523 h 1948259"/>
                <a:gd name="connsiteX45" fmla="*/ 1122541 w 1887636"/>
                <a:gd name="connsiteY45" fmla="*/ 29089 h 1948259"/>
                <a:gd name="connsiteX46" fmla="*/ 1016030 w 1887636"/>
                <a:gd name="connsiteY46" fmla="*/ 11973 h 1948259"/>
                <a:gd name="connsiteX47" fmla="*/ 908378 w 1887636"/>
                <a:gd name="connsiteY47" fmla="*/ 10237 h 1948259"/>
                <a:gd name="connsiteX48" fmla="*/ 803007 w 1887636"/>
                <a:gd name="connsiteY48" fmla="*/ 17083 h 1948259"/>
                <a:gd name="connsiteX49" fmla="*/ 699026 w 1887636"/>
                <a:gd name="connsiteY49" fmla="*/ 41094 h 1948259"/>
                <a:gd name="connsiteX50" fmla="*/ 597029 w 1887636"/>
                <a:gd name="connsiteY50" fmla="*/ 75424 h 1948259"/>
                <a:gd name="connsiteX51" fmla="*/ 501134 w 1887636"/>
                <a:gd name="connsiteY51" fmla="*/ 120023 h 1948259"/>
                <a:gd name="connsiteX52" fmla="*/ 409803 w 1887636"/>
                <a:gd name="connsiteY52" fmla="*/ 176577 h 1948259"/>
                <a:gd name="connsiteX53" fmla="*/ 326212 w 1887636"/>
                <a:gd name="connsiteY53" fmla="*/ 245187 h 1948259"/>
                <a:gd name="connsiteX54" fmla="*/ 250061 w 1887636"/>
                <a:gd name="connsiteY54" fmla="*/ 322379 h 1948259"/>
                <a:gd name="connsiteX55" fmla="*/ 182196 w 1887636"/>
                <a:gd name="connsiteY55" fmla="*/ 409841 h 1948259"/>
                <a:gd name="connsiteX56" fmla="*/ 125046 w 1887636"/>
                <a:gd name="connsiteY56" fmla="*/ 502461 h 1948259"/>
                <a:gd name="connsiteX57" fmla="*/ 78264 w 1887636"/>
                <a:gd name="connsiteY57" fmla="*/ 601928 h 1948259"/>
                <a:gd name="connsiteX58" fmla="*/ 42942 w 1887636"/>
                <a:gd name="connsiteY58" fmla="*/ 708241 h 1948259"/>
                <a:gd name="connsiteX59" fmla="*/ 19080 w 1887636"/>
                <a:gd name="connsiteY59" fmla="*/ 816290 h 1948259"/>
                <a:gd name="connsiteX60" fmla="*/ 6082 w 1887636"/>
                <a:gd name="connsiteY60" fmla="*/ 926076 h 1948259"/>
                <a:gd name="connsiteX61" fmla="*/ 6926 w 1887636"/>
                <a:gd name="connsiteY61" fmla="*/ 1037548 h 1948259"/>
                <a:gd name="connsiteX62" fmla="*/ 18286 w 1887636"/>
                <a:gd name="connsiteY62" fmla="*/ 1147334 h 1948259"/>
                <a:gd name="connsiteX63" fmla="*/ 43637 w 1887636"/>
                <a:gd name="connsiteY63" fmla="*/ 1255383 h 1948259"/>
                <a:gd name="connsiteX64" fmla="*/ 78710 w 1887636"/>
                <a:gd name="connsiteY64" fmla="*/ 1358273 h 1948259"/>
                <a:gd name="connsiteX65" fmla="*/ 125988 w 1887636"/>
                <a:gd name="connsiteY65" fmla="*/ 1457739 h 1948259"/>
                <a:gd name="connsiteX66" fmla="*/ 183733 w 1887636"/>
                <a:gd name="connsiteY66" fmla="*/ 1548822 h 1948259"/>
                <a:gd name="connsiteX67" fmla="*/ 251351 w 1887636"/>
                <a:gd name="connsiteY67" fmla="*/ 1634398 h 1948259"/>
                <a:gd name="connsiteX68" fmla="*/ 327105 w 1887636"/>
                <a:gd name="connsiteY68" fmla="*/ 1709854 h 1948259"/>
                <a:gd name="connsiteX69" fmla="*/ 411391 w 1887636"/>
                <a:gd name="connsiteY69" fmla="*/ 1775041 h 1948259"/>
                <a:gd name="connsiteX70" fmla="*/ 502424 w 1887636"/>
                <a:gd name="connsiteY70" fmla="*/ 1829909 h 1948259"/>
                <a:gd name="connsiteX71" fmla="*/ 598815 w 1887636"/>
                <a:gd name="connsiteY71" fmla="*/ 1874508 h 1948259"/>
                <a:gd name="connsiteX72" fmla="*/ 700316 w 1887636"/>
                <a:gd name="connsiteY72" fmla="*/ 1907101 h 1948259"/>
                <a:gd name="connsiteX73" fmla="*/ 1114951 w 1887636"/>
                <a:gd name="connsiteY73" fmla="*/ 1917370 h 1948259"/>
                <a:gd name="connsiteX74" fmla="*/ 1223844 w 1887636"/>
                <a:gd name="connsiteY74" fmla="*/ 1895096 h 1948259"/>
                <a:gd name="connsiteX75" fmla="*/ 1323608 w 1887636"/>
                <a:gd name="connsiteY75" fmla="*/ 1857343 h 1948259"/>
                <a:gd name="connsiteX76" fmla="*/ 1417469 w 1887636"/>
                <a:gd name="connsiteY76" fmla="*/ 1807634 h 1948259"/>
                <a:gd name="connsiteX77" fmla="*/ 1505377 w 1887636"/>
                <a:gd name="connsiteY77" fmla="*/ 1747607 h 1948259"/>
                <a:gd name="connsiteX78" fmla="*/ 1586389 w 1887636"/>
                <a:gd name="connsiteY78" fmla="*/ 1678997 h 1948259"/>
                <a:gd name="connsiteX79" fmla="*/ 1659315 w 1887636"/>
                <a:gd name="connsiteY79" fmla="*/ 1601805 h 1948259"/>
                <a:gd name="connsiteX80" fmla="*/ 1722964 w 1887636"/>
                <a:gd name="connsiteY80" fmla="*/ 1517767 h 1948259"/>
                <a:gd name="connsiteX81" fmla="*/ 1776889 w 1887636"/>
                <a:gd name="connsiteY81" fmla="*/ 1423459 h 1948259"/>
                <a:gd name="connsiteX82" fmla="*/ 1819751 w 1887636"/>
                <a:gd name="connsiteY82" fmla="*/ 1327416 h 1948259"/>
                <a:gd name="connsiteX83" fmla="*/ 1852295 w 1887636"/>
                <a:gd name="connsiteY83" fmla="*/ 1224476 h 1948259"/>
                <a:gd name="connsiteX84" fmla="*/ 1872436 w 1887636"/>
                <a:gd name="connsiteY84" fmla="*/ 1119900 h 1948259"/>
                <a:gd name="connsiteX85" fmla="*/ 1881714 w 1887636"/>
                <a:gd name="connsiteY85" fmla="*/ 1015273 h 1948259"/>
                <a:gd name="connsiteX86" fmla="*/ 1879630 w 1887636"/>
                <a:gd name="connsiteY86" fmla="*/ 907224 h 1948259"/>
                <a:gd name="connsiteX87" fmla="*/ 1865541 w 1887636"/>
                <a:gd name="connsiteY87" fmla="*/ 797439 h 1948259"/>
                <a:gd name="connsiteX88" fmla="*/ 1840389 w 1887636"/>
                <a:gd name="connsiteY88" fmla="*/ 694549 h 1948259"/>
                <a:gd name="connsiteX89" fmla="*/ 1803281 w 1887636"/>
                <a:gd name="connsiteY89" fmla="*/ 591659 h 1948259"/>
                <a:gd name="connsiteX90" fmla="*/ 1756698 w 1887636"/>
                <a:gd name="connsiteY90" fmla="*/ 495615 h 1948259"/>
                <a:gd name="connsiteX91" fmla="*/ 1700242 w 1887636"/>
                <a:gd name="connsiteY91" fmla="*/ 404681 h 1948259"/>
                <a:gd name="connsiteX92" fmla="*/ 1634659 w 1887636"/>
                <a:gd name="connsiteY92" fmla="*/ 320643 h 1948259"/>
                <a:gd name="connsiteX93" fmla="*/ 1559600 w 1887636"/>
                <a:gd name="connsiteY93" fmla="*/ 245187 h 1948259"/>
                <a:gd name="connsiteX94" fmla="*/ 1477744 w 1887636"/>
                <a:gd name="connsiteY94" fmla="*/ 176577 h 1948259"/>
                <a:gd name="connsiteX95" fmla="*/ 1388696 w 1887636"/>
                <a:gd name="connsiteY95" fmla="*/ 120023 h 1948259"/>
                <a:gd name="connsiteX96" fmla="*/ 1294388 w 1887636"/>
                <a:gd name="connsiteY96" fmla="*/ 73687 h 1948259"/>
                <a:gd name="connsiteX97" fmla="*/ 1195318 w 1887636"/>
                <a:gd name="connsiteY97" fmla="*/ 39407 h 1948259"/>
                <a:gd name="connsiteX98" fmla="*/ 1093322 w 1887636"/>
                <a:gd name="connsiteY98" fmla="*/ 17083 h 1948259"/>
                <a:gd name="connsiteX99" fmla="*/ 989539 w 1887636"/>
                <a:gd name="connsiteY99" fmla="*/ 3391 h 1948259"/>
                <a:gd name="connsiteX100" fmla="*/ 883970 w 1887636"/>
                <a:gd name="connsiteY100" fmla="*/ 6814 h 1948259"/>
                <a:gd name="connsiteX101" fmla="*/ 780832 w 1887636"/>
                <a:gd name="connsiteY101" fmla="*/ 20506 h 1948259"/>
                <a:gd name="connsiteX102" fmla="*/ 678984 w 1887636"/>
                <a:gd name="connsiteY102" fmla="*/ 44517 h 1948259"/>
                <a:gd name="connsiteX103" fmla="*/ 580460 w 1887636"/>
                <a:gd name="connsiteY103" fmla="*/ 82270 h 1948259"/>
                <a:gd name="connsiteX104" fmla="*/ 485954 w 1887636"/>
                <a:gd name="connsiteY104" fmla="*/ 130292 h 1948259"/>
                <a:gd name="connsiteX105" fmla="*/ 397153 w 1887636"/>
                <a:gd name="connsiteY105" fmla="*/ 188583 h 1948259"/>
                <a:gd name="connsiteX106" fmla="*/ 314702 w 1887636"/>
                <a:gd name="connsiteY106" fmla="*/ 255506 h 1948259"/>
                <a:gd name="connsiteX107" fmla="*/ 240040 w 1887636"/>
                <a:gd name="connsiteY107" fmla="*/ 332648 h 1948259"/>
                <a:gd name="connsiteX108" fmla="*/ 174605 w 1887636"/>
                <a:gd name="connsiteY108" fmla="*/ 418423 h 1948259"/>
                <a:gd name="connsiteX109" fmla="*/ 118696 w 1887636"/>
                <a:gd name="connsiteY109" fmla="*/ 509307 h 1948259"/>
                <a:gd name="connsiteX110" fmla="*/ 72757 w 1887636"/>
                <a:gd name="connsiteY110" fmla="*/ 607087 h 1948259"/>
                <a:gd name="connsiteX111" fmla="*/ 38279 w 1887636"/>
                <a:gd name="connsiteY111" fmla="*/ 708241 h 1948259"/>
                <a:gd name="connsiteX112" fmla="*/ 14764 w 1887636"/>
                <a:gd name="connsiteY112" fmla="*/ 812867 h 1948259"/>
                <a:gd name="connsiteX113" fmla="*/ 2858 w 1887636"/>
                <a:gd name="connsiteY113" fmla="*/ 919230 h 1948259"/>
                <a:gd name="connsiteX114" fmla="*/ 2114 w 1887636"/>
                <a:gd name="connsiteY114" fmla="*/ 1027279 h 1948259"/>
                <a:gd name="connsiteX115" fmla="*/ 13425 w 1887636"/>
                <a:gd name="connsiteY115" fmla="*/ 1133592 h 1948259"/>
                <a:gd name="connsiteX116" fmla="*/ 36096 w 1887636"/>
                <a:gd name="connsiteY116" fmla="*/ 1238218 h 1948259"/>
                <a:gd name="connsiteX117" fmla="*/ 69880 w 1887636"/>
                <a:gd name="connsiteY117" fmla="*/ 1339421 h 1948259"/>
                <a:gd name="connsiteX118" fmla="*/ 115471 w 1887636"/>
                <a:gd name="connsiteY118" fmla="*/ 1437151 h 1948259"/>
                <a:gd name="connsiteX119" fmla="*/ 168999 w 1887636"/>
                <a:gd name="connsiteY119" fmla="*/ 1526349 h 1948259"/>
                <a:gd name="connsiteX120" fmla="*/ 234087 w 1887636"/>
                <a:gd name="connsiteY120" fmla="*/ 1612074 h 1948259"/>
                <a:gd name="connsiteX121" fmla="*/ 306864 w 1887636"/>
                <a:gd name="connsiteY121" fmla="*/ 1689117 h 1948259"/>
                <a:gd name="connsiteX122" fmla="*/ 386735 w 1887636"/>
                <a:gd name="connsiteY122" fmla="*/ 1754453 h 1948259"/>
                <a:gd name="connsiteX123" fmla="*/ 473601 w 1887636"/>
                <a:gd name="connsiteY123" fmla="*/ 1812744 h 1948259"/>
                <a:gd name="connsiteX124" fmla="*/ 565577 w 1887636"/>
                <a:gd name="connsiteY124" fmla="*/ 1860766 h 1948259"/>
                <a:gd name="connsiteX125" fmla="*/ 662662 w 1887636"/>
                <a:gd name="connsiteY125" fmla="*/ 1896782 h 1948259"/>
                <a:gd name="connsiteX126" fmla="*/ 758012 w 1887636"/>
                <a:gd name="connsiteY126" fmla="*/ 1922530 h 1948259"/>
                <a:gd name="connsiteX127" fmla="*/ 1088311 w 1887636"/>
                <a:gd name="connsiteY127" fmla="*/ 1934535 h 1948259"/>
                <a:gd name="connsiteX128" fmla="*/ 1169670 w 1887636"/>
                <a:gd name="connsiteY128" fmla="*/ 1912211 h 1948259"/>
                <a:gd name="connsiteX129" fmla="*/ 1267103 w 1887636"/>
                <a:gd name="connsiteY129" fmla="*/ 1883090 h 1948259"/>
                <a:gd name="connsiteX130" fmla="*/ 1361212 w 1887636"/>
                <a:gd name="connsiteY130" fmla="*/ 1841914 h 1948259"/>
                <a:gd name="connsiteX131" fmla="*/ 1450559 w 1887636"/>
                <a:gd name="connsiteY131" fmla="*/ 1788733 h 1948259"/>
                <a:gd name="connsiteX132" fmla="*/ 1532414 w 1887636"/>
                <a:gd name="connsiteY132" fmla="*/ 1727019 h 1948259"/>
                <a:gd name="connsiteX133" fmla="*/ 1608267 w 1887636"/>
                <a:gd name="connsiteY133" fmla="*/ 1656673 h 1948259"/>
                <a:gd name="connsiteX134" fmla="*/ 1676182 w 1887636"/>
                <a:gd name="connsiteY134" fmla="*/ 1579530 h 1948259"/>
                <a:gd name="connsiteX135" fmla="*/ 1735812 w 1887636"/>
                <a:gd name="connsiteY135" fmla="*/ 1492019 h 1948259"/>
                <a:gd name="connsiteX136" fmla="*/ 1785471 w 1887636"/>
                <a:gd name="connsiteY136" fmla="*/ 1402871 h 1948259"/>
                <a:gd name="connsiteX137" fmla="*/ 1825209 w 1887636"/>
                <a:gd name="connsiteY137" fmla="*/ 1306828 h 1948259"/>
                <a:gd name="connsiteX138" fmla="*/ 1854974 w 1887636"/>
                <a:gd name="connsiteY138" fmla="*/ 1207361 h 1948259"/>
                <a:gd name="connsiteX139" fmla="*/ 1874471 w 1887636"/>
                <a:gd name="connsiteY139" fmla="*/ 1104421 h 1948259"/>
                <a:gd name="connsiteX140" fmla="*/ 1882507 w 1887636"/>
                <a:gd name="connsiteY140" fmla="*/ 998108 h 1948259"/>
                <a:gd name="connsiteX141" fmla="*/ 1879779 w 1887636"/>
                <a:gd name="connsiteY141" fmla="*/ 893482 h 1948259"/>
                <a:gd name="connsiteX142" fmla="*/ 1865888 w 1887636"/>
                <a:gd name="connsiteY142" fmla="*/ 790593 h 1948259"/>
                <a:gd name="connsiteX143" fmla="*/ 1841381 w 1887636"/>
                <a:gd name="connsiteY143" fmla="*/ 687703 h 1948259"/>
                <a:gd name="connsiteX144" fmla="*/ 1806704 w 1887636"/>
                <a:gd name="connsiteY144" fmla="*/ 591659 h 1948259"/>
                <a:gd name="connsiteX145" fmla="*/ 1761262 w 1887636"/>
                <a:gd name="connsiteY145" fmla="*/ 495615 h 1948259"/>
                <a:gd name="connsiteX146" fmla="*/ 1706593 w 1887636"/>
                <a:gd name="connsiteY146" fmla="*/ 406417 h 1948259"/>
                <a:gd name="connsiteX147" fmla="*/ 1642944 w 1887636"/>
                <a:gd name="connsiteY147" fmla="*/ 325802 h 1948259"/>
                <a:gd name="connsiteX148" fmla="*/ 1571258 w 1887636"/>
                <a:gd name="connsiteY148" fmla="*/ 252083 h 1948259"/>
                <a:gd name="connsiteX149" fmla="*/ 1491734 w 1887636"/>
                <a:gd name="connsiteY149" fmla="*/ 186896 h 1948259"/>
                <a:gd name="connsiteX150" fmla="*/ 1406059 w 1887636"/>
                <a:gd name="connsiteY150" fmla="*/ 128555 h 1948259"/>
                <a:gd name="connsiteX151" fmla="*/ 1314877 w 1887636"/>
                <a:gd name="connsiteY151" fmla="*/ 82270 h 1948259"/>
                <a:gd name="connsiteX152" fmla="*/ 1218287 w 1887636"/>
                <a:gd name="connsiteY152" fmla="*/ 44517 h 1948259"/>
                <a:gd name="connsiteX153" fmla="*/ 1118573 w 1887636"/>
                <a:gd name="connsiteY153" fmla="*/ 20506 h 1948259"/>
                <a:gd name="connsiteX154" fmla="*/ 1017072 w 1887636"/>
                <a:gd name="connsiteY154" fmla="*/ 6814 h 1948259"/>
                <a:gd name="connsiteX155" fmla="*/ 914430 w 1887636"/>
                <a:gd name="connsiteY155" fmla="*/ 3391 h 1948259"/>
                <a:gd name="connsiteX156" fmla="*/ 812483 w 1887636"/>
                <a:gd name="connsiteY156" fmla="*/ 13660 h 1948259"/>
                <a:gd name="connsiteX157" fmla="*/ 712024 w 1887636"/>
                <a:gd name="connsiteY157" fmla="*/ 34248 h 1948259"/>
                <a:gd name="connsiteX158" fmla="*/ 614740 w 1887636"/>
                <a:gd name="connsiteY158" fmla="*/ 65105 h 1948259"/>
                <a:gd name="connsiteX159" fmla="*/ 521077 w 1887636"/>
                <a:gd name="connsiteY159" fmla="*/ 108017 h 1948259"/>
                <a:gd name="connsiteX160" fmla="*/ 432276 w 1887636"/>
                <a:gd name="connsiteY160" fmla="*/ 161149 h 1948259"/>
                <a:gd name="connsiteX161" fmla="*/ 350173 w 1887636"/>
                <a:gd name="connsiteY161" fmla="*/ 222912 h 1948259"/>
                <a:gd name="connsiteX162" fmla="*/ 274221 w 1887636"/>
                <a:gd name="connsiteY162" fmla="*/ 293209 h 1948259"/>
                <a:gd name="connsiteX163" fmla="*/ 206901 w 1887636"/>
                <a:gd name="connsiteY163" fmla="*/ 372137 h 1948259"/>
                <a:gd name="connsiteX164" fmla="*/ 147965 w 1887636"/>
                <a:gd name="connsiteY164" fmla="*/ 457862 h 1948259"/>
                <a:gd name="connsiteX165" fmla="*/ 98554 w 1887636"/>
                <a:gd name="connsiteY165" fmla="*/ 550483 h 1948259"/>
                <a:gd name="connsiteX166" fmla="*/ 58371 w 1887636"/>
                <a:gd name="connsiteY166" fmla="*/ 646527 h 1948259"/>
                <a:gd name="connsiteX167" fmla="*/ 28754 w 1887636"/>
                <a:gd name="connsiteY167" fmla="*/ 745994 h 1948259"/>
                <a:gd name="connsiteX168" fmla="*/ 10101 w 1887636"/>
                <a:gd name="connsiteY168" fmla="*/ 847197 h 1948259"/>
                <a:gd name="connsiteX169" fmla="*/ 2411 w 1887636"/>
                <a:gd name="connsiteY169" fmla="*/ 950087 h 1948259"/>
                <a:gd name="connsiteX170" fmla="*/ 5785 w 1887636"/>
                <a:gd name="connsiteY170" fmla="*/ 1054713 h 1948259"/>
                <a:gd name="connsiteX171" fmla="*/ 19179 w 1887636"/>
                <a:gd name="connsiteY171" fmla="*/ 1157603 h 1948259"/>
                <a:gd name="connsiteX172" fmla="*/ 43537 w 1887636"/>
                <a:gd name="connsiteY172" fmla="*/ 1257069 h 1948259"/>
                <a:gd name="connsiteX173" fmla="*/ 78363 w 1887636"/>
                <a:gd name="connsiteY173" fmla="*/ 1354850 h 1948259"/>
                <a:gd name="connsiteX174" fmla="*/ 124004 w 1887636"/>
                <a:gd name="connsiteY174" fmla="*/ 1447470 h 1948259"/>
                <a:gd name="connsiteX175" fmla="*/ 177136 w 1887636"/>
                <a:gd name="connsiteY175" fmla="*/ 1536618 h 1948259"/>
                <a:gd name="connsiteX176" fmla="*/ 240040 w 1887636"/>
                <a:gd name="connsiteY176" fmla="*/ 1615547 h 1948259"/>
                <a:gd name="connsiteX177" fmla="*/ 311379 w 1887636"/>
                <a:gd name="connsiteY177" fmla="*/ 1691003 h 1948259"/>
                <a:gd name="connsiteX178" fmla="*/ 388769 w 1887636"/>
                <a:gd name="connsiteY178" fmla="*/ 1754453 h 1948259"/>
                <a:gd name="connsiteX179" fmla="*/ 473155 w 1887636"/>
                <a:gd name="connsiteY179" fmla="*/ 1812744 h 1948259"/>
                <a:gd name="connsiteX180" fmla="*/ 562203 w 1887636"/>
                <a:gd name="connsiteY180" fmla="*/ 1857343 h 1948259"/>
                <a:gd name="connsiteX181" fmla="*/ 656610 w 1887636"/>
                <a:gd name="connsiteY181" fmla="*/ 1895096 h 1948259"/>
                <a:gd name="connsiteX182" fmla="*/ 751810 w 1887636"/>
                <a:gd name="connsiteY182" fmla="*/ 1920793 h 1948259"/>
                <a:gd name="connsiteX183" fmla="*/ 1148289 w 1887636"/>
                <a:gd name="connsiteY183" fmla="*/ 1920793 h 1948259"/>
                <a:gd name="connsiteX184" fmla="*/ 1244233 w 1887636"/>
                <a:gd name="connsiteY184" fmla="*/ 1891673 h 1948259"/>
                <a:gd name="connsiteX185" fmla="*/ 1335961 w 1887636"/>
                <a:gd name="connsiteY185" fmla="*/ 1855656 h 1948259"/>
                <a:gd name="connsiteX186" fmla="*/ 1423869 w 1887636"/>
                <a:gd name="connsiteY186" fmla="*/ 1807634 h 1948259"/>
                <a:gd name="connsiteX187" fmla="*/ 1507113 w 1887636"/>
                <a:gd name="connsiteY187" fmla="*/ 1749294 h 1948259"/>
                <a:gd name="connsiteX188" fmla="*/ 1582023 w 1887636"/>
                <a:gd name="connsiteY188" fmla="*/ 1684107 h 1948259"/>
                <a:gd name="connsiteX189" fmla="*/ 1651526 w 1887636"/>
                <a:gd name="connsiteY189" fmla="*/ 1608651 h 1948259"/>
                <a:gd name="connsiteX190" fmla="*/ 1712546 w 1887636"/>
                <a:gd name="connsiteY190" fmla="*/ 1531509 h 1948259"/>
                <a:gd name="connsiteX191" fmla="*/ 1764685 w 1887636"/>
                <a:gd name="connsiteY191" fmla="*/ 1443998 h 1948259"/>
                <a:gd name="connsiteX192" fmla="*/ 1807944 w 1887636"/>
                <a:gd name="connsiteY192" fmla="*/ 1353113 h 1948259"/>
                <a:gd name="connsiteX193" fmla="*/ 1842126 w 1887636"/>
                <a:gd name="connsiteY193" fmla="*/ 1257069 h 1948259"/>
                <a:gd name="connsiteX194" fmla="*/ 1866335 w 1887636"/>
                <a:gd name="connsiteY194" fmla="*/ 1155916 h 1948259"/>
                <a:gd name="connsiteX195" fmla="*/ 1879779 w 1887636"/>
                <a:gd name="connsiteY195" fmla="*/ 1056400 h 1948259"/>
                <a:gd name="connsiteX196" fmla="*/ 1883649 w 1887636"/>
                <a:gd name="connsiteY196" fmla="*/ 955246 h 1948259"/>
                <a:gd name="connsiteX197" fmla="*/ 1876356 w 1887636"/>
                <a:gd name="connsiteY197" fmla="*/ 852307 h 1948259"/>
                <a:gd name="connsiteX198" fmla="*/ 1859141 w 1887636"/>
                <a:gd name="connsiteY198" fmla="*/ 752840 h 1948259"/>
                <a:gd name="connsiteX199" fmla="*/ 1832104 w 1887636"/>
                <a:gd name="connsiteY199" fmla="*/ 653373 h 1948259"/>
                <a:gd name="connsiteX200" fmla="*/ 1794699 w 1887636"/>
                <a:gd name="connsiteY200" fmla="*/ 562489 h 1948259"/>
                <a:gd name="connsiteX201" fmla="*/ 1747669 w 1887636"/>
                <a:gd name="connsiteY201" fmla="*/ 471604 h 1948259"/>
                <a:gd name="connsiteX202" fmla="*/ 1693247 w 1887636"/>
                <a:gd name="connsiteY202" fmla="*/ 385830 h 1948259"/>
                <a:gd name="connsiteX203" fmla="*/ 1629153 w 1887636"/>
                <a:gd name="connsiteY203" fmla="*/ 308637 h 1948259"/>
                <a:gd name="connsiteX204" fmla="*/ 1557417 w 1887636"/>
                <a:gd name="connsiteY204" fmla="*/ 238341 h 1948259"/>
                <a:gd name="connsiteX205" fmla="*/ 1478737 w 1887636"/>
                <a:gd name="connsiteY205" fmla="*/ 176577 h 1948259"/>
                <a:gd name="connsiteX206" fmla="*/ 1395095 w 1887636"/>
                <a:gd name="connsiteY206" fmla="*/ 121709 h 1948259"/>
                <a:gd name="connsiteX207" fmla="*/ 1305501 w 1887636"/>
                <a:gd name="connsiteY207" fmla="*/ 78847 h 1948259"/>
                <a:gd name="connsiteX208" fmla="*/ 1212433 w 1887636"/>
                <a:gd name="connsiteY208" fmla="*/ 44517 h 1948259"/>
                <a:gd name="connsiteX209" fmla="*/ 1115795 w 1887636"/>
                <a:gd name="connsiteY209" fmla="*/ 22242 h 1948259"/>
                <a:gd name="connsiteX210" fmla="*/ 1016973 w 1887636"/>
                <a:gd name="connsiteY210" fmla="*/ 8501 h 1948259"/>
                <a:gd name="connsiteX211" fmla="*/ 917010 w 1887636"/>
                <a:gd name="connsiteY211" fmla="*/ 5078 h 1948259"/>
                <a:gd name="connsiteX212" fmla="*/ 817841 w 1887636"/>
                <a:gd name="connsiteY212" fmla="*/ 13660 h 1948259"/>
                <a:gd name="connsiteX213" fmla="*/ 720358 w 1887636"/>
                <a:gd name="connsiteY213" fmla="*/ 32512 h 1948259"/>
                <a:gd name="connsiteX214" fmla="*/ 625108 w 1887636"/>
                <a:gd name="connsiteY214" fmla="*/ 61682 h 1948259"/>
                <a:gd name="connsiteX215" fmla="*/ 534075 w 1887636"/>
                <a:gd name="connsiteY215" fmla="*/ 101121 h 1948259"/>
                <a:gd name="connsiteX216" fmla="*/ 446812 w 1887636"/>
                <a:gd name="connsiteY216" fmla="*/ 150880 h 1948259"/>
                <a:gd name="connsiteX217" fmla="*/ 365750 w 1887636"/>
                <a:gd name="connsiteY217" fmla="*/ 209171 h 1948259"/>
                <a:gd name="connsiteX218" fmla="*/ 290146 w 1887636"/>
                <a:gd name="connsiteY218" fmla="*/ 276094 h 1948259"/>
                <a:gd name="connsiteX219" fmla="*/ 222528 w 1887636"/>
                <a:gd name="connsiteY219" fmla="*/ 351550 h 1948259"/>
                <a:gd name="connsiteX220" fmla="*/ 163195 w 1887636"/>
                <a:gd name="connsiteY220" fmla="*/ 432165 h 1948259"/>
                <a:gd name="connsiteX221" fmla="*/ 112693 w 1887636"/>
                <a:gd name="connsiteY221" fmla="*/ 519626 h 1948259"/>
                <a:gd name="connsiteX222" fmla="*/ 70971 w 1887636"/>
                <a:gd name="connsiteY222" fmla="*/ 610659 h 1948259"/>
                <a:gd name="connsiteX223" fmla="*/ 38874 w 1887636"/>
                <a:gd name="connsiteY223" fmla="*/ 708241 h 1948259"/>
                <a:gd name="connsiteX224" fmla="*/ 17096 w 1887636"/>
                <a:gd name="connsiteY224" fmla="*/ 804285 h 1948259"/>
                <a:gd name="connsiteX225" fmla="*/ 5288 w 1887636"/>
                <a:gd name="connsiteY225" fmla="*/ 905488 h 1948259"/>
                <a:gd name="connsiteX226" fmla="*/ 3602 w 1887636"/>
                <a:gd name="connsiteY226" fmla="*/ 1006691 h 1948259"/>
                <a:gd name="connsiteX227" fmla="*/ 12035 w 1887636"/>
                <a:gd name="connsiteY227" fmla="*/ 1107894 h 1948259"/>
                <a:gd name="connsiteX228" fmla="*/ 31433 w 1887636"/>
                <a:gd name="connsiteY228" fmla="*/ 1205625 h 1948259"/>
                <a:gd name="connsiteX229" fmla="*/ 59413 w 1887636"/>
                <a:gd name="connsiteY229" fmla="*/ 1303405 h 1948259"/>
                <a:gd name="connsiteX230" fmla="*/ 97215 w 1887636"/>
                <a:gd name="connsiteY230" fmla="*/ 1395976 h 1948259"/>
                <a:gd name="connsiteX231" fmla="*/ 144443 w 1887636"/>
                <a:gd name="connsiteY231" fmla="*/ 1485173 h 1948259"/>
                <a:gd name="connsiteX232" fmla="*/ 199609 w 1887636"/>
                <a:gd name="connsiteY232" fmla="*/ 1567525 h 1948259"/>
                <a:gd name="connsiteX233" fmla="*/ 263555 w 1887636"/>
                <a:gd name="connsiteY233" fmla="*/ 1642981 h 1948259"/>
                <a:gd name="connsiteX234" fmla="*/ 334546 w 1887636"/>
                <a:gd name="connsiteY234" fmla="*/ 1711591 h 1948259"/>
                <a:gd name="connsiteX235" fmla="*/ 411838 w 1887636"/>
                <a:gd name="connsiteY235" fmla="*/ 1773305 h 1948259"/>
                <a:gd name="connsiteX236" fmla="*/ 494884 w 1887636"/>
                <a:gd name="connsiteY236" fmla="*/ 1826486 h 1948259"/>
                <a:gd name="connsiteX237" fmla="*/ 583535 w 1887636"/>
                <a:gd name="connsiteY237" fmla="*/ 1867662 h 1948259"/>
                <a:gd name="connsiteX238" fmla="*/ 673824 w 1887636"/>
                <a:gd name="connsiteY238" fmla="*/ 1901942 h 1948259"/>
                <a:gd name="connsiteX239" fmla="*/ 760790 w 1887636"/>
                <a:gd name="connsiteY239" fmla="*/ 1925953 h 1948259"/>
                <a:gd name="connsiteX240" fmla="*/ 1084987 w 1887636"/>
                <a:gd name="connsiteY240" fmla="*/ 1944804 h 1948259"/>
                <a:gd name="connsiteX241" fmla="*/ 1153200 w 1887636"/>
                <a:gd name="connsiteY241" fmla="*/ 1919107 h 1948259"/>
                <a:gd name="connsiteX242" fmla="*/ 1245622 w 1887636"/>
                <a:gd name="connsiteY242" fmla="*/ 1891673 h 1948259"/>
                <a:gd name="connsiteX243" fmla="*/ 1335515 w 1887636"/>
                <a:gd name="connsiteY243" fmla="*/ 1855656 h 1948259"/>
                <a:gd name="connsiteX244" fmla="*/ 1421736 w 1887636"/>
                <a:gd name="connsiteY244" fmla="*/ 1809321 h 1948259"/>
                <a:gd name="connsiteX245" fmla="*/ 1502152 w 1887636"/>
                <a:gd name="connsiteY245" fmla="*/ 1754453 h 1948259"/>
                <a:gd name="connsiteX246" fmla="*/ 1576517 w 1887636"/>
                <a:gd name="connsiteY246" fmla="*/ 1691003 h 1948259"/>
                <a:gd name="connsiteX247" fmla="*/ 1644432 w 1887636"/>
                <a:gd name="connsiteY247" fmla="*/ 1620657 h 1948259"/>
                <a:gd name="connsiteX248" fmla="*/ 1704757 w 1887636"/>
                <a:gd name="connsiteY248" fmla="*/ 1543514 h 1948259"/>
                <a:gd name="connsiteX249" fmla="*/ 1757938 w 1887636"/>
                <a:gd name="connsiteY249" fmla="*/ 1457739 h 1948259"/>
                <a:gd name="connsiteX250" fmla="*/ 1800801 w 1887636"/>
                <a:gd name="connsiteY250" fmla="*/ 1373701 h 1948259"/>
                <a:gd name="connsiteX251" fmla="*/ 1836271 w 1887636"/>
                <a:gd name="connsiteY251" fmla="*/ 1279394 h 1948259"/>
                <a:gd name="connsiteX252" fmla="*/ 1862069 w 1887636"/>
                <a:gd name="connsiteY252" fmla="*/ 1183350 h 1948259"/>
                <a:gd name="connsiteX253" fmla="*/ 1878191 w 1887636"/>
                <a:gd name="connsiteY253" fmla="*/ 1085570 h 1948259"/>
                <a:gd name="connsiteX254" fmla="*/ 1885137 w 1887636"/>
                <a:gd name="connsiteY254" fmla="*/ 989526 h 1948259"/>
                <a:gd name="connsiteX255" fmla="*/ 1881466 w 1887636"/>
                <a:gd name="connsiteY255" fmla="*/ 890059 h 1948259"/>
                <a:gd name="connsiteX256" fmla="*/ 1868369 w 1887636"/>
                <a:gd name="connsiteY256" fmla="*/ 790593 h 1948259"/>
                <a:gd name="connsiteX257" fmla="*/ 1845598 w 1887636"/>
                <a:gd name="connsiteY257" fmla="*/ 694549 h 1948259"/>
                <a:gd name="connsiteX258" fmla="*/ 1813451 w 1887636"/>
                <a:gd name="connsiteY258" fmla="*/ 603664 h 1948259"/>
                <a:gd name="connsiteX259" fmla="*/ 1771928 w 1887636"/>
                <a:gd name="connsiteY259" fmla="*/ 514467 h 1948259"/>
                <a:gd name="connsiteX260" fmla="*/ 1721872 w 1887636"/>
                <a:gd name="connsiteY260" fmla="*/ 428692 h 1948259"/>
                <a:gd name="connsiteX261" fmla="*/ 1663681 w 1887636"/>
                <a:gd name="connsiteY261" fmla="*/ 351550 h 1948259"/>
                <a:gd name="connsiteX262" fmla="*/ 1598742 w 1887636"/>
                <a:gd name="connsiteY262" fmla="*/ 277780 h 1948259"/>
                <a:gd name="connsiteX263" fmla="*/ 1526262 w 1887636"/>
                <a:gd name="connsiteY263" fmla="*/ 214330 h 1948259"/>
                <a:gd name="connsiteX264" fmla="*/ 1448227 w 1887636"/>
                <a:gd name="connsiteY264" fmla="*/ 156039 h 1948259"/>
                <a:gd name="connsiteX265" fmla="*/ 1363891 w 1887636"/>
                <a:gd name="connsiteY265" fmla="*/ 108017 h 1948259"/>
                <a:gd name="connsiteX266" fmla="*/ 1276578 w 1887636"/>
                <a:gd name="connsiteY266" fmla="*/ 70264 h 1948259"/>
                <a:gd name="connsiteX267" fmla="*/ 1185595 w 1887636"/>
                <a:gd name="connsiteY267" fmla="*/ 37671 h 1948259"/>
                <a:gd name="connsiteX268" fmla="*/ 1091287 w 1887636"/>
                <a:gd name="connsiteY268" fmla="*/ 17083 h 1948259"/>
                <a:gd name="connsiteX269" fmla="*/ 995988 w 1887636"/>
                <a:gd name="connsiteY269" fmla="*/ 6814 h 1948259"/>
                <a:gd name="connsiteX270" fmla="*/ 899845 w 1887636"/>
                <a:gd name="connsiteY270" fmla="*/ 6814 h 1948259"/>
                <a:gd name="connsiteX271" fmla="*/ 803950 w 1887636"/>
                <a:gd name="connsiteY271" fmla="*/ 15396 h 1948259"/>
                <a:gd name="connsiteX272" fmla="*/ 709841 w 1887636"/>
                <a:gd name="connsiteY272" fmla="*/ 34248 h 1948259"/>
                <a:gd name="connsiteX273" fmla="*/ 617915 w 1887636"/>
                <a:gd name="connsiteY273" fmla="*/ 65105 h 1948259"/>
                <a:gd name="connsiteX274" fmla="*/ 529709 w 1887636"/>
                <a:gd name="connsiteY274" fmla="*/ 102858 h 1948259"/>
                <a:gd name="connsiteX275" fmla="*/ 446018 w 1887636"/>
                <a:gd name="connsiteY275" fmla="*/ 150880 h 1948259"/>
                <a:gd name="connsiteX276" fmla="*/ 367139 w 1887636"/>
                <a:gd name="connsiteY276" fmla="*/ 207484 h 1948259"/>
                <a:gd name="connsiteX277" fmla="*/ 294313 w 1887636"/>
                <a:gd name="connsiteY277" fmla="*/ 272621 h 1948259"/>
                <a:gd name="connsiteX278" fmla="*/ 229027 w 1887636"/>
                <a:gd name="connsiteY278" fmla="*/ 344654 h 1948259"/>
                <a:gd name="connsiteX279" fmla="*/ 170686 w 1887636"/>
                <a:gd name="connsiteY279" fmla="*/ 421846 h 1948259"/>
                <a:gd name="connsiteX280" fmla="*/ 120184 w 1887636"/>
                <a:gd name="connsiteY280" fmla="*/ 505884 h 1948259"/>
                <a:gd name="connsiteX281" fmla="*/ 78264 w 1887636"/>
                <a:gd name="connsiteY281" fmla="*/ 595082 h 1948259"/>
                <a:gd name="connsiteX282" fmla="*/ 45174 w 1887636"/>
                <a:gd name="connsiteY282" fmla="*/ 687703 h 1948259"/>
                <a:gd name="connsiteX283" fmla="*/ 21709 w 1887636"/>
                <a:gd name="connsiteY283" fmla="*/ 780274 h 1948259"/>
                <a:gd name="connsiteX284" fmla="*/ 7174 w 1887636"/>
                <a:gd name="connsiteY284" fmla="*/ 879790 h 1948259"/>
                <a:gd name="connsiteX285" fmla="*/ 2510 w 1887636"/>
                <a:gd name="connsiteY285" fmla="*/ 977521 h 1948259"/>
                <a:gd name="connsiteX286" fmla="*/ 7025 w 1887636"/>
                <a:gd name="connsiteY286" fmla="*/ 1075301 h 1948259"/>
                <a:gd name="connsiteX287" fmla="*/ 21511 w 1887636"/>
                <a:gd name="connsiteY287" fmla="*/ 1173031 h 1948259"/>
                <a:gd name="connsiteX288" fmla="*/ 45869 w 1887636"/>
                <a:gd name="connsiteY288" fmla="*/ 1267388 h 1948259"/>
                <a:gd name="connsiteX289" fmla="*/ 78859 w 1887636"/>
                <a:gd name="connsiteY289" fmla="*/ 1359959 h 1948259"/>
                <a:gd name="connsiteX290" fmla="*/ 120531 w 1887636"/>
                <a:gd name="connsiteY290" fmla="*/ 1449008 h 1948259"/>
                <a:gd name="connsiteX291" fmla="*/ 171827 w 1887636"/>
                <a:gd name="connsiteY291" fmla="*/ 1529772 h 1948259"/>
                <a:gd name="connsiteX292" fmla="*/ 230416 w 1887636"/>
                <a:gd name="connsiteY292" fmla="*/ 1608651 h 1948259"/>
                <a:gd name="connsiteX293" fmla="*/ 294809 w 1887636"/>
                <a:gd name="connsiteY293" fmla="*/ 1677261 h 1948259"/>
                <a:gd name="connsiteX294" fmla="*/ 366941 w 1887636"/>
                <a:gd name="connsiteY294" fmla="*/ 1740711 h 1948259"/>
                <a:gd name="connsiteX295" fmla="*/ 443786 w 1887636"/>
                <a:gd name="connsiteY295" fmla="*/ 1797316 h 1948259"/>
                <a:gd name="connsiteX296" fmla="*/ 526485 w 1887636"/>
                <a:gd name="connsiteY296" fmla="*/ 1843651 h 1948259"/>
                <a:gd name="connsiteX297" fmla="*/ 612408 w 1887636"/>
                <a:gd name="connsiteY297" fmla="*/ 1881354 h 1948259"/>
                <a:gd name="connsiteX298" fmla="*/ 702896 w 1887636"/>
                <a:gd name="connsiteY298" fmla="*/ 1912211 h 1948259"/>
                <a:gd name="connsiteX299" fmla="*/ 772101 w 1887636"/>
                <a:gd name="connsiteY299" fmla="*/ 1931112 h 1948259"/>
                <a:gd name="connsiteX300" fmla="*/ 1091635 w 1887636"/>
                <a:gd name="connsiteY300" fmla="*/ 1941381 h 1948259"/>
                <a:gd name="connsiteX301" fmla="*/ 1168380 w 1887636"/>
                <a:gd name="connsiteY301" fmla="*/ 1917370 h 1948259"/>
                <a:gd name="connsiteX302" fmla="*/ 1258322 w 1887636"/>
                <a:gd name="connsiteY302" fmla="*/ 1889936 h 1948259"/>
                <a:gd name="connsiteX303" fmla="*/ 1345287 w 1887636"/>
                <a:gd name="connsiteY303" fmla="*/ 1850497 h 1948259"/>
                <a:gd name="connsiteX304" fmla="*/ 1427986 w 1887636"/>
                <a:gd name="connsiteY304" fmla="*/ 1807634 h 1948259"/>
                <a:gd name="connsiteX305" fmla="*/ 1505724 w 1887636"/>
                <a:gd name="connsiteY305" fmla="*/ 1752717 h 1948259"/>
                <a:gd name="connsiteX306" fmla="*/ 1578154 w 1887636"/>
                <a:gd name="connsiteY306" fmla="*/ 1691003 h 1948259"/>
                <a:gd name="connsiteX307" fmla="*/ 1643092 w 1887636"/>
                <a:gd name="connsiteY307" fmla="*/ 1622393 h 1948259"/>
                <a:gd name="connsiteX308" fmla="*/ 1701929 w 1887636"/>
                <a:gd name="connsiteY308" fmla="*/ 1546937 h 1948259"/>
                <a:gd name="connsiteX309" fmla="*/ 1753820 w 1887636"/>
                <a:gd name="connsiteY309" fmla="*/ 1468207 h 1948259"/>
                <a:gd name="connsiteX310" fmla="*/ 1796435 w 1887636"/>
                <a:gd name="connsiteY310" fmla="*/ 1382284 h 1948259"/>
                <a:gd name="connsiteX311" fmla="*/ 1831856 w 1887636"/>
                <a:gd name="connsiteY311" fmla="*/ 1296509 h 1948259"/>
                <a:gd name="connsiteX312" fmla="*/ 1857355 w 1887636"/>
                <a:gd name="connsiteY312" fmla="*/ 1202202 h 1948259"/>
                <a:gd name="connsiteX313" fmla="*/ 1875017 w 1887636"/>
                <a:gd name="connsiteY313" fmla="*/ 1111317 h 1948259"/>
                <a:gd name="connsiteX314" fmla="*/ 1884095 w 1887636"/>
                <a:gd name="connsiteY314" fmla="*/ 1015273 h 1948259"/>
                <a:gd name="connsiteX315" fmla="*/ 1883599 w 1887636"/>
                <a:gd name="connsiteY315" fmla="*/ 919230 h 1948259"/>
                <a:gd name="connsiteX316" fmla="*/ 1873032 w 1887636"/>
                <a:gd name="connsiteY316" fmla="*/ 823186 h 1948259"/>
                <a:gd name="connsiteX317" fmla="*/ 1854379 w 1887636"/>
                <a:gd name="connsiteY317" fmla="*/ 728829 h 1948259"/>
                <a:gd name="connsiteX318" fmla="*/ 1826449 w 1887636"/>
                <a:gd name="connsiteY318" fmla="*/ 637944 h 1948259"/>
                <a:gd name="connsiteX319" fmla="*/ 1790036 w 1887636"/>
                <a:gd name="connsiteY319" fmla="*/ 550483 h 1948259"/>
                <a:gd name="connsiteX320" fmla="*/ 1745586 w 1887636"/>
                <a:gd name="connsiteY320" fmla="*/ 466445 h 1948259"/>
                <a:gd name="connsiteX321" fmla="*/ 1693247 w 1887636"/>
                <a:gd name="connsiteY321" fmla="*/ 385830 h 1948259"/>
                <a:gd name="connsiteX322" fmla="*/ 1634560 w 1887636"/>
                <a:gd name="connsiteY322" fmla="*/ 315533 h 1948259"/>
                <a:gd name="connsiteX323" fmla="*/ 1567885 w 1887636"/>
                <a:gd name="connsiteY323" fmla="*/ 246923 h 1948259"/>
                <a:gd name="connsiteX324" fmla="*/ 1494910 w 1887636"/>
                <a:gd name="connsiteY324" fmla="*/ 186896 h 1948259"/>
                <a:gd name="connsiteX325" fmla="*/ 1417221 w 1887636"/>
                <a:gd name="connsiteY325" fmla="*/ 135451 h 1948259"/>
                <a:gd name="connsiteX326" fmla="*/ 1334423 w 1887636"/>
                <a:gd name="connsiteY326" fmla="*/ 90852 h 1948259"/>
                <a:gd name="connsiteX327" fmla="*/ 1249145 w 1887636"/>
                <a:gd name="connsiteY327" fmla="*/ 56523 h 1948259"/>
                <a:gd name="connsiteX328" fmla="*/ 1159302 w 1887636"/>
                <a:gd name="connsiteY328" fmla="*/ 29089 h 1948259"/>
                <a:gd name="connsiteX329" fmla="*/ 1068021 w 1887636"/>
                <a:gd name="connsiteY329" fmla="*/ 10237 h 1948259"/>
                <a:gd name="connsiteX330" fmla="*/ 975152 w 1887636"/>
                <a:gd name="connsiteY330" fmla="*/ 3391 h 1948259"/>
                <a:gd name="connsiteX331" fmla="*/ 882680 w 1887636"/>
                <a:gd name="connsiteY331" fmla="*/ 5078 h 1948259"/>
                <a:gd name="connsiteX332" fmla="*/ 789762 w 1887636"/>
                <a:gd name="connsiteY332" fmla="*/ 17083 h 1948259"/>
                <a:gd name="connsiteX333" fmla="*/ 698530 w 1887636"/>
                <a:gd name="connsiteY333" fmla="*/ 37671 h 1948259"/>
                <a:gd name="connsiteX334" fmla="*/ 609680 w 1887636"/>
                <a:gd name="connsiteY334" fmla="*/ 66841 h 1948259"/>
                <a:gd name="connsiteX335" fmla="*/ 524550 w 1887636"/>
                <a:gd name="connsiteY335" fmla="*/ 106281 h 1948259"/>
                <a:gd name="connsiteX336" fmla="*/ 443488 w 1887636"/>
                <a:gd name="connsiteY336" fmla="*/ 152566 h 1948259"/>
                <a:gd name="connsiteX337" fmla="*/ 366544 w 1887636"/>
                <a:gd name="connsiteY337" fmla="*/ 207484 h 1948259"/>
                <a:gd name="connsiteX338" fmla="*/ 296297 w 1887636"/>
                <a:gd name="connsiteY338" fmla="*/ 269198 h 1948259"/>
                <a:gd name="connsiteX339" fmla="*/ 232053 w 1887636"/>
                <a:gd name="connsiteY339" fmla="*/ 339544 h 1948259"/>
                <a:gd name="connsiteX340" fmla="*/ 174109 w 1887636"/>
                <a:gd name="connsiteY340" fmla="*/ 415000 h 1948259"/>
                <a:gd name="connsiteX341" fmla="*/ 124599 w 1887636"/>
                <a:gd name="connsiteY341" fmla="*/ 495615 h 1948259"/>
                <a:gd name="connsiteX342" fmla="*/ 82282 w 1887636"/>
                <a:gd name="connsiteY342" fmla="*/ 581340 h 1948259"/>
                <a:gd name="connsiteX343" fmla="*/ 48945 w 1887636"/>
                <a:gd name="connsiteY343" fmla="*/ 670538 h 1948259"/>
                <a:gd name="connsiteX344" fmla="*/ 25182 w 1887636"/>
                <a:gd name="connsiteY344" fmla="*/ 759735 h 1948259"/>
                <a:gd name="connsiteX345" fmla="*/ 9009 w 1887636"/>
                <a:gd name="connsiteY345" fmla="*/ 855779 h 1948259"/>
                <a:gd name="connsiteX346" fmla="*/ 1965 w 1887636"/>
                <a:gd name="connsiteY346" fmla="*/ 948350 h 1948259"/>
                <a:gd name="connsiteX347" fmla="*/ 4048 w 1887636"/>
                <a:gd name="connsiteY347" fmla="*/ 1044394 h 1948259"/>
                <a:gd name="connsiteX348" fmla="*/ 15012 w 1887636"/>
                <a:gd name="connsiteY348" fmla="*/ 1138751 h 1948259"/>
                <a:gd name="connsiteX349" fmla="*/ 35649 w 1887636"/>
                <a:gd name="connsiteY349" fmla="*/ 1231372 h 1948259"/>
                <a:gd name="connsiteX350" fmla="*/ 64076 w 1887636"/>
                <a:gd name="connsiteY350" fmla="*/ 1320520 h 1948259"/>
                <a:gd name="connsiteX351" fmla="*/ 101035 w 1887636"/>
                <a:gd name="connsiteY351" fmla="*/ 1407981 h 1948259"/>
                <a:gd name="connsiteX352" fmla="*/ 145633 w 1887636"/>
                <a:gd name="connsiteY352" fmla="*/ 1490333 h 1948259"/>
                <a:gd name="connsiteX353" fmla="*/ 198120 w 1887636"/>
                <a:gd name="connsiteY353" fmla="*/ 1567525 h 1948259"/>
                <a:gd name="connsiteX354" fmla="*/ 257503 w 1887636"/>
                <a:gd name="connsiteY354" fmla="*/ 1639558 h 1948259"/>
                <a:gd name="connsiteX355" fmla="*/ 324078 w 1887636"/>
                <a:gd name="connsiteY355" fmla="*/ 1704695 h 1948259"/>
                <a:gd name="connsiteX356" fmla="*/ 395962 w 1887636"/>
                <a:gd name="connsiteY356" fmla="*/ 1763036 h 1948259"/>
                <a:gd name="connsiteX357" fmla="*/ 472807 w 1887636"/>
                <a:gd name="connsiteY357" fmla="*/ 1814480 h 1948259"/>
                <a:gd name="connsiteX358" fmla="*/ 554266 w 1887636"/>
                <a:gd name="connsiteY358" fmla="*/ 1857343 h 1948259"/>
                <a:gd name="connsiteX359" fmla="*/ 638999 w 1887636"/>
                <a:gd name="connsiteY359" fmla="*/ 1891673 h 1948259"/>
                <a:gd name="connsiteX360" fmla="*/ 726758 w 1887636"/>
                <a:gd name="connsiteY360" fmla="*/ 1919107 h 1948259"/>
                <a:gd name="connsiteX361" fmla="*/ 1094959 w 1887636"/>
                <a:gd name="connsiteY361" fmla="*/ 1931112 h 1948259"/>
                <a:gd name="connsiteX362" fmla="*/ 1178302 w 1887636"/>
                <a:gd name="connsiteY362" fmla="*/ 1917370 h 1948259"/>
                <a:gd name="connsiteX363" fmla="*/ 1263879 w 1887636"/>
                <a:gd name="connsiteY363" fmla="*/ 1888200 h 1948259"/>
                <a:gd name="connsiteX364" fmla="*/ 1347470 w 1887636"/>
                <a:gd name="connsiteY364" fmla="*/ 1850497 h 1948259"/>
                <a:gd name="connsiteX365" fmla="*/ 1427440 w 1887636"/>
                <a:gd name="connsiteY365" fmla="*/ 1807634 h 1948259"/>
                <a:gd name="connsiteX366" fmla="*/ 1502797 w 1887636"/>
                <a:gd name="connsiteY366" fmla="*/ 1754453 h 1948259"/>
                <a:gd name="connsiteX367" fmla="*/ 1572796 w 1887636"/>
                <a:gd name="connsiteY367" fmla="*/ 1697849 h 1948259"/>
                <a:gd name="connsiteX368" fmla="*/ 1637139 w 1887636"/>
                <a:gd name="connsiteY368" fmla="*/ 1629239 h 1948259"/>
                <a:gd name="connsiteX369" fmla="*/ 1694389 w 1887636"/>
                <a:gd name="connsiteY369" fmla="*/ 1560629 h 1948259"/>
                <a:gd name="connsiteX370" fmla="*/ 1745536 w 1887636"/>
                <a:gd name="connsiteY370" fmla="*/ 1483487 h 1948259"/>
                <a:gd name="connsiteX371" fmla="*/ 1788795 w 1887636"/>
                <a:gd name="connsiteY371" fmla="*/ 1402871 h 1948259"/>
                <a:gd name="connsiteX372" fmla="*/ 1824861 w 1887636"/>
                <a:gd name="connsiteY372" fmla="*/ 1318833 h 1948259"/>
                <a:gd name="connsiteX373" fmla="*/ 1852444 w 1887636"/>
                <a:gd name="connsiteY373" fmla="*/ 1229636 h 1948259"/>
                <a:gd name="connsiteX374" fmla="*/ 1872139 w 1887636"/>
                <a:gd name="connsiteY374" fmla="*/ 1140438 h 1948259"/>
                <a:gd name="connsiteX375" fmla="*/ 1883103 w 1887636"/>
                <a:gd name="connsiteY375" fmla="*/ 1046130 h 1948259"/>
                <a:gd name="connsiteX376" fmla="*/ 1885980 w 1887636"/>
                <a:gd name="connsiteY376" fmla="*/ 955246 h 1948259"/>
                <a:gd name="connsiteX377" fmla="*/ 1879977 w 1887636"/>
                <a:gd name="connsiteY377" fmla="*/ 864312 h 1948259"/>
                <a:gd name="connsiteX378" fmla="*/ 1865640 w 1887636"/>
                <a:gd name="connsiteY378" fmla="*/ 770005 h 1948259"/>
                <a:gd name="connsiteX379" fmla="*/ 1842522 w 1887636"/>
                <a:gd name="connsiteY379" fmla="*/ 680807 h 1948259"/>
                <a:gd name="connsiteX380" fmla="*/ 1811913 w 1887636"/>
                <a:gd name="connsiteY380" fmla="*/ 593346 h 1948259"/>
                <a:gd name="connsiteX381" fmla="*/ 1773069 w 1887636"/>
                <a:gd name="connsiteY381" fmla="*/ 511044 h 1948259"/>
                <a:gd name="connsiteX382" fmla="*/ 1726436 w 1887636"/>
                <a:gd name="connsiteY382" fmla="*/ 432165 h 1948259"/>
                <a:gd name="connsiteX383" fmla="*/ 1673751 w 1887636"/>
                <a:gd name="connsiteY383" fmla="*/ 356659 h 1948259"/>
                <a:gd name="connsiteX384" fmla="*/ 1613029 w 1887636"/>
                <a:gd name="connsiteY384" fmla="*/ 288099 h 1948259"/>
                <a:gd name="connsiteX385" fmla="*/ 1546751 w 1887636"/>
                <a:gd name="connsiteY385" fmla="*/ 226335 h 1948259"/>
                <a:gd name="connsiteX386" fmla="*/ 1474818 w 1887636"/>
                <a:gd name="connsiteY386" fmla="*/ 169731 h 1948259"/>
                <a:gd name="connsiteX387" fmla="*/ 1397576 w 1887636"/>
                <a:gd name="connsiteY387" fmla="*/ 121709 h 1948259"/>
                <a:gd name="connsiteX388" fmla="*/ 1317010 w 1887636"/>
                <a:gd name="connsiteY388" fmla="*/ 80533 h 1948259"/>
                <a:gd name="connsiteX389" fmla="*/ 1233071 w 1887636"/>
                <a:gd name="connsiteY389" fmla="*/ 49676 h 1948259"/>
                <a:gd name="connsiteX390" fmla="*/ 1146453 w 1887636"/>
                <a:gd name="connsiteY390" fmla="*/ 23979 h 1948259"/>
                <a:gd name="connsiteX391" fmla="*/ 1057255 w 1887636"/>
                <a:gd name="connsiteY391" fmla="*/ 10237 h 1948259"/>
                <a:gd name="connsiteX392" fmla="*/ 967661 w 1887636"/>
                <a:gd name="connsiteY392" fmla="*/ 3391 h 1948259"/>
                <a:gd name="connsiteX393" fmla="*/ 876975 w 1887636"/>
                <a:gd name="connsiteY393" fmla="*/ 3391 h 1948259"/>
                <a:gd name="connsiteX394" fmla="*/ 787579 w 1887636"/>
                <a:gd name="connsiteY394" fmla="*/ 15396 h 1948259"/>
                <a:gd name="connsiteX395" fmla="*/ 699274 w 1887636"/>
                <a:gd name="connsiteY395" fmla="*/ 35984 h 1948259"/>
                <a:gd name="connsiteX396" fmla="*/ 613996 w 1887636"/>
                <a:gd name="connsiteY396" fmla="*/ 63418 h 1948259"/>
                <a:gd name="connsiteX397" fmla="*/ 530850 w 1887636"/>
                <a:gd name="connsiteY397" fmla="*/ 99435 h 1948259"/>
                <a:gd name="connsiteX398" fmla="*/ 452319 w 1887636"/>
                <a:gd name="connsiteY398" fmla="*/ 145720 h 1948259"/>
                <a:gd name="connsiteX399" fmla="*/ 377905 w 1887636"/>
                <a:gd name="connsiteY399" fmla="*/ 197165 h 1948259"/>
                <a:gd name="connsiteX400" fmla="*/ 309146 w 1887636"/>
                <a:gd name="connsiteY400" fmla="*/ 255506 h 1948259"/>
                <a:gd name="connsiteX401" fmla="*/ 245894 w 1887636"/>
                <a:gd name="connsiteY401" fmla="*/ 320643 h 1948259"/>
                <a:gd name="connsiteX402" fmla="*/ 188595 w 1887636"/>
                <a:gd name="connsiteY402" fmla="*/ 391138 h 1948259"/>
                <a:gd name="connsiteX403" fmla="*/ 138688 w 1887636"/>
                <a:gd name="connsiteY403" fmla="*/ 471604 h 1948259"/>
                <a:gd name="connsiteX404" fmla="*/ 95528 w 1887636"/>
                <a:gd name="connsiteY404" fmla="*/ 550483 h 1948259"/>
                <a:gd name="connsiteX405" fmla="*/ 61050 w 1887636"/>
                <a:gd name="connsiteY405" fmla="*/ 636258 h 1948259"/>
                <a:gd name="connsiteX406" fmla="*/ 33863 w 1887636"/>
                <a:gd name="connsiteY406" fmla="*/ 725406 h 1948259"/>
                <a:gd name="connsiteX407" fmla="*/ 15012 w 1887636"/>
                <a:gd name="connsiteY407" fmla="*/ 814603 h 1948259"/>
                <a:gd name="connsiteX408" fmla="*/ 4693 w 1887636"/>
                <a:gd name="connsiteY408" fmla="*/ 903801 h 1948259"/>
                <a:gd name="connsiteX409" fmla="*/ 2263 w 1887636"/>
                <a:gd name="connsiteY409" fmla="*/ 996372 h 1948259"/>
                <a:gd name="connsiteX410" fmla="*/ 8017 w 1887636"/>
                <a:gd name="connsiteY410" fmla="*/ 1087306 h 1948259"/>
                <a:gd name="connsiteX411" fmla="*/ 22850 w 1887636"/>
                <a:gd name="connsiteY411" fmla="*/ 1178191 h 1948259"/>
                <a:gd name="connsiteX412" fmla="*/ 45869 w 1887636"/>
                <a:gd name="connsiteY412" fmla="*/ 1267388 h 1948259"/>
                <a:gd name="connsiteX413" fmla="*/ 76875 w 1887636"/>
                <a:gd name="connsiteY413" fmla="*/ 1353113 h 1948259"/>
                <a:gd name="connsiteX414" fmla="*/ 115322 w 1887636"/>
                <a:gd name="connsiteY414" fmla="*/ 1437151 h 1948259"/>
                <a:gd name="connsiteX415" fmla="*/ 160367 w 1887636"/>
                <a:gd name="connsiteY415" fmla="*/ 1514344 h 1948259"/>
                <a:gd name="connsiteX416" fmla="*/ 213301 w 1887636"/>
                <a:gd name="connsiteY416" fmla="*/ 1588063 h 1948259"/>
                <a:gd name="connsiteX417" fmla="*/ 272435 w 1887636"/>
                <a:gd name="connsiteY417" fmla="*/ 1656673 h 1948259"/>
                <a:gd name="connsiteX418" fmla="*/ 337622 w 1887636"/>
                <a:gd name="connsiteY418" fmla="*/ 1718437 h 1948259"/>
                <a:gd name="connsiteX419" fmla="*/ 407373 w 1887636"/>
                <a:gd name="connsiteY419" fmla="*/ 1773305 h 1948259"/>
                <a:gd name="connsiteX420" fmla="*/ 483424 w 1887636"/>
                <a:gd name="connsiteY420" fmla="*/ 1821327 h 1948259"/>
                <a:gd name="connsiteX421" fmla="*/ 561559 w 1887636"/>
                <a:gd name="connsiteY421" fmla="*/ 1862502 h 1948259"/>
                <a:gd name="connsiteX422" fmla="*/ 644257 w 1887636"/>
                <a:gd name="connsiteY422" fmla="*/ 1895096 h 1948259"/>
                <a:gd name="connsiteX423" fmla="*/ 728990 w 1887636"/>
                <a:gd name="connsiteY423" fmla="*/ 1919107 h 1948259"/>
                <a:gd name="connsiteX424" fmla="*/ 1094959 w 1887636"/>
                <a:gd name="connsiteY424" fmla="*/ 1937958 h 1948259"/>
                <a:gd name="connsiteX425" fmla="*/ 1164808 w 1887636"/>
                <a:gd name="connsiteY425" fmla="*/ 1919107 h 1948259"/>
                <a:gd name="connsiteX426" fmla="*/ 1249988 w 1887636"/>
                <a:gd name="connsiteY426" fmla="*/ 1891673 h 1948259"/>
                <a:gd name="connsiteX427" fmla="*/ 1331199 w 1887636"/>
                <a:gd name="connsiteY427" fmla="*/ 1862502 h 1948259"/>
                <a:gd name="connsiteX428" fmla="*/ 1409036 w 1887636"/>
                <a:gd name="connsiteY428" fmla="*/ 1821327 h 1948259"/>
                <a:gd name="connsiteX429" fmla="*/ 1482656 w 1887636"/>
                <a:gd name="connsiteY429" fmla="*/ 1773305 h 1948259"/>
                <a:gd name="connsiteX430" fmla="*/ 1552655 w 1887636"/>
                <a:gd name="connsiteY430" fmla="*/ 1718437 h 1948259"/>
                <a:gd name="connsiteX431" fmla="*/ 1615609 w 1887636"/>
                <a:gd name="connsiteY431" fmla="*/ 1656673 h 1948259"/>
                <a:gd name="connsiteX432" fmla="*/ 1674495 w 1887636"/>
                <a:gd name="connsiteY432" fmla="*/ 1588063 h 1948259"/>
                <a:gd name="connsiteX433" fmla="*/ 1726089 w 1887636"/>
                <a:gd name="connsiteY433" fmla="*/ 1517767 h 1948259"/>
                <a:gd name="connsiteX434" fmla="*/ 1771531 w 1887636"/>
                <a:gd name="connsiteY434" fmla="*/ 1437151 h 1948259"/>
                <a:gd name="connsiteX435" fmla="*/ 1809780 w 1887636"/>
                <a:gd name="connsiteY435" fmla="*/ 1359959 h 1948259"/>
                <a:gd name="connsiteX436" fmla="*/ 1840488 w 1887636"/>
                <a:gd name="connsiteY436" fmla="*/ 1275971 h 1948259"/>
                <a:gd name="connsiteX437" fmla="*/ 1863457 w 1887636"/>
                <a:gd name="connsiteY437" fmla="*/ 1188460 h 1948259"/>
                <a:gd name="connsiteX438" fmla="*/ 1878886 w 1887636"/>
                <a:gd name="connsiteY438" fmla="*/ 1099312 h 1948259"/>
                <a:gd name="connsiteX439" fmla="*/ 1885980 w 1887636"/>
                <a:gd name="connsiteY439" fmla="*/ 1010114 h 1948259"/>
                <a:gd name="connsiteX440" fmla="*/ 1885385 w 1887636"/>
                <a:gd name="connsiteY440" fmla="*/ 920916 h 1948259"/>
                <a:gd name="connsiteX441" fmla="*/ 1876703 w 1887636"/>
                <a:gd name="connsiteY441" fmla="*/ 831768 h 1948259"/>
                <a:gd name="connsiteX442" fmla="*/ 1860034 w 1887636"/>
                <a:gd name="connsiteY442" fmla="*/ 745994 h 1948259"/>
                <a:gd name="connsiteX443" fmla="*/ 1836321 w 1887636"/>
                <a:gd name="connsiteY443" fmla="*/ 658532 h 1948259"/>
                <a:gd name="connsiteX444" fmla="*/ 1804472 w 1887636"/>
                <a:gd name="connsiteY444" fmla="*/ 576230 h 1948259"/>
                <a:gd name="connsiteX445" fmla="*/ 1766372 w 1887636"/>
                <a:gd name="connsiteY445" fmla="*/ 495615 h 1948259"/>
                <a:gd name="connsiteX446" fmla="*/ 1719938 w 1887636"/>
                <a:gd name="connsiteY446" fmla="*/ 420159 h 1948259"/>
                <a:gd name="connsiteX447" fmla="*/ 1667550 w 1887636"/>
                <a:gd name="connsiteY447" fmla="*/ 349813 h 1948259"/>
                <a:gd name="connsiteX448" fmla="*/ 1608267 w 1887636"/>
                <a:gd name="connsiteY448" fmla="*/ 282940 h 1948259"/>
                <a:gd name="connsiteX449" fmla="*/ 1543874 w 1887636"/>
                <a:gd name="connsiteY449" fmla="*/ 222912 h 1948259"/>
                <a:gd name="connsiteX450" fmla="*/ 1474768 w 1887636"/>
                <a:gd name="connsiteY450" fmla="*/ 169731 h 1948259"/>
                <a:gd name="connsiteX451" fmla="*/ 1400751 w 1887636"/>
                <a:gd name="connsiteY451" fmla="*/ 121709 h 1948259"/>
                <a:gd name="connsiteX452" fmla="*/ 1322914 w 1887636"/>
                <a:gd name="connsiteY452" fmla="*/ 84006 h 1948259"/>
                <a:gd name="connsiteX453" fmla="*/ 1241753 w 1887636"/>
                <a:gd name="connsiteY453" fmla="*/ 49676 h 1948259"/>
                <a:gd name="connsiteX454" fmla="*/ 1157318 w 1887636"/>
                <a:gd name="connsiteY454" fmla="*/ 25666 h 1948259"/>
                <a:gd name="connsiteX455" fmla="*/ 1072833 w 1887636"/>
                <a:gd name="connsiteY455" fmla="*/ 10237 h 1948259"/>
                <a:gd name="connsiteX456" fmla="*/ 986264 w 1887636"/>
                <a:gd name="connsiteY456" fmla="*/ 1655 h 1948259"/>
                <a:gd name="connsiteX457" fmla="*/ 899299 w 1887636"/>
                <a:gd name="connsiteY457" fmla="*/ 1655 h 1948259"/>
                <a:gd name="connsiteX458" fmla="*/ 812582 w 1887636"/>
                <a:gd name="connsiteY458" fmla="*/ 10237 h 1948259"/>
                <a:gd name="connsiteX459" fmla="*/ 726658 w 1887636"/>
                <a:gd name="connsiteY459" fmla="*/ 27402 h 1948259"/>
                <a:gd name="connsiteX460" fmla="*/ 642819 w 1887636"/>
                <a:gd name="connsiteY460" fmla="*/ 51413 h 1948259"/>
                <a:gd name="connsiteX461" fmla="*/ 561509 w 1887636"/>
                <a:gd name="connsiteY461" fmla="*/ 84006 h 1948259"/>
                <a:gd name="connsiteX462" fmla="*/ 484019 w 1887636"/>
                <a:gd name="connsiteY462" fmla="*/ 123446 h 1948259"/>
                <a:gd name="connsiteX463" fmla="*/ 409655 w 1887636"/>
                <a:gd name="connsiteY463" fmla="*/ 171467 h 1948259"/>
                <a:gd name="connsiteX464" fmla="*/ 341094 w 1887636"/>
                <a:gd name="connsiteY464" fmla="*/ 226335 h 1948259"/>
                <a:gd name="connsiteX465" fmla="*/ 275957 w 1887636"/>
                <a:gd name="connsiteY465" fmla="*/ 286363 h 1948259"/>
                <a:gd name="connsiteX466" fmla="*/ 218113 w 1887636"/>
                <a:gd name="connsiteY466" fmla="*/ 353236 h 1948259"/>
                <a:gd name="connsiteX467" fmla="*/ 166271 w 1887636"/>
                <a:gd name="connsiteY467" fmla="*/ 423582 h 1948259"/>
                <a:gd name="connsiteX468" fmla="*/ 120382 w 1887636"/>
                <a:gd name="connsiteY468" fmla="*/ 500725 h 1948259"/>
                <a:gd name="connsiteX469" fmla="*/ 81687 w 1887636"/>
                <a:gd name="connsiteY469" fmla="*/ 581340 h 1948259"/>
                <a:gd name="connsiteX470" fmla="*/ 50433 w 1887636"/>
                <a:gd name="connsiteY470" fmla="*/ 663692 h 1948259"/>
                <a:gd name="connsiteX471" fmla="*/ 25926 w 1887636"/>
                <a:gd name="connsiteY471" fmla="*/ 749417 h 1948259"/>
                <a:gd name="connsiteX472" fmla="*/ 10795 w 1887636"/>
                <a:gd name="connsiteY472" fmla="*/ 835191 h 1948259"/>
                <a:gd name="connsiteX473" fmla="*/ 1766 w 1887636"/>
                <a:gd name="connsiteY473" fmla="*/ 924339 h 1948259"/>
                <a:gd name="connsiteX474" fmla="*/ 1419 w 1887636"/>
                <a:gd name="connsiteY474" fmla="*/ 1011850 h 1948259"/>
                <a:gd name="connsiteX475" fmla="*/ 8910 w 1887636"/>
                <a:gd name="connsiteY475" fmla="*/ 1100998 h 1948259"/>
                <a:gd name="connsiteX476" fmla="*/ 23843 w 1887636"/>
                <a:gd name="connsiteY476" fmla="*/ 1188460 h 1948259"/>
                <a:gd name="connsiteX477" fmla="*/ 46464 w 1887636"/>
                <a:gd name="connsiteY477" fmla="*/ 1272498 h 1948259"/>
                <a:gd name="connsiteX478" fmla="*/ 76974 w 1887636"/>
                <a:gd name="connsiteY478" fmla="*/ 1354850 h 1948259"/>
                <a:gd name="connsiteX479" fmla="*/ 113933 w 1887636"/>
                <a:gd name="connsiteY479" fmla="*/ 1435465 h 1948259"/>
                <a:gd name="connsiteX480" fmla="*/ 158036 w 1887636"/>
                <a:gd name="connsiteY480" fmla="*/ 1510921 h 1948259"/>
                <a:gd name="connsiteX481" fmla="*/ 208836 w 1887636"/>
                <a:gd name="connsiteY481" fmla="*/ 1581217 h 1948259"/>
                <a:gd name="connsiteX482" fmla="*/ 265142 w 1887636"/>
                <a:gd name="connsiteY482" fmla="*/ 1649827 h 1948259"/>
                <a:gd name="connsiteX483" fmla="*/ 326658 w 1887636"/>
                <a:gd name="connsiteY483" fmla="*/ 1706580 h 1948259"/>
                <a:gd name="connsiteX484" fmla="*/ 394176 w 1887636"/>
                <a:gd name="connsiteY484" fmla="*/ 1763036 h 1948259"/>
                <a:gd name="connsiteX485" fmla="*/ 466209 w 1887636"/>
                <a:gd name="connsiteY485" fmla="*/ 1811057 h 1948259"/>
                <a:gd name="connsiteX486" fmla="*/ 541367 w 1887636"/>
                <a:gd name="connsiteY486" fmla="*/ 1853920 h 1948259"/>
                <a:gd name="connsiteX487" fmla="*/ 619998 w 1887636"/>
                <a:gd name="connsiteY487" fmla="*/ 1886513 h 1948259"/>
                <a:gd name="connsiteX488" fmla="*/ 700961 w 1887636"/>
                <a:gd name="connsiteY488" fmla="*/ 1912211 h 1948259"/>
                <a:gd name="connsiteX489" fmla="*/ 768479 w 1887636"/>
                <a:gd name="connsiteY489" fmla="*/ 1931112 h 1948259"/>
                <a:gd name="connsiteX490" fmla="*/ 1118325 w 1887636"/>
                <a:gd name="connsiteY490" fmla="*/ 1931112 h 1948259"/>
                <a:gd name="connsiteX491" fmla="*/ 1203405 w 1887636"/>
                <a:gd name="connsiteY491" fmla="*/ 1910524 h 1948259"/>
                <a:gd name="connsiteX492" fmla="*/ 1283325 w 1887636"/>
                <a:gd name="connsiteY492" fmla="*/ 1883090 h 1948259"/>
                <a:gd name="connsiteX493" fmla="*/ 1361063 w 1887636"/>
                <a:gd name="connsiteY493" fmla="*/ 1848761 h 1948259"/>
                <a:gd name="connsiteX494" fmla="*/ 1436122 w 1887636"/>
                <a:gd name="connsiteY494" fmla="*/ 1802475 h 1948259"/>
                <a:gd name="connsiteX495" fmla="*/ 1505079 w 1887636"/>
                <a:gd name="connsiteY495" fmla="*/ 1754453 h 1948259"/>
                <a:gd name="connsiteX496" fmla="*/ 1571010 w 1887636"/>
                <a:gd name="connsiteY496" fmla="*/ 1699585 h 1948259"/>
                <a:gd name="connsiteX497" fmla="*/ 1631831 w 1887636"/>
                <a:gd name="connsiteY497" fmla="*/ 1641245 h 1948259"/>
                <a:gd name="connsiteX498" fmla="*/ 1686600 w 1887636"/>
                <a:gd name="connsiteY498" fmla="*/ 1574371 h 1948259"/>
                <a:gd name="connsiteX499" fmla="*/ 1734770 w 1887636"/>
                <a:gd name="connsiteY499" fmla="*/ 1504025 h 1948259"/>
                <a:gd name="connsiteX500" fmla="*/ 1777881 w 1887636"/>
                <a:gd name="connsiteY500" fmla="*/ 1428569 h 1948259"/>
                <a:gd name="connsiteX501" fmla="*/ 1813451 w 1887636"/>
                <a:gd name="connsiteY501" fmla="*/ 1351426 h 1948259"/>
                <a:gd name="connsiteX502" fmla="*/ 1842969 w 1887636"/>
                <a:gd name="connsiteY502" fmla="*/ 1270811 h 1948259"/>
                <a:gd name="connsiteX503" fmla="*/ 1864946 w 1887636"/>
                <a:gd name="connsiteY503" fmla="*/ 1186773 h 1948259"/>
                <a:gd name="connsiteX504" fmla="*/ 1879134 w 1887636"/>
                <a:gd name="connsiteY504" fmla="*/ 1099312 h 1948259"/>
                <a:gd name="connsiteX505" fmla="*/ 1886724 w 1887636"/>
                <a:gd name="connsiteY505" fmla="*/ 1015273 h 1948259"/>
                <a:gd name="connsiteX506" fmla="*/ 1886873 w 1887636"/>
                <a:gd name="connsiteY506" fmla="*/ 927812 h 1948259"/>
                <a:gd name="connsiteX507" fmla="*/ 1878936 w 1887636"/>
                <a:gd name="connsiteY507" fmla="*/ 843774 h 1948259"/>
                <a:gd name="connsiteX508" fmla="*/ 1863804 w 1887636"/>
                <a:gd name="connsiteY508" fmla="*/ 756263 h 1948259"/>
                <a:gd name="connsiteX509" fmla="*/ 1841381 w 1887636"/>
                <a:gd name="connsiteY509" fmla="*/ 672423 h 1948259"/>
                <a:gd name="connsiteX510" fmla="*/ 1812905 w 1887636"/>
                <a:gd name="connsiteY510" fmla="*/ 593346 h 1948259"/>
                <a:gd name="connsiteX511" fmla="*/ 1776641 w 1887636"/>
                <a:gd name="connsiteY511" fmla="*/ 514467 h 1948259"/>
                <a:gd name="connsiteX512" fmla="*/ 1733630 w 1887636"/>
                <a:gd name="connsiteY512" fmla="*/ 440698 h 1948259"/>
                <a:gd name="connsiteX513" fmla="*/ 1684566 w 1887636"/>
                <a:gd name="connsiteY513" fmla="*/ 370401 h 1948259"/>
                <a:gd name="connsiteX514" fmla="*/ 1629301 w 1887636"/>
                <a:gd name="connsiteY514" fmla="*/ 305214 h 1948259"/>
                <a:gd name="connsiteX515" fmla="*/ 1568678 w 1887636"/>
                <a:gd name="connsiteY515" fmla="*/ 245187 h 1948259"/>
                <a:gd name="connsiteX516" fmla="*/ 1503690 w 1887636"/>
                <a:gd name="connsiteY516" fmla="*/ 190319 h 1948259"/>
                <a:gd name="connsiteX517" fmla="*/ 1434336 w 1887636"/>
                <a:gd name="connsiteY517" fmla="*/ 142297 h 1948259"/>
                <a:gd name="connsiteX518" fmla="*/ 1361907 w 1887636"/>
                <a:gd name="connsiteY518" fmla="*/ 99732 h 1948259"/>
                <a:gd name="connsiteX519" fmla="*/ 1283722 w 1887636"/>
                <a:gd name="connsiteY519" fmla="*/ 66841 h 1948259"/>
                <a:gd name="connsiteX520" fmla="*/ 1204198 w 1887636"/>
                <a:gd name="connsiteY520" fmla="*/ 37671 h 1948259"/>
                <a:gd name="connsiteX521" fmla="*/ 1122492 w 1887636"/>
                <a:gd name="connsiteY521" fmla="*/ 17083 h 1948259"/>
                <a:gd name="connsiteX522" fmla="*/ 1038751 w 1887636"/>
                <a:gd name="connsiteY522" fmla="*/ 6814 h 1948259"/>
                <a:gd name="connsiteX523" fmla="*/ 955209 w 1887636"/>
                <a:gd name="connsiteY523" fmla="*/ -32 h 1948259"/>
                <a:gd name="connsiteX524" fmla="*/ 872212 w 1887636"/>
                <a:gd name="connsiteY524" fmla="*/ 3391 h 1948259"/>
                <a:gd name="connsiteX525" fmla="*/ 788273 w 1887636"/>
                <a:gd name="connsiteY525" fmla="*/ 13660 h 1948259"/>
                <a:gd name="connsiteX526" fmla="*/ 706765 w 1887636"/>
                <a:gd name="connsiteY526" fmla="*/ 32512 h 1948259"/>
                <a:gd name="connsiteX527" fmla="*/ 626745 w 1887636"/>
                <a:gd name="connsiteY527" fmla="*/ 58259 h 1948259"/>
                <a:gd name="connsiteX528" fmla="*/ 548759 w 1887636"/>
                <a:gd name="connsiteY528" fmla="*/ 90852 h 1948259"/>
                <a:gd name="connsiteX529" fmla="*/ 474296 w 1887636"/>
                <a:gd name="connsiteY529" fmla="*/ 130292 h 1948259"/>
                <a:gd name="connsiteX530" fmla="*/ 402957 w 1887636"/>
                <a:gd name="connsiteY530" fmla="*/ 176577 h 1948259"/>
                <a:gd name="connsiteX531" fmla="*/ 336927 w 1887636"/>
                <a:gd name="connsiteY531" fmla="*/ 229759 h 1948259"/>
                <a:gd name="connsiteX532" fmla="*/ 275312 w 1887636"/>
                <a:gd name="connsiteY532" fmla="*/ 288099 h 1948259"/>
                <a:gd name="connsiteX533" fmla="*/ 218659 w 1887636"/>
                <a:gd name="connsiteY533" fmla="*/ 353236 h 1948259"/>
                <a:gd name="connsiteX534" fmla="*/ 167958 w 1887636"/>
                <a:gd name="connsiteY534" fmla="*/ 420159 h 1948259"/>
                <a:gd name="connsiteX535" fmla="*/ 123458 w 1887636"/>
                <a:gd name="connsiteY535" fmla="*/ 493879 h 1948259"/>
                <a:gd name="connsiteX536" fmla="*/ 85259 w 1887636"/>
                <a:gd name="connsiteY536" fmla="*/ 571071 h 1948259"/>
                <a:gd name="connsiteX537" fmla="*/ 54104 w 1887636"/>
                <a:gd name="connsiteY537" fmla="*/ 649950 h 1948259"/>
                <a:gd name="connsiteX538" fmla="*/ 29796 w 1887636"/>
                <a:gd name="connsiteY538" fmla="*/ 732252 h 1948259"/>
                <a:gd name="connsiteX539" fmla="*/ 12879 w 1887636"/>
                <a:gd name="connsiteY539" fmla="*/ 814603 h 1948259"/>
                <a:gd name="connsiteX540" fmla="*/ 2858 w 1887636"/>
                <a:gd name="connsiteY540" fmla="*/ 900328 h 1948259"/>
                <a:gd name="connsiteX541" fmla="*/ -119 w 1887636"/>
                <a:gd name="connsiteY541" fmla="*/ 986103 h 1948259"/>
                <a:gd name="connsiteX542" fmla="*/ 4048 w 1887636"/>
                <a:gd name="connsiteY542" fmla="*/ 1071878 h 1948259"/>
                <a:gd name="connsiteX543" fmla="*/ 16104 w 1887636"/>
                <a:gd name="connsiteY543" fmla="*/ 1155916 h 1948259"/>
                <a:gd name="connsiteX544" fmla="*/ 35749 w 1887636"/>
                <a:gd name="connsiteY544" fmla="*/ 1238218 h 1948259"/>
                <a:gd name="connsiteX545" fmla="*/ 62141 w 1887636"/>
                <a:gd name="connsiteY545" fmla="*/ 1320520 h 1948259"/>
                <a:gd name="connsiteX546" fmla="*/ 94536 w 1887636"/>
                <a:gd name="connsiteY546" fmla="*/ 1399448 h 1948259"/>
                <a:gd name="connsiteX547" fmla="*/ 133827 w 1887636"/>
                <a:gd name="connsiteY547" fmla="*/ 1474904 h 1948259"/>
                <a:gd name="connsiteX548" fmla="*/ 179368 w 1887636"/>
                <a:gd name="connsiteY548" fmla="*/ 1545201 h 1948259"/>
                <a:gd name="connsiteX549" fmla="*/ 231557 w 1887636"/>
                <a:gd name="connsiteY549" fmla="*/ 1612074 h 1948259"/>
                <a:gd name="connsiteX550" fmla="*/ 287864 w 1887636"/>
                <a:gd name="connsiteY550" fmla="*/ 1673838 h 1948259"/>
                <a:gd name="connsiteX551" fmla="*/ 349280 w 1887636"/>
                <a:gd name="connsiteY551" fmla="*/ 1728706 h 1948259"/>
                <a:gd name="connsiteX552" fmla="*/ 415955 w 1887636"/>
                <a:gd name="connsiteY552" fmla="*/ 1780151 h 1948259"/>
                <a:gd name="connsiteX553" fmla="*/ 486003 w 1887636"/>
                <a:gd name="connsiteY553" fmla="*/ 1823063 h 1948259"/>
                <a:gd name="connsiteX554" fmla="*/ 558929 w 1887636"/>
                <a:gd name="connsiteY554" fmla="*/ 1862502 h 1948259"/>
                <a:gd name="connsiteX555" fmla="*/ 635526 w 1887636"/>
                <a:gd name="connsiteY555" fmla="*/ 1893359 h 1948259"/>
                <a:gd name="connsiteX556" fmla="*/ 715000 w 1887636"/>
                <a:gd name="connsiteY556" fmla="*/ 1917370 h 1948259"/>
                <a:gd name="connsiteX557" fmla="*/ 772597 w 1887636"/>
                <a:gd name="connsiteY557" fmla="*/ 1934535 h 1948259"/>
                <a:gd name="connsiteX558" fmla="*/ 1114951 w 1887636"/>
                <a:gd name="connsiteY558" fmla="*/ 1931112 h 1948259"/>
                <a:gd name="connsiteX559" fmla="*/ 1200676 w 1887636"/>
                <a:gd name="connsiteY559" fmla="*/ 1910524 h 1948259"/>
                <a:gd name="connsiteX560" fmla="*/ 1278414 w 1887636"/>
                <a:gd name="connsiteY560" fmla="*/ 1883090 h 1948259"/>
                <a:gd name="connsiteX561" fmla="*/ 1352580 w 1887636"/>
                <a:gd name="connsiteY561" fmla="*/ 1850497 h 1948259"/>
                <a:gd name="connsiteX562" fmla="*/ 1424910 w 1887636"/>
                <a:gd name="connsiteY562" fmla="*/ 1809321 h 1948259"/>
                <a:gd name="connsiteX563" fmla="*/ 1493421 w 1887636"/>
                <a:gd name="connsiteY563" fmla="*/ 1766459 h 1948259"/>
                <a:gd name="connsiteX564" fmla="*/ 1557417 w 1887636"/>
                <a:gd name="connsiteY564" fmla="*/ 1713277 h 1948259"/>
                <a:gd name="connsiteX565" fmla="*/ 1617097 w 1887636"/>
                <a:gd name="connsiteY565" fmla="*/ 1656673 h 1948259"/>
                <a:gd name="connsiteX566" fmla="*/ 1671866 w 1887636"/>
                <a:gd name="connsiteY566" fmla="*/ 1594959 h 1948259"/>
                <a:gd name="connsiteX567" fmla="*/ 1720731 w 1887636"/>
                <a:gd name="connsiteY567" fmla="*/ 1526349 h 1948259"/>
                <a:gd name="connsiteX568" fmla="*/ 1763693 w 1887636"/>
                <a:gd name="connsiteY568" fmla="*/ 1456003 h 1948259"/>
                <a:gd name="connsiteX569" fmla="*/ 1801098 w 1887636"/>
                <a:gd name="connsiteY569" fmla="*/ 1382284 h 1948259"/>
                <a:gd name="connsiteX570" fmla="*/ 1831360 w 1887636"/>
                <a:gd name="connsiteY570" fmla="*/ 1305091 h 1948259"/>
                <a:gd name="connsiteX571" fmla="*/ 1855470 w 1887636"/>
                <a:gd name="connsiteY571" fmla="*/ 1224476 h 1948259"/>
                <a:gd name="connsiteX572" fmla="*/ 1873280 w 1887636"/>
                <a:gd name="connsiteY572" fmla="*/ 1142174 h 1948259"/>
                <a:gd name="connsiteX573" fmla="*/ 1883450 w 1887636"/>
                <a:gd name="connsiteY573" fmla="*/ 1059872 h 1948259"/>
                <a:gd name="connsiteX574" fmla="*/ 1887518 w 1887636"/>
                <a:gd name="connsiteY574" fmla="*/ 975834 h 1948259"/>
                <a:gd name="connsiteX575" fmla="*/ 1884045 w 1887636"/>
                <a:gd name="connsiteY575" fmla="*/ 893482 h 1948259"/>
                <a:gd name="connsiteX576" fmla="*/ 1873776 w 1887636"/>
                <a:gd name="connsiteY576" fmla="*/ 811180 h 1948259"/>
                <a:gd name="connsiteX577" fmla="*/ 1856810 w 1887636"/>
                <a:gd name="connsiteY577" fmla="*/ 728829 h 1948259"/>
                <a:gd name="connsiteX578" fmla="*/ 1832601 w 1887636"/>
                <a:gd name="connsiteY578" fmla="*/ 649950 h 1948259"/>
                <a:gd name="connsiteX579" fmla="*/ 1802636 w 1887636"/>
                <a:gd name="connsiteY579" fmla="*/ 571071 h 1948259"/>
                <a:gd name="connsiteX580" fmla="*/ 1766471 w 1887636"/>
                <a:gd name="connsiteY580" fmla="*/ 497302 h 1948259"/>
                <a:gd name="connsiteX581" fmla="*/ 1724254 w 1887636"/>
                <a:gd name="connsiteY581" fmla="*/ 427005 h 1948259"/>
                <a:gd name="connsiteX582" fmla="*/ 1676033 w 1887636"/>
                <a:gd name="connsiteY582" fmla="*/ 360132 h 1948259"/>
                <a:gd name="connsiteX583" fmla="*/ 1622356 w 1887636"/>
                <a:gd name="connsiteY583" fmla="*/ 296632 h 1948259"/>
                <a:gd name="connsiteX584" fmla="*/ 1562874 w 1887636"/>
                <a:gd name="connsiteY584" fmla="*/ 240077 h 1948259"/>
                <a:gd name="connsiteX585" fmla="*/ 1499920 w 1887636"/>
                <a:gd name="connsiteY585" fmla="*/ 186896 h 1948259"/>
                <a:gd name="connsiteX586" fmla="*/ 1432997 w 1887636"/>
                <a:gd name="connsiteY586" fmla="*/ 142297 h 1948259"/>
                <a:gd name="connsiteX587" fmla="*/ 1362055 w 1887636"/>
                <a:gd name="connsiteY587" fmla="*/ 101121 h 1948259"/>
                <a:gd name="connsiteX588" fmla="*/ 1288485 w 1887636"/>
                <a:gd name="connsiteY588" fmla="*/ 70264 h 1948259"/>
                <a:gd name="connsiteX589" fmla="*/ 1211392 w 1887636"/>
                <a:gd name="connsiteY589" fmla="*/ 42830 h 1948259"/>
                <a:gd name="connsiteX590" fmla="*/ 1133059 w 1887636"/>
                <a:gd name="connsiteY590" fmla="*/ 22242 h 1948259"/>
                <a:gd name="connsiteX591" fmla="*/ 1053187 w 1887636"/>
                <a:gd name="connsiteY591" fmla="*/ 8501 h 1948259"/>
                <a:gd name="connsiteX592" fmla="*/ 972671 w 1887636"/>
                <a:gd name="connsiteY592" fmla="*/ 3391 h 1948259"/>
                <a:gd name="connsiteX593" fmla="*/ 891014 w 1887636"/>
                <a:gd name="connsiteY593" fmla="*/ 3391 h 1948259"/>
                <a:gd name="connsiteX594" fmla="*/ 810250 w 1887636"/>
                <a:gd name="connsiteY594" fmla="*/ 11973 h 1948259"/>
                <a:gd name="connsiteX595" fmla="*/ 730875 w 1887636"/>
                <a:gd name="connsiteY595" fmla="*/ 27402 h 1948259"/>
                <a:gd name="connsiteX596" fmla="*/ 652741 w 1887636"/>
                <a:gd name="connsiteY596" fmla="*/ 49676 h 1948259"/>
                <a:gd name="connsiteX597" fmla="*/ 577186 w 1887636"/>
                <a:gd name="connsiteY597" fmla="*/ 78847 h 1948259"/>
                <a:gd name="connsiteX598" fmla="*/ 503863 w 1887636"/>
                <a:gd name="connsiteY598" fmla="*/ 113127 h 1948259"/>
                <a:gd name="connsiteX599" fmla="*/ 434410 w 1887636"/>
                <a:gd name="connsiteY599" fmla="*/ 156039 h 1948259"/>
                <a:gd name="connsiteX600" fmla="*/ 368330 w 1887636"/>
                <a:gd name="connsiteY600" fmla="*/ 204061 h 1948259"/>
                <a:gd name="connsiteX601" fmla="*/ 306566 w 1887636"/>
                <a:gd name="connsiteY601" fmla="*/ 257192 h 1948259"/>
                <a:gd name="connsiteX602" fmla="*/ 249168 w 1887636"/>
                <a:gd name="connsiteY602" fmla="*/ 315533 h 1948259"/>
                <a:gd name="connsiteX603" fmla="*/ 197525 w 1887636"/>
                <a:gd name="connsiteY603" fmla="*/ 378984 h 1948259"/>
                <a:gd name="connsiteX604" fmla="*/ 151438 w 1887636"/>
                <a:gd name="connsiteY604" fmla="*/ 447593 h 1948259"/>
                <a:gd name="connsiteX605" fmla="*/ 110461 w 1887636"/>
                <a:gd name="connsiteY605" fmla="*/ 519626 h 1948259"/>
                <a:gd name="connsiteX606" fmla="*/ 75784 w 1887636"/>
                <a:gd name="connsiteY606" fmla="*/ 595082 h 1948259"/>
                <a:gd name="connsiteX607" fmla="*/ 47804 w 1887636"/>
                <a:gd name="connsiteY607" fmla="*/ 670538 h 1948259"/>
                <a:gd name="connsiteX608" fmla="*/ 26124 w 1887636"/>
                <a:gd name="connsiteY608" fmla="*/ 749417 h 1948259"/>
                <a:gd name="connsiteX609" fmla="*/ 11093 w 1887636"/>
                <a:gd name="connsiteY609" fmla="*/ 831768 h 1948259"/>
                <a:gd name="connsiteX610" fmla="*/ 2858 w 1887636"/>
                <a:gd name="connsiteY610" fmla="*/ 912334 h 1948259"/>
                <a:gd name="connsiteX611" fmla="*/ 725 w 1887636"/>
                <a:gd name="connsiteY611" fmla="*/ 994685 h 1948259"/>
                <a:gd name="connsiteX612" fmla="*/ 5735 w 1887636"/>
                <a:gd name="connsiteY612" fmla="*/ 1076987 h 1948259"/>
                <a:gd name="connsiteX613" fmla="*/ 17840 w 1887636"/>
                <a:gd name="connsiteY613" fmla="*/ 1159339 h 1948259"/>
                <a:gd name="connsiteX614" fmla="*/ 37039 w 1887636"/>
                <a:gd name="connsiteY614" fmla="*/ 1236829 h 1948259"/>
                <a:gd name="connsiteX615" fmla="*/ 61099 w 1887636"/>
                <a:gd name="connsiteY615" fmla="*/ 1317097 h 1948259"/>
                <a:gd name="connsiteX616" fmla="*/ 92155 w 1887636"/>
                <a:gd name="connsiteY616" fmla="*/ 1392553 h 1948259"/>
                <a:gd name="connsiteX617" fmla="*/ 129411 w 1887636"/>
                <a:gd name="connsiteY617" fmla="*/ 1464586 h 1948259"/>
                <a:gd name="connsiteX618" fmla="*/ 172522 w 1887636"/>
                <a:gd name="connsiteY618" fmla="*/ 1533195 h 1948259"/>
                <a:gd name="connsiteX619" fmla="*/ 220692 w 1887636"/>
                <a:gd name="connsiteY619" fmla="*/ 1598382 h 1948259"/>
                <a:gd name="connsiteX620" fmla="*/ 274717 w 1887636"/>
                <a:gd name="connsiteY620" fmla="*/ 1660096 h 1948259"/>
                <a:gd name="connsiteX621" fmla="*/ 333306 w 1887636"/>
                <a:gd name="connsiteY621" fmla="*/ 1715014 h 1948259"/>
                <a:gd name="connsiteX622" fmla="*/ 395169 w 1887636"/>
                <a:gd name="connsiteY622" fmla="*/ 1764722 h 1948259"/>
                <a:gd name="connsiteX623" fmla="*/ 461645 w 1887636"/>
                <a:gd name="connsiteY623" fmla="*/ 1809321 h 1948259"/>
                <a:gd name="connsiteX624" fmla="*/ 530999 w 1887636"/>
                <a:gd name="connsiteY624" fmla="*/ 1847074 h 1948259"/>
                <a:gd name="connsiteX625" fmla="*/ 603726 w 1887636"/>
                <a:gd name="connsiteY625" fmla="*/ 1881354 h 1948259"/>
                <a:gd name="connsiteX626" fmla="*/ 677893 w 1887636"/>
                <a:gd name="connsiteY626" fmla="*/ 1905365 h 1948259"/>
                <a:gd name="connsiteX627" fmla="*/ 752505 w 1887636"/>
                <a:gd name="connsiteY627" fmla="*/ 1925953 h 1948259"/>
                <a:gd name="connsiteX628" fmla="*/ 1081614 w 1887636"/>
                <a:gd name="connsiteY628" fmla="*/ 1941381 h 1948259"/>
                <a:gd name="connsiteX629" fmla="*/ 1146106 w 1887636"/>
                <a:gd name="connsiteY629" fmla="*/ 1924216 h 1948259"/>
                <a:gd name="connsiteX630" fmla="*/ 1221810 w 1887636"/>
                <a:gd name="connsiteY630" fmla="*/ 1903678 h 1948259"/>
                <a:gd name="connsiteX631" fmla="*/ 1295430 w 1887636"/>
                <a:gd name="connsiteY631" fmla="*/ 1876194 h 1948259"/>
                <a:gd name="connsiteX632" fmla="*/ 1367016 w 1887636"/>
                <a:gd name="connsiteY632" fmla="*/ 1843651 h 1948259"/>
                <a:gd name="connsiteX633" fmla="*/ 1436668 w 1887636"/>
                <a:gd name="connsiteY633" fmla="*/ 1802475 h 1948259"/>
                <a:gd name="connsiteX634" fmla="*/ 1501210 w 1887636"/>
                <a:gd name="connsiteY634" fmla="*/ 1759612 h 1948259"/>
                <a:gd name="connsiteX635" fmla="*/ 1562626 w 1887636"/>
                <a:gd name="connsiteY635" fmla="*/ 1708118 h 1948259"/>
                <a:gd name="connsiteX636" fmla="*/ 1619280 w 1887636"/>
                <a:gd name="connsiteY636" fmla="*/ 1651563 h 1948259"/>
                <a:gd name="connsiteX637" fmla="*/ 1671370 w 1887636"/>
                <a:gd name="connsiteY637" fmla="*/ 1593223 h 1948259"/>
                <a:gd name="connsiteX638" fmla="*/ 1718449 w 1887636"/>
                <a:gd name="connsiteY638" fmla="*/ 1526349 h 1948259"/>
                <a:gd name="connsiteX639" fmla="*/ 1759774 w 1887636"/>
                <a:gd name="connsiteY639" fmla="*/ 1462899 h 1948259"/>
                <a:gd name="connsiteX640" fmla="*/ 1795840 w 1887636"/>
                <a:gd name="connsiteY640" fmla="*/ 1389130 h 1948259"/>
                <a:gd name="connsiteX641" fmla="*/ 1825953 w 1887636"/>
                <a:gd name="connsiteY641" fmla="*/ 1315410 h 1948259"/>
                <a:gd name="connsiteX642" fmla="*/ 1850658 w 1887636"/>
                <a:gd name="connsiteY642" fmla="*/ 1238218 h 1948259"/>
                <a:gd name="connsiteX643" fmla="*/ 1868915 w 1887636"/>
                <a:gd name="connsiteY643" fmla="*/ 1159488 h 1948259"/>
                <a:gd name="connsiteX644" fmla="*/ 1880970 w 1887636"/>
                <a:gd name="connsiteY644" fmla="*/ 1083883 h 1948259"/>
                <a:gd name="connsiteX645" fmla="*/ 1886476 w 1887636"/>
                <a:gd name="connsiteY645" fmla="*/ 1003268 h 1948259"/>
                <a:gd name="connsiteX646" fmla="*/ 1885533 w 1887636"/>
                <a:gd name="connsiteY646" fmla="*/ 920916 h 1948259"/>
                <a:gd name="connsiteX647" fmla="*/ 1878440 w 1887636"/>
                <a:gd name="connsiteY647" fmla="*/ 843774 h 1948259"/>
                <a:gd name="connsiteX648" fmla="*/ 1865045 w 1887636"/>
                <a:gd name="connsiteY648" fmla="*/ 763158 h 1948259"/>
                <a:gd name="connsiteX649" fmla="*/ 1844308 w 1887636"/>
                <a:gd name="connsiteY649" fmla="*/ 687703 h 1948259"/>
                <a:gd name="connsiteX650" fmla="*/ 1818760 w 1887636"/>
                <a:gd name="connsiteY650" fmla="*/ 610510 h 1948259"/>
                <a:gd name="connsiteX651" fmla="*/ 1786364 w 1887636"/>
                <a:gd name="connsiteY651" fmla="*/ 536741 h 1948259"/>
                <a:gd name="connsiteX652" fmla="*/ 1748463 w 1887636"/>
                <a:gd name="connsiteY652" fmla="*/ 468181 h 1948259"/>
                <a:gd name="connsiteX653" fmla="*/ 1705253 w 1887636"/>
                <a:gd name="connsiteY653" fmla="*/ 401258 h 1948259"/>
                <a:gd name="connsiteX654" fmla="*/ 1656437 w 1887636"/>
                <a:gd name="connsiteY654" fmla="*/ 337808 h 1948259"/>
                <a:gd name="connsiteX655" fmla="*/ 1603802 w 1887636"/>
                <a:gd name="connsiteY655" fmla="*/ 281203 h 1948259"/>
                <a:gd name="connsiteX656" fmla="*/ 1545858 w 1887636"/>
                <a:gd name="connsiteY656" fmla="*/ 228072 h 1948259"/>
                <a:gd name="connsiteX657" fmla="*/ 1484392 w 1887636"/>
                <a:gd name="connsiteY657" fmla="*/ 178314 h 1948259"/>
                <a:gd name="connsiteX658" fmla="*/ 1418660 w 1887636"/>
                <a:gd name="connsiteY658" fmla="*/ 135451 h 1948259"/>
                <a:gd name="connsiteX659" fmla="*/ 1350893 w 1887636"/>
                <a:gd name="connsiteY659" fmla="*/ 97698 h 1948259"/>
                <a:gd name="connsiteX660" fmla="*/ 1279009 w 1887636"/>
                <a:gd name="connsiteY660" fmla="*/ 65105 h 1948259"/>
                <a:gd name="connsiteX661" fmla="*/ 1204496 w 1887636"/>
                <a:gd name="connsiteY661" fmla="*/ 39407 h 1948259"/>
                <a:gd name="connsiteX662" fmla="*/ 1129636 w 1887636"/>
                <a:gd name="connsiteY662" fmla="*/ 22242 h 1948259"/>
                <a:gd name="connsiteX663" fmla="*/ 1052890 w 1887636"/>
                <a:gd name="connsiteY663" fmla="*/ 8501 h 1948259"/>
                <a:gd name="connsiteX664" fmla="*/ 974259 w 1887636"/>
                <a:gd name="connsiteY664" fmla="*/ 3391 h 1948259"/>
                <a:gd name="connsiteX665" fmla="*/ 896868 w 1887636"/>
                <a:gd name="connsiteY665" fmla="*/ 3391 h 1948259"/>
                <a:gd name="connsiteX666" fmla="*/ 819775 w 1887636"/>
                <a:gd name="connsiteY666" fmla="*/ 10237 h 1948259"/>
                <a:gd name="connsiteX667" fmla="*/ 742434 w 1887636"/>
                <a:gd name="connsiteY667" fmla="*/ 25666 h 1948259"/>
                <a:gd name="connsiteX668" fmla="*/ 668070 w 1887636"/>
                <a:gd name="connsiteY668" fmla="*/ 46253 h 1948259"/>
                <a:gd name="connsiteX669" fmla="*/ 594648 w 1887636"/>
                <a:gd name="connsiteY669" fmla="*/ 72001 h 1948259"/>
                <a:gd name="connsiteX670" fmla="*/ 523707 w 1887636"/>
                <a:gd name="connsiteY670" fmla="*/ 103007 h 1948259"/>
                <a:gd name="connsiteX671" fmla="*/ 455494 w 1887636"/>
                <a:gd name="connsiteY671" fmla="*/ 144034 h 1948259"/>
                <a:gd name="connsiteX672" fmla="*/ 391051 w 1887636"/>
                <a:gd name="connsiteY672" fmla="*/ 188583 h 1948259"/>
                <a:gd name="connsiteX673" fmla="*/ 329287 w 1887636"/>
                <a:gd name="connsiteY673" fmla="*/ 238341 h 1948259"/>
                <a:gd name="connsiteX674" fmla="*/ 272782 w 1887636"/>
                <a:gd name="connsiteY674" fmla="*/ 293209 h 1948259"/>
                <a:gd name="connsiteX675" fmla="*/ 221288 w 1887636"/>
                <a:gd name="connsiteY675" fmla="*/ 351550 h 1948259"/>
                <a:gd name="connsiteX676" fmla="*/ 173812 w 1887636"/>
                <a:gd name="connsiteY676" fmla="*/ 413264 h 1948259"/>
                <a:gd name="connsiteX677" fmla="*/ 131693 w 1887636"/>
                <a:gd name="connsiteY677" fmla="*/ 481873 h 1948259"/>
                <a:gd name="connsiteX678" fmla="*/ 95578 w 1887636"/>
                <a:gd name="connsiteY678" fmla="*/ 551872 h 1948259"/>
                <a:gd name="connsiteX679" fmla="*/ 64373 w 1887636"/>
                <a:gd name="connsiteY679" fmla="*/ 625939 h 1948259"/>
                <a:gd name="connsiteX680" fmla="*/ 38924 w 1887636"/>
                <a:gd name="connsiteY680" fmla="*/ 699708 h 1948259"/>
                <a:gd name="connsiteX681" fmla="*/ 20717 w 1887636"/>
                <a:gd name="connsiteY681" fmla="*/ 776851 h 1948259"/>
                <a:gd name="connsiteX682" fmla="*/ 8513 w 1887636"/>
                <a:gd name="connsiteY682" fmla="*/ 855779 h 1948259"/>
                <a:gd name="connsiteX683" fmla="*/ 2213 w 1887636"/>
                <a:gd name="connsiteY683" fmla="*/ 932922 h 1948259"/>
                <a:gd name="connsiteX684" fmla="*/ 1865 w 1887636"/>
                <a:gd name="connsiteY684" fmla="*/ 1011850 h 1948259"/>
                <a:gd name="connsiteX685" fmla="*/ 8612 w 1887636"/>
                <a:gd name="connsiteY685" fmla="*/ 1092416 h 1948259"/>
                <a:gd name="connsiteX686" fmla="*/ 20221 w 1887636"/>
                <a:gd name="connsiteY686" fmla="*/ 1169608 h 1948259"/>
                <a:gd name="connsiteX687" fmla="*/ 38676 w 1887636"/>
                <a:gd name="connsiteY687" fmla="*/ 1246800 h 1948259"/>
                <a:gd name="connsiteX688" fmla="*/ 63530 w 1887636"/>
                <a:gd name="connsiteY688" fmla="*/ 1320520 h 1948259"/>
                <a:gd name="connsiteX689" fmla="*/ 93345 w 1887636"/>
                <a:gd name="connsiteY689" fmla="*/ 1394289 h 1948259"/>
                <a:gd name="connsiteX690" fmla="*/ 129610 w 1887636"/>
                <a:gd name="connsiteY690" fmla="*/ 1464586 h 1948259"/>
                <a:gd name="connsiteX691" fmla="*/ 171282 w 1887636"/>
                <a:gd name="connsiteY691" fmla="*/ 1529772 h 1948259"/>
                <a:gd name="connsiteX692" fmla="*/ 217418 w 1887636"/>
                <a:gd name="connsiteY692" fmla="*/ 1591536 h 1948259"/>
                <a:gd name="connsiteX693" fmla="*/ 268218 w 1887636"/>
                <a:gd name="connsiteY693" fmla="*/ 1649827 h 1948259"/>
                <a:gd name="connsiteX694" fmla="*/ 323136 w 1887636"/>
                <a:gd name="connsiteY694" fmla="*/ 1704695 h 1948259"/>
                <a:gd name="connsiteX695" fmla="*/ 382865 w 1887636"/>
                <a:gd name="connsiteY695" fmla="*/ 1754453 h 1948259"/>
                <a:gd name="connsiteX696" fmla="*/ 445274 w 1887636"/>
                <a:gd name="connsiteY696" fmla="*/ 1799052 h 1948259"/>
                <a:gd name="connsiteX697" fmla="*/ 510858 w 1887636"/>
                <a:gd name="connsiteY697" fmla="*/ 1836755 h 1948259"/>
                <a:gd name="connsiteX698" fmla="*/ 579467 w 1887636"/>
                <a:gd name="connsiteY698" fmla="*/ 1871085 h 1948259"/>
                <a:gd name="connsiteX699" fmla="*/ 650558 w 1887636"/>
                <a:gd name="connsiteY699" fmla="*/ 1895096 h 1948259"/>
                <a:gd name="connsiteX700" fmla="*/ 723930 w 1887636"/>
                <a:gd name="connsiteY700" fmla="*/ 1917370 h 1948259"/>
                <a:gd name="connsiteX701" fmla="*/ 1098282 w 1887636"/>
                <a:gd name="connsiteY701" fmla="*/ 1931112 h 1948259"/>
                <a:gd name="connsiteX702" fmla="*/ 1168281 w 1887636"/>
                <a:gd name="connsiteY702" fmla="*/ 1910524 h 1948259"/>
                <a:gd name="connsiteX703" fmla="*/ 1243489 w 1887636"/>
                <a:gd name="connsiteY703" fmla="*/ 1895096 h 1948259"/>
                <a:gd name="connsiteX704" fmla="*/ 1314381 w 1887636"/>
                <a:gd name="connsiteY704" fmla="*/ 1869348 h 1948259"/>
                <a:gd name="connsiteX705" fmla="*/ 1381850 w 1887636"/>
                <a:gd name="connsiteY705" fmla="*/ 1835068 h 1948259"/>
                <a:gd name="connsiteX706" fmla="*/ 1447235 w 1887636"/>
                <a:gd name="connsiteY706" fmla="*/ 1795629 h 1948259"/>
                <a:gd name="connsiteX707" fmla="*/ 1508849 w 1887636"/>
                <a:gd name="connsiteY707" fmla="*/ 1752717 h 1948259"/>
                <a:gd name="connsiteX708" fmla="*/ 1568282 w 1887636"/>
                <a:gd name="connsiteY708" fmla="*/ 1703008 h 1948259"/>
                <a:gd name="connsiteX709" fmla="*/ 1621661 w 1887636"/>
                <a:gd name="connsiteY709" fmla="*/ 1649827 h 1948259"/>
                <a:gd name="connsiteX710" fmla="*/ 1672114 w 1887636"/>
                <a:gd name="connsiteY710" fmla="*/ 1593223 h 1948259"/>
                <a:gd name="connsiteX711" fmla="*/ 1718102 w 1887636"/>
                <a:gd name="connsiteY711" fmla="*/ 1531509 h 1948259"/>
                <a:gd name="connsiteX712" fmla="*/ 1757740 w 1887636"/>
                <a:gd name="connsiteY712" fmla="*/ 1464586 h 1948259"/>
                <a:gd name="connsiteX713" fmla="*/ 1793111 w 1887636"/>
                <a:gd name="connsiteY713" fmla="*/ 1395976 h 1948259"/>
                <a:gd name="connsiteX714" fmla="*/ 1823125 w 1887636"/>
                <a:gd name="connsiteY714" fmla="*/ 1325679 h 1948259"/>
                <a:gd name="connsiteX715" fmla="*/ 1846888 w 1887636"/>
                <a:gd name="connsiteY715" fmla="*/ 1251960 h 1948259"/>
                <a:gd name="connsiteX716" fmla="*/ 1865492 w 1887636"/>
                <a:gd name="connsiteY716" fmla="*/ 1179927 h 1948259"/>
                <a:gd name="connsiteX717" fmla="*/ 1878043 w 1887636"/>
                <a:gd name="connsiteY717" fmla="*/ 1104421 h 1948259"/>
                <a:gd name="connsiteX718" fmla="*/ 1884690 w 1887636"/>
                <a:gd name="connsiteY718" fmla="*/ 1027279 h 1948259"/>
                <a:gd name="connsiteX719" fmla="*/ 1885533 w 1887636"/>
                <a:gd name="connsiteY719" fmla="*/ 948350 h 1948259"/>
                <a:gd name="connsiteX720" fmla="*/ 1881019 w 1887636"/>
                <a:gd name="connsiteY720" fmla="*/ 872894 h 1948259"/>
                <a:gd name="connsiteX721" fmla="*/ 1870105 w 1887636"/>
                <a:gd name="connsiteY721" fmla="*/ 797439 h 1948259"/>
                <a:gd name="connsiteX722" fmla="*/ 1853684 w 1887636"/>
                <a:gd name="connsiteY722" fmla="*/ 721983 h 1948259"/>
                <a:gd name="connsiteX723" fmla="*/ 1831608 w 1887636"/>
                <a:gd name="connsiteY723" fmla="*/ 648214 h 1948259"/>
                <a:gd name="connsiteX724" fmla="*/ 1803430 w 1887636"/>
                <a:gd name="connsiteY724" fmla="*/ 577917 h 1948259"/>
                <a:gd name="connsiteX725" fmla="*/ 1770291 w 1887636"/>
                <a:gd name="connsiteY725" fmla="*/ 509307 h 1948259"/>
                <a:gd name="connsiteX726" fmla="*/ 1732489 w 1887636"/>
                <a:gd name="connsiteY726" fmla="*/ 442434 h 1948259"/>
                <a:gd name="connsiteX727" fmla="*/ 1689229 w 1887636"/>
                <a:gd name="connsiteY727" fmla="*/ 380670 h 1948259"/>
                <a:gd name="connsiteX728" fmla="*/ 1641505 w 1887636"/>
                <a:gd name="connsiteY728" fmla="*/ 322379 h 1948259"/>
                <a:gd name="connsiteX729" fmla="*/ 1589118 w 1887636"/>
                <a:gd name="connsiteY729" fmla="*/ 267511 h 1948259"/>
                <a:gd name="connsiteX730" fmla="*/ 1532563 w 1887636"/>
                <a:gd name="connsiteY730" fmla="*/ 216066 h 1948259"/>
                <a:gd name="connsiteX731" fmla="*/ 1472436 w 1887636"/>
                <a:gd name="connsiteY731" fmla="*/ 171467 h 1948259"/>
                <a:gd name="connsiteX732" fmla="*/ 1409383 w 1887636"/>
                <a:gd name="connsiteY732" fmla="*/ 130292 h 1948259"/>
                <a:gd name="connsiteX733" fmla="*/ 1343154 w 1887636"/>
                <a:gd name="connsiteY733" fmla="*/ 94275 h 1948259"/>
                <a:gd name="connsiteX734" fmla="*/ 1273999 w 1887636"/>
                <a:gd name="connsiteY734" fmla="*/ 65105 h 1948259"/>
                <a:gd name="connsiteX735" fmla="*/ 1203405 w 1887636"/>
                <a:gd name="connsiteY735" fmla="*/ 42830 h 1948259"/>
                <a:gd name="connsiteX736" fmla="*/ 1131223 w 1887636"/>
                <a:gd name="connsiteY736" fmla="*/ 22242 h 1948259"/>
                <a:gd name="connsiteX737" fmla="*/ 1057702 w 1887636"/>
                <a:gd name="connsiteY737" fmla="*/ 10237 h 1948259"/>
                <a:gd name="connsiteX738" fmla="*/ 982593 w 1887636"/>
                <a:gd name="connsiteY738" fmla="*/ 3391 h 1948259"/>
                <a:gd name="connsiteX739" fmla="*/ 907584 w 1887636"/>
                <a:gd name="connsiteY739" fmla="*/ 3391 h 1948259"/>
                <a:gd name="connsiteX740" fmla="*/ 833517 w 1887636"/>
                <a:gd name="connsiteY740" fmla="*/ 10237 h 1948259"/>
                <a:gd name="connsiteX741" fmla="*/ 759996 w 1887636"/>
                <a:gd name="connsiteY741" fmla="*/ 20705 h 1948259"/>
                <a:gd name="connsiteX742" fmla="*/ 686872 w 1887636"/>
                <a:gd name="connsiteY742" fmla="*/ 41094 h 1948259"/>
                <a:gd name="connsiteX743" fmla="*/ 616129 w 1887636"/>
                <a:gd name="connsiteY743" fmla="*/ 65105 h 1948259"/>
                <a:gd name="connsiteX744" fmla="*/ 547668 w 1887636"/>
                <a:gd name="connsiteY744" fmla="*/ 94275 h 1948259"/>
                <a:gd name="connsiteX745" fmla="*/ 481291 w 1887636"/>
                <a:gd name="connsiteY745" fmla="*/ 130292 h 1948259"/>
                <a:gd name="connsiteX746" fmla="*/ 417394 w 1887636"/>
                <a:gd name="connsiteY746" fmla="*/ 169731 h 1948259"/>
                <a:gd name="connsiteX747" fmla="*/ 358309 w 1887636"/>
                <a:gd name="connsiteY747" fmla="*/ 214330 h 1948259"/>
                <a:gd name="connsiteX748" fmla="*/ 300961 w 1887636"/>
                <a:gd name="connsiteY748" fmla="*/ 265775 h 1948259"/>
                <a:gd name="connsiteX749" fmla="*/ 249119 w 1887636"/>
                <a:gd name="connsiteY749" fmla="*/ 320643 h 1948259"/>
                <a:gd name="connsiteX750" fmla="*/ 200948 w 1887636"/>
                <a:gd name="connsiteY750" fmla="*/ 378984 h 1948259"/>
                <a:gd name="connsiteX751" fmla="*/ 158135 w 1887636"/>
                <a:gd name="connsiteY751" fmla="*/ 440698 h 1948259"/>
                <a:gd name="connsiteX752" fmla="*/ 119440 w 1887636"/>
                <a:gd name="connsiteY752" fmla="*/ 505884 h 1948259"/>
                <a:gd name="connsiteX753" fmla="*/ 86301 w 1887636"/>
                <a:gd name="connsiteY753" fmla="*/ 576032 h 1948259"/>
                <a:gd name="connsiteX754" fmla="*/ 58767 w 1887636"/>
                <a:gd name="connsiteY754" fmla="*/ 643104 h 1948259"/>
                <a:gd name="connsiteX755" fmla="*/ 35451 w 1887636"/>
                <a:gd name="connsiteY755" fmla="*/ 716823 h 1948259"/>
                <a:gd name="connsiteX756" fmla="*/ 18534 w 1887636"/>
                <a:gd name="connsiteY756" fmla="*/ 790593 h 1948259"/>
                <a:gd name="connsiteX757" fmla="*/ 7521 w 1887636"/>
                <a:gd name="connsiteY757" fmla="*/ 866048 h 1948259"/>
                <a:gd name="connsiteX758" fmla="*/ 2114 w 1887636"/>
                <a:gd name="connsiteY758" fmla="*/ 941504 h 1948259"/>
                <a:gd name="connsiteX759" fmla="*/ 2510 w 1887636"/>
                <a:gd name="connsiteY759" fmla="*/ 1016960 h 1948259"/>
                <a:gd name="connsiteX760" fmla="*/ 8860 w 1887636"/>
                <a:gd name="connsiteY760" fmla="*/ 1092416 h 1948259"/>
                <a:gd name="connsiteX761" fmla="*/ 20022 w 1887636"/>
                <a:gd name="connsiteY761" fmla="*/ 1167921 h 1948259"/>
                <a:gd name="connsiteX762" fmla="*/ 38378 w 1887636"/>
                <a:gd name="connsiteY762" fmla="*/ 1241641 h 1948259"/>
                <a:gd name="connsiteX763" fmla="*/ 62240 w 1887636"/>
                <a:gd name="connsiteY763" fmla="*/ 1313674 h 1948259"/>
                <a:gd name="connsiteX764" fmla="*/ 89625 w 1887636"/>
                <a:gd name="connsiteY764" fmla="*/ 1382284 h 1948259"/>
                <a:gd name="connsiteX765" fmla="*/ 122863 w 1887636"/>
                <a:gd name="connsiteY765" fmla="*/ 1450893 h 1948259"/>
                <a:gd name="connsiteX766" fmla="*/ 161062 w 1887636"/>
                <a:gd name="connsiteY766" fmla="*/ 1514344 h 1948259"/>
                <a:gd name="connsiteX767" fmla="*/ 203577 w 1887636"/>
                <a:gd name="connsiteY767" fmla="*/ 1574371 h 1948259"/>
                <a:gd name="connsiteX768" fmla="*/ 251450 w 1887636"/>
                <a:gd name="connsiteY768" fmla="*/ 1632662 h 1948259"/>
                <a:gd name="connsiteX769" fmla="*/ 302647 w 1887636"/>
                <a:gd name="connsiteY769" fmla="*/ 1685843 h 1948259"/>
                <a:gd name="connsiteX770" fmla="*/ 358755 w 1887636"/>
                <a:gd name="connsiteY770" fmla="*/ 1735602 h 1948259"/>
                <a:gd name="connsiteX771" fmla="*/ 417890 w 1887636"/>
                <a:gd name="connsiteY771" fmla="*/ 1780151 h 1948259"/>
                <a:gd name="connsiteX772" fmla="*/ 479554 w 1887636"/>
                <a:gd name="connsiteY772" fmla="*/ 1819640 h 1948259"/>
                <a:gd name="connsiteX773" fmla="*/ 543798 w 1887636"/>
                <a:gd name="connsiteY773" fmla="*/ 1853920 h 1948259"/>
                <a:gd name="connsiteX774" fmla="*/ 610821 w 1887636"/>
                <a:gd name="connsiteY774" fmla="*/ 1881354 h 1948259"/>
                <a:gd name="connsiteX775" fmla="*/ 678885 w 1887636"/>
                <a:gd name="connsiteY775" fmla="*/ 1905365 h 1948259"/>
                <a:gd name="connsiteX776" fmla="*/ 749826 w 1887636"/>
                <a:gd name="connsiteY776" fmla="*/ 1922530 h 1948259"/>
                <a:gd name="connsiteX777" fmla="*/ 1108303 w 1887636"/>
                <a:gd name="connsiteY777" fmla="*/ 1937958 h 1948259"/>
                <a:gd name="connsiteX778" fmla="*/ 1178402 w 1887636"/>
                <a:gd name="connsiteY778" fmla="*/ 1912211 h 1948259"/>
                <a:gd name="connsiteX779" fmla="*/ 1247210 w 1887636"/>
                <a:gd name="connsiteY779" fmla="*/ 1891673 h 1948259"/>
                <a:gd name="connsiteX780" fmla="*/ 1314530 w 1887636"/>
                <a:gd name="connsiteY780" fmla="*/ 1864189 h 1948259"/>
                <a:gd name="connsiteX781" fmla="*/ 1379468 w 1887636"/>
                <a:gd name="connsiteY781" fmla="*/ 1835068 h 1948259"/>
                <a:gd name="connsiteX782" fmla="*/ 1442224 w 1887636"/>
                <a:gd name="connsiteY782" fmla="*/ 1795629 h 1948259"/>
                <a:gd name="connsiteX783" fmla="*/ 1500813 w 1887636"/>
                <a:gd name="connsiteY783" fmla="*/ 1753262 h 1948259"/>
                <a:gd name="connsiteX784" fmla="*/ 1557219 w 1887636"/>
                <a:gd name="connsiteY784" fmla="*/ 1711591 h 1948259"/>
                <a:gd name="connsiteX785" fmla="*/ 1610201 w 1887636"/>
                <a:gd name="connsiteY785" fmla="*/ 1658409 h 1948259"/>
                <a:gd name="connsiteX786" fmla="*/ 1658918 w 1887636"/>
                <a:gd name="connsiteY786" fmla="*/ 1606964 h 1948259"/>
                <a:gd name="connsiteX787" fmla="*/ 1703368 w 1887636"/>
                <a:gd name="connsiteY787" fmla="*/ 1546937 h 1948259"/>
                <a:gd name="connsiteX788" fmla="*/ 1743899 w 1887636"/>
                <a:gd name="connsiteY788" fmla="*/ 1485173 h 1948259"/>
                <a:gd name="connsiteX789" fmla="*/ 1778824 w 1887636"/>
                <a:gd name="connsiteY789" fmla="*/ 1423459 h 1948259"/>
                <a:gd name="connsiteX790" fmla="*/ 1809879 w 1887636"/>
                <a:gd name="connsiteY790" fmla="*/ 1354850 h 1948259"/>
                <a:gd name="connsiteX791" fmla="*/ 1835279 w 1887636"/>
                <a:gd name="connsiteY791" fmla="*/ 1287976 h 1948259"/>
                <a:gd name="connsiteX792" fmla="*/ 1856115 w 1887636"/>
                <a:gd name="connsiteY792" fmla="*/ 1217630 h 1948259"/>
                <a:gd name="connsiteX793" fmla="*/ 1871792 w 1887636"/>
                <a:gd name="connsiteY793" fmla="*/ 1147334 h 1948259"/>
                <a:gd name="connsiteX794" fmla="*/ 1882061 w 1887636"/>
                <a:gd name="connsiteY794" fmla="*/ 1071878 h 1948259"/>
                <a:gd name="connsiteX795" fmla="*/ 1886129 w 1887636"/>
                <a:gd name="connsiteY795" fmla="*/ 1001532 h 1948259"/>
                <a:gd name="connsiteX796" fmla="*/ 1885533 w 1887636"/>
                <a:gd name="connsiteY796" fmla="*/ 926076 h 1948259"/>
                <a:gd name="connsiteX797" fmla="*/ 1879531 w 1887636"/>
                <a:gd name="connsiteY797" fmla="*/ 852307 h 1948259"/>
                <a:gd name="connsiteX798" fmla="*/ 1867674 w 1887636"/>
                <a:gd name="connsiteY798" fmla="*/ 782010 h 1948259"/>
                <a:gd name="connsiteX799" fmla="*/ 1850311 w 1887636"/>
                <a:gd name="connsiteY799" fmla="*/ 708241 h 1948259"/>
                <a:gd name="connsiteX800" fmla="*/ 1828433 w 1887636"/>
                <a:gd name="connsiteY800" fmla="*/ 639681 h 1948259"/>
                <a:gd name="connsiteX801" fmla="*/ 1801347 w 1887636"/>
                <a:gd name="connsiteY801" fmla="*/ 571071 h 1948259"/>
                <a:gd name="connsiteX802" fmla="*/ 1769795 w 1887636"/>
                <a:gd name="connsiteY802" fmla="*/ 507621 h 1948259"/>
                <a:gd name="connsiteX803" fmla="*/ 1731993 w 1887636"/>
                <a:gd name="connsiteY803" fmla="*/ 442434 h 1948259"/>
                <a:gd name="connsiteX804" fmla="*/ 1690916 w 1887636"/>
                <a:gd name="connsiteY804" fmla="*/ 384143 h 1948259"/>
                <a:gd name="connsiteX805" fmla="*/ 1645375 w 1887636"/>
                <a:gd name="connsiteY805" fmla="*/ 327539 h 1948259"/>
                <a:gd name="connsiteX806" fmla="*/ 1595964 w 1887636"/>
                <a:gd name="connsiteY806" fmla="*/ 274357 h 1948259"/>
                <a:gd name="connsiteX807" fmla="*/ 1541840 w 1887636"/>
                <a:gd name="connsiteY807" fmla="*/ 224599 h 1948259"/>
                <a:gd name="connsiteX808" fmla="*/ 1485236 w 1887636"/>
                <a:gd name="connsiteY808" fmla="*/ 180050 h 1948259"/>
                <a:gd name="connsiteX809" fmla="*/ 1425803 w 1887636"/>
                <a:gd name="connsiteY809" fmla="*/ 140561 h 1948259"/>
                <a:gd name="connsiteX810" fmla="*/ 1362254 w 1887636"/>
                <a:gd name="connsiteY810" fmla="*/ 104544 h 1948259"/>
                <a:gd name="connsiteX811" fmla="*/ 1297216 w 1887636"/>
                <a:gd name="connsiteY811" fmla="*/ 75424 h 1948259"/>
                <a:gd name="connsiteX812" fmla="*/ 1230789 w 1887636"/>
                <a:gd name="connsiteY812" fmla="*/ 49676 h 1948259"/>
                <a:gd name="connsiteX813" fmla="*/ 1161187 w 1887636"/>
                <a:gd name="connsiteY813" fmla="*/ 30825 h 1948259"/>
                <a:gd name="connsiteX814" fmla="*/ 1092776 w 1887636"/>
                <a:gd name="connsiteY814" fmla="*/ 17083 h 1948259"/>
                <a:gd name="connsiteX815" fmla="*/ 1021090 w 1887636"/>
                <a:gd name="connsiteY815" fmla="*/ 6814 h 1948259"/>
                <a:gd name="connsiteX816" fmla="*/ 950049 w 1887636"/>
                <a:gd name="connsiteY816" fmla="*/ 3391 h 1948259"/>
                <a:gd name="connsiteX817" fmla="*/ 878017 w 1887636"/>
                <a:gd name="connsiteY817" fmla="*/ 6814 h 1948259"/>
                <a:gd name="connsiteX818" fmla="*/ 807671 w 1887636"/>
                <a:gd name="connsiteY818" fmla="*/ 13660 h 1948259"/>
                <a:gd name="connsiteX819" fmla="*/ 737225 w 1887636"/>
                <a:gd name="connsiteY819" fmla="*/ 27402 h 1948259"/>
                <a:gd name="connsiteX820" fmla="*/ 667971 w 1887636"/>
                <a:gd name="connsiteY820" fmla="*/ 47990 h 1948259"/>
                <a:gd name="connsiteX821" fmla="*/ 601147 w 1887636"/>
                <a:gd name="connsiteY821" fmla="*/ 72001 h 1948259"/>
                <a:gd name="connsiteX822" fmla="*/ 535067 w 1887636"/>
                <a:gd name="connsiteY822" fmla="*/ 101121 h 1948259"/>
                <a:gd name="connsiteX823" fmla="*/ 473055 w 1887636"/>
                <a:gd name="connsiteY823" fmla="*/ 135451 h 1948259"/>
                <a:gd name="connsiteX824" fmla="*/ 412284 w 1887636"/>
                <a:gd name="connsiteY824" fmla="*/ 174891 h 1948259"/>
                <a:gd name="connsiteX825" fmla="*/ 355084 w 1887636"/>
                <a:gd name="connsiteY825" fmla="*/ 217753 h 1948259"/>
                <a:gd name="connsiteX826" fmla="*/ 301407 w 1887636"/>
                <a:gd name="connsiteY826" fmla="*/ 265775 h 1948259"/>
                <a:gd name="connsiteX827" fmla="*/ 251798 w 1887636"/>
                <a:gd name="connsiteY827" fmla="*/ 317220 h 1948259"/>
                <a:gd name="connsiteX828" fmla="*/ 205661 w 1887636"/>
                <a:gd name="connsiteY828" fmla="*/ 373824 h 1948259"/>
                <a:gd name="connsiteX829" fmla="*/ 163443 w 1887636"/>
                <a:gd name="connsiteY829" fmla="*/ 433851 h 1948259"/>
                <a:gd name="connsiteX830" fmla="*/ 126187 w 1887636"/>
                <a:gd name="connsiteY830" fmla="*/ 495615 h 1948259"/>
                <a:gd name="connsiteX831" fmla="*/ 93196 w 1887636"/>
                <a:gd name="connsiteY831" fmla="*/ 559066 h 1948259"/>
                <a:gd name="connsiteX832" fmla="*/ 65514 w 1887636"/>
                <a:gd name="connsiteY832" fmla="*/ 625939 h 1948259"/>
                <a:gd name="connsiteX833" fmla="*/ 42694 w 1887636"/>
                <a:gd name="connsiteY833" fmla="*/ 694549 h 1948259"/>
                <a:gd name="connsiteX834" fmla="*/ 25033 w 1887636"/>
                <a:gd name="connsiteY834" fmla="*/ 766582 h 1948259"/>
                <a:gd name="connsiteX835" fmla="*/ 12383 w 1887636"/>
                <a:gd name="connsiteY835" fmla="*/ 835191 h 1948259"/>
                <a:gd name="connsiteX836" fmla="*/ 4544 w 1887636"/>
                <a:gd name="connsiteY836" fmla="*/ 907224 h 1948259"/>
                <a:gd name="connsiteX837" fmla="*/ 2659 w 1887636"/>
                <a:gd name="connsiteY837" fmla="*/ 980944 h 1948259"/>
                <a:gd name="connsiteX838" fmla="*/ 5189 w 1887636"/>
                <a:gd name="connsiteY838" fmla="*/ 1052977 h 1948259"/>
                <a:gd name="connsiteX839" fmla="*/ 13127 w 1887636"/>
                <a:gd name="connsiteY839" fmla="*/ 1125009 h 1948259"/>
                <a:gd name="connsiteX840" fmla="*/ 27117 w 1887636"/>
                <a:gd name="connsiteY840" fmla="*/ 1195355 h 1948259"/>
                <a:gd name="connsiteX841" fmla="*/ 45323 w 1887636"/>
                <a:gd name="connsiteY841" fmla="*/ 1265652 h 1948259"/>
                <a:gd name="connsiteX842" fmla="*/ 69533 w 1887636"/>
                <a:gd name="connsiteY842" fmla="*/ 1334262 h 1948259"/>
                <a:gd name="connsiteX843" fmla="*/ 97661 w 1887636"/>
                <a:gd name="connsiteY843" fmla="*/ 1399448 h 1948259"/>
                <a:gd name="connsiteX844" fmla="*/ 130404 w 1887636"/>
                <a:gd name="connsiteY844" fmla="*/ 1464586 h 1948259"/>
                <a:gd name="connsiteX845" fmla="*/ 168106 w 1887636"/>
                <a:gd name="connsiteY845" fmla="*/ 1524613 h 1948259"/>
                <a:gd name="connsiteX846" fmla="*/ 210076 w 1887636"/>
                <a:gd name="connsiteY846" fmla="*/ 1581217 h 1948259"/>
                <a:gd name="connsiteX847" fmla="*/ 255320 w 1887636"/>
                <a:gd name="connsiteY847" fmla="*/ 1636085 h 1948259"/>
                <a:gd name="connsiteX848" fmla="*/ 304433 w 1887636"/>
                <a:gd name="connsiteY848" fmla="*/ 1687580 h 1948259"/>
                <a:gd name="connsiteX849" fmla="*/ 357317 w 1887636"/>
                <a:gd name="connsiteY849" fmla="*/ 1733865 h 1948259"/>
                <a:gd name="connsiteX850" fmla="*/ 413475 w 1887636"/>
                <a:gd name="connsiteY850" fmla="*/ 1776728 h 1948259"/>
                <a:gd name="connsiteX851" fmla="*/ 471815 w 1887636"/>
                <a:gd name="connsiteY851" fmla="*/ 1814480 h 1948259"/>
                <a:gd name="connsiteX852" fmla="*/ 533628 w 1887636"/>
                <a:gd name="connsiteY852" fmla="*/ 1847074 h 1948259"/>
                <a:gd name="connsiteX853" fmla="*/ 597178 w 1887636"/>
                <a:gd name="connsiteY853" fmla="*/ 1876194 h 1948259"/>
                <a:gd name="connsiteX854" fmla="*/ 661968 w 1887636"/>
                <a:gd name="connsiteY854" fmla="*/ 1898519 h 1948259"/>
                <a:gd name="connsiteX855" fmla="*/ 728990 w 1887636"/>
                <a:gd name="connsiteY855" fmla="*/ 1919107 h 1948259"/>
                <a:gd name="connsiteX856" fmla="*/ 771605 w 1887636"/>
                <a:gd name="connsiteY856" fmla="*/ 1932799 h 1948259"/>
                <a:gd name="connsiteX857" fmla="*/ 1088311 w 1887636"/>
                <a:gd name="connsiteY857" fmla="*/ 1941381 h 1948259"/>
                <a:gd name="connsiteX858" fmla="*/ 1139111 w 1887636"/>
                <a:gd name="connsiteY858" fmla="*/ 1924216 h 1948259"/>
                <a:gd name="connsiteX859" fmla="*/ 1205538 w 1887636"/>
                <a:gd name="connsiteY859" fmla="*/ 1905365 h 1948259"/>
                <a:gd name="connsiteX860" fmla="*/ 1270576 w 1887636"/>
                <a:gd name="connsiteY860" fmla="*/ 1883090 h 1948259"/>
                <a:gd name="connsiteX861" fmla="*/ 1333580 w 1887636"/>
                <a:gd name="connsiteY861" fmla="*/ 1857343 h 1948259"/>
                <a:gd name="connsiteX862" fmla="*/ 1395095 w 1887636"/>
                <a:gd name="connsiteY862" fmla="*/ 1823063 h 1948259"/>
                <a:gd name="connsiteX863" fmla="*/ 1453039 w 1887636"/>
                <a:gd name="connsiteY863" fmla="*/ 1788733 h 1948259"/>
                <a:gd name="connsiteX864" fmla="*/ 1509644 w 1887636"/>
                <a:gd name="connsiteY864" fmla="*/ 1747607 h 1948259"/>
                <a:gd name="connsiteX865" fmla="*/ 1561683 w 1887636"/>
                <a:gd name="connsiteY865" fmla="*/ 1704695 h 1948259"/>
                <a:gd name="connsiteX866" fmla="*/ 1612285 w 1887636"/>
                <a:gd name="connsiteY866" fmla="*/ 1656673 h 1948259"/>
                <a:gd name="connsiteX867" fmla="*/ 1658372 w 1887636"/>
                <a:gd name="connsiteY867" fmla="*/ 1603541 h 1948259"/>
                <a:gd name="connsiteX868" fmla="*/ 1700193 w 1887636"/>
                <a:gd name="connsiteY868" fmla="*/ 1552047 h 1948259"/>
                <a:gd name="connsiteX869" fmla="*/ 1738690 w 1887636"/>
                <a:gd name="connsiteY869" fmla="*/ 1492019 h 1948259"/>
                <a:gd name="connsiteX870" fmla="*/ 1773119 w 1887636"/>
                <a:gd name="connsiteY870" fmla="*/ 1430305 h 1948259"/>
                <a:gd name="connsiteX871" fmla="*/ 1803083 w 1887636"/>
                <a:gd name="connsiteY871" fmla="*/ 1368542 h 1948259"/>
                <a:gd name="connsiteX872" fmla="*/ 1828433 w 1887636"/>
                <a:gd name="connsiteY872" fmla="*/ 1305091 h 1948259"/>
                <a:gd name="connsiteX873" fmla="*/ 1849269 w 1887636"/>
                <a:gd name="connsiteY873" fmla="*/ 1236482 h 1948259"/>
                <a:gd name="connsiteX874" fmla="*/ 1865640 w 1887636"/>
                <a:gd name="connsiteY874" fmla="*/ 1169608 h 1948259"/>
                <a:gd name="connsiteX875" fmla="*/ 1876803 w 1887636"/>
                <a:gd name="connsiteY875" fmla="*/ 1099312 h 1948259"/>
                <a:gd name="connsiteX876" fmla="*/ 1883649 w 1887636"/>
                <a:gd name="connsiteY876" fmla="*/ 1030702 h 1948259"/>
                <a:gd name="connsiteX877" fmla="*/ 1885286 w 1887636"/>
                <a:gd name="connsiteY877" fmla="*/ 962092 h 1948259"/>
                <a:gd name="connsiteX878" fmla="*/ 1882507 w 1887636"/>
                <a:gd name="connsiteY878" fmla="*/ 891796 h 1948259"/>
                <a:gd name="connsiteX879" fmla="*/ 1874322 w 1887636"/>
                <a:gd name="connsiteY879" fmla="*/ 823186 h 1948259"/>
                <a:gd name="connsiteX880" fmla="*/ 1861225 w 1887636"/>
                <a:gd name="connsiteY880" fmla="*/ 754576 h 1948259"/>
                <a:gd name="connsiteX881" fmla="*/ 1844060 w 1887636"/>
                <a:gd name="connsiteY881" fmla="*/ 684577 h 1948259"/>
                <a:gd name="connsiteX882" fmla="*/ 1820347 w 1887636"/>
                <a:gd name="connsiteY882" fmla="*/ 619093 h 1948259"/>
                <a:gd name="connsiteX883" fmla="*/ 1793608 w 1887636"/>
                <a:gd name="connsiteY883" fmla="*/ 555643 h 1948259"/>
                <a:gd name="connsiteX884" fmla="*/ 1762503 w 1887636"/>
                <a:gd name="connsiteY884" fmla="*/ 493879 h 1948259"/>
                <a:gd name="connsiteX885" fmla="*/ 1726436 w 1887636"/>
                <a:gd name="connsiteY885" fmla="*/ 433851 h 1948259"/>
                <a:gd name="connsiteX886" fmla="*/ 1686600 w 1887636"/>
                <a:gd name="connsiteY886" fmla="*/ 377247 h 1948259"/>
                <a:gd name="connsiteX887" fmla="*/ 1642001 w 1887636"/>
                <a:gd name="connsiteY887" fmla="*/ 324116 h 1948259"/>
                <a:gd name="connsiteX888" fmla="*/ 1595666 w 1887636"/>
                <a:gd name="connsiteY888" fmla="*/ 274357 h 1948259"/>
                <a:gd name="connsiteX889" fmla="*/ 1544916 w 1887636"/>
                <a:gd name="connsiteY889" fmla="*/ 228072 h 1948259"/>
                <a:gd name="connsiteX890" fmla="*/ 1491189 w 1887636"/>
                <a:gd name="connsiteY890" fmla="*/ 185160 h 1948259"/>
                <a:gd name="connsiteX891" fmla="*/ 1434188 w 1887636"/>
                <a:gd name="connsiteY891" fmla="*/ 145720 h 1948259"/>
                <a:gd name="connsiteX892" fmla="*/ 1374755 w 1887636"/>
                <a:gd name="connsiteY892" fmla="*/ 111440 h 1948259"/>
                <a:gd name="connsiteX893" fmla="*/ 1313140 w 1887636"/>
                <a:gd name="connsiteY893" fmla="*/ 84006 h 1948259"/>
                <a:gd name="connsiteX894" fmla="*/ 1250137 w 1887636"/>
                <a:gd name="connsiteY894" fmla="*/ 56523 h 1948259"/>
                <a:gd name="connsiteX895" fmla="*/ 1185248 w 1887636"/>
                <a:gd name="connsiteY895" fmla="*/ 35984 h 1948259"/>
                <a:gd name="connsiteX896" fmla="*/ 1118374 w 1887636"/>
                <a:gd name="connsiteY896" fmla="*/ 22242 h 1948259"/>
                <a:gd name="connsiteX897" fmla="*/ 1051005 w 1887636"/>
                <a:gd name="connsiteY897" fmla="*/ 10237 h 1948259"/>
                <a:gd name="connsiteX898" fmla="*/ 983040 w 1887636"/>
                <a:gd name="connsiteY898" fmla="*/ 5078 h 1948259"/>
                <a:gd name="connsiteX899" fmla="*/ 915720 w 1887636"/>
                <a:gd name="connsiteY899" fmla="*/ 5078 h 1948259"/>
                <a:gd name="connsiteX900" fmla="*/ 847209 w 1887636"/>
                <a:gd name="connsiteY900" fmla="*/ 10237 h 1948259"/>
                <a:gd name="connsiteX901" fmla="*/ 779741 w 1887636"/>
                <a:gd name="connsiteY901" fmla="*/ 20506 h 1948259"/>
                <a:gd name="connsiteX902" fmla="*/ 713363 w 1887636"/>
                <a:gd name="connsiteY902" fmla="*/ 34248 h 1948259"/>
                <a:gd name="connsiteX903" fmla="*/ 648177 w 1887636"/>
                <a:gd name="connsiteY903" fmla="*/ 54836 h 1948259"/>
                <a:gd name="connsiteX904" fmla="*/ 584925 w 1887636"/>
                <a:gd name="connsiteY904" fmla="*/ 78847 h 1948259"/>
                <a:gd name="connsiteX905" fmla="*/ 523756 w 1887636"/>
                <a:gd name="connsiteY905" fmla="*/ 106281 h 1948259"/>
                <a:gd name="connsiteX906" fmla="*/ 463679 w 1887636"/>
                <a:gd name="connsiteY906" fmla="*/ 140561 h 1948259"/>
                <a:gd name="connsiteX907" fmla="*/ 406380 w 1887636"/>
                <a:gd name="connsiteY907" fmla="*/ 178314 h 1948259"/>
                <a:gd name="connsiteX908" fmla="*/ 352753 w 1887636"/>
                <a:gd name="connsiteY908" fmla="*/ 222565 h 1948259"/>
                <a:gd name="connsiteX909" fmla="*/ 301010 w 1887636"/>
                <a:gd name="connsiteY909" fmla="*/ 267511 h 1948259"/>
                <a:gd name="connsiteX910" fmla="*/ 253038 w 1887636"/>
                <a:gd name="connsiteY910" fmla="*/ 317220 h 1948259"/>
                <a:gd name="connsiteX911" fmla="*/ 209282 w 1887636"/>
                <a:gd name="connsiteY911" fmla="*/ 368665 h 1948259"/>
                <a:gd name="connsiteX912" fmla="*/ 169545 w 1887636"/>
                <a:gd name="connsiteY912" fmla="*/ 423582 h 1948259"/>
                <a:gd name="connsiteX913" fmla="*/ 132934 w 1887636"/>
                <a:gd name="connsiteY913" fmla="*/ 483610 h 1948259"/>
                <a:gd name="connsiteX914" fmla="*/ 100538 w 1887636"/>
                <a:gd name="connsiteY914" fmla="*/ 543637 h 1948259"/>
                <a:gd name="connsiteX915" fmla="*/ 73204 w 1887636"/>
                <a:gd name="connsiteY915" fmla="*/ 608774 h 1948259"/>
                <a:gd name="connsiteX916" fmla="*/ 49590 w 1887636"/>
                <a:gd name="connsiteY916" fmla="*/ 673961 h 1948259"/>
                <a:gd name="connsiteX917" fmla="*/ 31135 w 1887636"/>
                <a:gd name="connsiteY917" fmla="*/ 739148 h 1948259"/>
                <a:gd name="connsiteX918" fmla="*/ 17096 w 1887636"/>
                <a:gd name="connsiteY918" fmla="*/ 807757 h 1948259"/>
                <a:gd name="connsiteX919" fmla="*/ 7769 w 1887636"/>
                <a:gd name="connsiteY919" fmla="*/ 874631 h 1948259"/>
                <a:gd name="connsiteX920" fmla="*/ 3007 w 1887636"/>
                <a:gd name="connsiteY920" fmla="*/ 943241 h 1948259"/>
                <a:gd name="connsiteX921" fmla="*/ 3255 w 1887636"/>
                <a:gd name="connsiteY921" fmla="*/ 1011850 h 1948259"/>
                <a:gd name="connsiteX922" fmla="*/ 8513 w 1887636"/>
                <a:gd name="connsiteY922" fmla="*/ 1082147 h 1948259"/>
                <a:gd name="connsiteX923" fmla="*/ 18534 w 1887636"/>
                <a:gd name="connsiteY923" fmla="*/ 1149020 h 1948259"/>
                <a:gd name="connsiteX924" fmla="*/ 32475 w 1887636"/>
                <a:gd name="connsiteY924" fmla="*/ 1217630 h 1948259"/>
                <a:gd name="connsiteX925" fmla="*/ 51624 w 1887636"/>
                <a:gd name="connsiteY925" fmla="*/ 1282817 h 1948259"/>
                <a:gd name="connsiteX926" fmla="*/ 75486 w 1887636"/>
                <a:gd name="connsiteY926" fmla="*/ 1347954 h 1948259"/>
                <a:gd name="connsiteX927" fmla="*/ 102672 w 1887636"/>
                <a:gd name="connsiteY927" fmla="*/ 1409718 h 1948259"/>
                <a:gd name="connsiteX928" fmla="*/ 134372 w 1887636"/>
                <a:gd name="connsiteY928" fmla="*/ 1469745 h 1948259"/>
                <a:gd name="connsiteX929" fmla="*/ 170389 w 1887636"/>
                <a:gd name="connsiteY929" fmla="*/ 1526349 h 1948259"/>
                <a:gd name="connsiteX930" fmla="*/ 210423 w 1887636"/>
                <a:gd name="connsiteY930" fmla="*/ 1581217 h 1948259"/>
                <a:gd name="connsiteX931" fmla="*/ 253732 w 1887636"/>
                <a:gd name="connsiteY931" fmla="*/ 1634398 h 1948259"/>
                <a:gd name="connsiteX932" fmla="*/ 300415 w 1887636"/>
                <a:gd name="connsiteY932" fmla="*/ 1684107 h 1948259"/>
                <a:gd name="connsiteX933" fmla="*/ 350471 w 1887636"/>
                <a:gd name="connsiteY933" fmla="*/ 1727019 h 1948259"/>
                <a:gd name="connsiteX934" fmla="*/ 403602 w 1887636"/>
                <a:gd name="connsiteY934" fmla="*/ 1768145 h 1948259"/>
                <a:gd name="connsiteX935" fmla="*/ 459363 w 1887636"/>
                <a:gd name="connsiteY935" fmla="*/ 1805898 h 1948259"/>
                <a:gd name="connsiteX936" fmla="*/ 516513 w 1887636"/>
                <a:gd name="connsiteY936" fmla="*/ 1838491 h 1948259"/>
                <a:gd name="connsiteX937" fmla="*/ 577037 w 1887636"/>
                <a:gd name="connsiteY937" fmla="*/ 1867662 h 1948259"/>
                <a:gd name="connsiteX938" fmla="*/ 638155 w 1887636"/>
                <a:gd name="connsiteY938" fmla="*/ 1891673 h 1948259"/>
                <a:gd name="connsiteX939" fmla="*/ 700911 w 1887636"/>
                <a:gd name="connsiteY939" fmla="*/ 1910524 h 1948259"/>
                <a:gd name="connsiteX940" fmla="*/ 758656 w 1887636"/>
                <a:gd name="connsiteY940" fmla="*/ 1925953 h 1948259"/>
                <a:gd name="connsiteX941" fmla="*/ 1084987 w 1887636"/>
                <a:gd name="connsiteY941" fmla="*/ 1937958 h 1948259"/>
                <a:gd name="connsiteX942" fmla="*/ 1154986 w 1887636"/>
                <a:gd name="connsiteY942" fmla="*/ 1910524 h 1948259"/>
                <a:gd name="connsiteX943" fmla="*/ 1217742 w 1887636"/>
                <a:gd name="connsiteY943" fmla="*/ 1901942 h 1948259"/>
                <a:gd name="connsiteX944" fmla="*/ 1279158 w 1887636"/>
                <a:gd name="connsiteY944" fmla="*/ 1877931 h 1948259"/>
                <a:gd name="connsiteX945" fmla="*/ 1339136 w 1887636"/>
                <a:gd name="connsiteY945" fmla="*/ 1855656 h 1948259"/>
                <a:gd name="connsiteX946" fmla="*/ 1397576 w 1887636"/>
                <a:gd name="connsiteY946" fmla="*/ 1823063 h 1948259"/>
                <a:gd name="connsiteX947" fmla="*/ 1452295 w 1887636"/>
                <a:gd name="connsiteY947" fmla="*/ 1788733 h 1948259"/>
                <a:gd name="connsiteX948" fmla="*/ 1506072 w 1887636"/>
                <a:gd name="connsiteY948" fmla="*/ 1751030 h 1948259"/>
                <a:gd name="connsiteX949" fmla="*/ 1556425 w 1887636"/>
                <a:gd name="connsiteY949" fmla="*/ 1709854 h 1948259"/>
                <a:gd name="connsiteX950" fmla="*/ 1604397 w 1887636"/>
                <a:gd name="connsiteY950" fmla="*/ 1663569 h 1948259"/>
                <a:gd name="connsiteX951" fmla="*/ 1648599 w 1887636"/>
                <a:gd name="connsiteY951" fmla="*/ 1615547 h 1948259"/>
                <a:gd name="connsiteX952" fmla="*/ 1689378 w 1887636"/>
                <a:gd name="connsiteY952" fmla="*/ 1565789 h 1948259"/>
                <a:gd name="connsiteX953" fmla="*/ 1726784 w 1887636"/>
                <a:gd name="connsiteY953" fmla="*/ 1510921 h 1948259"/>
                <a:gd name="connsiteX954" fmla="*/ 1760717 w 1887636"/>
                <a:gd name="connsiteY954" fmla="*/ 1450893 h 1948259"/>
                <a:gd name="connsiteX955" fmla="*/ 1791276 w 1887636"/>
                <a:gd name="connsiteY955" fmla="*/ 1394289 h 1948259"/>
                <a:gd name="connsiteX956" fmla="*/ 1816775 w 1887636"/>
                <a:gd name="connsiteY956" fmla="*/ 1332525 h 1948259"/>
                <a:gd name="connsiteX957" fmla="*/ 1838454 w 1887636"/>
                <a:gd name="connsiteY957" fmla="*/ 1270811 h 1948259"/>
                <a:gd name="connsiteX958" fmla="*/ 1856711 w 1887636"/>
                <a:gd name="connsiteY958" fmla="*/ 1207361 h 1948259"/>
                <a:gd name="connsiteX959" fmla="*/ 1870105 w 1887636"/>
                <a:gd name="connsiteY959" fmla="*/ 1142174 h 1948259"/>
                <a:gd name="connsiteX960" fmla="*/ 1879233 w 1887636"/>
                <a:gd name="connsiteY960" fmla="*/ 1076987 h 1948259"/>
                <a:gd name="connsiteX961" fmla="*/ 1884144 w 1887636"/>
                <a:gd name="connsiteY961" fmla="*/ 1010114 h 1948259"/>
                <a:gd name="connsiteX962" fmla="*/ 1884393 w 1887636"/>
                <a:gd name="connsiteY962" fmla="*/ 944927 h 1948259"/>
                <a:gd name="connsiteX963" fmla="*/ 1880176 w 1887636"/>
                <a:gd name="connsiteY963" fmla="*/ 878054 h 1948259"/>
                <a:gd name="connsiteX964" fmla="*/ 1872040 w 1887636"/>
                <a:gd name="connsiteY964" fmla="*/ 811180 h 1948259"/>
                <a:gd name="connsiteX965" fmla="*/ 1859092 w 1887636"/>
                <a:gd name="connsiteY965" fmla="*/ 747730 h 1948259"/>
                <a:gd name="connsiteX966" fmla="*/ 1841778 w 1887636"/>
                <a:gd name="connsiteY966" fmla="*/ 685966 h 1948259"/>
                <a:gd name="connsiteX967" fmla="*/ 1820248 w 1887636"/>
                <a:gd name="connsiteY967" fmla="*/ 620780 h 1948259"/>
                <a:gd name="connsiteX968" fmla="*/ 1794550 w 1887636"/>
                <a:gd name="connsiteY968" fmla="*/ 562489 h 1948259"/>
                <a:gd name="connsiteX969" fmla="*/ 1765131 w 1887636"/>
                <a:gd name="connsiteY969" fmla="*/ 500725 h 1948259"/>
                <a:gd name="connsiteX970" fmla="*/ 1731943 w 1887636"/>
                <a:gd name="connsiteY970" fmla="*/ 445857 h 1948259"/>
                <a:gd name="connsiteX971" fmla="*/ 1695182 w 1887636"/>
                <a:gd name="connsiteY971" fmla="*/ 390989 h 1948259"/>
                <a:gd name="connsiteX972" fmla="*/ 1654106 w 1887636"/>
                <a:gd name="connsiteY972" fmla="*/ 337808 h 1948259"/>
                <a:gd name="connsiteX973" fmla="*/ 1610350 w 1887636"/>
                <a:gd name="connsiteY973" fmla="*/ 289786 h 1948259"/>
                <a:gd name="connsiteX974" fmla="*/ 1563420 w 1887636"/>
                <a:gd name="connsiteY974" fmla="*/ 245187 h 1948259"/>
                <a:gd name="connsiteX975" fmla="*/ 1513116 w 1887636"/>
                <a:gd name="connsiteY975" fmla="*/ 202324 h 1948259"/>
                <a:gd name="connsiteX976" fmla="*/ 1461126 w 1887636"/>
                <a:gd name="connsiteY976" fmla="*/ 164572 h 1948259"/>
                <a:gd name="connsiteX977" fmla="*/ 1405513 w 1887636"/>
                <a:gd name="connsiteY977" fmla="*/ 128555 h 1948259"/>
                <a:gd name="connsiteX978" fmla="*/ 1348413 w 1887636"/>
                <a:gd name="connsiteY978" fmla="*/ 97698 h 1948259"/>
                <a:gd name="connsiteX979" fmla="*/ 1289526 w 1887636"/>
                <a:gd name="connsiteY979" fmla="*/ 72001 h 1948259"/>
                <a:gd name="connsiteX980" fmla="*/ 1228904 w 1887636"/>
                <a:gd name="connsiteY980" fmla="*/ 49676 h 1948259"/>
                <a:gd name="connsiteX981" fmla="*/ 1167537 w 1887636"/>
                <a:gd name="connsiteY981" fmla="*/ 32512 h 1948259"/>
                <a:gd name="connsiteX982" fmla="*/ 1103392 w 1887636"/>
                <a:gd name="connsiteY982" fmla="*/ 18819 h 1948259"/>
                <a:gd name="connsiteX983" fmla="*/ 1039495 w 1887636"/>
                <a:gd name="connsiteY983" fmla="*/ 10237 h 1948259"/>
                <a:gd name="connsiteX984" fmla="*/ 975450 w 1887636"/>
                <a:gd name="connsiteY984" fmla="*/ 5078 h 1948259"/>
                <a:gd name="connsiteX985" fmla="*/ 909965 w 1887636"/>
                <a:gd name="connsiteY985" fmla="*/ 6814 h 1948259"/>
                <a:gd name="connsiteX986" fmla="*/ 846713 w 1887636"/>
                <a:gd name="connsiteY986" fmla="*/ 10237 h 1948259"/>
                <a:gd name="connsiteX987" fmla="*/ 782618 w 1887636"/>
                <a:gd name="connsiteY987" fmla="*/ 18819 h 1948259"/>
                <a:gd name="connsiteX988" fmla="*/ 719366 w 1887636"/>
                <a:gd name="connsiteY988" fmla="*/ 32512 h 1948259"/>
                <a:gd name="connsiteX989" fmla="*/ 656858 w 1887636"/>
                <a:gd name="connsiteY989" fmla="*/ 51413 h 1948259"/>
                <a:gd name="connsiteX990" fmla="*/ 595491 w 1887636"/>
                <a:gd name="connsiteY990" fmla="*/ 73687 h 1948259"/>
                <a:gd name="connsiteX991" fmla="*/ 536307 w 1887636"/>
                <a:gd name="connsiteY991" fmla="*/ 101121 h 1948259"/>
                <a:gd name="connsiteX992" fmla="*/ 479554 w 1887636"/>
                <a:gd name="connsiteY992" fmla="*/ 132028 h 1948259"/>
                <a:gd name="connsiteX993" fmla="*/ 424637 w 1887636"/>
                <a:gd name="connsiteY993" fmla="*/ 166308 h 1948259"/>
                <a:gd name="connsiteX994" fmla="*/ 373390 w 1887636"/>
                <a:gd name="connsiteY994" fmla="*/ 204061 h 1948259"/>
                <a:gd name="connsiteX995" fmla="*/ 322789 w 1887636"/>
                <a:gd name="connsiteY995" fmla="*/ 245187 h 1948259"/>
                <a:gd name="connsiteX996" fmla="*/ 276751 w 1887636"/>
                <a:gd name="connsiteY996" fmla="*/ 291522 h 1948259"/>
                <a:gd name="connsiteX997" fmla="*/ 232698 w 1887636"/>
                <a:gd name="connsiteY997" fmla="*/ 341231 h 1948259"/>
                <a:gd name="connsiteX998" fmla="*/ 192217 w 1887636"/>
                <a:gd name="connsiteY998" fmla="*/ 392676 h 1948259"/>
                <a:gd name="connsiteX999" fmla="*/ 155059 w 1887636"/>
                <a:gd name="connsiteY999" fmla="*/ 447593 h 1948259"/>
                <a:gd name="connsiteX1000" fmla="*/ 122267 w 1887636"/>
                <a:gd name="connsiteY1000" fmla="*/ 502461 h 1948259"/>
                <a:gd name="connsiteX1001" fmla="*/ 93097 w 1887636"/>
                <a:gd name="connsiteY1001" fmla="*/ 560752 h 1948259"/>
                <a:gd name="connsiteX1002" fmla="*/ 67548 w 1887636"/>
                <a:gd name="connsiteY1002" fmla="*/ 622516 h 1948259"/>
                <a:gd name="connsiteX1003" fmla="*/ 46365 w 1887636"/>
                <a:gd name="connsiteY1003" fmla="*/ 684230 h 1948259"/>
                <a:gd name="connsiteX1004" fmla="*/ 29200 w 1887636"/>
                <a:gd name="connsiteY1004" fmla="*/ 745994 h 1948259"/>
                <a:gd name="connsiteX1005" fmla="*/ 16599 w 1887636"/>
                <a:gd name="connsiteY1005" fmla="*/ 811180 h 1948259"/>
                <a:gd name="connsiteX1006" fmla="*/ 7670 w 1887636"/>
                <a:gd name="connsiteY1006" fmla="*/ 876318 h 1948259"/>
                <a:gd name="connsiteX1007" fmla="*/ 3602 w 1887636"/>
                <a:gd name="connsiteY1007" fmla="*/ 941504 h 1948259"/>
                <a:gd name="connsiteX1008" fmla="*/ 4048 w 1887636"/>
                <a:gd name="connsiteY1008" fmla="*/ 1006691 h 1948259"/>
                <a:gd name="connsiteX1009" fmla="*/ 8612 w 1887636"/>
                <a:gd name="connsiteY1009" fmla="*/ 1071878 h 1948259"/>
                <a:gd name="connsiteX1010" fmla="*/ 16351 w 1887636"/>
                <a:gd name="connsiteY1010" fmla="*/ 1137015 h 1948259"/>
                <a:gd name="connsiteX1011" fmla="*/ 29696 w 1887636"/>
                <a:gd name="connsiteY1011" fmla="*/ 1200465 h 1948259"/>
                <a:gd name="connsiteX1012" fmla="*/ 45770 w 1887636"/>
                <a:gd name="connsiteY1012" fmla="*/ 1263965 h 1948259"/>
                <a:gd name="connsiteX1013" fmla="*/ 67201 w 1887636"/>
                <a:gd name="connsiteY1013" fmla="*/ 1325679 h 1948259"/>
                <a:gd name="connsiteX1014" fmla="*/ 92304 w 1887636"/>
                <a:gd name="connsiteY1014" fmla="*/ 1385707 h 1948259"/>
                <a:gd name="connsiteX1015" fmla="*/ 120829 w 1887636"/>
                <a:gd name="connsiteY1015" fmla="*/ 1443998 h 1948259"/>
                <a:gd name="connsiteX1016" fmla="*/ 152926 w 1887636"/>
                <a:gd name="connsiteY1016" fmla="*/ 1498915 h 1948259"/>
                <a:gd name="connsiteX1017" fmla="*/ 188049 w 1887636"/>
                <a:gd name="connsiteY1017" fmla="*/ 1550658 h 1948259"/>
                <a:gd name="connsiteX1018" fmla="*/ 228035 w 1887636"/>
                <a:gd name="connsiteY1018" fmla="*/ 1601805 h 1948259"/>
                <a:gd name="connsiteX1019" fmla="*/ 270401 w 1887636"/>
                <a:gd name="connsiteY1019" fmla="*/ 1649827 h 1948259"/>
                <a:gd name="connsiteX1020" fmla="*/ 315744 w 1887636"/>
                <a:gd name="connsiteY1020" fmla="*/ 1694426 h 1948259"/>
                <a:gd name="connsiteX1021" fmla="*/ 364014 w 1887636"/>
                <a:gd name="connsiteY1021" fmla="*/ 1735602 h 1948259"/>
                <a:gd name="connsiteX1022" fmla="*/ 414268 w 1887636"/>
                <a:gd name="connsiteY1022" fmla="*/ 1775041 h 1948259"/>
                <a:gd name="connsiteX1023" fmla="*/ 466755 w 1887636"/>
                <a:gd name="connsiteY1023" fmla="*/ 1809321 h 1948259"/>
                <a:gd name="connsiteX1024" fmla="*/ 521028 w 1887636"/>
                <a:gd name="connsiteY1024" fmla="*/ 1840178 h 1948259"/>
                <a:gd name="connsiteX1025" fmla="*/ 578426 w 1887636"/>
                <a:gd name="connsiteY1025" fmla="*/ 1867662 h 1948259"/>
                <a:gd name="connsiteX1026" fmla="*/ 637411 w 1887636"/>
                <a:gd name="connsiteY1026" fmla="*/ 1891673 h 1948259"/>
                <a:gd name="connsiteX1027" fmla="*/ 696695 w 1887636"/>
                <a:gd name="connsiteY1027" fmla="*/ 1908788 h 1948259"/>
                <a:gd name="connsiteX1028" fmla="*/ 754093 w 1887636"/>
                <a:gd name="connsiteY1028" fmla="*/ 1922530 h 1948259"/>
                <a:gd name="connsiteX1029" fmla="*/ 1074966 w 1887636"/>
                <a:gd name="connsiteY1029" fmla="*/ 1934535 h 1948259"/>
                <a:gd name="connsiteX1030" fmla="*/ 1126113 w 1887636"/>
                <a:gd name="connsiteY1030" fmla="*/ 1924216 h 1948259"/>
                <a:gd name="connsiteX1031" fmla="*/ 1186637 w 1887636"/>
                <a:gd name="connsiteY1031" fmla="*/ 1910524 h 1948259"/>
                <a:gd name="connsiteX1032" fmla="*/ 1244779 w 1887636"/>
                <a:gd name="connsiteY1032" fmla="*/ 1891673 h 1948259"/>
                <a:gd name="connsiteX1033" fmla="*/ 1301582 w 1887636"/>
                <a:gd name="connsiteY1033" fmla="*/ 1869348 h 1948259"/>
                <a:gd name="connsiteX1034" fmla="*/ 1358037 w 1887636"/>
                <a:gd name="connsiteY1034" fmla="*/ 1843651 h 1948259"/>
                <a:gd name="connsiteX1035" fmla="*/ 1412459 w 1887636"/>
                <a:gd name="connsiteY1035" fmla="*/ 1814480 h 1948259"/>
                <a:gd name="connsiteX1036" fmla="*/ 1464647 w 1887636"/>
                <a:gd name="connsiteY1036" fmla="*/ 1780151 h 1948259"/>
                <a:gd name="connsiteX1037" fmla="*/ 1514902 w 1887636"/>
                <a:gd name="connsiteY1037" fmla="*/ 1744134 h 1948259"/>
                <a:gd name="connsiteX1038" fmla="*/ 1561485 w 1887636"/>
                <a:gd name="connsiteY1038" fmla="*/ 1704695 h 1948259"/>
                <a:gd name="connsiteX1039" fmla="*/ 1606282 w 1887636"/>
                <a:gd name="connsiteY1039" fmla="*/ 1661832 h 1948259"/>
                <a:gd name="connsiteX1040" fmla="*/ 1648004 w 1887636"/>
                <a:gd name="connsiteY1040" fmla="*/ 1615547 h 1948259"/>
                <a:gd name="connsiteX1041" fmla="*/ 1686798 w 1887636"/>
                <a:gd name="connsiteY1041" fmla="*/ 1567525 h 1948259"/>
                <a:gd name="connsiteX1042" fmla="*/ 1722715 w 1887636"/>
                <a:gd name="connsiteY1042" fmla="*/ 1517767 h 1948259"/>
                <a:gd name="connsiteX1043" fmla="*/ 1755210 w 1887636"/>
                <a:gd name="connsiteY1043" fmla="*/ 1462899 h 1948259"/>
                <a:gd name="connsiteX1044" fmla="*/ 1784529 w 1887636"/>
                <a:gd name="connsiteY1044" fmla="*/ 1407981 h 1948259"/>
                <a:gd name="connsiteX1045" fmla="*/ 1810128 w 1887636"/>
                <a:gd name="connsiteY1045" fmla="*/ 1351426 h 1948259"/>
                <a:gd name="connsiteX1046" fmla="*/ 1831162 w 1887636"/>
                <a:gd name="connsiteY1046" fmla="*/ 1293086 h 1948259"/>
                <a:gd name="connsiteX1047" fmla="*/ 1849616 w 1887636"/>
                <a:gd name="connsiteY1047" fmla="*/ 1231372 h 1948259"/>
                <a:gd name="connsiteX1048" fmla="*/ 1864251 w 1887636"/>
                <a:gd name="connsiteY1048" fmla="*/ 1173031 h 1948259"/>
                <a:gd name="connsiteX1049" fmla="*/ 1874818 w 1887636"/>
                <a:gd name="connsiteY1049" fmla="*/ 1111317 h 1948259"/>
                <a:gd name="connsiteX1050" fmla="*/ 1881317 w 1887636"/>
                <a:gd name="connsiteY1050" fmla="*/ 1049553 h 1948259"/>
                <a:gd name="connsiteX1051" fmla="*/ 1884194 w 1887636"/>
                <a:gd name="connsiteY1051" fmla="*/ 986103 h 1948259"/>
                <a:gd name="connsiteX1052" fmla="*/ 1882854 w 1887636"/>
                <a:gd name="connsiteY1052" fmla="*/ 922653 h 1948259"/>
                <a:gd name="connsiteX1053" fmla="*/ 1877695 w 1887636"/>
                <a:gd name="connsiteY1053" fmla="*/ 859202 h 1948259"/>
                <a:gd name="connsiteX1054" fmla="*/ 1868865 w 1887636"/>
                <a:gd name="connsiteY1054" fmla="*/ 797439 h 1948259"/>
                <a:gd name="connsiteX1055" fmla="*/ 1856462 w 1887636"/>
                <a:gd name="connsiteY1055" fmla="*/ 740834 h 1948259"/>
                <a:gd name="connsiteX1056" fmla="*/ 1839248 w 1887636"/>
                <a:gd name="connsiteY1056" fmla="*/ 679120 h 1948259"/>
                <a:gd name="connsiteX1057" fmla="*/ 1819355 w 1887636"/>
                <a:gd name="connsiteY1057" fmla="*/ 619093 h 1948259"/>
                <a:gd name="connsiteX1058" fmla="*/ 1795245 w 1887636"/>
                <a:gd name="connsiteY1058" fmla="*/ 562489 h 1948259"/>
                <a:gd name="connsiteX1059" fmla="*/ 1767661 w 1887636"/>
                <a:gd name="connsiteY1059" fmla="*/ 507621 h 1948259"/>
                <a:gd name="connsiteX1060" fmla="*/ 1736755 w 1887636"/>
                <a:gd name="connsiteY1060" fmla="*/ 452703 h 1948259"/>
                <a:gd name="connsiteX1061" fmla="*/ 1702227 w 1887636"/>
                <a:gd name="connsiteY1061" fmla="*/ 401258 h 1948259"/>
                <a:gd name="connsiteX1062" fmla="*/ 1665020 w 1887636"/>
                <a:gd name="connsiteY1062" fmla="*/ 351550 h 1948259"/>
                <a:gd name="connsiteX1063" fmla="*/ 1624042 w 1887636"/>
                <a:gd name="connsiteY1063" fmla="*/ 305214 h 1948259"/>
                <a:gd name="connsiteX1064" fmla="*/ 1581130 w 1887636"/>
                <a:gd name="connsiteY1064" fmla="*/ 260616 h 1948259"/>
                <a:gd name="connsiteX1065" fmla="*/ 1535242 w 1887636"/>
                <a:gd name="connsiteY1065" fmla="*/ 221176 h 1948259"/>
                <a:gd name="connsiteX1066" fmla="*/ 1486178 w 1887636"/>
                <a:gd name="connsiteY1066" fmla="*/ 183473 h 1948259"/>
                <a:gd name="connsiteX1067" fmla="*/ 1435825 w 1887636"/>
                <a:gd name="connsiteY1067" fmla="*/ 149143 h 1948259"/>
                <a:gd name="connsiteX1068" fmla="*/ 1382594 w 1887636"/>
                <a:gd name="connsiteY1068" fmla="*/ 118286 h 1948259"/>
                <a:gd name="connsiteX1069" fmla="*/ 1328718 w 1887636"/>
                <a:gd name="connsiteY1069" fmla="*/ 90852 h 1948259"/>
                <a:gd name="connsiteX1070" fmla="*/ 1272362 w 1887636"/>
                <a:gd name="connsiteY1070" fmla="*/ 65105 h 1948259"/>
                <a:gd name="connsiteX1071" fmla="*/ 1214815 w 1887636"/>
                <a:gd name="connsiteY1071" fmla="*/ 46253 h 1948259"/>
                <a:gd name="connsiteX1072" fmla="*/ 1154788 w 1887636"/>
                <a:gd name="connsiteY1072" fmla="*/ 29089 h 1948259"/>
                <a:gd name="connsiteX1073" fmla="*/ 1095554 w 1887636"/>
                <a:gd name="connsiteY1073" fmla="*/ 17083 h 1948259"/>
                <a:gd name="connsiteX1074" fmla="*/ 1034683 w 1887636"/>
                <a:gd name="connsiteY1074" fmla="*/ 10237 h 1948259"/>
                <a:gd name="connsiteX1075" fmla="*/ 973614 w 1887636"/>
                <a:gd name="connsiteY1075" fmla="*/ 8005 h 1948259"/>
                <a:gd name="connsiteX1076" fmla="*/ 913091 w 1887636"/>
                <a:gd name="connsiteY1076" fmla="*/ 6814 h 1948259"/>
                <a:gd name="connsiteX1077" fmla="*/ 853113 w 1887636"/>
                <a:gd name="connsiteY1077" fmla="*/ 10237 h 1948259"/>
                <a:gd name="connsiteX1078" fmla="*/ 792589 w 1887636"/>
                <a:gd name="connsiteY1078" fmla="*/ 18819 h 1948259"/>
                <a:gd name="connsiteX1079" fmla="*/ 733157 w 1887636"/>
                <a:gd name="connsiteY1079" fmla="*/ 30825 h 1948259"/>
                <a:gd name="connsiteX1080" fmla="*/ 673924 w 1887636"/>
                <a:gd name="connsiteY1080" fmla="*/ 46253 h 1948259"/>
                <a:gd name="connsiteX1081" fmla="*/ 615732 w 1887636"/>
                <a:gd name="connsiteY1081" fmla="*/ 66841 h 1948259"/>
                <a:gd name="connsiteX1082" fmla="*/ 559922 w 1887636"/>
                <a:gd name="connsiteY1082" fmla="*/ 89116 h 1948259"/>
                <a:gd name="connsiteX1083" fmla="*/ 505500 w 1887636"/>
                <a:gd name="connsiteY1083" fmla="*/ 118286 h 1948259"/>
                <a:gd name="connsiteX1084" fmla="*/ 451971 w 1887636"/>
                <a:gd name="connsiteY1084" fmla="*/ 149143 h 1948259"/>
                <a:gd name="connsiteX1085" fmla="*/ 401320 w 1887636"/>
                <a:gd name="connsiteY1085" fmla="*/ 183473 h 1948259"/>
                <a:gd name="connsiteX1086" fmla="*/ 352653 w 1887636"/>
                <a:gd name="connsiteY1086" fmla="*/ 221176 h 1948259"/>
                <a:gd name="connsiteX1087" fmla="*/ 306814 w 1887636"/>
                <a:gd name="connsiteY1087" fmla="*/ 262352 h 1948259"/>
                <a:gd name="connsiteX1088" fmla="*/ 263406 w 1887636"/>
                <a:gd name="connsiteY1088" fmla="*/ 306951 h 1948259"/>
                <a:gd name="connsiteX1089" fmla="*/ 223371 w 1887636"/>
                <a:gd name="connsiteY1089" fmla="*/ 349962 h 1948259"/>
                <a:gd name="connsiteX1090" fmla="*/ 185867 w 1887636"/>
                <a:gd name="connsiteY1090" fmla="*/ 402994 h 1948259"/>
                <a:gd name="connsiteX1091" fmla="*/ 150892 w 1887636"/>
                <a:gd name="connsiteY1091" fmla="*/ 452901 h 1948259"/>
                <a:gd name="connsiteX1092" fmla="*/ 120630 w 1887636"/>
                <a:gd name="connsiteY1092" fmla="*/ 505884 h 1948259"/>
                <a:gd name="connsiteX1093" fmla="*/ 92452 w 1887636"/>
                <a:gd name="connsiteY1093" fmla="*/ 564225 h 1948259"/>
                <a:gd name="connsiteX1094" fmla="*/ 68689 w 1887636"/>
                <a:gd name="connsiteY1094" fmla="*/ 619093 h 1948259"/>
                <a:gd name="connsiteX1095" fmla="*/ 48201 w 1887636"/>
                <a:gd name="connsiteY1095" fmla="*/ 677384 h 1948259"/>
                <a:gd name="connsiteX1096" fmla="*/ 31631 w 1887636"/>
                <a:gd name="connsiteY1096" fmla="*/ 739148 h 1948259"/>
                <a:gd name="connsiteX1097" fmla="*/ 18782 w 1887636"/>
                <a:gd name="connsiteY1097" fmla="*/ 797439 h 1948259"/>
                <a:gd name="connsiteX1098" fmla="*/ 9604 w 1887636"/>
                <a:gd name="connsiteY1098" fmla="*/ 859202 h 1948259"/>
                <a:gd name="connsiteX1099" fmla="*/ 4693 w 1887636"/>
                <a:gd name="connsiteY1099" fmla="*/ 920916 h 1948259"/>
                <a:gd name="connsiteX1100" fmla="*/ 3453 w 1887636"/>
                <a:gd name="connsiteY1100" fmla="*/ 982680 h 1948259"/>
                <a:gd name="connsiteX1101" fmla="*/ 5537 w 1887636"/>
                <a:gd name="connsiteY1101" fmla="*/ 1044394 h 1948259"/>
                <a:gd name="connsiteX1102" fmla="*/ 11688 w 1887636"/>
                <a:gd name="connsiteY1102" fmla="*/ 1106158 h 1948259"/>
                <a:gd name="connsiteX1103" fmla="*/ 22106 w 1887636"/>
                <a:gd name="connsiteY1103" fmla="*/ 1167921 h 1948259"/>
                <a:gd name="connsiteX1104" fmla="*/ 36046 w 1887636"/>
                <a:gd name="connsiteY1104" fmla="*/ 1226212 h 1948259"/>
                <a:gd name="connsiteX1105" fmla="*/ 52418 w 1887636"/>
                <a:gd name="connsiteY1105" fmla="*/ 1286240 h 1948259"/>
                <a:gd name="connsiteX1106" fmla="*/ 73700 w 1887636"/>
                <a:gd name="connsiteY1106" fmla="*/ 1342844 h 1948259"/>
                <a:gd name="connsiteX1107" fmla="*/ 99001 w 1887636"/>
                <a:gd name="connsiteY1107" fmla="*/ 1399448 h 1948259"/>
                <a:gd name="connsiteX1108" fmla="*/ 126732 w 1887636"/>
                <a:gd name="connsiteY1108" fmla="*/ 1454316 h 1948259"/>
                <a:gd name="connsiteX1109" fmla="*/ 157044 w 1887636"/>
                <a:gd name="connsiteY1109" fmla="*/ 1505761 h 1948259"/>
                <a:gd name="connsiteX1110" fmla="*/ 190728 w 1887636"/>
                <a:gd name="connsiteY1110" fmla="*/ 1554130 h 1948259"/>
                <a:gd name="connsiteX1111" fmla="*/ 228630 w 1887636"/>
                <a:gd name="connsiteY1111" fmla="*/ 1601805 h 1948259"/>
                <a:gd name="connsiteX1112" fmla="*/ 269607 w 1887636"/>
                <a:gd name="connsiteY1112" fmla="*/ 1649827 h 1948259"/>
                <a:gd name="connsiteX1113" fmla="*/ 310932 w 1887636"/>
                <a:gd name="connsiteY1113" fmla="*/ 1691003 h 1948259"/>
                <a:gd name="connsiteX1114" fmla="*/ 357019 w 1887636"/>
                <a:gd name="connsiteY1114" fmla="*/ 1732129 h 1948259"/>
                <a:gd name="connsiteX1115" fmla="*/ 404297 w 1887636"/>
                <a:gd name="connsiteY1115" fmla="*/ 1766459 h 1948259"/>
                <a:gd name="connsiteX1116" fmla="*/ 452716 w 1887636"/>
                <a:gd name="connsiteY1116" fmla="*/ 1800739 h 1948259"/>
                <a:gd name="connsiteX1117" fmla="*/ 503962 w 1887636"/>
                <a:gd name="connsiteY1117" fmla="*/ 1829909 h 1948259"/>
                <a:gd name="connsiteX1118" fmla="*/ 557044 w 1887636"/>
                <a:gd name="connsiteY1118" fmla="*/ 1857343 h 1948259"/>
                <a:gd name="connsiteX1119" fmla="*/ 611763 w 1887636"/>
                <a:gd name="connsiteY1119" fmla="*/ 1879667 h 1948259"/>
                <a:gd name="connsiteX1120" fmla="*/ 666582 w 1887636"/>
                <a:gd name="connsiteY1120" fmla="*/ 1898519 h 1948259"/>
                <a:gd name="connsiteX1121" fmla="*/ 723732 w 1887636"/>
                <a:gd name="connsiteY1121" fmla="*/ 1915684 h 1948259"/>
                <a:gd name="connsiteX1122" fmla="*/ 767239 w 1887636"/>
                <a:gd name="connsiteY1122" fmla="*/ 1929376 h 1948259"/>
                <a:gd name="connsiteX1123" fmla="*/ 1078290 w 1887636"/>
                <a:gd name="connsiteY1123" fmla="*/ 1937958 h 1948259"/>
                <a:gd name="connsiteX1124" fmla="*/ 1127601 w 1887636"/>
                <a:gd name="connsiteY1124" fmla="*/ 1924216 h 1948259"/>
                <a:gd name="connsiteX1125" fmla="*/ 1184553 w 1887636"/>
                <a:gd name="connsiteY1125" fmla="*/ 1910524 h 1948259"/>
                <a:gd name="connsiteX1126" fmla="*/ 1240711 w 1887636"/>
                <a:gd name="connsiteY1126" fmla="*/ 1891673 h 1948259"/>
                <a:gd name="connsiteX1127" fmla="*/ 1295827 w 1887636"/>
                <a:gd name="connsiteY1127" fmla="*/ 1871085 h 1948259"/>
                <a:gd name="connsiteX1128" fmla="*/ 1348066 w 1887636"/>
                <a:gd name="connsiteY1128" fmla="*/ 1848761 h 1948259"/>
                <a:gd name="connsiteX1129" fmla="*/ 1399709 w 1887636"/>
                <a:gd name="connsiteY1129" fmla="*/ 1821327 h 1948259"/>
                <a:gd name="connsiteX1130" fmla="*/ 1449517 w 1887636"/>
                <a:gd name="connsiteY1130" fmla="*/ 1792156 h 1948259"/>
                <a:gd name="connsiteX1131" fmla="*/ 1496298 w 1887636"/>
                <a:gd name="connsiteY1131" fmla="*/ 1759612 h 1948259"/>
                <a:gd name="connsiteX1132" fmla="*/ 1542237 w 1887636"/>
                <a:gd name="connsiteY1132" fmla="*/ 1720123 h 1948259"/>
                <a:gd name="connsiteX1133" fmla="*/ 1585198 w 1887636"/>
                <a:gd name="connsiteY1133" fmla="*/ 1682420 h 1948259"/>
                <a:gd name="connsiteX1134" fmla="*/ 1626275 w 1887636"/>
                <a:gd name="connsiteY1134" fmla="*/ 1641245 h 1948259"/>
                <a:gd name="connsiteX1135" fmla="*/ 1664672 w 1887636"/>
                <a:gd name="connsiteY1135" fmla="*/ 1594959 h 1948259"/>
                <a:gd name="connsiteX1136" fmla="*/ 1700193 w 1887636"/>
                <a:gd name="connsiteY1136" fmla="*/ 1546937 h 1948259"/>
                <a:gd name="connsiteX1137" fmla="*/ 1732389 w 1887636"/>
                <a:gd name="connsiteY1137" fmla="*/ 1498915 h 1948259"/>
                <a:gd name="connsiteX1138" fmla="*/ 1761857 w 1887636"/>
                <a:gd name="connsiteY1138" fmla="*/ 1450893 h 1948259"/>
                <a:gd name="connsiteX1139" fmla="*/ 1788894 w 1887636"/>
                <a:gd name="connsiteY1139" fmla="*/ 1395976 h 1948259"/>
                <a:gd name="connsiteX1140" fmla="*/ 1812360 w 1887636"/>
                <a:gd name="connsiteY1140" fmla="*/ 1346267 h 1948259"/>
                <a:gd name="connsiteX1141" fmla="*/ 1832402 w 1887636"/>
                <a:gd name="connsiteY1141" fmla="*/ 1289663 h 1948259"/>
                <a:gd name="connsiteX1142" fmla="*/ 1850013 w 1887636"/>
                <a:gd name="connsiteY1142" fmla="*/ 1231372 h 1948259"/>
                <a:gd name="connsiteX1143" fmla="*/ 1863457 w 1887636"/>
                <a:gd name="connsiteY1143" fmla="*/ 1174767 h 1948259"/>
                <a:gd name="connsiteX1144" fmla="*/ 1873379 w 1887636"/>
                <a:gd name="connsiteY1144" fmla="*/ 1118163 h 1948259"/>
                <a:gd name="connsiteX1145" fmla="*/ 1880970 w 1887636"/>
                <a:gd name="connsiteY1145" fmla="*/ 1058136 h 1948259"/>
                <a:gd name="connsiteX1146" fmla="*/ 1884144 w 1887636"/>
                <a:gd name="connsiteY1146" fmla="*/ 1001532 h 1948259"/>
                <a:gd name="connsiteX1147" fmla="*/ 1883549 w 1887636"/>
                <a:gd name="connsiteY1147" fmla="*/ 941504 h 1948259"/>
                <a:gd name="connsiteX1148" fmla="*/ 1880176 w 1887636"/>
                <a:gd name="connsiteY1148" fmla="*/ 884900 h 1948259"/>
                <a:gd name="connsiteX1149" fmla="*/ 1873231 w 1887636"/>
                <a:gd name="connsiteY1149" fmla="*/ 824873 h 1948259"/>
                <a:gd name="connsiteX1150" fmla="*/ 1862911 w 1887636"/>
                <a:gd name="connsiteY1150" fmla="*/ 768268 h 1948259"/>
                <a:gd name="connsiteX1151" fmla="*/ 1848972 w 1887636"/>
                <a:gd name="connsiteY1151" fmla="*/ 711714 h 1948259"/>
                <a:gd name="connsiteX1152" fmla="*/ 1832352 w 1887636"/>
                <a:gd name="connsiteY1152" fmla="*/ 653373 h 1948259"/>
                <a:gd name="connsiteX1153" fmla="*/ 1811765 w 1887636"/>
                <a:gd name="connsiteY1153" fmla="*/ 598505 h 1948259"/>
                <a:gd name="connsiteX1154" fmla="*/ 1787555 w 1887636"/>
                <a:gd name="connsiteY1154" fmla="*/ 548747 h 1948259"/>
                <a:gd name="connsiteX1155" fmla="*/ 1760915 w 1887636"/>
                <a:gd name="connsiteY1155" fmla="*/ 493879 h 1948259"/>
                <a:gd name="connsiteX1156" fmla="*/ 1731596 w 1887636"/>
                <a:gd name="connsiteY1156" fmla="*/ 445857 h 1948259"/>
                <a:gd name="connsiteX1157" fmla="*/ 1698903 w 1887636"/>
                <a:gd name="connsiteY1157" fmla="*/ 397835 h 1948259"/>
                <a:gd name="connsiteX1158" fmla="*/ 1663532 w 1887636"/>
                <a:gd name="connsiteY1158" fmla="*/ 349813 h 1948259"/>
                <a:gd name="connsiteX1159" fmla="*/ 1625679 w 1887636"/>
                <a:gd name="connsiteY1159" fmla="*/ 306951 h 1948259"/>
                <a:gd name="connsiteX1160" fmla="*/ 1585198 w 1887636"/>
                <a:gd name="connsiteY1160" fmla="*/ 265775 h 1948259"/>
                <a:gd name="connsiteX1161" fmla="*/ 1542633 w 1887636"/>
                <a:gd name="connsiteY1161" fmla="*/ 226335 h 1948259"/>
                <a:gd name="connsiteX1162" fmla="*/ 1496844 w 1887636"/>
                <a:gd name="connsiteY1162" fmla="*/ 190319 h 1948259"/>
                <a:gd name="connsiteX1163" fmla="*/ 1450608 w 1887636"/>
                <a:gd name="connsiteY1163" fmla="*/ 157726 h 1948259"/>
                <a:gd name="connsiteX1164" fmla="*/ 1400850 w 1887636"/>
                <a:gd name="connsiteY1164" fmla="*/ 126869 h 1948259"/>
                <a:gd name="connsiteX1165" fmla="*/ 1349554 w 1887636"/>
                <a:gd name="connsiteY1165" fmla="*/ 101121 h 1948259"/>
                <a:gd name="connsiteX1166" fmla="*/ 1297712 w 1887636"/>
                <a:gd name="connsiteY1166" fmla="*/ 77110 h 1948259"/>
                <a:gd name="connsiteX1167" fmla="*/ 1244233 w 1887636"/>
                <a:gd name="connsiteY1167" fmla="*/ 56523 h 1948259"/>
                <a:gd name="connsiteX1168" fmla="*/ 1189018 w 1887636"/>
                <a:gd name="connsiteY1168" fmla="*/ 37671 h 1948259"/>
                <a:gd name="connsiteX1169" fmla="*/ 1134200 w 1887636"/>
                <a:gd name="connsiteY1169" fmla="*/ 23979 h 1948259"/>
                <a:gd name="connsiteX1170" fmla="*/ 1077546 w 1887636"/>
                <a:gd name="connsiteY1170" fmla="*/ 15396 h 1948259"/>
                <a:gd name="connsiteX1171" fmla="*/ 1020644 w 1887636"/>
                <a:gd name="connsiteY1171" fmla="*/ 8501 h 1948259"/>
                <a:gd name="connsiteX1172" fmla="*/ 963097 w 1887636"/>
                <a:gd name="connsiteY1172" fmla="*/ 5078 h 1948259"/>
                <a:gd name="connsiteX1173" fmla="*/ 905302 w 1887636"/>
                <a:gd name="connsiteY1173" fmla="*/ 6814 h 1948259"/>
                <a:gd name="connsiteX1174" fmla="*/ 848350 w 1887636"/>
                <a:gd name="connsiteY1174" fmla="*/ 10237 h 1948259"/>
                <a:gd name="connsiteX1175" fmla="*/ 791250 w 1887636"/>
                <a:gd name="connsiteY1175" fmla="*/ 18819 h 1948259"/>
                <a:gd name="connsiteX1176" fmla="*/ 735092 w 1887636"/>
                <a:gd name="connsiteY1176" fmla="*/ 29089 h 1948259"/>
                <a:gd name="connsiteX1177" fmla="*/ 680175 w 1887636"/>
                <a:gd name="connsiteY1177" fmla="*/ 44517 h 1948259"/>
                <a:gd name="connsiteX1178" fmla="*/ 625406 w 1887636"/>
                <a:gd name="connsiteY1178" fmla="*/ 63418 h 1948259"/>
                <a:gd name="connsiteX1179" fmla="*/ 572472 w 1887636"/>
                <a:gd name="connsiteY1179" fmla="*/ 85693 h 1948259"/>
                <a:gd name="connsiteX1180" fmla="*/ 520680 w 1887636"/>
                <a:gd name="connsiteY1180" fmla="*/ 109704 h 1948259"/>
                <a:gd name="connsiteX1181" fmla="*/ 470773 w 1887636"/>
                <a:gd name="connsiteY1181" fmla="*/ 137138 h 1948259"/>
                <a:gd name="connsiteX1182" fmla="*/ 421710 w 1887636"/>
                <a:gd name="connsiteY1182" fmla="*/ 169731 h 1948259"/>
                <a:gd name="connsiteX1183" fmla="*/ 375077 w 1887636"/>
                <a:gd name="connsiteY1183" fmla="*/ 204061 h 1948259"/>
                <a:gd name="connsiteX1184" fmla="*/ 330230 w 1887636"/>
                <a:gd name="connsiteY1184" fmla="*/ 240226 h 1948259"/>
                <a:gd name="connsiteX1185" fmla="*/ 288558 w 1887636"/>
                <a:gd name="connsiteY1185" fmla="*/ 281203 h 1948259"/>
                <a:gd name="connsiteX1186" fmla="*/ 248970 w 1887636"/>
                <a:gd name="connsiteY1186" fmla="*/ 324116 h 1948259"/>
                <a:gd name="connsiteX1187" fmla="*/ 212209 w 1887636"/>
                <a:gd name="connsiteY1187" fmla="*/ 368665 h 1948259"/>
                <a:gd name="connsiteX1188" fmla="*/ 177136 w 1887636"/>
                <a:gd name="connsiteY1188" fmla="*/ 413264 h 1948259"/>
                <a:gd name="connsiteX1189" fmla="*/ 145683 w 1887636"/>
                <a:gd name="connsiteY1189" fmla="*/ 464709 h 1948259"/>
                <a:gd name="connsiteX1190" fmla="*/ 116711 w 1887636"/>
                <a:gd name="connsiteY1190" fmla="*/ 512730 h 1948259"/>
                <a:gd name="connsiteX1191" fmla="*/ 91609 w 1887636"/>
                <a:gd name="connsiteY1191" fmla="*/ 567648 h 1948259"/>
                <a:gd name="connsiteX1192" fmla="*/ 68540 w 1887636"/>
                <a:gd name="connsiteY1192" fmla="*/ 619093 h 1948259"/>
                <a:gd name="connsiteX1193" fmla="*/ 48895 w 1887636"/>
                <a:gd name="connsiteY1193" fmla="*/ 675697 h 1948259"/>
                <a:gd name="connsiteX1194" fmla="*/ 33963 w 1887636"/>
                <a:gd name="connsiteY1194" fmla="*/ 732252 h 1948259"/>
                <a:gd name="connsiteX1195" fmla="*/ 20618 w 1887636"/>
                <a:gd name="connsiteY1195" fmla="*/ 787169 h 1948259"/>
                <a:gd name="connsiteX1196" fmla="*/ 11440 w 1887636"/>
                <a:gd name="connsiteY1196" fmla="*/ 845460 h 1948259"/>
                <a:gd name="connsiteX1197" fmla="*/ 5933 w 1887636"/>
                <a:gd name="connsiteY1197" fmla="*/ 903801 h 1948259"/>
                <a:gd name="connsiteX1198" fmla="*/ 3453 w 1887636"/>
                <a:gd name="connsiteY1198" fmla="*/ 962092 h 1948259"/>
                <a:gd name="connsiteX1199" fmla="*/ 4296 w 1887636"/>
                <a:gd name="connsiteY1199" fmla="*/ 1020383 h 1948259"/>
                <a:gd name="connsiteX1200" fmla="*/ 8612 w 1887636"/>
                <a:gd name="connsiteY1200" fmla="*/ 1078724 h 1948259"/>
                <a:gd name="connsiteX1201" fmla="*/ 16104 w 1887636"/>
                <a:gd name="connsiteY1201" fmla="*/ 1135328 h 1948259"/>
                <a:gd name="connsiteX1202" fmla="*/ 27017 w 1887636"/>
                <a:gd name="connsiteY1202" fmla="*/ 1191932 h 1948259"/>
                <a:gd name="connsiteX1203" fmla="*/ 41603 w 1887636"/>
                <a:gd name="connsiteY1203" fmla="*/ 1248487 h 1948259"/>
                <a:gd name="connsiteX1204" fmla="*/ 58867 w 1887636"/>
                <a:gd name="connsiteY1204" fmla="*/ 1305091 h 1948259"/>
                <a:gd name="connsiteX1205" fmla="*/ 80050 w 1887636"/>
                <a:gd name="connsiteY1205" fmla="*/ 1358273 h 1948259"/>
                <a:gd name="connsiteX1206" fmla="*/ 103912 w 1887636"/>
                <a:gd name="connsiteY1206" fmla="*/ 1409718 h 1948259"/>
                <a:gd name="connsiteX1207" fmla="*/ 130651 w 1887636"/>
                <a:gd name="connsiteY1207" fmla="*/ 1461163 h 1948259"/>
                <a:gd name="connsiteX1208" fmla="*/ 159723 w 1887636"/>
                <a:gd name="connsiteY1208" fmla="*/ 1510921 h 1948259"/>
                <a:gd name="connsiteX1209" fmla="*/ 192316 w 1887636"/>
                <a:gd name="connsiteY1209" fmla="*/ 1557206 h 1948259"/>
                <a:gd name="connsiteX1210" fmla="*/ 226546 w 1887636"/>
                <a:gd name="connsiteY1210" fmla="*/ 1601805 h 1948259"/>
                <a:gd name="connsiteX1211" fmla="*/ 263902 w 1887636"/>
                <a:gd name="connsiteY1211" fmla="*/ 1642981 h 1948259"/>
                <a:gd name="connsiteX1212" fmla="*/ 304086 w 1887636"/>
                <a:gd name="connsiteY1212" fmla="*/ 1684107 h 1948259"/>
                <a:gd name="connsiteX1213" fmla="*/ 345956 w 1887636"/>
                <a:gd name="connsiteY1213" fmla="*/ 1721860 h 1948259"/>
                <a:gd name="connsiteX1214" fmla="*/ 389116 w 1887636"/>
                <a:gd name="connsiteY1214" fmla="*/ 1756140 h 1948259"/>
                <a:gd name="connsiteX1215" fmla="*/ 435005 w 1887636"/>
                <a:gd name="connsiteY1215" fmla="*/ 1788733 h 1948259"/>
                <a:gd name="connsiteX1216" fmla="*/ 482431 w 1887636"/>
                <a:gd name="connsiteY1216" fmla="*/ 1817904 h 1948259"/>
                <a:gd name="connsiteX1217" fmla="*/ 530999 w 1887636"/>
                <a:gd name="connsiteY1217" fmla="*/ 1843651 h 1948259"/>
                <a:gd name="connsiteX1218" fmla="*/ 581601 w 1887636"/>
                <a:gd name="connsiteY1218" fmla="*/ 1867662 h 1948259"/>
                <a:gd name="connsiteX1219" fmla="*/ 633740 w 1887636"/>
                <a:gd name="connsiteY1219" fmla="*/ 1888200 h 1948259"/>
                <a:gd name="connsiteX1220" fmla="*/ 686028 w 1887636"/>
                <a:gd name="connsiteY1220" fmla="*/ 1905365 h 1948259"/>
                <a:gd name="connsiteX1221" fmla="*/ 739755 w 1887636"/>
                <a:gd name="connsiteY1221" fmla="*/ 1919107 h 1948259"/>
                <a:gd name="connsiteX1222" fmla="*/ 771059 w 1887636"/>
                <a:gd name="connsiteY1222" fmla="*/ 1931112 h 1948259"/>
                <a:gd name="connsiteX1223" fmla="*/ 1088311 w 1887636"/>
                <a:gd name="connsiteY1223" fmla="*/ 1934535 h 1948259"/>
                <a:gd name="connsiteX1224" fmla="*/ 1118969 w 1887636"/>
                <a:gd name="connsiteY1224" fmla="*/ 1925953 h 1948259"/>
                <a:gd name="connsiteX1225" fmla="*/ 1172200 w 1887636"/>
                <a:gd name="connsiteY1225" fmla="*/ 1912211 h 1948259"/>
                <a:gd name="connsiteX1226" fmla="*/ 1224588 w 1887636"/>
                <a:gd name="connsiteY1226" fmla="*/ 1898519 h 1948259"/>
                <a:gd name="connsiteX1227" fmla="*/ 1275437 w 1887636"/>
                <a:gd name="connsiteY1227" fmla="*/ 1883090 h 1948259"/>
                <a:gd name="connsiteX1228" fmla="*/ 1325642 w 1887636"/>
                <a:gd name="connsiteY1228" fmla="*/ 1857343 h 1948259"/>
                <a:gd name="connsiteX1229" fmla="*/ 1374805 w 1887636"/>
                <a:gd name="connsiteY1229" fmla="*/ 1835068 h 1948259"/>
                <a:gd name="connsiteX1230" fmla="*/ 1421587 w 1887636"/>
                <a:gd name="connsiteY1230" fmla="*/ 1807634 h 1948259"/>
                <a:gd name="connsiteX1231" fmla="*/ 1467525 w 1887636"/>
                <a:gd name="connsiteY1231" fmla="*/ 1780151 h 1948259"/>
                <a:gd name="connsiteX1232" fmla="*/ 1511677 w 1887636"/>
                <a:gd name="connsiteY1232" fmla="*/ 1745871 h 1948259"/>
                <a:gd name="connsiteX1233" fmla="*/ 1553448 w 1887636"/>
                <a:gd name="connsiteY1233" fmla="*/ 1711591 h 1948259"/>
                <a:gd name="connsiteX1234" fmla="*/ 1593037 w 1887636"/>
                <a:gd name="connsiteY1234" fmla="*/ 1675574 h 1948259"/>
                <a:gd name="connsiteX1235" fmla="*/ 1631683 w 1887636"/>
                <a:gd name="connsiteY1235" fmla="*/ 1636085 h 1948259"/>
                <a:gd name="connsiteX1236" fmla="*/ 1667500 w 1887636"/>
                <a:gd name="connsiteY1236" fmla="*/ 1593223 h 1948259"/>
                <a:gd name="connsiteX1237" fmla="*/ 1700044 w 1887636"/>
                <a:gd name="connsiteY1237" fmla="*/ 1552047 h 1948259"/>
                <a:gd name="connsiteX1238" fmla="*/ 1731199 w 1887636"/>
                <a:gd name="connsiteY1238" fmla="*/ 1504025 h 1948259"/>
                <a:gd name="connsiteX1239" fmla="*/ 1759129 w 1887636"/>
                <a:gd name="connsiteY1239" fmla="*/ 1457739 h 1948259"/>
                <a:gd name="connsiteX1240" fmla="*/ 1783983 w 1887636"/>
                <a:gd name="connsiteY1240" fmla="*/ 1405203 h 1948259"/>
                <a:gd name="connsiteX1241" fmla="*/ 1807101 w 1887636"/>
                <a:gd name="connsiteY1241" fmla="*/ 1359959 h 1948259"/>
                <a:gd name="connsiteX1242" fmla="*/ 1827143 w 1887636"/>
                <a:gd name="connsiteY1242" fmla="*/ 1306828 h 1948259"/>
                <a:gd name="connsiteX1243" fmla="*/ 1845201 w 1887636"/>
                <a:gd name="connsiteY1243" fmla="*/ 1255532 h 1948259"/>
                <a:gd name="connsiteX1244" fmla="*/ 1858348 w 1887636"/>
                <a:gd name="connsiteY1244" fmla="*/ 1202202 h 1948259"/>
                <a:gd name="connsiteX1245" fmla="*/ 1869311 w 1887636"/>
                <a:gd name="connsiteY1245" fmla="*/ 1147334 h 1948259"/>
                <a:gd name="connsiteX1246" fmla="*/ 1877844 w 1887636"/>
                <a:gd name="connsiteY1246" fmla="*/ 1094152 h 1948259"/>
                <a:gd name="connsiteX1247" fmla="*/ 1882756 w 1887636"/>
                <a:gd name="connsiteY1247" fmla="*/ 1042707 h 1948259"/>
                <a:gd name="connsiteX1248" fmla="*/ 1884789 w 1887636"/>
                <a:gd name="connsiteY1248" fmla="*/ 987839 h 1948259"/>
                <a:gd name="connsiteX1249" fmla="*/ 1884393 w 1887636"/>
                <a:gd name="connsiteY1249" fmla="*/ 932922 h 1948259"/>
                <a:gd name="connsiteX1250" fmla="*/ 1880027 w 1887636"/>
                <a:gd name="connsiteY1250" fmla="*/ 878054 h 1948259"/>
                <a:gd name="connsiteX1251" fmla="*/ 1873131 w 1887636"/>
                <a:gd name="connsiteY1251" fmla="*/ 823186 h 1948259"/>
                <a:gd name="connsiteX1252" fmla="*/ 1863606 w 1887636"/>
                <a:gd name="connsiteY1252" fmla="*/ 768268 h 1948259"/>
                <a:gd name="connsiteX1253" fmla="*/ 1850559 w 1887636"/>
                <a:gd name="connsiteY1253" fmla="*/ 715137 h 1948259"/>
                <a:gd name="connsiteX1254" fmla="*/ 1834882 w 1887636"/>
                <a:gd name="connsiteY1254" fmla="*/ 665378 h 1948259"/>
                <a:gd name="connsiteX1255" fmla="*/ 1816626 w 1887636"/>
                <a:gd name="connsiteY1255" fmla="*/ 610510 h 1948259"/>
                <a:gd name="connsiteX1256" fmla="*/ 1796088 w 1887636"/>
                <a:gd name="connsiteY1256" fmla="*/ 562489 h 1948259"/>
                <a:gd name="connsiteX1257" fmla="*/ 1771531 w 1887636"/>
                <a:gd name="connsiteY1257" fmla="*/ 514467 h 1948259"/>
                <a:gd name="connsiteX1258" fmla="*/ 1745040 w 1887636"/>
                <a:gd name="connsiteY1258" fmla="*/ 466445 h 1948259"/>
                <a:gd name="connsiteX1259" fmla="*/ 1715720 w 1887636"/>
                <a:gd name="connsiteY1259" fmla="*/ 418423 h 1948259"/>
                <a:gd name="connsiteX1260" fmla="*/ 1684566 w 1887636"/>
                <a:gd name="connsiteY1260" fmla="*/ 377247 h 1948259"/>
                <a:gd name="connsiteX1261" fmla="*/ 1650038 w 1887636"/>
                <a:gd name="connsiteY1261" fmla="*/ 332648 h 1948259"/>
                <a:gd name="connsiteX1262" fmla="*/ 1614170 w 1887636"/>
                <a:gd name="connsiteY1262" fmla="*/ 293209 h 1948259"/>
                <a:gd name="connsiteX1263" fmla="*/ 1575277 w 1887636"/>
                <a:gd name="connsiteY1263" fmla="*/ 255506 h 1948259"/>
                <a:gd name="connsiteX1264" fmla="*/ 1535540 w 1887636"/>
                <a:gd name="connsiteY1264" fmla="*/ 219489 h 1948259"/>
                <a:gd name="connsiteX1265" fmla="*/ 1492677 w 1887636"/>
                <a:gd name="connsiteY1265" fmla="*/ 186896 h 1948259"/>
                <a:gd name="connsiteX1266" fmla="*/ 1448574 w 1887636"/>
                <a:gd name="connsiteY1266" fmla="*/ 156039 h 1948259"/>
                <a:gd name="connsiteX1267" fmla="*/ 1403083 w 1887636"/>
                <a:gd name="connsiteY1267" fmla="*/ 128555 h 1948259"/>
                <a:gd name="connsiteX1268" fmla="*/ 1355606 w 1887636"/>
                <a:gd name="connsiteY1268" fmla="*/ 102858 h 1948259"/>
                <a:gd name="connsiteX1269" fmla="*/ 1307634 w 1887636"/>
                <a:gd name="connsiteY1269" fmla="*/ 80533 h 1948259"/>
                <a:gd name="connsiteX1270" fmla="*/ 1256239 w 1887636"/>
                <a:gd name="connsiteY1270" fmla="*/ 61384 h 1948259"/>
                <a:gd name="connsiteX1271" fmla="*/ 1206828 w 1887636"/>
                <a:gd name="connsiteY1271" fmla="*/ 42830 h 1948259"/>
                <a:gd name="connsiteX1272" fmla="*/ 1154887 w 1887636"/>
                <a:gd name="connsiteY1272" fmla="*/ 29089 h 1948259"/>
                <a:gd name="connsiteX1273" fmla="*/ 1102549 w 1887636"/>
                <a:gd name="connsiteY1273" fmla="*/ 18819 h 1948259"/>
                <a:gd name="connsiteX1274" fmla="*/ 1049516 w 1887636"/>
                <a:gd name="connsiteY1274" fmla="*/ 10237 h 1948259"/>
                <a:gd name="connsiteX1275" fmla="*/ 996335 w 1887636"/>
                <a:gd name="connsiteY1275" fmla="*/ 6814 h 1948259"/>
                <a:gd name="connsiteX1276" fmla="*/ 943303 w 1887636"/>
                <a:gd name="connsiteY1276" fmla="*/ 3391 h 1948259"/>
                <a:gd name="connsiteX1277" fmla="*/ 889675 w 1887636"/>
                <a:gd name="connsiteY1277" fmla="*/ 6814 h 1948259"/>
                <a:gd name="connsiteX1278" fmla="*/ 836097 w 1887636"/>
                <a:gd name="connsiteY1278" fmla="*/ 11973 h 1948259"/>
                <a:gd name="connsiteX1279" fmla="*/ 783610 w 1887636"/>
                <a:gd name="connsiteY1279" fmla="*/ 18819 h 1948259"/>
                <a:gd name="connsiteX1280" fmla="*/ 730875 w 1887636"/>
                <a:gd name="connsiteY1280" fmla="*/ 30825 h 1948259"/>
                <a:gd name="connsiteX1281" fmla="*/ 679728 w 1887636"/>
                <a:gd name="connsiteY1281" fmla="*/ 44517 h 1948259"/>
                <a:gd name="connsiteX1282" fmla="*/ 628432 w 1887636"/>
                <a:gd name="connsiteY1282" fmla="*/ 61682 h 1948259"/>
                <a:gd name="connsiteX1283" fmla="*/ 579219 w 1887636"/>
                <a:gd name="connsiteY1283" fmla="*/ 82270 h 1948259"/>
                <a:gd name="connsiteX1284" fmla="*/ 530156 w 1887636"/>
                <a:gd name="connsiteY1284" fmla="*/ 104544 h 1948259"/>
                <a:gd name="connsiteX1285" fmla="*/ 482977 w 1887636"/>
                <a:gd name="connsiteY1285" fmla="*/ 130292 h 1948259"/>
                <a:gd name="connsiteX1286" fmla="*/ 437585 w 1887636"/>
                <a:gd name="connsiteY1286" fmla="*/ 159462 h 1948259"/>
                <a:gd name="connsiteX1287" fmla="*/ 393383 w 1887636"/>
                <a:gd name="connsiteY1287" fmla="*/ 190319 h 1948259"/>
                <a:gd name="connsiteX1288" fmla="*/ 351215 w 1887636"/>
                <a:gd name="connsiteY1288" fmla="*/ 222912 h 1948259"/>
                <a:gd name="connsiteX1289" fmla="*/ 309989 w 1887636"/>
                <a:gd name="connsiteY1289" fmla="*/ 258929 h 1948259"/>
                <a:gd name="connsiteX1290" fmla="*/ 272137 w 1887636"/>
                <a:gd name="connsiteY1290" fmla="*/ 296632 h 1948259"/>
                <a:gd name="connsiteX1291" fmla="*/ 235972 w 1887636"/>
                <a:gd name="connsiteY1291" fmla="*/ 337808 h 1948259"/>
                <a:gd name="connsiteX1292" fmla="*/ 202535 w 1887636"/>
                <a:gd name="connsiteY1292" fmla="*/ 378984 h 1948259"/>
                <a:gd name="connsiteX1293" fmla="*/ 170537 w 1887636"/>
                <a:gd name="connsiteY1293" fmla="*/ 423582 h 1948259"/>
                <a:gd name="connsiteX1294" fmla="*/ 141268 w 1887636"/>
                <a:gd name="connsiteY1294" fmla="*/ 471604 h 1948259"/>
                <a:gd name="connsiteX1295" fmla="*/ 115124 w 1887636"/>
                <a:gd name="connsiteY1295" fmla="*/ 517890 h 1948259"/>
                <a:gd name="connsiteX1296" fmla="*/ 91857 w 1887636"/>
                <a:gd name="connsiteY1296" fmla="*/ 569186 h 1948259"/>
                <a:gd name="connsiteX1297" fmla="*/ 70624 w 1887636"/>
                <a:gd name="connsiteY1297" fmla="*/ 615670 h 1948259"/>
                <a:gd name="connsiteX1298" fmla="*/ 52120 w 1887636"/>
                <a:gd name="connsiteY1298" fmla="*/ 667115 h 1948259"/>
                <a:gd name="connsiteX1299" fmla="*/ 37039 w 1887636"/>
                <a:gd name="connsiteY1299" fmla="*/ 720246 h 1948259"/>
                <a:gd name="connsiteX1300" fmla="*/ 24289 w 1887636"/>
                <a:gd name="connsiteY1300" fmla="*/ 773428 h 1948259"/>
                <a:gd name="connsiteX1301" fmla="*/ 14169 w 1887636"/>
                <a:gd name="connsiteY1301" fmla="*/ 826609 h 1948259"/>
                <a:gd name="connsiteX1302" fmla="*/ 8116 w 1887636"/>
                <a:gd name="connsiteY1302" fmla="*/ 879790 h 1948259"/>
                <a:gd name="connsiteX1303" fmla="*/ 3949 w 1887636"/>
                <a:gd name="connsiteY1303" fmla="*/ 934658 h 1948259"/>
                <a:gd name="connsiteX1304" fmla="*/ 3106 w 1887636"/>
                <a:gd name="connsiteY1304" fmla="*/ 989526 h 1948259"/>
                <a:gd name="connsiteX1305" fmla="*/ 4941 w 1887636"/>
                <a:gd name="connsiteY1305" fmla="*/ 1044394 h 1948259"/>
                <a:gd name="connsiteX1306" fmla="*/ 10547 w 1887636"/>
                <a:gd name="connsiteY1306" fmla="*/ 1099312 h 1948259"/>
                <a:gd name="connsiteX1307" fmla="*/ 18187 w 1887636"/>
                <a:gd name="connsiteY1307" fmla="*/ 1152294 h 1948259"/>
                <a:gd name="connsiteX1308" fmla="*/ 29250 w 1887636"/>
                <a:gd name="connsiteY1308" fmla="*/ 1203938 h 1948259"/>
                <a:gd name="connsiteX1309" fmla="*/ 43339 w 1887636"/>
                <a:gd name="connsiteY1309" fmla="*/ 1257069 h 1948259"/>
                <a:gd name="connsiteX1310" fmla="*/ 59958 w 1887636"/>
                <a:gd name="connsiteY1310" fmla="*/ 1306828 h 1948259"/>
                <a:gd name="connsiteX1311" fmla="*/ 79157 w 1887636"/>
                <a:gd name="connsiteY1311" fmla="*/ 1358273 h 1948259"/>
                <a:gd name="connsiteX1312" fmla="*/ 101184 w 1887636"/>
                <a:gd name="connsiteY1312" fmla="*/ 1407981 h 1948259"/>
                <a:gd name="connsiteX1313" fmla="*/ 126187 w 1887636"/>
                <a:gd name="connsiteY1313" fmla="*/ 1454316 h 1948259"/>
                <a:gd name="connsiteX1314" fmla="*/ 153273 w 1887636"/>
                <a:gd name="connsiteY1314" fmla="*/ 1498915 h 1948259"/>
                <a:gd name="connsiteX1315" fmla="*/ 182791 w 1887636"/>
                <a:gd name="connsiteY1315" fmla="*/ 1545201 h 1948259"/>
                <a:gd name="connsiteX1316" fmla="*/ 214194 w 1887636"/>
                <a:gd name="connsiteY1316" fmla="*/ 1586377 h 1948259"/>
                <a:gd name="connsiteX1317" fmla="*/ 248375 w 1887636"/>
                <a:gd name="connsiteY1317" fmla="*/ 1627552 h 1948259"/>
                <a:gd name="connsiteX1318" fmla="*/ 283548 w 1887636"/>
                <a:gd name="connsiteY1318" fmla="*/ 1663569 h 1948259"/>
                <a:gd name="connsiteX1319" fmla="*/ 321796 w 1887636"/>
                <a:gd name="connsiteY1319" fmla="*/ 1701272 h 1948259"/>
                <a:gd name="connsiteX1320" fmla="*/ 361980 w 1887636"/>
                <a:gd name="connsiteY1320" fmla="*/ 1735602 h 1948259"/>
                <a:gd name="connsiteX1321" fmla="*/ 403751 w 1887636"/>
                <a:gd name="connsiteY1321" fmla="*/ 1766459 h 1948259"/>
                <a:gd name="connsiteX1322" fmla="*/ 446911 w 1887636"/>
                <a:gd name="connsiteY1322" fmla="*/ 1797316 h 1948259"/>
                <a:gd name="connsiteX1323" fmla="*/ 491758 w 1887636"/>
                <a:gd name="connsiteY1323" fmla="*/ 1823063 h 1948259"/>
                <a:gd name="connsiteX1324" fmla="*/ 537647 w 1887636"/>
                <a:gd name="connsiteY1324" fmla="*/ 1848761 h 1948259"/>
                <a:gd name="connsiteX1325" fmla="*/ 584478 w 1887636"/>
                <a:gd name="connsiteY1325" fmla="*/ 1869348 h 1948259"/>
                <a:gd name="connsiteX1326" fmla="*/ 631756 w 1887636"/>
                <a:gd name="connsiteY1326" fmla="*/ 1888200 h 1948259"/>
                <a:gd name="connsiteX1327" fmla="*/ 681018 w 1887636"/>
                <a:gd name="connsiteY1327" fmla="*/ 1905365 h 1948259"/>
                <a:gd name="connsiteX1328" fmla="*/ 730578 w 1887636"/>
                <a:gd name="connsiteY1328" fmla="*/ 1919107 h 1948259"/>
                <a:gd name="connsiteX1329" fmla="*/ 767239 w 1887636"/>
                <a:gd name="connsiteY1329" fmla="*/ 1929376 h 1948259"/>
                <a:gd name="connsiteX1330" fmla="*/ 1084987 w 1887636"/>
                <a:gd name="connsiteY1330" fmla="*/ 1937958 h 1948259"/>
                <a:gd name="connsiteX1331" fmla="*/ 1131620 w 1887636"/>
                <a:gd name="connsiteY1331" fmla="*/ 1924216 h 1948259"/>
                <a:gd name="connsiteX1332" fmla="*/ 1181626 w 1887636"/>
                <a:gd name="connsiteY1332" fmla="*/ 1913947 h 1948259"/>
                <a:gd name="connsiteX1333" fmla="*/ 1232873 w 1887636"/>
                <a:gd name="connsiteY1333" fmla="*/ 1896782 h 1948259"/>
                <a:gd name="connsiteX1334" fmla="*/ 1280051 w 1887636"/>
                <a:gd name="connsiteY1334" fmla="*/ 1877931 h 1948259"/>
                <a:gd name="connsiteX1335" fmla="*/ 1326486 w 1887636"/>
                <a:gd name="connsiteY1335" fmla="*/ 1860766 h 1948259"/>
                <a:gd name="connsiteX1336" fmla="*/ 1371829 w 1887636"/>
                <a:gd name="connsiteY1336" fmla="*/ 1836755 h 1948259"/>
                <a:gd name="connsiteX1337" fmla="*/ 1415534 w 1887636"/>
                <a:gd name="connsiteY1337" fmla="*/ 1814480 h 1948259"/>
                <a:gd name="connsiteX1338" fmla="*/ 1458099 w 1887636"/>
                <a:gd name="connsiteY1338" fmla="*/ 1785657 h 1948259"/>
                <a:gd name="connsiteX1339" fmla="*/ 1500019 w 1887636"/>
                <a:gd name="connsiteY1339" fmla="*/ 1757876 h 1948259"/>
                <a:gd name="connsiteX1340" fmla="*/ 1539806 w 1887636"/>
                <a:gd name="connsiteY1340" fmla="*/ 1725283 h 1948259"/>
                <a:gd name="connsiteX1341" fmla="*/ 1577906 w 1887636"/>
                <a:gd name="connsiteY1341" fmla="*/ 1691003 h 1948259"/>
                <a:gd name="connsiteX1342" fmla="*/ 1613575 w 1887636"/>
                <a:gd name="connsiteY1342" fmla="*/ 1654986 h 1948259"/>
                <a:gd name="connsiteX1343" fmla="*/ 1647607 w 1887636"/>
                <a:gd name="connsiteY1343" fmla="*/ 1617234 h 1948259"/>
                <a:gd name="connsiteX1344" fmla="*/ 1679704 w 1887636"/>
                <a:gd name="connsiteY1344" fmla="*/ 1579530 h 1948259"/>
                <a:gd name="connsiteX1345" fmla="*/ 1709420 w 1887636"/>
                <a:gd name="connsiteY1345" fmla="*/ 1538355 h 1948259"/>
                <a:gd name="connsiteX1346" fmla="*/ 1737946 w 1887636"/>
                <a:gd name="connsiteY1346" fmla="*/ 1497179 h 1948259"/>
                <a:gd name="connsiteX1347" fmla="*/ 1763544 w 1887636"/>
                <a:gd name="connsiteY1347" fmla="*/ 1450893 h 1948259"/>
                <a:gd name="connsiteX1348" fmla="*/ 1786613 w 1887636"/>
                <a:gd name="connsiteY1348" fmla="*/ 1407981 h 1948259"/>
                <a:gd name="connsiteX1349" fmla="*/ 1807796 w 1887636"/>
                <a:gd name="connsiteY1349" fmla="*/ 1359959 h 1948259"/>
                <a:gd name="connsiteX1350" fmla="*/ 1825556 w 1887636"/>
                <a:gd name="connsiteY1350" fmla="*/ 1311987 h 1948259"/>
                <a:gd name="connsiteX1351" fmla="*/ 1842473 w 1887636"/>
                <a:gd name="connsiteY1351" fmla="*/ 1263965 h 1948259"/>
                <a:gd name="connsiteX1352" fmla="*/ 1856264 w 1887636"/>
                <a:gd name="connsiteY1352" fmla="*/ 1215943 h 1948259"/>
                <a:gd name="connsiteX1353" fmla="*/ 1866632 w 1887636"/>
                <a:gd name="connsiteY1353" fmla="*/ 1166185 h 1948259"/>
                <a:gd name="connsiteX1354" fmla="*/ 1875711 w 1887636"/>
                <a:gd name="connsiteY1354" fmla="*/ 1113004 h 1948259"/>
                <a:gd name="connsiteX1355" fmla="*/ 1881614 w 1887636"/>
                <a:gd name="connsiteY1355" fmla="*/ 1064982 h 1948259"/>
                <a:gd name="connsiteX1356" fmla="*/ 1884789 w 1887636"/>
                <a:gd name="connsiteY1356" fmla="*/ 1015273 h 1948259"/>
                <a:gd name="connsiteX1357" fmla="*/ 1885980 w 1887636"/>
                <a:gd name="connsiteY1357" fmla="*/ 962092 h 1948259"/>
                <a:gd name="connsiteX1358" fmla="*/ 1883946 w 1887636"/>
                <a:gd name="connsiteY1358" fmla="*/ 912334 h 1948259"/>
                <a:gd name="connsiteX1359" fmla="*/ 1879184 w 1887636"/>
                <a:gd name="connsiteY1359" fmla="*/ 864312 h 1948259"/>
                <a:gd name="connsiteX1360" fmla="*/ 1872784 w 1887636"/>
                <a:gd name="connsiteY1360" fmla="*/ 811180 h 1948259"/>
                <a:gd name="connsiteX1361" fmla="*/ 1863457 w 1887636"/>
                <a:gd name="connsiteY1361" fmla="*/ 761422 h 1948259"/>
                <a:gd name="connsiteX1362" fmla="*/ 1850658 w 1887636"/>
                <a:gd name="connsiteY1362" fmla="*/ 713400 h 1948259"/>
                <a:gd name="connsiteX1363" fmla="*/ 1836619 w 1887636"/>
                <a:gd name="connsiteY1363" fmla="*/ 665378 h 1948259"/>
                <a:gd name="connsiteX1364" fmla="*/ 1819404 w 1887636"/>
                <a:gd name="connsiteY1364" fmla="*/ 617357 h 1948259"/>
                <a:gd name="connsiteX1365" fmla="*/ 1800503 w 1887636"/>
                <a:gd name="connsiteY1365" fmla="*/ 569335 h 1948259"/>
                <a:gd name="connsiteX1366" fmla="*/ 1778923 w 1887636"/>
                <a:gd name="connsiteY1366" fmla="*/ 523049 h 1948259"/>
                <a:gd name="connsiteX1367" fmla="*/ 1755210 w 1887636"/>
                <a:gd name="connsiteY1367" fmla="*/ 480187 h 1948259"/>
                <a:gd name="connsiteX1368" fmla="*/ 1728817 w 1887636"/>
                <a:gd name="connsiteY1368" fmla="*/ 437275 h 1948259"/>
                <a:gd name="connsiteX1369" fmla="*/ 1699796 w 1887636"/>
                <a:gd name="connsiteY1369" fmla="*/ 394412 h 1948259"/>
                <a:gd name="connsiteX1370" fmla="*/ 1670278 w 1887636"/>
                <a:gd name="connsiteY1370" fmla="*/ 356659 h 1948259"/>
                <a:gd name="connsiteX1371" fmla="*/ 1637834 w 1887636"/>
                <a:gd name="connsiteY1371" fmla="*/ 317220 h 1948259"/>
                <a:gd name="connsiteX1372" fmla="*/ 1603405 w 1887636"/>
                <a:gd name="connsiteY1372" fmla="*/ 281203 h 1948259"/>
                <a:gd name="connsiteX1373" fmla="*/ 1567686 w 1887636"/>
                <a:gd name="connsiteY1373" fmla="*/ 246923 h 1948259"/>
                <a:gd name="connsiteX1374" fmla="*/ 1529338 w 1887636"/>
                <a:gd name="connsiteY1374" fmla="*/ 214330 h 1948259"/>
                <a:gd name="connsiteX1375" fmla="*/ 1489651 w 1887636"/>
                <a:gd name="connsiteY1375" fmla="*/ 183473 h 1948259"/>
                <a:gd name="connsiteX1376" fmla="*/ 1448822 w 1887636"/>
                <a:gd name="connsiteY1376" fmla="*/ 156039 h 1948259"/>
                <a:gd name="connsiteX1377" fmla="*/ 1406803 w 1887636"/>
                <a:gd name="connsiteY1377" fmla="*/ 128555 h 1948259"/>
                <a:gd name="connsiteX1378" fmla="*/ 1363345 w 1887636"/>
                <a:gd name="connsiteY1378" fmla="*/ 104544 h 1948259"/>
                <a:gd name="connsiteX1379" fmla="*/ 1318052 w 1887636"/>
                <a:gd name="connsiteY1379" fmla="*/ 84006 h 1948259"/>
                <a:gd name="connsiteX1380" fmla="*/ 1272709 w 1887636"/>
                <a:gd name="connsiteY1380" fmla="*/ 65105 h 1948259"/>
                <a:gd name="connsiteX1381" fmla="*/ 1225580 w 1887636"/>
                <a:gd name="connsiteY1381" fmla="*/ 49676 h 1948259"/>
                <a:gd name="connsiteX1382" fmla="*/ 1178302 w 1887636"/>
                <a:gd name="connsiteY1382" fmla="*/ 35984 h 1948259"/>
                <a:gd name="connsiteX1383" fmla="*/ 1129884 w 1887636"/>
                <a:gd name="connsiteY1383" fmla="*/ 22242 h 1948259"/>
                <a:gd name="connsiteX1384" fmla="*/ 1081465 w 1887636"/>
                <a:gd name="connsiteY1384" fmla="*/ 15396 h 1948259"/>
                <a:gd name="connsiteX1385" fmla="*/ 1032699 w 1887636"/>
                <a:gd name="connsiteY1385" fmla="*/ 8501 h 1948259"/>
                <a:gd name="connsiteX1386" fmla="*/ 982693 w 1887636"/>
                <a:gd name="connsiteY1386" fmla="*/ 5078 h 1948259"/>
                <a:gd name="connsiteX1387" fmla="*/ 933827 w 1887636"/>
                <a:gd name="connsiteY1387" fmla="*/ 3391 h 1948259"/>
                <a:gd name="connsiteX1388" fmla="*/ 883722 w 1887636"/>
                <a:gd name="connsiteY1388" fmla="*/ 6814 h 1948259"/>
                <a:gd name="connsiteX1389" fmla="*/ 834410 w 1887636"/>
                <a:gd name="connsiteY1389" fmla="*/ 10237 h 1948259"/>
                <a:gd name="connsiteX1390" fmla="*/ 784999 w 1887636"/>
                <a:gd name="connsiteY1390" fmla="*/ 18819 h 1948259"/>
                <a:gd name="connsiteX1391" fmla="*/ 736332 w 1887636"/>
                <a:gd name="connsiteY1391" fmla="*/ 29089 h 1948259"/>
                <a:gd name="connsiteX1392" fmla="*/ 688459 w 1887636"/>
                <a:gd name="connsiteY1392" fmla="*/ 41094 h 1948259"/>
                <a:gd name="connsiteX1393" fmla="*/ 641182 w 1887636"/>
                <a:gd name="connsiteY1393" fmla="*/ 56523 h 1948259"/>
                <a:gd name="connsiteX1394" fmla="*/ 594995 w 1887636"/>
                <a:gd name="connsiteY1394" fmla="*/ 73687 h 1948259"/>
                <a:gd name="connsiteX1395" fmla="*/ 549156 w 1887636"/>
                <a:gd name="connsiteY1395" fmla="*/ 94275 h 1948259"/>
                <a:gd name="connsiteX1396" fmla="*/ 505550 w 1887636"/>
                <a:gd name="connsiteY1396" fmla="*/ 115012 h 1948259"/>
                <a:gd name="connsiteX1397" fmla="*/ 461893 w 1887636"/>
                <a:gd name="connsiteY1397" fmla="*/ 142297 h 1948259"/>
                <a:gd name="connsiteX1398" fmla="*/ 420420 w 1887636"/>
                <a:gd name="connsiteY1398" fmla="*/ 169731 h 1948259"/>
                <a:gd name="connsiteX1399" fmla="*/ 379889 w 1887636"/>
                <a:gd name="connsiteY1399" fmla="*/ 198901 h 1948259"/>
                <a:gd name="connsiteX1400" fmla="*/ 341243 w 1887636"/>
                <a:gd name="connsiteY1400" fmla="*/ 231495 h 1948259"/>
                <a:gd name="connsiteX1401" fmla="*/ 304532 w 1887636"/>
                <a:gd name="connsiteY1401" fmla="*/ 264088 h 1948259"/>
                <a:gd name="connsiteX1402" fmla="*/ 268466 w 1887636"/>
                <a:gd name="connsiteY1402" fmla="*/ 300105 h 1948259"/>
                <a:gd name="connsiteX1403" fmla="*/ 235625 w 1887636"/>
                <a:gd name="connsiteY1403" fmla="*/ 337808 h 1948259"/>
                <a:gd name="connsiteX1404" fmla="*/ 203627 w 1887636"/>
                <a:gd name="connsiteY1404" fmla="*/ 377247 h 1948259"/>
                <a:gd name="connsiteX1405" fmla="*/ 175101 w 1887636"/>
                <a:gd name="connsiteY1405" fmla="*/ 418274 h 1948259"/>
                <a:gd name="connsiteX1406" fmla="*/ 147271 w 1887636"/>
                <a:gd name="connsiteY1406" fmla="*/ 461285 h 1948259"/>
                <a:gd name="connsiteX1407" fmla="*/ 121821 w 1887636"/>
                <a:gd name="connsiteY1407" fmla="*/ 504198 h 1948259"/>
                <a:gd name="connsiteX1408" fmla="*/ 97959 w 1887636"/>
                <a:gd name="connsiteY1408" fmla="*/ 549739 h 1948259"/>
                <a:gd name="connsiteX1409" fmla="*/ 79455 w 1887636"/>
                <a:gd name="connsiteY1409" fmla="*/ 595082 h 1948259"/>
                <a:gd name="connsiteX1410" fmla="*/ 60702 w 1887636"/>
                <a:gd name="connsiteY1410" fmla="*/ 643104 h 1948259"/>
                <a:gd name="connsiteX1411" fmla="*/ 45423 w 1887636"/>
                <a:gd name="connsiteY1411" fmla="*/ 691126 h 1948259"/>
                <a:gd name="connsiteX1412" fmla="*/ 32425 w 1887636"/>
                <a:gd name="connsiteY1412" fmla="*/ 739148 h 1948259"/>
                <a:gd name="connsiteX1413" fmla="*/ 21362 w 1887636"/>
                <a:gd name="connsiteY1413" fmla="*/ 787169 h 1948259"/>
                <a:gd name="connsiteX1414" fmla="*/ 12730 w 1887636"/>
                <a:gd name="connsiteY1414" fmla="*/ 840152 h 1948259"/>
                <a:gd name="connsiteX1415" fmla="*/ 7223 w 1887636"/>
                <a:gd name="connsiteY1415" fmla="*/ 888323 h 1948259"/>
                <a:gd name="connsiteX1416" fmla="*/ 4544 w 1887636"/>
                <a:gd name="connsiteY1416" fmla="*/ 938081 h 1948259"/>
                <a:gd name="connsiteX1417" fmla="*/ 3552 w 1887636"/>
                <a:gd name="connsiteY1417" fmla="*/ 987839 h 1948259"/>
                <a:gd name="connsiteX1418" fmla="*/ 5189 w 1887636"/>
                <a:gd name="connsiteY1418" fmla="*/ 1037548 h 1948259"/>
                <a:gd name="connsiteX1419" fmla="*/ 9704 w 1887636"/>
                <a:gd name="connsiteY1419" fmla="*/ 1088993 h 1948259"/>
                <a:gd name="connsiteX1420" fmla="*/ 16798 w 1887636"/>
                <a:gd name="connsiteY1420" fmla="*/ 1138751 h 1948259"/>
                <a:gd name="connsiteX1421" fmla="*/ 25926 w 1887636"/>
                <a:gd name="connsiteY1421" fmla="*/ 1188460 h 1948259"/>
                <a:gd name="connsiteX1422" fmla="*/ 36840 w 1887636"/>
                <a:gd name="connsiteY1422" fmla="*/ 1236482 h 1948259"/>
                <a:gd name="connsiteX1423" fmla="*/ 52219 w 1887636"/>
                <a:gd name="connsiteY1423" fmla="*/ 1284504 h 1948259"/>
                <a:gd name="connsiteX1424" fmla="*/ 68640 w 1887636"/>
                <a:gd name="connsiteY1424" fmla="*/ 1332525 h 1948259"/>
                <a:gd name="connsiteX1425" fmla="*/ 87194 w 1887636"/>
                <a:gd name="connsiteY1425" fmla="*/ 1377124 h 1948259"/>
                <a:gd name="connsiteX1426" fmla="*/ 109319 w 1887636"/>
                <a:gd name="connsiteY1426" fmla="*/ 1423459 h 1948259"/>
                <a:gd name="connsiteX1427" fmla="*/ 132338 w 1887636"/>
                <a:gd name="connsiteY1427" fmla="*/ 1464586 h 1948259"/>
                <a:gd name="connsiteX1428" fmla="*/ 158383 w 1887636"/>
                <a:gd name="connsiteY1428" fmla="*/ 1509184 h 1948259"/>
                <a:gd name="connsiteX1429" fmla="*/ 185420 w 1887636"/>
                <a:gd name="connsiteY1429" fmla="*/ 1550360 h 1948259"/>
                <a:gd name="connsiteX1430" fmla="*/ 215484 w 1887636"/>
                <a:gd name="connsiteY1430" fmla="*/ 1588063 h 1948259"/>
                <a:gd name="connsiteX1431" fmla="*/ 246638 w 1887636"/>
                <a:gd name="connsiteY1431" fmla="*/ 1625816 h 1948259"/>
                <a:gd name="connsiteX1432" fmla="*/ 279827 w 1887636"/>
                <a:gd name="connsiteY1432" fmla="*/ 1661832 h 1948259"/>
                <a:gd name="connsiteX1433" fmla="*/ 314057 w 1887636"/>
                <a:gd name="connsiteY1433" fmla="*/ 1696112 h 1948259"/>
                <a:gd name="connsiteX1434" fmla="*/ 350768 w 1887636"/>
                <a:gd name="connsiteY1434" fmla="*/ 1728706 h 1948259"/>
                <a:gd name="connsiteX1435" fmla="*/ 388918 w 1887636"/>
                <a:gd name="connsiteY1435" fmla="*/ 1757876 h 1948259"/>
                <a:gd name="connsiteX1436" fmla="*/ 428159 w 1887636"/>
                <a:gd name="connsiteY1436" fmla="*/ 1787046 h 1948259"/>
                <a:gd name="connsiteX1437" fmla="*/ 468938 w 1887636"/>
                <a:gd name="connsiteY1437" fmla="*/ 1811057 h 1948259"/>
                <a:gd name="connsiteX1438" fmla="*/ 510957 w 1887636"/>
                <a:gd name="connsiteY1438" fmla="*/ 1835068 h 1948259"/>
                <a:gd name="connsiteX1439" fmla="*/ 553224 w 1887636"/>
                <a:gd name="connsiteY1439" fmla="*/ 1857343 h 1948259"/>
                <a:gd name="connsiteX1440" fmla="*/ 597724 w 1887636"/>
                <a:gd name="connsiteY1440" fmla="*/ 1876194 h 1948259"/>
                <a:gd name="connsiteX1441" fmla="*/ 641975 w 1887636"/>
                <a:gd name="connsiteY1441" fmla="*/ 1891673 h 1948259"/>
                <a:gd name="connsiteX1442" fmla="*/ 687418 w 1887636"/>
                <a:gd name="connsiteY1442" fmla="*/ 1905365 h 1948259"/>
                <a:gd name="connsiteX1443" fmla="*/ 733058 w 1887636"/>
                <a:gd name="connsiteY1443" fmla="*/ 1919107 h 1948259"/>
                <a:gd name="connsiteX1444" fmla="*/ 766296 w 1887636"/>
                <a:gd name="connsiteY1444" fmla="*/ 1929376 h 1948259"/>
                <a:gd name="connsiteX1445" fmla="*/ 1081614 w 1887636"/>
                <a:gd name="connsiteY1445" fmla="*/ 1948227 h 1948259"/>
                <a:gd name="connsiteX1446" fmla="*/ 1106964 w 1887636"/>
                <a:gd name="connsiteY1446" fmla="*/ 1931112 h 1948259"/>
                <a:gd name="connsiteX1447" fmla="*/ 1152357 w 1887636"/>
                <a:gd name="connsiteY1447" fmla="*/ 1919107 h 1948259"/>
                <a:gd name="connsiteX1448" fmla="*/ 1197699 w 1887636"/>
                <a:gd name="connsiteY1448" fmla="*/ 1910524 h 1948259"/>
                <a:gd name="connsiteX1449" fmla="*/ 1242497 w 1887636"/>
                <a:gd name="connsiteY1449" fmla="*/ 1895096 h 1948259"/>
                <a:gd name="connsiteX1450" fmla="*/ 1285707 w 1887636"/>
                <a:gd name="connsiteY1450" fmla="*/ 1877931 h 1948259"/>
                <a:gd name="connsiteX1451" fmla="*/ 1329462 w 1887636"/>
                <a:gd name="connsiteY1451" fmla="*/ 1859079 h 1948259"/>
                <a:gd name="connsiteX1452" fmla="*/ 1370638 w 1887636"/>
                <a:gd name="connsiteY1452" fmla="*/ 1840178 h 1948259"/>
                <a:gd name="connsiteX1453" fmla="*/ 1411268 w 1887636"/>
                <a:gd name="connsiteY1453" fmla="*/ 1816167 h 1948259"/>
                <a:gd name="connsiteX1454" fmla="*/ 1450559 w 1887636"/>
                <a:gd name="connsiteY1454" fmla="*/ 1792156 h 1948259"/>
                <a:gd name="connsiteX1455" fmla="*/ 1488708 w 1887636"/>
                <a:gd name="connsiteY1455" fmla="*/ 1766459 h 1948259"/>
                <a:gd name="connsiteX1456" fmla="*/ 1526362 w 1887636"/>
                <a:gd name="connsiteY1456" fmla="*/ 1737288 h 1948259"/>
                <a:gd name="connsiteX1457" fmla="*/ 1562180 w 1887636"/>
                <a:gd name="connsiteY1457" fmla="*/ 1704695 h 1948259"/>
                <a:gd name="connsiteX1458" fmla="*/ 1596013 w 1887636"/>
                <a:gd name="connsiteY1458" fmla="*/ 1675574 h 1948259"/>
                <a:gd name="connsiteX1459" fmla="*/ 1628260 w 1887636"/>
                <a:gd name="connsiteY1459" fmla="*/ 1641245 h 1948259"/>
                <a:gd name="connsiteX1460" fmla="*/ 1658868 w 1887636"/>
                <a:gd name="connsiteY1460" fmla="*/ 1606964 h 1948259"/>
                <a:gd name="connsiteX1461" fmla="*/ 1688088 w 1887636"/>
                <a:gd name="connsiteY1461" fmla="*/ 1567525 h 1948259"/>
                <a:gd name="connsiteX1462" fmla="*/ 1714927 w 1887636"/>
                <a:gd name="connsiteY1462" fmla="*/ 1531509 h 1948259"/>
                <a:gd name="connsiteX1463" fmla="*/ 1740625 w 1887636"/>
                <a:gd name="connsiteY1463" fmla="*/ 1492019 h 1948259"/>
                <a:gd name="connsiteX1464" fmla="*/ 1763891 w 1887636"/>
                <a:gd name="connsiteY1464" fmla="*/ 1450893 h 1948259"/>
                <a:gd name="connsiteX1465" fmla="*/ 1784926 w 1887636"/>
                <a:gd name="connsiteY1465" fmla="*/ 1409718 h 1948259"/>
                <a:gd name="connsiteX1466" fmla="*/ 1804770 w 1887636"/>
                <a:gd name="connsiteY1466" fmla="*/ 1366855 h 1948259"/>
                <a:gd name="connsiteX1467" fmla="*/ 1822183 w 1887636"/>
                <a:gd name="connsiteY1467" fmla="*/ 1325679 h 1948259"/>
                <a:gd name="connsiteX1468" fmla="*/ 1837561 w 1887636"/>
                <a:gd name="connsiteY1468" fmla="*/ 1279394 h 1948259"/>
                <a:gd name="connsiteX1469" fmla="*/ 1851452 w 1887636"/>
                <a:gd name="connsiteY1469" fmla="*/ 1236482 h 1948259"/>
                <a:gd name="connsiteX1470" fmla="*/ 1862366 w 1887636"/>
                <a:gd name="connsiteY1470" fmla="*/ 1188460 h 1948259"/>
                <a:gd name="connsiteX1471" fmla="*/ 1871643 w 1887636"/>
                <a:gd name="connsiteY1471" fmla="*/ 1145597 h 1948259"/>
                <a:gd name="connsiteX1472" fmla="*/ 1878538 w 1887636"/>
                <a:gd name="connsiteY1472" fmla="*/ 1099312 h 1948259"/>
                <a:gd name="connsiteX1473" fmla="*/ 1883202 w 1887636"/>
                <a:gd name="connsiteY1473" fmla="*/ 1051290 h 1948259"/>
                <a:gd name="connsiteX1474" fmla="*/ 1885435 w 1887636"/>
                <a:gd name="connsiteY1474" fmla="*/ 1003268 h 1948259"/>
                <a:gd name="connsiteX1475" fmla="*/ 1885583 w 1887636"/>
                <a:gd name="connsiteY1475" fmla="*/ 960356 h 1948259"/>
                <a:gd name="connsiteX1476" fmla="*/ 1884542 w 1887636"/>
                <a:gd name="connsiteY1476" fmla="*/ 912334 h 1948259"/>
                <a:gd name="connsiteX1477" fmla="*/ 1880473 w 1887636"/>
                <a:gd name="connsiteY1477" fmla="*/ 866048 h 1948259"/>
                <a:gd name="connsiteX1478" fmla="*/ 1874371 w 1887636"/>
                <a:gd name="connsiteY1478" fmla="*/ 818027 h 1948259"/>
                <a:gd name="connsiteX1479" fmla="*/ 1866285 w 1887636"/>
                <a:gd name="connsiteY1479" fmla="*/ 775164 h 1948259"/>
                <a:gd name="connsiteX1480" fmla="*/ 1855768 w 1887636"/>
                <a:gd name="connsiteY1480" fmla="*/ 728829 h 1948259"/>
                <a:gd name="connsiteX1481" fmla="*/ 1843861 w 1887636"/>
                <a:gd name="connsiteY1481" fmla="*/ 685966 h 1948259"/>
                <a:gd name="connsiteX1482" fmla="*/ 1828632 w 1887636"/>
                <a:gd name="connsiteY1482" fmla="*/ 639681 h 1948259"/>
                <a:gd name="connsiteX1483" fmla="*/ 1812806 w 1887636"/>
                <a:gd name="connsiteY1483" fmla="*/ 596769 h 1948259"/>
                <a:gd name="connsiteX1484" fmla="*/ 1794401 w 1887636"/>
                <a:gd name="connsiteY1484" fmla="*/ 555643 h 1948259"/>
                <a:gd name="connsiteX1485" fmla="*/ 1773763 w 1887636"/>
                <a:gd name="connsiteY1485" fmla="*/ 514467 h 1948259"/>
                <a:gd name="connsiteX1486" fmla="*/ 1751142 w 1887636"/>
                <a:gd name="connsiteY1486" fmla="*/ 473291 h 1948259"/>
                <a:gd name="connsiteX1487" fmla="*/ 1727428 w 1887636"/>
                <a:gd name="connsiteY1487" fmla="*/ 432165 h 1948259"/>
                <a:gd name="connsiteX1488" fmla="*/ 1700888 w 1887636"/>
                <a:gd name="connsiteY1488" fmla="*/ 394412 h 1948259"/>
                <a:gd name="connsiteX1489" fmla="*/ 1673602 w 1887636"/>
                <a:gd name="connsiteY1489" fmla="*/ 358396 h 1948259"/>
                <a:gd name="connsiteX1490" fmla="*/ 1644432 w 1887636"/>
                <a:gd name="connsiteY1490" fmla="*/ 324116 h 1948259"/>
                <a:gd name="connsiteX1491" fmla="*/ 1613178 w 1887636"/>
                <a:gd name="connsiteY1491" fmla="*/ 289786 h 1948259"/>
                <a:gd name="connsiteX1492" fmla="*/ 1580337 w 1887636"/>
                <a:gd name="connsiteY1492" fmla="*/ 257192 h 1948259"/>
                <a:gd name="connsiteX1493" fmla="*/ 1546503 w 1887636"/>
                <a:gd name="connsiteY1493" fmla="*/ 226335 h 1948259"/>
                <a:gd name="connsiteX1494" fmla="*/ 1511181 w 1887636"/>
                <a:gd name="connsiteY1494" fmla="*/ 198901 h 1948259"/>
                <a:gd name="connsiteX1495" fmla="*/ 1475165 w 1887636"/>
                <a:gd name="connsiteY1495" fmla="*/ 171467 h 1948259"/>
                <a:gd name="connsiteX1496" fmla="*/ 1436916 w 1887636"/>
                <a:gd name="connsiteY1496" fmla="*/ 145720 h 1948259"/>
                <a:gd name="connsiteX1497" fmla="*/ 1396931 w 1887636"/>
                <a:gd name="connsiteY1497" fmla="*/ 121709 h 1948259"/>
                <a:gd name="connsiteX1498" fmla="*/ 1357342 w 1887636"/>
                <a:gd name="connsiteY1498" fmla="*/ 101121 h 1948259"/>
                <a:gd name="connsiteX1499" fmla="*/ 1316167 w 1887636"/>
                <a:gd name="connsiteY1499" fmla="*/ 82270 h 1948259"/>
                <a:gd name="connsiteX1500" fmla="*/ 1274148 w 1887636"/>
                <a:gd name="connsiteY1500" fmla="*/ 63418 h 1948259"/>
                <a:gd name="connsiteX1501" fmla="*/ 1231136 w 1887636"/>
                <a:gd name="connsiteY1501" fmla="*/ 49676 h 1948259"/>
                <a:gd name="connsiteX1502" fmla="*/ 1187877 w 1887636"/>
                <a:gd name="connsiteY1502" fmla="*/ 35984 h 1948259"/>
                <a:gd name="connsiteX1503" fmla="*/ 1143923 w 1887636"/>
                <a:gd name="connsiteY1503" fmla="*/ 23979 h 1948259"/>
                <a:gd name="connsiteX1504" fmla="*/ 1099969 w 1887636"/>
                <a:gd name="connsiteY1504" fmla="*/ 17083 h 1948259"/>
                <a:gd name="connsiteX1505" fmla="*/ 1054428 w 1887636"/>
                <a:gd name="connsiteY1505" fmla="*/ 10237 h 1948259"/>
                <a:gd name="connsiteX1506" fmla="*/ 1009531 w 1887636"/>
                <a:gd name="connsiteY1506" fmla="*/ 5078 h 1948259"/>
                <a:gd name="connsiteX1507" fmla="*/ 964238 w 1887636"/>
                <a:gd name="connsiteY1507" fmla="*/ 3391 h 1948259"/>
                <a:gd name="connsiteX1508" fmla="*/ 918796 w 1887636"/>
                <a:gd name="connsiteY1508" fmla="*/ 3391 h 1948259"/>
                <a:gd name="connsiteX1509" fmla="*/ 873899 w 1887636"/>
                <a:gd name="connsiteY1509" fmla="*/ 6814 h 1948259"/>
                <a:gd name="connsiteX1510" fmla="*/ 828209 w 1887636"/>
                <a:gd name="connsiteY1510" fmla="*/ 10237 h 1948259"/>
                <a:gd name="connsiteX1511" fmla="*/ 783362 w 1887636"/>
                <a:gd name="connsiteY1511" fmla="*/ 17083 h 1948259"/>
                <a:gd name="connsiteX1512" fmla="*/ 739309 w 1887636"/>
                <a:gd name="connsiteY1512" fmla="*/ 27402 h 1948259"/>
                <a:gd name="connsiteX1513" fmla="*/ 695008 w 1887636"/>
                <a:gd name="connsiteY1513" fmla="*/ 37671 h 1948259"/>
                <a:gd name="connsiteX1514" fmla="*/ 651302 w 1887636"/>
                <a:gd name="connsiteY1514" fmla="*/ 51413 h 1948259"/>
                <a:gd name="connsiteX1515" fmla="*/ 608241 w 1887636"/>
                <a:gd name="connsiteY1515" fmla="*/ 68528 h 1948259"/>
                <a:gd name="connsiteX1516" fmla="*/ 566668 w 1887636"/>
                <a:gd name="connsiteY1516" fmla="*/ 85693 h 1948259"/>
                <a:gd name="connsiteX1517" fmla="*/ 525344 w 1887636"/>
                <a:gd name="connsiteY1517" fmla="*/ 106281 h 1948259"/>
                <a:gd name="connsiteX1518" fmla="*/ 485408 w 1887636"/>
                <a:gd name="connsiteY1518" fmla="*/ 126869 h 1948259"/>
                <a:gd name="connsiteX1519" fmla="*/ 446415 w 1887636"/>
                <a:gd name="connsiteY1519" fmla="*/ 150880 h 1948259"/>
                <a:gd name="connsiteX1520" fmla="*/ 408166 w 1887636"/>
                <a:gd name="connsiteY1520" fmla="*/ 176577 h 1948259"/>
                <a:gd name="connsiteX1521" fmla="*/ 371753 w 1887636"/>
                <a:gd name="connsiteY1521" fmla="*/ 205748 h 1948259"/>
                <a:gd name="connsiteX1522" fmla="*/ 335737 w 1887636"/>
                <a:gd name="connsiteY1522" fmla="*/ 234918 h 1948259"/>
                <a:gd name="connsiteX1523" fmla="*/ 302151 w 1887636"/>
                <a:gd name="connsiteY1523" fmla="*/ 265775 h 1948259"/>
                <a:gd name="connsiteX1524" fmla="*/ 270054 w 1887636"/>
                <a:gd name="connsiteY1524" fmla="*/ 298368 h 1948259"/>
                <a:gd name="connsiteX1525" fmla="*/ 239197 w 1887636"/>
                <a:gd name="connsiteY1525" fmla="*/ 332648 h 1948259"/>
                <a:gd name="connsiteX1526" fmla="*/ 209630 w 1887636"/>
                <a:gd name="connsiteY1526" fmla="*/ 368665 h 1948259"/>
                <a:gd name="connsiteX1527" fmla="*/ 182196 w 1887636"/>
                <a:gd name="connsiteY1527" fmla="*/ 406417 h 1948259"/>
                <a:gd name="connsiteX1528" fmla="*/ 156349 w 1887636"/>
                <a:gd name="connsiteY1528" fmla="*/ 444170 h 1948259"/>
                <a:gd name="connsiteX1529" fmla="*/ 133132 w 1887636"/>
                <a:gd name="connsiteY1529" fmla="*/ 483610 h 1948259"/>
                <a:gd name="connsiteX1530" fmla="*/ 111354 w 1887636"/>
                <a:gd name="connsiteY1530" fmla="*/ 524736 h 1948259"/>
                <a:gd name="connsiteX1531" fmla="*/ 91262 w 1887636"/>
                <a:gd name="connsiteY1531" fmla="*/ 567648 h 1948259"/>
                <a:gd name="connsiteX1532" fmla="*/ 73700 w 1887636"/>
                <a:gd name="connsiteY1532" fmla="*/ 608774 h 1948259"/>
                <a:gd name="connsiteX1533" fmla="*/ 57378 w 1887636"/>
                <a:gd name="connsiteY1533" fmla="*/ 653373 h 1948259"/>
                <a:gd name="connsiteX1534" fmla="*/ 42248 w 1887636"/>
                <a:gd name="connsiteY1534" fmla="*/ 696235 h 1948259"/>
                <a:gd name="connsiteX1535" fmla="*/ 31284 w 1887636"/>
                <a:gd name="connsiteY1535" fmla="*/ 740834 h 1948259"/>
                <a:gd name="connsiteX1536" fmla="*/ 21461 w 1887636"/>
                <a:gd name="connsiteY1536" fmla="*/ 787169 h 1948259"/>
                <a:gd name="connsiteX1537" fmla="*/ 13375 w 1887636"/>
                <a:gd name="connsiteY1537" fmla="*/ 831768 h 1948259"/>
                <a:gd name="connsiteX1538" fmla="*/ 7571 w 1887636"/>
                <a:gd name="connsiteY1538" fmla="*/ 878054 h 1948259"/>
                <a:gd name="connsiteX1539" fmla="*/ 4693 w 1887636"/>
                <a:gd name="connsiteY1539" fmla="*/ 924339 h 1948259"/>
                <a:gd name="connsiteX1540" fmla="*/ 3106 w 1887636"/>
                <a:gd name="connsiteY1540" fmla="*/ 968938 h 1948259"/>
                <a:gd name="connsiteX1541" fmla="*/ 4048 w 1887636"/>
                <a:gd name="connsiteY1541" fmla="*/ 1016960 h 1948259"/>
                <a:gd name="connsiteX1542" fmla="*/ 6628 w 1887636"/>
                <a:gd name="connsiteY1542" fmla="*/ 1061559 h 1948259"/>
                <a:gd name="connsiteX1543" fmla="*/ 12035 w 1887636"/>
                <a:gd name="connsiteY1543" fmla="*/ 1107894 h 1948259"/>
                <a:gd name="connsiteX1544" fmla="*/ 18931 w 1887636"/>
                <a:gd name="connsiteY1544" fmla="*/ 1154180 h 1948259"/>
                <a:gd name="connsiteX1545" fmla="*/ 28654 w 1887636"/>
                <a:gd name="connsiteY1545" fmla="*/ 1197042 h 1948259"/>
                <a:gd name="connsiteX1546" fmla="*/ 39618 w 1887636"/>
                <a:gd name="connsiteY1546" fmla="*/ 1243377 h 1948259"/>
                <a:gd name="connsiteX1547" fmla="*/ 52913 w 1887636"/>
                <a:gd name="connsiteY1547" fmla="*/ 1286240 h 1948259"/>
                <a:gd name="connsiteX1548" fmla="*/ 67846 w 1887636"/>
                <a:gd name="connsiteY1548" fmla="*/ 1329102 h 1948259"/>
                <a:gd name="connsiteX1549" fmla="*/ 85656 w 1887636"/>
                <a:gd name="connsiteY1549" fmla="*/ 1371965 h 1948259"/>
                <a:gd name="connsiteX1550" fmla="*/ 105053 w 1887636"/>
                <a:gd name="connsiteY1550" fmla="*/ 1413141 h 1948259"/>
                <a:gd name="connsiteX1551" fmla="*/ 125889 w 1887636"/>
                <a:gd name="connsiteY1551" fmla="*/ 1452580 h 1948259"/>
                <a:gd name="connsiteX1552" fmla="*/ 148362 w 1887636"/>
                <a:gd name="connsiteY1552" fmla="*/ 1492019 h 1948259"/>
                <a:gd name="connsiteX1553" fmla="*/ 172323 w 1887636"/>
                <a:gd name="connsiteY1553" fmla="*/ 1529772 h 1948259"/>
                <a:gd name="connsiteX1554" fmla="*/ 198021 w 1887636"/>
                <a:gd name="connsiteY1554" fmla="*/ 1567525 h 1948259"/>
                <a:gd name="connsiteX1555" fmla="*/ 226100 w 1887636"/>
                <a:gd name="connsiteY1555" fmla="*/ 1601805 h 1948259"/>
                <a:gd name="connsiteX1556" fmla="*/ 255866 w 1887636"/>
                <a:gd name="connsiteY1556" fmla="*/ 1636085 h 1948259"/>
                <a:gd name="connsiteX1557" fmla="*/ 285978 w 1887636"/>
                <a:gd name="connsiteY1557" fmla="*/ 1668678 h 1948259"/>
                <a:gd name="connsiteX1558" fmla="*/ 317530 w 1887636"/>
                <a:gd name="connsiteY1558" fmla="*/ 1697849 h 1948259"/>
                <a:gd name="connsiteX1559" fmla="*/ 351810 w 1887636"/>
                <a:gd name="connsiteY1559" fmla="*/ 1728706 h 1948259"/>
                <a:gd name="connsiteX1560" fmla="*/ 386487 w 1887636"/>
                <a:gd name="connsiteY1560" fmla="*/ 1756140 h 1948259"/>
                <a:gd name="connsiteX1561" fmla="*/ 421958 w 1887636"/>
                <a:gd name="connsiteY1561" fmla="*/ 1781887 h 1948259"/>
                <a:gd name="connsiteX1562" fmla="*/ 458867 w 1887636"/>
                <a:gd name="connsiteY1562" fmla="*/ 1807634 h 1948259"/>
                <a:gd name="connsiteX1563" fmla="*/ 497364 w 1887636"/>
                <a:gd name="connsiteY1563" fmla="*/ 1828173 h 1948259"/>
                <a:gd name="connsiteX1564" fmla="*/ 536208 w 1887636"/>
                <a:gd name="connsiteY1564" fmla="*/ 1848761 h 1948259"/>
                <a:gd name="connsiteX1565" fmla="*/ 575201 w 1887636"/>
                <a:gd name="connsiteY1565" fmla="*/ 1867662 h 1948259"/>
                <a:gd name="connsiteX1566" fmla="*/ 616575 w 1887636"/>
                <a:gd name="connsiteY1566" fmla="*/ 1883090 h 1948259"/>
                <a:gd name="connsiteX1567" fmla="*/ 657156 w 1887636"/>
                <a:gd name="connsiteY1567" fmla="*/ 1898519 h 1948259"/>
                <a:gd name="connsiteX1568" fmla="*/ 698083 w 1887636"/>
                <a:gd name="connsiteY1568" fmla="*/ 1910524 h 1948259"/>
                <a:gd name="connsiteX1569" fmla="*/ 741343 w 1887636"/>
                <a:gd name="connsiteY1569" fmla="*/ 1922530 h 1948259"/>
                <a:gd name="connsiteX1570" fmla="*/ 768380 w 1887636"/>
                <a:gd name="connsiteY1570" fmla="*/ 1929376 h 1948259"/>
                <a:gd name="connsiteX1571" fmla="*/ 1091635 w 1887636"/>
                <a:gd name="connsiteY1571" fmla="*/ 1937958 h 1948259"/>
                <a:gd name="connsiteX1572" fmla="*/ 1124030 w 1887636"/>
                <a:gd name="connsiteY1572" fmla="*/ 1925953 h 1948259"/>
                <a:gd name="connsiteX1573" fmla="*/ 1165602 w 1887636"/>
                <a:gd name="connsiteY1573" fmla="*/ 1917370 h 1948259"/>
                <a:gd name="connsiteX1574" fmla="*/ 1206084 w 1887636"/>
                <a:gd name="connsiteY1574" fmla="*/ 1905365 h 1948259"/>
                <a:gd name="connsiteX1575" fmla="*/ 1247309 w 1887636"/>
                <a:gd name="connsiteY1575" fmla="*/ 1891673 h 1948259"/>
                <a:gd name="connsiteX1576" fmla="*/ 1286748 w 1887636"/>
                <a:gd name="connsiteY1576" fmla="*/ 1877931 h 1948259"/>
                <a:gd name="connsiteX1577" fmla="*/ 1325841 w 1887636"/>
                <a:gd name="connsiteY1577" fmla="*/ 1862502 h 1948259"/>
                <a:gd name="connsiteX1578" fmla="*/ 1364635 w 1887636"/>
                <a:gd name="connsiteY1578" fmla="*/ 1841914 h 1948259"/>
                <a:gd name="connsiteX1579" fmla="*/ 1401495 w 1887636"/>
                <a:gd name="connsiteY1579" fmla="*/ 1823063 h 1948259"/>
                <a:gd name="connsiteX1580" fmla="*/ 1437710 w 1887636"/>
                <a:gd name="connsiteY1580" fmla="*/ 1800739 h 1948259"/>
                <a:gd name="connsiteX1581" fmla="*/ 1472932 w 1887636"/>
                <a:gd name="connsiteY1581" fmla="*/ 1778464 h 1948259"/>
                <a:gd name="connsiteX1582" fmla="*/ 1507361 w 1887636"/>
                <a:gd name="connsiteY1582" fmla="*/ 1752717 h 1948259"/>
                <a:gd name="connsiteX1583" fmla="*/ 1540103 w 1887636"/>
                <a:gd name="connsiteY1583" fmla="*/ 1725283 h 1948259"/>
                <a:gd name="connsiteX1584" fmla="*/ 1571953 w 1887636"/>
                <a:gd name="connsiteY1584" fmla="*/ 1697849 h 1948259"/>
                <a:gd name="connsiteX1585" fmla="*/ 1602413 w 1887636"/>
                <a:gd name="connsiteY1585" fmla="*/ 1668678 h 1948259"/>
                <a:gd name="connsiteX1586" fmla="*/ 1631484 w 1887636"/>
                <a:gd name="connsiteY1586" fmla="*/ 1636085 h 1948259"/>
                <a:gd name="connsiteX1587" fmla="*/ 1658918 w 1887636"/>
                <a:gd name="connsiteY1587" fmla="*/ 1606964 h 1948259"/>
                <a:gd name="connsiteX1588" fmla="*/ 1686005 w 1887636"/>
                <a:gd name="connsiteY1588" fmla="*/ 1572635 h 1948259"/>
                <a:gd name="connsiteX1589" fmla="*/ 1710760 w 1887636"/>
                <a:gd name="connsiteY1589" fmla="*/ 1538355 h 1948259"/>
                <a:gd name="connsiteX1590" fmla="*/ 1733928 w 1887636"/>
                <a:gd name="connsiteY1590" fmla="*/ 1504025 h 1948259"/>
                <a:gd name="connsiteX1591" fmla="*/ 1755755 w 1887636"/>
                <a:gd name="connsiteY1591" fmla="*/ 1464586 h 1948259"/>
                <a:gd name="connsiteX1592" fmla="*/ 1775847 w 1887636"/>
                <a:gd name="connsiteY1592" fmla="*/ 1428569 h 1948259"/>
                <a:gd name="connsiteX1593" fmla="*/ 1794748 w 1887636"/>
                <a:gd name="connsiteY1593" fmla="*/ 1389130 h 1948259"/>
                <a:gd name="connsiteX1594" fmla="*/ 1811516 w 1887636"/>
                <a:gd name="connsiteY1594" fmla="*/ 1353113 h 1948259"/>
                <a:gd name="connsiteX1595" fmla="*/ 1826548 w 1887636"/>
                <a:gd name="connsiteY1595" fmla="*/ 1311987 h 1948259"/>
                <a:gd name="connsiteX1596" fmla="*/ 1840836 w 1887636"/>
                <a:gd name="connsiteY1596" fmla="*/ 1272498 h 1948259"/>
                <a:gd name="connsiteX1597" fmla="*/ 1851898 w 1887636"/>
                <a:gd name="connsiteY1597" fmla="*/ 1231372 h 1948259"/>
                <a:gd name="connsiteX1598" fmla="*/ 1861969 w 1887636"/>
                <a:gd name="connsiteY1598" fmla="*/ 1190196 h 1948259"/>
                <a:gd name="connsiteX1599" fmla="*/ 1870105 w 1887636"/>
                <a:gd name="connsiteY1599" fmla="*/ 1147334 h 1948259"/>
                <a:gd name="connsiteX1600" fmla="*/ 1877199 w 1887636"/>
                <a:gd name="connsiteY1600" fmla="*/ 1104620 h 1948259"/>
                <a:gd name="connsiteX1601" fmla="*/ 1881813 w 1887636"/>
                <a:gd name="connsiteY1601" fmla="*/ 1064982 h 1948259"/>
                <a:gd name="connsiteX1602" fmla="*/ 1884889 w 1887636"/>
                <a:gd name="connsiteY1602" fmla="*/ 1023856 h 1948259"/>
                <a:gd name="connsiteX1603" fmla="*/ 1886228 w 1887636"/>
                <a:gd name="connsiteY1603" fmla="*/ 980944 h 1948259"/>
                <a:gd name="connsiteX1604" fmla="*/ 1885831 w 1887636"/>
                <a:gd name="connsiteY1604" fmla="*/ 939817 h 1948259"/>
                <a:gd name="connsiteX1605" fmla="*/ 1883549 w 1887636"/>
                <a:gd name="connsiteY1605" fmla="*/ 898642 h 1948259"/>
                <a:gd name="connsiteX1606" fmla="*/ 1879431 w 1887636"/>
                <a:gd name="connsiteY1606" fmla="*/ 855779 h 1948259"/>
                <a:gd name="connsiteX1607" fmla="*/ 1873429 w 1887636"/>
                <a:gd name="connsiteY1607" fmla="*/ 812867 h 1948259"/>
                <a:gd name="connsiteX1608" fmla="*/ 1866285 w 1887636"/>
                <a:gd name="connsiteY1608" fmla="*/ 771741 h 1948259"/>
                <a:gd name="connsiteX1609" fmla="*/ 1857256 w 1887636"/>
                <a:gd name="connsiteY1609" fmla="*/ 730565 h 1948259"/>
                <a:gd name="connsiteX1610" fmla="*/ 1845945 w 1887636"/>
                <a:gd name="connsiteY1610" fmla="*/ 691126 h 1948259"/>
                <a:gd name="connsiteX1611" fmla="*/ 1832799 w 1887636"/>
                <a:gd name="connsiteY1611" fmla="*/ 651686 h 1948259"/>
                <a:gd name="connsiteX1612" fmla="*/ 1818065 w 1887636"/>
                <a:gd name="connsiteY1612" fmla="*/ 610510 h 1948259"/>
                <a:gd name="connsiteX1613" fmla="*/ 1801198 w 1887636"/>
                <a:gd name="connsiteY1613" fmla="*/ 569533 h 1948259"/>
                <a:gd name="connsiteX1614" fmla="*/ 1784777 w 1887636"/>
                <a:gd name="connsiteY1614" fmla="*/ 535055 h 1948259"/>
                <a:gd name="connsiteX1615" fmla="*/ 1765727 w 1887636"/>
                <a:gd name="connsiteY1615" fmla="*/ 497302 h 1948259"/>
                <a:gd name="connsiteX1616" fmla="*/ 1744395 w 1887636"/>
                <a:gd name="connsiteY1616" fmla="*/ 459599 h 1948259"/>
                <a:gd name="connsiteX1617" fmla="*/ 1722815 w 1887636"/>
                <a:gd name="connsiteY1617" fmla="*/ 425269 h 1948259"/>
                <a:gd name="connsiteX1618" fmla="*/ 1698358 w 1887636"/>
                <a:gd name="connsiteY1618" fmla="*/ 390989 h 1948259"/>
                <a:gd name="connsiteX1619" fmla="*/ 1673702 w 1887636"/>
                <a:gd name="connsiteY1619" fmla="*/ 358396 h 1948259"/>
                <a:gd name="connsiteX1620" fmla="*/ 1646615 w 1887636"/>
                <a:gd name="connsiteY1620" fmla="*/ 325802 h 1948259"/>
                <a:gd name="connsiteX1621" fmla="*/ 1618735 w 1887636"/>
                <a:gd name="connsiteY1621" fmla="*/ 294945 h 1948259"/>
                <a:gd name="connsiteX1622" fmla="*/ 1589514 w 1887636"/>
                <a:gd name="connsiteY1622" fmla="*/ 265775 h 1948259"/>
                <a:gd name="connsiteX1623" fmla="*/ 1559501 w 1887636"/>
                <a:gd name="connsiteY1623" fmla="*/ 238341 h 1948259"/>
                <a:gd name="connsiteX1624" fmla="*/ 1528247 w 1887636"/>
                <a:gd name="connsiteY1624" fmla="*/ 210907 h 1948259"/>
                <a:gd name="connsiteX1625" fmla="*/ 1495554 w 1887636"/>
                <a:gd name="connsiteY1625" fmla="*/ 185160 h 1948259"/>
                <a:gd name="connsiteX1626" fmla="*/ 1461423 w 1887636"/>
                <a:gd name="connsiteY1626" fmla="*/ 162885 h 1948259"/>
                <a:gd name="connsiteX1627" fmla="*/ 1426895 w 1887636"/>
                <a:gd name="connsiteY1627" fmla="*/ 138874 h 1948259"/>
                <a:gd name="connsiteX1628" fmla="*/ 1391722 w 1887636"/>
                <a:gd name="connsiteY1628" fmla="*/ 118286 h 1948259"/>
                <a:gd name="connsiteX1629" fmla="*/ 1355061 w 1887636"/>
                <a:gd name="connsiteY1629" fmla="*/ 99435 h 1948259"/>
                <a:gd name="connsiteX1630" fmla="*/ 1317705 w 1887636"/>
                <a:gd name="connsiteY1630" fmla="*/ 82270 h 1948259"/>
                <a:gd name="connsiteX1631" fmla="*/ 1280398 w 1887636"/>
                <a:gd name="connsiteY1631" fmla="*/ 66841 h 1948259"/>
                <a:gd name="connsiteX1632" fmla="*/ 1241554 w 1887636"/>
                <a:gd name="connsiteY1632" fmla="*/ 51413 h 1948259"/>
                <a:gd name="connsiteX1633" fmla="*/ 1202214 w 1887636"/>
                <a:gd name="connsiteY1633" fmla="*/ 39407 h 1948259"/>
                <a:gd name="connsiteX1634" fmla="*/ 1162477 w 1887636"/>
                <a:gd name="connsiteY1634" fmla="*/ 29089 h 1948259"/>
                <a:gd name="connsiteX1635" fmla="*/ 1122690 w 1887636"/>
                <a:gd name="connsiteY1635" fmla="*/ 20506 h 1948259"/>
                <a:gd name="connsiteX1636" fmla="*/ 1083052 w 1887636"/>
                <a:gd name="connsiteY1636" fmla="*/ 13660 h 1948259"/>
                <a:gd name="connsiteX1637" fmla="*/ 1041976 w 1887636"/>
                <a:gd name="connsiteY1637" fmla="*/ 8501 h 1948259"/>
                <a:gd name="connsiteX1638" fmla="*/ 1000552 w 1887636"/>
                <a:gd name="connsiteY1638" fmla="*/ 3391 h 1948259"/>
                <a:gd name="connsiteX1639" fmla="*/ 918448 w 1887636"/>
                <a:gd name="connsiteY1639" fmla="*/ 3391 h 1948259"/>
                <a:gd name="connsiteX1640" fmla="*/ 877124 w 1887636"/>
                <a:gd name="connsiteY1640" fmla="*/ 5078 h 1948259"/>
                <a:gd name="connsiteX1641" fmla="*/ 836593 w 1887636"/>
                <a:gd name="connsiteY1641" fmla="*/ 10237 h 1948259"/>
                <a:gd name="connsiteX1642" fmla="*/ 795715 w 1887636"/>
                <a:gd name="connsiteY1642" fmla="*/ 13858 h 1948259"/>
                <a:gd name="connsiteX1643" fmla="*/ 755085 w 1887636"/>
                <a:gd name="connsiteY1643" fmla="*/ 22242 h 1948259"/>
                <a:gd name="connsiteX1644" fmla="*/ 715199 w 1887636"/>
                <a:gd name="connsiteY1644" fmla="*/ 32512 h 1948259"/>
                <a:gd name="connsiteX1645" fmla="*/ 675908 w 1887636"/>
                <a:gd name="connsiteY1645" fmla="*/ 42830 h 1948259"/>
                <a:gd name="connsiteX1646" fmla="*/ 637163 w 1887636"/>
                <a:gd name="connsiteY1646" fmla="*/ 56523 h 1948259"/>
                <a:gd name="connsiteX1647" fmla="*/ 598071 w 1887636"/>
                <a:gd name="connsiteY1647" fmla="*/ 72001 h 1948259"/>
                <a:gd name="connsiteX1648" fmla="*/ 560765 w 1887636"/>
                <a:gd name="connsiteY1648" fmla="*/ 87429 h 1948259"/>
                <a:gd name="connsiteX1649" fmla="*/ 523260 w 1887636"/>
                <a:gd name="connsiteY1649" fmla="*/ 106281 h 1948259"/>
                <a:gd name="connsiteX1650" fmla="*/ 485855 w 1887636"/>
                <a:gd name="connsiteY1650" fmla="*/ 126869 h 1948259"/>
                <a:gd name="connsiteX1651" fmla="*/ 451475 w 1887636"/>
                <a:gd name="connsiteY1651" fmla="*/ 147457 h 1948259"/>
                <a:gd name="connsiteX1652" fmla="*/ 416253 w 1887636"/>
                <a:gd name="connsiteY1652" fmla="*/ 169731 h 1948259"/>
                <a:gd name="connsiteX1653" fmla="*/ 383163 w 1887636"/>
                <a:gd name="connsiteY1653" fmla="*/ 195478 h 1948259"/>
                <a:gd name="connsiteX1654" fmla="*/ 350967 w 1887636"/>
                <a:gd name="connsiteY1654" fmla="*/ 221176 h 1948259"/>
                <a:gd name="connsiteX1655" fmla="*/ 319068 w 1887636"/>
                <a:gd name="connsiteY1655" fmla="*/ 248610 h 1948259"/>
                <a:gd name="connsiteX1656" fmla="*/ 289600 w 1887636"/>
                <a:gd name="connsiteY1656" fmla="*/ 277780 h 1948259"/>
                <a:gd name="connsiteX1657" fmla="*/ 260380 w 1887636"/>
                <a:gd name="connsiteY1657" fmla="*/ 306951 h 1948259"/>
                <a:gd name="connsiteX1658" fmla="*/ 233045 w 1887636"/>
                <a:gd name="connsiteY1658" fmla="*/ 337808 h 1948259"/>
                <a:gd name="connsiteX1659" fmla="*/ 206554 w 1887636"/>
                <a:gd name="connsiteY1659" fmla="*/ 372137 h 1948259"/>
                <a:gd name="connsiteX1660" fmla="*/ 182146 w 1887636"/>
                <a:gd name="connsiteY1660" fmla="*/ 404681 h 1948259"/>
                <a:gd name="connsiteX1661" fmla="*/ 158730 w 1887636"/>
                <a:gd name="connsiteY1661" fmla="*/ 440698 h 1948259"/>
                <a:gd name="connsiteX1662" fmla="*/ 137299 w 1887636"/>
                <a:gd name="connsiteY1662" fmla="*/ 475027 h 1948259"/>
                <a:gd name="connsiteX1663" fmla="*/ 116265 w 1887636"/>
                <a:gd name="connsiteY1663" fmla="*/ 512730 h 1948259"/>
                <a:gd name="connsiteX1664" fmla="*/ 98356 w 1887636"/>
                <a:gd name="connsiteY1664" fmla="*/ 550483 h 1948259"/>
                <a:gd name="connsiteX1665" fmla="*/ 80844 w 1887636"/>
                <a:gd name="connsiteY1665" fmla="*/ 588236 h 1948259"/>
                <a:gd name="connsiteX1666" fmla="*/ 65366 w 1887636"/>
                <a:gd name="connsiteY1666" fmla="*/ 625939 h 1948259"/>
                <a:gd name="connsiteX1667" fmla="*/ 51624 w 1887636"/>
                <a:gd name="connsiteY1667" fmla="*/ 667115 h 1948259"/>
                <a:gd name="connsiteX1668" fmla="*/ 39072 w 1887636"/>
                <a:gd name="connsiteY1668" fmla="*/ 706554 h 1948259"/>
                <a:gd name="connsiteX1669" fmla="*/ 28903 w 1887636"/>
                <a:gd name="connsiteY1669" fmla="*/ 747730 h 1948259"/>
                <a:gd name="connsiteX1670" fmla="*/ 20271 w 1887636"/>
                <a:gd name="connsiteY1670" fmla="*/ 787169 h 1948259"/>
                <a:gd name="connsiteX1671" fmla="*/ 13127 w 1887636"/>
                <a:gd name="connsiteY1671" fmla="*/ 828296 h 1948259"/>
                <a:gd name="connsiteX1672" fmla="*/ 7223 w 1887636"/>
                <a:gd name="connsiteY1672" fmla="*/ 871208 h 1948259"/>
                <a:gd name="connsiteX1673" fmla="*/ 4594 w 1887636"/>
                <a:gd name="connsiteY1673" fmla="*/ 912334 h 1948259"/>
                <a:gd name="connsiteX1674" fmla="*/ 2610 w 1887636"/>
                <a:gd name="connsiteY1674" fmla="*/ 955246 h 1948259"/>
                <a:gd name="connsiteX1675" fmla="*/ 3255 w 1887636"/>
                <a:gd name="connsiteY1675" fmla="*/ 996372 h 1948259"/>
                <a:gd name="connsiteX1676" fmla="*/ 4842 w 1887636"/>
                <a:gd name="connsiteY1676" fmla="*/ 1037548 h 1948259"/>
                <a:gd name="connsiteX1677" fmla="*/ 8612 w 1887636"/>
                <a:gd name="connsiteY1677" fmla="*/ 1078724 h 1948259"/>
                <a:gd name="connsiteX1678" fmla="*/ 13474 w 1887636"/>
                <a:gd name="connsiteY1678" fmla="*/ 1121586 h 1948259"/>
                <a:gd name="connsiteX1679" fmla="*/ 20667 w 1887636"/>
                <a:gd name="connsiteY1679" fmla="*/ 1162762 h 1948259"/>
                <a:gd name="connsiteX1680" fmla="*/ 29349 w 1887636"/>
                <a:gd name="connsiteY1680" fmla="*/ 1202202 h 1948259"/>
                <a:gd name="connsiteX1681" fmla="*/ 39519 w 1887636"/>
                <a:gd name="connsiteY1681" fmla="*/ 1243377 h 1948259"/>
                <a:gd name="connsiteX1682" fmla="*/ 51773 w 1887636"/>
                <a:gd name="connsiteY1682" fmla="*/ 1282817 h 1948259"/>
                <a:gd name="connsiteX1683" fmla="*/ 65217 w 1887636"/>
                <a:gd name="connsiteY1683" fmla="*/ 1320520 h 1948259"/>
                <a:gd name="connsiteX1684" fmla="*/ 80348 w 1887636"/>
                <a:gd name="connsiteY1684" fmla="*/ 1359959 h 1948259"/>
                <a:gd name="connsiteX1685" fmla="*/ 97513 w 1887636"/>
                <a:gd name="connsiteY1685" fmla="*/ 1397712 h 1948259"/>
                <a:gd name="connsiteX1686" fmla="*/ 115272 w 1887636"/>
                <a:gd name="connsiteY1686" fmla="*/ 1435465 h 1948259"/>
                <a:gd name="connsiteX1687" fmla="*/ 135811 w 1887636"/>
                <a:gd name="connsiteY1687" fmla="*/ 1471481 h 1948259"/>
                <a:gd name="connsiteX1688" fmla="*/ 156696 w 1887636"/>
                <a:gd name="connsiteY1688" fmla="*/ 1505761 h 1948259"/>
                <a:gd name="connsiteX1689" fmla="*/ 178673 w 1887636"/>
                <a:gd name="connsiteY1689" fmla="*/ 1540041 h 1948259"/>
                <a:gd name="connsiteX1690" fmla="*/ 203280 w 1887636"/>
                <a:gd name="connsiteY1690" fmla="*/ 1572635 h 1948259"/>
                <a:gd name="connsiteX1691" fmla="*/ 227935 w 1887636"/>
                <a:gd name="connsiteY1691" fmla="*/ 1605228 h 1948259"/>
                <a:gd name="connsiteX1692" fmla="*/ 254030 w 1887636"/>
                <a:gd name="connsiteY1692" fmla="*/ 1636085 h 1948259"/>
                <a:gd name="connsiteX1693" fmla="*/ 282159 w 1887636"/>
                <a:gd name="connsiteY1693" fmla="*/ 1663569 h 1948259"/>
                <a:gd name="connsiteX1694" fmla="*/ 310138 w 1887636"/>
                <a:gd name="connsiteY1694" fmla="*/ 1691003 h 1948259"/>
                <a:gd name="connsiteX1695" fmla="*/ 339954 w 1887636"/>
                <a:gd name="connsiteY1695" fmla="*/ 1718437 h 1948259"/>
                <a:gd name="connsiteX1696" fmla="*/ 371059 w 1887636"/>
                <a:gd name="connsiteY1696" fmla="*/ 1745871 h 1948259"/>
                <a:gd name="connsiteX1697" fmla="*/ 402660 w 1887636"/>
                <a:gd name="connsiteY1697" fmla="*/ 1768145 h 1948259"/>
                <a:gd name="connsiteX1698" fmla="*/ 435352 w 1887636"/>
                <a:gd name="connsiteY1698" fmla="*/ 1792156 h 1948259"/>
                <a:gd name="connsiteX1699" fmla="*/ 468888 w 1887636"/>
                <a:gd name="connsiteY1699" fmla="*/ 1812744 h 1948259"/>
                <a:gd name="connsiteX1700" fmla="*/ 502821 w 1887636"/>
                <a:gd name="connsiteY1700" fmla="*/ 1831645 h 1948259"/>
                <a:gd name="connsiteX1701" fmla="*/ 537498 w 1887636"/>
                <a:gd name="connsiteY1701" fmla="*/ 1850497 h 1948259"/>
                <a:gd name="connsiteX1702" fmla="*/ 573514 w 1887636"/>
                <a:gd name="connsiteY1702" fmla="*/ 1867662 h 1948259"/>
                <a:gd name="connsiteX1703" fmla="*/ 610374 w 1887636"/>
                <a:gd name="connsiteY1703" fmla="*/ 1883090 h 1948259"/>
                <a:gd name="connsiteX1704" fmla="*/ 646936 w 1887636"/>
                <a:gd name="connsiteY1704" fmla="*/ 1895096 h 1948259"/>
                <a:gd name="connsiteX1705" fmla="*/ 684292 w 1887636"/>
                <a:gd name="connsiteY1705" fmla="*/ 1908788 h 1948259"/>
                <a:gd name="connsiteX1706" fmla="*/ 722045 w 1887636"/>
                <a:gd name="connsiteY1706" fmla="*/ 1919107 h 1948259"/>
                <a:gd name="connsiteX1707" fmla="*/ 755382 w 1887636"/>
                <a:gd name="connsiteY1707" fmla="*/ 1925953 h 1948259"/>
                <a:gd name="connsiteX1708" fmla="*/ 1081614 w 1887636"/>
                <a:gd name="connsiteY1708" fmla="*/ 1944804 h 1948259"/>
                <a:gd name="connsiteX1709" fmla="*/ 1105228 w 1887636"/>
                <a:gd name="connsiteY1709" fmla="*/ 1931112 h 1948259"/>
                <a:gd name="connsiteX1710" fmla="*/ 1142187 w 1887636"/>
                <a:gd name="connsiteY1710" fmla="*/ 1924216 h 1948259"/>
                <a:gd name="connsiteX1711" fmla="*/ 1179344 w 1887636"/>
                <a:gd name="connsiteY1711" fmla="*/ 1912211 h 1948259"/>
                <a:gd name="connsiteX1712" fmla="*/ 1216005 w 1887636"/>
                <a:gd name="connsiteY1712" fmla="*/ 1903678 h 1948259"/>
                <a:gd name="connsiteX1713" fmla="*/ 1252369 w 1887636"/>
                <a:gd name="connsiteY1713" fmla="*/ 1891673 h 1948259"/>
                <a:gd name="connsiteX1714" fmla="*/ 1288237 w 1887636"/>
                <a:gd name="connsiteY1714" fmla="*/ 1877931 h 1948259"/>
                <a:gd name="connsiteX1715" fmla="*/ 1322715 w 1887636"/>
                <a:gd name="connsiteY1715" fmla="*/ 1862502 h 1948259"/>
                <a:gd name="connsiteX1716" fmla="*/ 1356549 w 1887636"/>
                <a:gd name="connsiteY1716" fmla="*/ 1847074 h 1948259"/>
                <a:gd name="connsiteX1717" fmla="*/ 1391375 w 1887636"/>
                <a:gd name="connsiteY1717" fmla="*/ 1828173 h 1948259"/>
                <a:gd name="connsiteX1718" fmla="*/ 1423869 w 1887636"/>
                <a:gd name="connsiteY1718" fmla="*/ 1809321 h 1948259"/>
                <a:gd name="connsiteX1719" fmla="*/ 1455917 w 1887636"/>
                <a:gd name="connsiteY1719" fmla="*/ 1788733 h 1948259"/>
                <a:gd name="connsiteX1720" fmla="*/ 1486773 w 1887636"/>
                <a:gd name="connsiteY1720" fmla="*/ 1766459 h 1948259"/>
                <a:gd name="connsiteX1721" fmla="*/ 1516588 w 1887636"/>
                <a:gd name="connsiteY1721" fmla="*/ 1745871 h 1948259"/>
                <a:gd name="connsiteX1722" fmla="*/ 1545362 w 1887636"/>
                <a:gd name="connsiteY1722" fmla="*/ 1720123 h 1948259"/>
                <a:gd name="connsiteX1723" fmla="*/ 1574780 w 1887636"/>
                <a:gd name="connsiteY1723" fmla="*/ 1696112 h 1948259"/>
                <a:gd name="connsiteX1724" fmla="*/ 1601420 w 1887636"/>
                <a:gd name="connsiteY1724" fmla="*/ 1670415 h 1948259"/>
                <a:gd name="connsiteX1725" fmla="*/ 1627664 w 1887636"/>
                <a:gd name="connsiteY1725" fmla="*/ 1642981 h 1948259"/>
                <a:gd name="connsiteX1726" fmla="*/ 1652866 w 1887636"/>
                <a:gd name="connsiteY1726" fmla="*/ 1613810 h 1948259"/>
                <a:gd name="connsiteX1727" fmla="*/ 1676430 w 1887636"/>
                <a:gd name="connsiteY1727" fmla="*/ 1586377 h 1948259"/>
                <a:gd name="connsiteX1728" fmla="*/ 1698903 w 1887636"/>
                <a:gd name="connsiteY1728" fmla="*/ 1553783 h 1948259"/>
                <a:gd name="connsiteX1729" fmla="*/ 1720781 w 1887636"/>
                <a:gd name="connsiteY1729" fmla="*/ 1524613 h 1948259"/>
                <a:gd name="connsiteX1730" fmla="*/ 1741319 w 1887636"/>
                <a:gd name="connsiteY1730" fmla="*/ 1492019 h 1948259"/>
                <a:gd name="connsiteX1731" fmla="*/ 1760022 w 1887636"/>
                <a:gd name="connsiteY1731" fmla="*/ 1457739 h 1948259"/>
                <a:gd name="connsiteX1732" fmla="*/ 1777981 w 1887636"/>
                <a:gd name="connsiteY1732" fmla="*/ 1426882 h 1948259"/>
                <a:gd name="connsiteX1733" fmla="*/ 1793806 w 1887636"/>
                <a:gd name="connsiteY1733" fmla="*/ 1394289 h 1948259"/>
                <a:gd name="connsiteX1734" fmla="*/ 1809135 w 1887636"/>
                <a:gd name="connsiteY1734" fmla="*/ 1359959 h 1948259"/>
                <a:gd name="connsiteX1735" fmla="*/ 1823224 w 1887636"/>
                <a:gd name="connsiteY1735" fmla="*/ 1323943 h 1948259"/>
                <a:gd name="connsiteX1736" fmla="*/ 1835180 w 1887636"/>
                <a:gd name="connsiteY1736" fmla="*/ 1289663 h 1948259"/>
                <a:gd name="connsiteX1737" fmla="*/ 1847136 w 1887636"/>
                <a:gd name="connsiteY1737" fmla="*/ 1251960 h 1948259"/>
                <a:gd name="connsiteX1738" fmla="*/ 1856462 w 1887636"/>
                <a:gd name="connsiteY1738" fmla="*/ 1215943 h 1948259"/>
                <a:gd name="connsiteX1739" fmla="*/ 1864946 w 1887636"/>
                <a:gd name="connsiteY1739" fmla="*/ 1179927 h 1948259"/>
                <a:gd name="connsiteX1740" fmla="*/ 1871643 w 1887636"/>
                <a:gd name="connsiteY1740" fmla="*/ 1142174 h 1948259"/>
                <a:gd name="connsiteX1741" fmla="*/ 1878043 w 1887636"/>
                <a:gd name="connsiteY1741" fmla="*/ 1106158 h 1948259"/>
                <a:gd name="connsiteX1742" fmla="*/ 1882160 w 1887636"/>
                <a:gd name="connsiteY1742" fmla="*/ 1070141 h 1948259"/>
                <a:gd name="connsiteX1743" fmla="*/ 1884542 w 1887636"/>
                <a:gd name="connsiteY1743" fmla="*/ 1030702 h 1948259"/>
                <a:gd name="connsiteX1744" fmla="*/ 1886377 w 1887636"/>
                <a:gd name="connsiteY1744" fmla="*/ 994685 h 1948259"/>
                <a:gd name="connsiteX1745" fmla="*/ 1886526 w 1887636"/>
                <a:gd name="connsiteY1745" fmla="*/ 955246 h 1948259"/>
                <a:gd name="connsiteX1746" fmla="*/ 1885037 w 1887636"/>
                <a:gd name="connsiteY1746" fmla="*/ 920916 h 1948259"/>
                <a:gd name="connsiteX1747" fmla="*/ 1882656 w 1887636"/>
                <a:gd name="connsiteY1747" fmla="*/ 884900 h 1948259"/>
                <a:gd name="connsiteX1748" fmla="*/ 1878538 w 1887636"/>
                <a:gd name="connsiteY1748" fmla="*/ 845460 h 1948259"/>
                <a:gd name="connsiteX1749" fmla="*/ 1872635 w 1887636"/>
                <a:gd name="connsiteY1749" fmla="*/ 809444 h 1948259"/>
                <a:gd name="connsiteX1750" fmla="*/ 1867029 w 1887636"/>
                <a:gd name="connsiteY1750" fmla="*/ 773725 h 1948259"/>
                <a:gd name="connsiteX1751" fmla="*/ 1858645 w 1887636"/>
                <a:gd name="connsiteY1751" fmla="*/ 735725 h 1948259"/>
                <a:gd name="connsiteX1752" fmla="*/ 1848674 w 1887636"/>
                <a:gd name="connsiteY1752" fmla="*/ 699708 h 1948259"/>
                <a:gd name="connsiteX1753" fmla="*/ 1838206 w 1887636"/>
                <a:gd name="connsiteY1753" fmla="*/ 665378 h 1948259"/>
                <a:gd name="connsiteX1754" fmla="*/ 1825903 w 1887636"/>
                <a:gd name="connsiteY1754" fmla="*/ 631098 h 1948259"/>
                <a:gd name="connsiteX1755" fmla="*/ 1812658 w 1887636"/>
                <a:gd name="connsiteY1755" fmla="*/ 596769 h 1948259"/>
                <a:gd name="connsiteX1756" fmla="*/ 1798221 w 1887636"/>
                <a:gd name="connsiteY1756" fmla="*/ 562489 h 1948259"/>
                <a:gd name="connsiteX1757" fmla="*/ 1782644 w 1887636"/>
                <a:gd name="connsiteY1757" fmla="*/ 528209 h 1948259"/>
                <a:gd name="connsiteX1758" fmla="*/ 1765628 w 1887636"/>
                <a:gd name="connsiteY1758" fmla="*/ 495615 h 1948259"/>
                <a:gd name="connsiteX1759" fmla="*/ 1746826 w 1887636"/>
                <a:gd name="connsiteY1759" fmla="*/ 464709 h 1948259"/>
                <a:gd name="connsiteX1760" fmla="*/ 1727428 w 1887636"/>
                <a:gd name="connsiteY1760" fmla="*/ 432165 h 1948259"/>
                <a:gd name="connsiteX1761" fmla="*/ 1706841 w 1887636"/>
                <a:gd name="connsiteY1761" fmla="*/ 404681 h 1948259"/>
                <a:gd name="connsiteX1762" fmla="*/ 1685707 w 1887636"/>
                <a:gd name="connsiteY1762" fmla="*/ 372137 h 1948259"/>
                <a:gd name="connsiteX1763" fmla="*/ 1662142 w 1887636"/>
                <a:gd name="connsiteY1763" fmla="*/ 342967 h 1948259"/>
                <a:gd name="connsiteX1764" fmla="*/ 1638280 w 1887636"/>
                <a:gd name="connsiteY1764" fmla="*/ 317220 h 1948259"/>
                <a:gd name="connsiteX1765" fmla="*/ 1613674 w 1887636"/>
                <a:gd name="connsiteY1765" fmla="*/ 289786 h 1948259"/>
                <a:gd name="connsiteX1766" fmla="*/ 1587927 w 1887636"/>
                <a:gd name="connsiteY1766" fmla="*/ 264088 h 1948259"/>
                <a:gd name="connsiteX1767" fmla="*/ 1561585 w 1887636"/>
                <a:gd name="connsiteY1767" fmla="*/ 240077 h 1948259"/>
                <a:gd name="connsiteX1768" fmla="*/ 1533357 w 1887636"/>
                <a:gd name="connsiteY1768" fmla="*/ 216066 h 1948259"/>
                <a:gd name="connsiteX1769" fmla="*/ 1505079 w 1887636"/>
                <a:gd name="connsiteY1769" fmla="*/ 193742 h 1948259"/>
                <a:gd name="connsiteX1770" fmla="*/ 1475958 w 1887636"/>
                <a:gd name="connsiteY1770" fmla="*/ 171467 h 1948259"/>
                <a:gd name="connsiteX1771" fmla="*/ 1445548 w 1887636"/>
                <a:gd name="connsiteY1771" fmla="*/ 150880 h 1948259"/>
                <a:gd name="connsiteX1772" fmla="*/ 1414641 w 1887636"/>
                <a:gd name="connsiteY1772" fmla="*/ 132028 h 1948259"/>
                <a:gd name="connsiteX1773" fmla="*/ 1383338 w 1887636"/>
                <a:gd name="connsiteY1773" fmla="*/ 114863 h 1948259"/>
                <a:gd name="connsiteX1774" fmla="*/ 1351340 w 1887636"/>
                <a:gd name="connsiteY1774" fmla="*/ 97698 h 1948259"/>
                <a:gd name="connsiteX1775" fmla="*/ 1318251 w 1887636"/>
                <a:gd name="connsiteY1775" fmla="*/ 84006 h 1948259"/>
                <a:gd name="connsiteX1776" fmla="*/ 1284566 w 1887636"/>
                <a:gd name="connsiteY1776" fmla="*/ 68528 h 1948259"/>
                <a:gd name="connsiteX1777" fmla="*/ 1251228 w 1887636"/>
                <a:gd name="connsiteY1777" fmla="*/ 56523 h 1948259"/>
                <a:gd name="connsiteX1778" fmla="*/ 1217246 w 1887636"/>
                <a:gd name="connsiteY1778" fmla="*/ 42830 h 1948259"/>
                <a:gd name="connsiteX1779" fmla="*/ 1182569 w 1887636"/>
                <a:gd name="connsiteY1779" fmla="*/ 32512 h 1948259"/>
                <a:gd name="connsiteX1780" fmla="*/ 1147495 w 1887636"/>
                <a:gd name="connsiteY1780" fmla="*/ 23979 h 1948259"/>
                <a:gd name="connsiteX1781" fmla="*/ 1111875 w 1887636"/>
                <a:gd name="connsiteY1781" fmla="*/ 17083 h 1948259"/>
                <a:gd name="connsiteX1782" fmla="*/ 1076206 w 1887636"/>
                <a:gd name="connsiteY1782" fmla="*/ 11973 h 1948259"/>
                <a:gd name="connsiteX1783" fmla="*/ 1040488 w 1887636"/>
                <a:gd name="connsiteY1783" fmla="*/ 6814 h 1948259"/>
                <a:gd name="connsiteX1784" fmla="*/ 1003975 w 1887636"/>
                <a:gd name="connsiteY1784" fmla="*/ 3391 h 1948259"/>
                <a:gd name="connsiteX1785" fmla="*/ 896075 w 1887636"/>
                <a:gd name="connsiteY1785" fmla="*/ 3391 h 1948259"/>
                <a:gd name="connsiteX1786" fmla="*/ 860455 w 1887636"/>
                <a:gd name="connsiteY1786" fmla="*/ 6814 h 1948259"/>
                <a:gd name="connsiteX1787" fmla="*/ 823694 w 1887636"/>
                <a:gd name="connsiteY1787" fmla="*/ 10237 h 1948259"/>
                <a:gd name="connsiteX1788" fmla="*/ 787827 w 1887636"/>
                <a:gd name="connsiteY1788" fmla="*/ 17083 h 1948259"/>
                <a:gd name="connsiteX1789" fmla="*/ 753001 w 1887636"/>
                <a:gd name="connsiteY1789" fmla="*/ 23979 h 1948259"/>
                <a:gd name="connsiteX1790" fmla="*/ 717282 w 1887636"/>
                <a:gd name="connsiteY1790" fmla="*/ 30825 h 1948259"/>
                <a:gd name="connsiteX1791" fmla="*/ 682209 w 1887636"/>
                <a:gd name="connsiteY1791" fmla="*/ 41094 h 1948259"/>
                <a:gd name="connsiteX1792" fmla="*/ 648177 w 1887636"/>
                <a:gd name="connsiteY1792" fmla="*/ 51413 h 1948259"/>
                <a:gd name="connsiteX1793" fmla="*/ 613797 w 1887636"/>
                <a:gd name="connsiteY1793" fmla="*/ 65105 h 1948259"/>
                <a:gd name="connsiteX1794" fmla="*/ 579815 w 1887636"/>
                <a:gd name="connsiteY1794" fmla="*/ 78847 h 1948259"/>
                <a:gd name="connsiteX1795" fmla="*/ 547321 w 1887636"/>
                <a:gd name="connsiteY1795" fmla="*/ 94275 h 1948259"/>
                <a:gd name="connsiteX1796" fmla="*/ 514479 w 1887636"/>
                <a:gd name="connsiteY1796" fmla="*/ 109704 h 1948259"/>
                <a:gd name="connsiteX1797" fmla="*/ 482084 w 1887636"/>
                <a:gd name="connsiteY1797" fmla="*/ 126869 h 1948259"/>
                <a:gd name="connsiteX1798" fmla="*/ 451575 w 1887636"/>
                <a:gd name="connsiteY1798" fmla="*/ 147457 h 1948259"/>
                <a:gd name="connsiteX1799" fmla="*/ 420420 w 1887636"/>
                <a:gd name="connsiteY1799" fmla="*/ 166308 h 1948259"/>
                <a:gd name="connsiteX1800" fmla="*/ 391497 w 1887636"/>
                <a:gd name="connsiteY1800" fmla="*/ 188583 h 1948259"/>
                <a:gd name="connsiteX1801" fmla="*/ 361980 w 1887636"/>
                <a:gd name="connsiteY1801" fmla="*/ 210907 h 1948259"/>
                <a:gd name="connsiteX1802" fmla="*/ 334298 w 1887636"/>
                <a:gd name="connsiteY1802" fmla="*/ 234918 h 1948259"/>
                <a:gd name="connsiteX1803" fmla="*/ 307063 w 1887636"/>
                <a:gd name="connsiteY1803" fmla="*/ 258929 h 1948259"/>
                <a:gd name="connsiteX1804" fmla="*/ 280224 w 1887636"/>
                <a:gd name="connsiteY1804" fmla="*/ 284626 h 1948259"/>
                <a:gd name="connsiteX1805" fmla="*/ 255915 w 1887636"/>
                <a:gd name="connsiteY1805" fmla="*/ 312110 h 1948259"/>
                <a:gd name="connsiteX1806" fmla="*/ 231656 w 1887636"/>
                <a:gd name="connsiteY1806" fmla="*/ 339544 h 1948259"/>
                <a:gd name="connsiteX1807" fmla="*/ 207943 w 1887636"/>
                <a:gd name="connsiteY1807" fmla="*/ 368665 h 1948259"/>
                <a:gd name="connsiteX1808" fmla="*/ 185916 w 1887636"/>
                <a:gd name="connsiteY1808" fmla="*/ 397835 h 1948259"/>
                <a:gd name="connsiteX1809" fmla="*/ 165328 w 1887636"/>
                <a:gd name="connsiteY1809" fmla="*/ 428692 h 1948259"/>
                <a:gd name="connsiteX1810" fmla="*/ 145385 w 1887636"/>
                <a:gd name="connsiteY1810" fmla="*/ 459599 h 1948259"/>
                <a:gd name="connsiteX1811" fmla="*/ 126881 w 1887636"/>
                <a:gd name="connsiteY1811" fmla="*/ 492192 h 1948259"/>
                <a:gd name="connsiteX1812" fmla="*/ 108625 w 1887636"/>
                <a:gd name="connsiteY1812" fmla="*/ 524736 h 1948259"/>
                <a:gd name="connsiteX1813" fmla="*/ 93544 w 1887636"/>
                <a:gd name="connsiteY1813" fmla="*/ 557329 h 1948259"/>
                <a:gd name="connsiteX1814" fmla="*/ 78512 w 1887636"/>
                <a:gd name="connsiteY1814" fmla="*/ 591659 h 1948259"/>
                <a:gd name="connsiteX1815" fmla="*/ 65018 w 1887636"/>
                <a:gd name="connsiteY1815" fmla="*/ 625939 h 1948259"/>
                <a:gd name="connsiteX1816" fmla="*/ 52517 w 1887636"/>
                <a:gd name="connsiteY1816" fmla="*/ 660219 h 1948259"/>
                <a:gd name="connsiteX1817" fmla="*/ 41900 w 1887636"/>
                <a:gd name="connsiteY1817" fmla="*/ 696235 h 1948259"/>
                <a:gd name="connsiteX1818" fmla="*/ 32425 w 1887636"/>
                <a:gd name="connsiteY1818" fmla="*/ 732252 h 1948259"/>
                <a:gd name="connsiteX1819" fmla="*/ 24091 w 1887636"/>
                <a:gd name="connsiteY1819" fmla="*/ 768268 h 1948259"/>
                <a:gd name="connsiteX1820" fmla="*/ 17096 w 1887636"/>
                <a:gd name="connsiteY1820" fmla="*/ 804285 h 1948259"/>
                <a:gd name="connsiteX1821" fmla="*/ 11440 w 1887636"/>
                <a:gd name="connsiteY1821" fmla="*/ 842037 h 1948259"/>
                <a:gd name="connsiteX1822" fmla="*/ 6430 w 1887636"/>
                <a:gd name="connsiteY1822" fmla="*/ 878054 h 1948259"/>
                <a:gd name="connsiteX1823" fmla="*/ 3453 w 1887636"/>
                <a:gd name="connsiteY1823" fmla="*/ 914070 h 1948259"/>
                <a:gd name="connsiteX1824" fmla="*/ 2510 w 1887636"/>
                <a:gd name="connsiteY1824" fmla="*/ 951823 h 1948259"/>
                <a:gd name="connsiteX1825" fmla="*/ 2560 w 1887636"/>
                <a:gd name="connsiteY1825" fmla="*/ 987839 h 1948259"/>
                <a:gd name="connsiteX1826" fmla="*/ 3453 w 1887636"/>
                <a:gd name="connsiteY1826" fmla="*/ 1025543 h 1948259"/>
                <a:gd name="connsiteX1827" fmla="*/ 6380 w 1887636"/>
                <a:gd name="connsiteY1827" fmla="*/ 1061559 h 1948259"/>
                <a:gd name="connsiteX1828" fmla="*/ 9753 w 1887636"/>
                <a:gd name="connsiteY1828" fmla="*/ 1099312 h 1948259"/>
                <a:gd name="connsiteX1829" fmla="*/ 15111 w 1887636"/>
                <a:gd name="connsiteY1829" fmla="*/ 1135328 h 1948259"/>
                <a:gd name="connsiteX1830" fmla="*/ 21808 w 1887636"/>
                <a:gd name="connsiteY1830" fmla="*/ 1169608 h 1948259"/>
                <a:gd name="connsiteX1831" fmla="*/ 29845 w 1887636"/>
                <a:gd name="connsiteY1831" fmla="*/ 1207361 h 1948259"/>
                <a:gd name="connsiteX1832" fmla="*/ 38428 w 1887636"/>
                <a:gd name="connsiteY1832" fmla="*/ 1243377 h 1948259"/>
                <a:gd name="connsiteX1833" fmla="*/ 49193 w 1887636"/>
                <a:gd name="connsiteY1833" fmla="*/ 1277657 h 1948259"/>
                <a:gd name="connsiteX1834" fmla="*/ 61595 w 1887636"/>
                <a:gd name="connsiteY1834" fmla="*/ 1313674 h 1948259"/>
                <a:gd name="connsiteX1835" fmla="*/ 73948 w 1887636"/>
                <a:gd name="connsiteY1835" fmla="*/ 1346267 h 1948259"/>
                <a:gd name="connsiteX1836" fmla="*/ 87690 w 1887636"/>
                <a:gd name="connsiteY1836" fmla="*/ 1380547 h 1948259"/>
                <a:gd name="connsiteX1837" fmla="*/ 103813 w 1887636"/>
                <a:gd name="connsiteY1837" fmla="*/ 1413141 h 1948259"/>
                <a:gd name="connsiteX1838" fmla="*/ 120035 w 1887636"/>
                <a:gd name="connsiteY1838" fmla="*/ 1443998 h 1948259"/>
                <a:gd name="connsiteX1839" fmla="*/ 137448 w 1887636"/>
                <a:gd name="connsiteY1839" fmla="*/ 1476591 h 1948259"/>
                <a:gd name="connsiteX1840" fmla="*/ 156300 w 1887636"/>
                <a:gd name="connsiteY1840" fmla="*/ 1505761 h 1948259"/>
                <a:gd name="connsiteX1841" fmla="*/ 176441 w 1887636"/>
                <a:gd name="connsiteY1841" fmla="*/ 1538355 h 1948259"/>
                <a:gd name="connsiteX1842" fmla="*/ 197525 w 1887636"/>
                <a:gd name="connsiteY1842" fmla="*/ 1567525 h 1948259"/>
                <a:gd name="connsiteX1843" fmla="*/ 219105 w 1887636"/>
                <a:gd name="connsiteY1843" fmla="*/ 1594959 h 1948259"/>
                <a:gd name="connsiteX1844" fmla="*/ 242620 w 1887636"/>
                <a:gd name="connsiteY1844" fmla="*/ 1622393 h 1948259"/>
                <a:gd name="connsiteX1845" fmla="*/ 265936 w 1887636"/>
                <a:gd name="connsiteY1845" fmla="*/ 1649827 h 1948259"/>
                <a:gd name="connsiteX1846" fmla="*/ 291733 w 1887636"/>
                <a:gd name="connsiteY1846" fmla="*/ 1672647 h 1948259"/>
                <a:gd name="connsiteX1847" fmla="*/ 316637 w 1887636"/>
                <a:gd name="connsiteY1847" fmla="*/ 1697849 h 1948259"/>
                <a:gd name="connsiteX1848" fmla="*/ 342781 w 1887636"/>
                <a:gd name="connsiteY1848" fmla="*/ 1721860 h 1948259"/>
                <a:gd name="connsiteX1849" fmla="*/ 370166 w 1887636"/>
                <a:gd name="connsiteY1849" fmla="*/ 1745871 h 1948259"/>
                <a:gd name="connsiteX1850" fmla="*/ 398046 w 1887636"/>
                <a:gd name="connsiteY1850" fmla="*/ 1766459 h 1948259"/>
                <a:gd name="connsiteX1851" fmla="*/ 426720 w 1887636"/>
                <a:gd name="connsiteY1851" fmla="*/ 1787046 h 1948259"/>
                <a:gd name="connsiteX1852" fmla="*/ 455345 w 1887636"/>
                <a:gd name="connsiteY1852" fmla="*/ 1804162 h 1948259"/>
                <a:gd name="connsiteX1853" fmla="*/ 485259 w 1887636"/>
                <a:gd name="connsiteY1853" fmla="*/ 1821525 h 1948259"/>
                <a:gd name="connsiteX1854" fmla="*/ 515273 w 1887636"/>
                <a:gd name="connsiteY1854" fmla="*/ 1838491 h 1948259"/>
                <a:gd name="connsiteX1855" fmla="*/ 546378 w 1887636"/>
                <a:gd name="connsiteY1855" fmla="*/ 1855656 h 1948259"/>
                <a:gd name="connsiteX1856" fmla="*/ 577830 w 1887636"/>
                <a:gd name="connsiteY1856" fmla="*/ 1869348 h 1948259"/>
                <a:gd name="connsiteX1857" fmla="*/ 609928 w 1887636"/>
                <a:gd name="connsiteY1857" fmla="*/ 1881354 h 1948259"/>
                <a:gd name="connsiteX1858" fmla="*/ 641330 w 1887636"/>
                <a:gd name="connsiteY1858" fmla="*/ 1895096 h 1948259"/>
                <a:gd name="connsiteX1859" fmla="*/ 674370 w 1887636"/>
                <a:gd name="connsiteY1859" fmla="*/ 1905365 h 1948259"/>
                <a:gd name="connsiteX1860" fmla="*/ 706864 w 1887636"/>
                <a:gd name="connsiteY1860" fmla="*/ 1912211 h 1948259"/>
                <a:gd name="connsiteX1861" fmla="*/ 741144 w 1887636"/>
                <a:gd name="connsiteY1861" fmla="*/ 1922530 h 1948259"/>
                <a:gd name="connsiteX1862" fmla="*/ 763370 w 1887636"/>
                <a:gd name="connsiteY1862" fmla="*/ 1927689 h 1948259"/>
                <a:gd name="connsiteX1863" fmla="*/ 1088311 w 1887636"/>
                <a:gd name="connsiteY1863" fmla="*/ 1937958 h 1948259"/>
                <a:gd name="connsiteX1864" fmla="*/ 1109097 w 1887636"/>
                <a:gd name="connsiteY1864" fmla="*/ 1931112 h 1948259"/>
                <a:gd name="connsiteX1865" fmla="*/ 1141790 w 1887636"/>
                <a:gd name="connsiteY1865" fmla="*/ 1924216 h 1948259"/>
                <a:gd name="connsiteX1866" fmla="*/ 1174532 w 1887636"/>
                <a:gd name="connsiteY1866" fmla="*/ 1917370 h 1948259"/>
                <a:gd name="connsiteX1867" fmla="*/ 1205984 w 1887636"/>
                <a:gd name="connsiteY1867" fmla="*/ 1905365 h 1948259"/>
                <a:gd name="connsiteX1868" fmla="*/ 1238330 w 1887636"/>
                <a:gd name="connsiteY1868" fmla="*/ 1896782 h 1948259"/>
                <a:gd name="connsiteX1869" fmla="*/ 1269435 w 1887636"/>
                <a:gd name="connsiteY1869" fmla="*/ 1884777 h 1948259"/>
                <a:gd name="connsiteX1870" fmla="*/ 1300738 w 1887636"/>
                <a:gd name="connsiteY1870" fmla="*/ 1871085 h 1948259"/>
                <a:gd name="connsiteX1871" fmla="*/ 1330504 w 1887636"/>
                <a:gd name="connsiteY1871" fmla="*/ 1859079 h 1948259"/>
                <a:gd name="connsiteX1872" fmla="*/ 1360567 w 1887636"/>
                <a:gd name="connsiteY1872" fmla="*/ 1843651 h 1948259"/>
                <a:gd name="connsiteX1873" fmla="*/ 1389986 w 1887636"/>
                <a:gd name="connsiteY1873" fmla="*/ 1829909 h 1948259"/>
                <a:gd name="connsiteX1874" fmla="*/ 1418610 w 1887636"/>
                <a:gd name="connsiteY1874" fmla="*/ 1814480 h 1948259"/>
                <a:gd name="connsiteX1875" fmla="*/ 1445846 w 1887636"/>
                <a:gd name="connsiteY1875" fmla="*/ 1795629 h 1948259"/>
                <a:gd name="connsiteX1876" fmla="*/ 1473726 w 1887636"/>
                <a:gd name="connsiteY1876" fmla="*/ 1778464 h 1948259"/>
                <a:gd name="connsiteX1877" fmla="*/ 1500614 w 1887636"/>
                <a:gd name="connsiteY1877" fmla="*/ 1759612 h 1948259"/>
                <a:gd name="connsiteX1878" fmla="*/ 1526511 w 1887636"/>
                <a:gd name="connsiteY1878" fmla="*/ 1739025 h 1948259"/>
                <a:gd name="connsiteX1879" fmla="*/ 1551662 w 1887636"/>
                <a:gd name="connsiteY1879" fmla="*/ 1716700 h 1948259"/>
                <a:gd name="connsiteX1880" fmla="*/ 1575921 w 1887636"/>
                <a:gd name="connsiteY1880" fmla="*/ 1696112 h 1948259"/>
                <a:gd name="connsiteX1881" fmla="*/ 1599387 w 1887636"/>
                <a:gd name="connsiteY1881" fmla="*/ 1670415 h 1948259"/>
                <a:gd name="connsiteX1882" fmla="*/ 1621909 w 1887636"/>
                <a:gd name="connsiteY1882" fmla="*/ 1648091 h 1948259"/>
                <a:gd name="connsiteX1883" fmla="*/ 1644581 w 1887636"/>
                <a:gd name="connsiteY1883" fmla="*/ 1622393 h 1948259"/>
                <a:gd name="connsiteX1884" fmla="*/ 1665169 w 1887636"/>
                <a:gd name="connsiteY1884" fmla="*/ 1600069 h 1948259"/>
                <a:gd name="connsiteX1885" fmla="*/ 1685508 w 1887636"/>
                <a:gd name="connsiteY1885" fmla="*/ 1572635 h 1948259"/>
                <a:gd name="connsiteX1886" fmla="*/ 1704558 w 1887636"/>
                <a:gd name="connsiteY1886" fmla="*/ 1546937 h 1948259"/>
                <a:gd name="connsiteX1887" fmla="*/ 1722914 w 1887636"/>
                <a:gd name="connsiteY1887" fmla="*/ 1519503 h 1948259"/>
                <a:gd name="connsiteX1888" fmla="*/ 1740575 w 1887636"/>
                <a:gd name="connsiteY1888" fmla="*/ 1492019 h 1948259"/>
                <a:gd name="connsiteX1889" fmla="*/ 1757045 w 1887636"/>
                <a:gd name="connsiteY1889" fmla="*/ 1464586 h 1948259"/>
                <a:gd name="connsiteX1890" fmla="*/ 1772623 w 1887636"/>
                <a:gd name="connsiteY1890" fmla="*/ 1435465 h 1948259"/>
                <a:gd name="connsiteX1891" fmla="*/ 1787456 w 1887636"/>
                <a:gd name="connsiteY1891" fmla="*/ 1407981 h 1948259"/>
                <a:gd name="connsiteX1892" fmla="*/ 1800603 w 1887636"/>
                <a:gd name="connsiteY1892" fmla="*/ 1378861 h 1948259"/>
                <a:gd name="connsiteX1893" fmla="*/ 1813997 w 1887636"/>
                <a:gd name="connsiteY1893" fmla="*/ 1347954 h 1948259"/>
                <a:gd name="connsiteX1894" fmla="*/ 1825308 w 1887636"/>
                <a:gd name="connsiteY1894" fmla="*/ 1318833 h 1948259"/>
                <a:gd name="connsiteX1895" fmla="*/ 1835577 w 1887636"/>
                <a:gd name="connsiteY1895" fmla="*/ 1286240 h 1948259"/>
                <a:gd name="connsiteX1896" fmla="*/ 1845300 w 1887636"/>
                <a:gd name="connsiteY1896" fmla="*/ 1257069 h 1948259"/>
                <a:gd name="connsiteX1897" fmla="*/ 1854974 w 1887636"/>
                <a:gd name="connsiteY1897" fmla="*/ 1224476 h 1948259"/>
                <a:gd name="connsiteX1898" fmla="*/ 1861225 w 1887636"/>
                <a:gd name="connsiteY1898" fmla="*/ 1195355 h 1948259"/>
                <a:gd name="connsiteX1899" fmla="*/ 1868617 w 1887636"/>
                <a:gd name="connsiteY1899" fmla="*/ 1161026 h 1948259"/>
                <a:gd name="connsiteX1900" fmla="*/ 1874967 w 1887636"/>
                <a:gd name="connsiteY1900" fmla="*/ 1130466 h 1948259"/>
                <a:gd name="connsiteX1901" fmla="*/ 1878787 w 1887636"/>
                <a:gd name="connsiteY1901" fmla="*/ 1099312 h 1948259"/>
                <a:gd name="connsiteX1902" fmla="*/ 1882110 w 1887636"/>
                <a:gd name="connsiteY1902" fmla="*/ 1064982 h 1948259"/>
                <a:gd name="connsiteX1903" fmla="*/ 1884740 w 1887636"/>
                <a:gd name="connsiteY1903" fmla="*/ 1035861 h 1948259"/>
                <a:gd name="connsiteX1904" fmla="*/ 1886228 w 1887636"/>
                <a:gd name="connsiteY1904" fmla="*/ 1003268 h 1948259"/>
                <a:gd name="connsiteX1905" fmla="*/ 1886724 w 1887636"/>
                <a:gd name="connsiteY1905" fmla="*/ 968938 h 1948259"/>
                <a:gd name="connsiteX1906" fmla="*/ 1885732 w 1887636"/>
                <a:gd name="connsiteY1906" fmla="*/ 939817 h 1948259"/>
                <a:gd name="connsiteX1907" fmla="*/ 1884492 w 1887636"/>
                <a:gd name="connsiteY1907" fmla="*/ 905488 h 1948259"/>
                <a:gd name="connsiteX1908" fmla="*/ 1881466 w 1887636"/>
                <a:gd name="connsiteY1908" fmla="*/ 872894 h 1948259"/>
                <a:gd name="connsiteX1909" fmla="*/ 1877894 w 1887636"/>
                <a:gd name="connsiteY1909" fmla="*/ 843774 h 1948259"/>
                <a:gd name="connsiteX1910" fmla="*/ 1873280 w 1887636"/>
                <a:gd name="connsiteY1910" fmla="*/ 811180 h 1948259"/>
                <a:gd name="connsiteX1911" fmla="*/ 1867525 w 1887636"/>
                <a:gd name="connsiteY1911" fmla="*/ 780274 h 1948259"/>
                <a:gd name="connsiteX1912" fmla="*/ 1860778 w 1887636"/>
                <a:gd name="connsiteY1912" fmla="*/ 749417 h 1948259"/>
                <a:gd name="connsiteX1913" fmla="*/ 1853039 w 1887636"/>
                <a:gd name="connsiteY1913" fmla="*/ 718560 h 1948259"/>
                <a:gd name="connsiteX1914" fmla="*/ 1844358 w 1887636"/>
                <a:gd name="connsiteY1914" fmla="*/ 687703 h 1948259"/>
                <a:gd name="connsiteX1915" fmla="*/ 1835577 w 1887636"/>
                <a:gd name="connsiteY1915" fmla="*/ 658532 h 1948259"/>
                <a:gd name="connsiteX1916" fmla="*/ 1824464 w 1887636"/>
                <a:gd name="connsiteY1916" fmla="*/ 625939 h 1948259"/>
                <a:gd name="connsiteX1917" fmla="*/ 1812905 w 1887636"/>
                <a:gd name="connsiteY1917" fmla="*/ 596769 h 1948259"/>
                <a:gd name="connsiteX1918" fmla="*/ 1800454 w 1887636"/>
                <a:gd name="connsiteY1918" fmla="*/ 569335 h 1948259"/>
                <a:gd name="connsiteX1919" fmla="*/ 1786860 w 1887636"/>
                <a:gd name="connsiteY1919" fmla="*/ 540214 h 1948259"/>
                <a:gd name="connsiteX1920" fmla="*/ 1773119 w 1887636"/>
                <a:gd name="connsiteY1920" fmla="*/ 511044 h 1948259"/>
                <a:gd name="connsiteX1921" fmla="*/ 1758434 w 1887636"/>
                <a:gd name="connsiteY1921" fmla="*/ 483610 h 1948259"/>
                <a:gd name="connsiteX1922" fmla="*/ 1741369 w 1887636"/>
                <a:gd name="connsiteY1922" fmla="*/ 456176 h 1948259"/>
                <a:gd name="connsiteX1923" fmla="*/ 1725494 w 1887636"/>
                <a:gd name="connsiteY1923" fmla="*/ 428692 h 1948259"/>
                <a:gd name="connsiteX1924" fmla="*/ 1707386 w 1887636"/>
                <a:gd name="connsiteY1924" fmla="*/ 404681 h 1948259"/>
                <a:gd name="connsiteX1925" fmla="*/ 1688931 w 1887636"/>
                <a:gd name="connsiteY1925" fmla="*/ 377247 h 1948259"/>
                <a:gd name="connsiteX1926" fmla="*/ 1669386 w 1887636"/>
                <a:gd name="connsiteY1926" fmla="*/ 353236 h 1948259"/>
                <a:gd name="connsiteX1927" fmla="*/ 1649542 w 1887636"/>
                <a:gd name="connsiteY1927" fmla="*/ 329225 h 1948259"/>
                <a:gd name="connsiteX1928" fmla="*/ 1628358 w 1887636"/>
                <a:gd name="connsiteY1928" fmla="*/ 305214 h 1948259"/>
                <a:gd name="connsiteX1929" fmla="*/ 1607424 w 1887636"/>
                <a:gd name="connsiteY1929" fmla="*/ 282940 h 1948259"/>
                <a:gd name="connsiteX1930" fmla="*/ 1584951 w 1887636"/>
                <a:gd name="connsiteY1930" fmla="*/ 260616 h 1948259"/>
                <a:gd name="connsiteX1931" fmla="*/ 1562229 w 1887636"/>
                <a:gd name="connsiteY1931" fmla="*/ 240077 h 1948259"/>
                <a:gd name="connsiteX1932" fmla="*/ 1538317 w 1887636"/>
                <a:gd name="connsiteY1932" fmla="*/ 219489 h 1948259"/>
                <a:gd name="connsiteX1933" fmla="*/ 1514257 w 1887636"/>
                <a:gd name="connsiteY1933" fmla="*/ 200588 h 1948259"/>
                <a:gd name="connsiteX1934" fmla="*/ 1488758 w 1887636"/>
                <a:gd name="connsiteY1934" fmla="*/ 180050 h 1948259"/>
                <a:gd name="connsiteX1935" fmla="*/ 1463507 w 1887636"/>
                <a:gd name="connsiteY1935" fmla="*/ 162885 h 1948259"/>
                <a:gd name="connsiteX1936" fmla="*/ 1437908 w 1887636"/>
                <a:gd name="connsiteY1936" fmla="*/ 145720 h 1948259"/>
                <a:gd name="connsiteX1937" fmla="*/ 1410573 w 1887636"/>
                <a:gd name="connsiteY1937" fmla="*/ 130292 h 1948259"/>
                <a:gd name="connsiteX1938" fmla="*/ 1383834 w 1887636"/>
                <a:gd name="connsiteY1938" fmla="*/ 114863 h 1948259"/>
                <a:gd name="connsiteX1939" fmla="*/ 1356400 w 1887636"/>
                <a:gd name="connsiteY1939" fmla="*/ 101121 h 1948259"/>
                <a:gd name="connsiteX1940" fmla="*/ 1328073 w 1887636"/>
                <a:gd name="connsiteY1940" fmla="*/ 87429 h 1948259"/>
                <a:gd name="connsiteX1941" fmla="*/ 1300143 w 1887636"/>
                <a:gd name="connsiteY1941" fmla="*/ 73687 h 1948259"/>
                <a:gd name="connsiteX1942" fmla="*/ 1270873 w 1887636"/>
                <a:gd name="connsiteY1942" fmla="*/ 63418 h 1948259"/>
                <a:gd name="connsiteX1943" fmla="*/ 1241207 w 1887636"/>
                <a:gd name="connsiteY1943" fmla="*/ 51413 h 1948259"/>
                <a:gd name="connsiteX1944" fmla="*/ 1211739 w 1887636"/>
                <a:gd name="connsiteY1944" fmla="*/ 42830 h 1948259"/>
                <a:gd name="connsiteX1945" fmla="*/ 1182321 w 1887636"/>
                <a:gd name="connsiteY1945" fmla="*/ 34248 h 1948259"/>
                <a:gd name="connsiteX1946" fmla="*/ 1151067 w 1887636"/>
                <a:gd name="connsiteY1946" fmla="*/ 25666 h 1948259"/>
                <a:gd name="connsiteX1947" fmla="*/ 1122343 w 1887636"/>
                <a:gd name="connsiteY1947" fmla="*/ 20506 h 1948259"/>
                <a:gd name="connsiteX1948" fmla="*/ 1091139 w 1887636"/>
                <a:gd name="connsiteY1948" fmla="*/ 15396 h 1948259"/>
                <a:gd name="connsiteX1949" fmla="*/ 1060926 w 1887636"/>
                <a:gd name="connsiteY1949" fmla="*/ 10237 h 1948259"/>
                <a:gd name="connsiteX1950" fmla="*/ 1029970 w 1887636"/>
                <a:gd name="connsiteY1950" fmla="*/ 6814 h 1948259"/>
                <a:gd name="connsiteX1951" fmla="*/ 999163 w 1887636"/>
                <a:gd name="connsiteY1951" fmla="*/ 3391 h 1948259"/>
                <a:gd name="connsiteX1952" fmla="*/ 906939 w 1887636"/>
                <a:gd name="connsiteY1952" fmla="*/ 3391 h 1948259"/>
                <a:gd name="connsiteX1953" fmla="*/ 875685 w 1887636"/>
                <a:gd name="connsiteY1953" fmla="*/ 5078 h 1948259"/>
                <a:gd name="connsiteX1954" fmla="*/ 844779 w 1887636"/>
                <a:gd name="connsiteY1954" fmla="*/ 8501 h 1948259"/>
                <a:gd name="connsiteX1955" fmla="*/ 814169 w 1887636"/>
                <a:gd name="connsiteY1955" fmla="*/ 13660 h 1948259"/>
                <a:gd name="connsiteX1956" fmla="*/ 783263 w 1887636"/>
                <a:gd name="connsiteY1956" fmla="*/ 17083 h 1948259"/>
                <a:gd name="connsiteX1957" fmla="*/ 753200 w 1887636"/>
                <a:gd name="connsiteY1957" fmla="*/ 23979 h 1948259"/>
                <a:gd name="connsiteX1958" fmla="*/ 722987 w 1887636"/>
                <a:gd name="connsiteY1958" fmla="*/ 30825 h 1948259"/>
                <a:gd name="connsiteX1959" fmla="*/ 691783 w 1887636"/>
                <a:gd name="connsiteY1959" fmla="*/ 39060 h 1948259"/>
                <a:gd name="connsiteX1960" fmla="*/ 662662 w 1887636"/>
                <a:gd name="connsiteY1960" fmla="*/ 47990 h 1948259"/>
                <a:gd name="connsiteX1961" fmla="*/ 633244 w 1887636"/>
                <a:gd name="connsiteY1961" fmla="*/ 58259 h 1948259"/>
                <a:gd name="connsiteX1962" fmla="*/ 604024 w 1887636"/>
                <a:gd name="connsiteY1962" fmla="*/ 68528 h 1948259"/>
                <a:gd name="connsiteX1963" fmla="*/ 575102 w 1887636"/>
                <a:gd name="connsiteY1963" fmla="*/ 80533 h 1948259"/>
                <a:gd name="connsiteX1964" fmla="*/ 547718 w 1887636"/>
                <a:gd name="connsiteY1964" fmla="*/ 92539 h 1948259"/>
                <a:gd name="connsiteX1965" fmla="*/ 519638 w 1887636"/>
                <a:gd name="connsiteY1965" fmla="*/ 106281 h 1948259"/>
                <a:gd name="connsiteX1966" fmla="*/ 492006 w 1887636"/>
                <a:gd name="connsiteY1966" fmla="*/ 121709 h 1948259"/>
                <a:gd name="connsiteX1967" fmla="*/ 464721 w 1887636"/>
                <a:gd name="connsiteY1967" fmla="*/ 138874 h 1948259"/>
                <a:gd name="connsiteX1968" fmla="*/ 438924 w 1887636"/>
                <a:gd name="connsiteY1968" fmla="*/ 154303 h 1948259"/>
                <a:gd name="connsiteX1969" fmla="*/ 412135 w 1887636"/>
                <a:gd name="connsiteY1969" fmla="*/ 173154 h 1948259"/>
                <a:gd name="connsiteX1970" fmla="*/ 387430 w 1887636"/>
                <a:gd name="connsiteY1970" fmla="*/ 192055 h 1948259"/>
                <a:gd name="connsiteX1971" fmla="*/ 362228 w 1887636"/>
                <a:gd name="connsiteY1971" fmla="*/ 210907 h 1948259"/>
                <a:gd name="connsiteX1972" fmla="*/ 338912 w 1887636"/>
                <a:gd name="connsiteY1972" fmla="*/ 231495 h 1948259"/>
                <a:gd name="connsiteX1973" fmla="*/ 314950 w 1887636"/>
                <a:gd name="connsiteY1973" fmla="*/ 252083 h 1948259"/>
                <a:gd name="connsiteX1974" fmla="*/ 292329 w 1887636"/>
                <a:gd name="connsiteY1974" fmla="*/ 274357 h 1948259"/>
                <a:gd name="connsiteX1975" fmla="*/ 269806 w 1887636"/>
                <a:gd name="connsiteY1975" fmla="*/ 296632 h 1948259"/>
                <a:gd name="connsiteX1976" fmla="*/ 249515 w 1887636"/>
                <a:gd name="connsiteY1976" fmla="*/ 318956 h 1948259"/>
                <a:gd name="connsiteX1977" fmla="*/ 228729 w 1887636"/>
                <a:gd name="connsiteY1977" fmla="*/ 342967 h 1948259"/>
                <a:gd name="connsiteX1978" fmla="*/ 208935 w 1887636"/>
                <a:gd name="connsiteY1978" fmla="*/ 366978 h 1948259"/>
                <a:gd name="connsiteX1979" fmla="*/ 190133 w 1887636"/>
                <a:gd name="connsiteY1979" fmla="*/ 392676 h 1948259"/>
                <a:gd name="connsiteX1980" fmla="*/ 171530 w 1887636"/>
                <a:gd name="connsiteY1980" fmla="*/ 418423 h 1948259"/>
                <a:gd name="connsiteX1981" fmla="*/ 154265 w 1887636"/>
                <a:gd name="connsiteY1981" fmla="*/ 444170 h 1948259"/>
                <a:gd name="connsiteX1982" fmla="*/ 138539 w 1887636"/>
                <a:gd name="connsiteY1982" fmla="*/ 471604 h 1948259"/>
                <a:gd name="connsiteX1983" fmla="*/ 122218 w 1887636"/>
                <a:gd name="connsiteY1983" fmla="*/ 499038 h 1948259"/>
                <a:gd name="connsiteX1984" fmla="*/ 107881 w 1887636"/>
                <a:gd name="connsiteY1984" fmla="*/ 526472 h 1948259"/>
                <a:gd name="connsiteX1985" fmla="*/ 94536 w 1887636"/>
                <a:gd name="connsiteY1985" fmla="*/ 555643 h 1948259"/>
                <a:gd name="connsiteX1986" fmla="*/ 81042 w 1887636"/>
                <a:gd name="connsiteY1986" fmla="*/ 584763 h 1948259"/>
                <a:gd name="connsiteX1987" fmla="*/ 69384 w 1887636"/>
                <a:gd name="connsiteY1987" fmla="*/ 612247 h 1948259"/>
                <a:gd name="connsiteX1988" fmla="*/ 58470 w 1887636"/>
                <a:gd name="connsiteY1988" fmla="*/ 643104 h 1948259"/>
                <a:gd name="connsiteX1989" fmla="*/ 48201 w 1887636"/>
                <a:gd name="connsiteY1989" fmla="*/ 673961 h 1948259"/>
                <a:gd name="connsiteX1990" fmla="*/ 39470 w 1887636"/>
                <a:gd name="connsiteY1990" fmla="*/ 704818 h 1948259"/>
                <a:gd name="connsiteX1991" fmla="*/ 31284 w 1887636"/>
                <a:gd name="connsiteY1991" fmla="*/ 733988 h 1948259"/>
                <a:gd name="connsiteX1992" fmla="*/ 23793 w 1887636"/>
                <a:gd name="connsiteY1992" fmla="*/ 764845 h 1948259"/>
                <a:gd name="connsiteX1993" fmla="*/ 18286 w 1887636"/>
                <a:gd name="connsiteY1993" fmla="*/ 795752 h 1948259"/>
                <a:gd name="connsiteX1994" fmla="*/ 12482 w 1887636"/>
                <a:gd name="connsiteY1994" fmla="*/ 826609 h 1948259"/>
                <a:gd name="connsiteX1995" fmla="*/ 8464 w 1887636"/>
                <a:gd name="connsiteY1995" fmla="*/ 857466 h 1948259"/>
                <a:gd name="connsiteX1996" fmla="*/ 5437 w 1887636"/>
                <a:gd name="connsiteY1996" fmla="*/ 890059 h 1948259"/>
                <a:gd name="connsiteX1997" fmla="*/ 3255 w 1887636"/>
                <a:gd name="connsiteY1997" fmla="*/ 920916 h 1948259"/>
                <a:gd name="connsiteX1998" fmla="*/ 1766 w 1887636"/>
                <a:gd name="connsiteY1998" fmla="*/ 953510 h 1948259"/>
                <a:gd name="connsiteX1999" fmla="*/ 1766 w 1887636"/>
                <a:gd name="connsiteY1999" fmla="*/ 984367 h 1948259"/>
                <a:gd name="connsiteX2000" fmla="*/ 3007 w 1887636"/>
                <a:gd name="connsiteY2000" fmla="*/ 1015273 h 1948259"/>
                <a:gd name="connsiteX2001" fmla="*/ 4793 w 1887636"/>
                <a:gd name="connsiteY2001" fmla="*/ 1046130 h 1948259"/>
                <a:gd name="connsiteX2002" fmla="*/ 7124 w 1887636"/>
                <a:gd name="connsiteY2002" fmla="*/ 1078724 h 1948259"/>
                <a:gd name="connsiteX2003" fmla="*/ 11837 w 1887636"/>
                <a:gd name="connsiteY2003" fmla="*/ 1109581 h 1948259"/>
                <a:gd name="connsiteX2004" fmla="*/ 16004 w 1887636"/>
                <a:gd name="connsiteY2004" fmla="*/ 1140438 h 1948259"/>
                <a:gd name="connsiteX2005" fmla="*/ 21461 w 1887636"/>
                <a:gd name="connsiteY2005" fmla="*/ 1171344 h 1948259"/>
                <a:gd name="connsiteX2006" fmla="*/ 28456 w 1887636"/>
                <a:gd name="connsiteY2006" fmla="*/ 1202202 h 1948259"/>
                <a:gd name="connsiteX2007" fmla="*/ 36096 w 1887636"/>
                <a:gd name="connsiteY2007" fmla="*/ 1231372 h 1948259"/>
                <a:gd name="connsiteX2008" fmla="*/ 44530 w 1887636"/>
                <a:gd name="connsiteY2008" fmla="*/ 1262229 h 1948259"/>
                <a:gd name="connsiteX2009" fmla="*/ 55295 w 1887636"/>
                <a:gd name="connsiteY2009" fmla="*/ 1294475 h 1948259"/>
                <a:gd name="connsiteX2010" fmla="*/ 64770 w 1887636"/>
                <a:gd name="connsiteY2010" fmla="*/ 1320520 h 1948259"/>
                <a:gd name="connsiteX2011" fmla="*/ 75287 w 1887636"/>
                <a:gd name="connsiteY2011" fmla="*/ 1351426 h 1948259"/>
                <a:gd name="connsiteX2012" fmla="*/ 87888 w 1887636"/>
                <a:gd name="connsiteY2012" fmla="*/ 1380547 h 1948259"/>
                <a:gd name="connsiteX2013" fmla="*/ 101035 w 1887636"/>
                <a:gd name="connsiteY2013" fmla="*/ 1407981 h 1948259"/>
                <a:gd name="connsiteX2014" fmla="*/ 114876 w 1887636"/>
                <a:gd name="connsiteY2014" fmla="*/ 1435465 h 1948259"/>
                <a:gd name="connsiteX2015" fmla="*/ 145038 w 1887636"/>
                <a:gd name="connsiteY2015" fmla="*/ 1490333 h 1948259"/>
                <a:gd name="connsiteX2016" fmla="*/ 161211 w 1887636"/>
                <a:gd name="connsiteY2016" fmla="*/ 1516030 h 1948259"/>
                <a:gd name="connsiteX2017" fmla="*/ 177929 w 1887636"/>
                <a:gd name="connsiteY2017" fmla="*/ 1540041 h 1948259"/>
                <a:gd name="connsiteX2018" fmla="*/ 196781 w 1887636"/>
                <a:gd name="connsiteY2018" fmla="*/ 1565789 h 1948259"/>
                <a:gd name="connsiteX2019" fmla="*/ 214987 w 1887636"/>
                <a:gd name="connsiteY2019" fmla="*/ 1588063 h 1948259"/>
                <a:gd name="connsiteX2020" fmla="*/ 234037 w 1887636"/>
                <a:gd name="connsiteY2020" fmla="*/ 1613810 h 1948259"/>
                <a:gd name="connsiteX2021" fmla="*/ 254080 w 1887636"/>
                <a:gd name="connsiteY2021" fmla="*/ 1636085 h 1948259"/>
                <a:gd name="connsiteX2022" fmla="*/ 274816 w 1887636"/>
                <a:gd name="connsiteY2022" fmla="*/ 1656673 h 1948259"/>
                <a:gd name="connsiteX2023" fmla="*/ 295950 w 1887636"/>
                <a:gd name="connsiteY2023" fmla="*/ 1680684 h 1948259"/>
                <a:gd name="connsiteX2024" fmla="*/ 317530 w 1887636"/>
                <a:gd name="connsiteY2024" fmla="*/ 1701272 h 1948259"/>
                <a:gd name="connsiteX2025" fmla="*/ 340747 w 1887636"/>
                <a:gd name="connsiteY2025" fmla="*/ 1720123 h 1948259"/>
                <a:gd name="connsiteX2026" fmla="*/ 363915 w 1887636"/>
                <a:gd name="connsiteY2026" fmla="*/ 1739025 h 1948259"/>
                <a:gd name="connsiteX2027" fmla="*/ 386884 w 1887636"/>
                <a:gd name="connsiteY2027" fmla="*/ 1757876 h 1948259"/>
                <a:gd name="connsiteX2028" fmla="*/ 410845 w 1887636"/>
                <a:gd name="connsiteY2028" fmla="*/ 1775041 h 1948259"/>
                <a:gd name="connsiteX2029" fmla="*/ 435749 w 1887636"/>
                <a:gd name="connsiteY2029" fmla="*/ 1792156 h 1948259"/>
                <a:gd name="connsiteX2030" fmla="*/ 460256 w 1887636"/>
                <a:gd name="connsiteY2030" fmla="*/ 1807634 h 1948259"/>
                <a:gd name="connsiteX2031" fmla="*/ 486003 w 1887636"/>
                <a:gd name="connsiteY2031" fmla="*/ 1823063 h 1948259"/>
                <a:gd name="connsiteX2032" fmla="*/ 511850 w 1887636"/>
                <a:gd name="connsiteY2032" fmla="*/ 1836755 h 1948259"/>
                <a:gd name="connsiteX2033" fmla="*/ 538044 w 1887636"/>
                <a:gd name="connsiteY2033" fmla="*/ 1850497 h 1948259"/>
                <a:gd name="connsiteX2034" fmla="*/ 564733 w 1887636"/>
                <a:gd name="connsiteY2034" fmla="*/ 1862502 h 1948259"/>
                <a:gd name="connsiteX2035" fmla="*/ 591969 w 1887636"/>
                <a:gd name="connsiteY2035" fmla="*/ 1874508 h 1948259"/>
                <a:gd name="connsiteX2036" fmla="*/ 618808 w 1887636"/>
                <a:gd name="connsiteY2036" fmla="*/ 1884777 h 1948259"/>
                <a:gd name="connsiteX2037" fmla="*/ 646391 w 1887636"/>
                <a:gd name="connsiteY2037" fmla="*/ 1895096 h 1948259"/>
                <a:gd name="connsiteX2038" fmla="*/ 673626 w 1887636"/>
                <a:gd name="connsiteY2038" fmla="*/ 1905365 h 1948259"/>
                <a:gd name="connsiteX2039" fmla="*/ 701407 w 1887636"/>
                <a:gd name="connsiteY2039" fmla="*/ 1912211 h 1948259"/>
                <a:gd name="connsiteX2040" fmla="*/ 729933 w 1887636"/>
                <a:gd name="connsiteY2040" fmla="*/ 1919107 h 1948259"/>
                <a:gd name="connsiteX2041" fmla="*/ 754192 w 1887636"/>
                <a:gd name="connsiteY2041" fmla="*/ 1925953 h 1948259"/>
                <a:gd name="connsiteX2042" fmla="*/ 769472 w 1887636"/>
                <a:gd name="connsiteY2042" fmla="*/ 1932799 h 1948259"/>
                <a:gd name="connsiteX2043" fmla="*/ 1078290 w 1887636"/>
                <a:gd name="connsiteY2043" fmla="*/ 1937958 h 1948259"/>
                <a:gd name="connsiteX2044" fmla="*/ 1098282 w 1887636"/>
                <a:gd name="connsiteY2044" fmla="*/ 1932799 h 1948259"/>
                <a:gd name="connsiteX2045" fmla="*/ 1124228 w 1887636"/>
                <a:gd name="connsiteY2045" fmla="*/ 1925953 h 1948259"/>
                <a:gd name="connsiteX2046" fmla="*/ 1152208 w 1887636"/>
                <a:gd name="connsiteY2046" fmla="*/ 1920793 h 1948259"/>
                <a:gd name="connsiteX2047" fmla="*/ 1179344 w 1887636"/>
                <a:gd name="connsiteY2047" fmla="*/ 1912211 h 1948259"/>
                <a:gd name="connsiteX2048" fmla="*/ 1205637 w 1887636"/>
                <a:gd name="connsiteY2048" fmla="*/ 1905365 h 1948259"/>
                <a:gd name="connsiteX2049" fmla="*/ 1232178 w 1887636"/>
                <a:gd name="connsiteY2049" fmla="*/ 1898519 h 1948259"/>
                <a:gd name="connsiteX2050" fmla="*/ 1258670 w 1887636"/>
                <a:gd name="connsiteY2050" fmla="*/ 1889936 h 1948259"/>
                <a:gd name="connsiteX2051" fmla="*/ 1284615 w 1887636"/>
                <a:gd name="connsiteY2051" fmla="*/ 1877931 h 1948259"/>
                <a:gd name="connsiteX2052" fmla="*/ 1310610 w 1887636"/>
                <a:gd name="connsiteY2052" fmla="*/ 1869348 h 1948259"/>
                <a:gd name="connsiteX2053" fmla="*/ 1335812 w 1887636"/>
                <a:gd name="connsiteY2053" fmla="*/ 1857343 h 1948259"/>
                <a:gd name="connsiteX2054" fmla="*/ 1361014 w 1887636"/>
                <a:gd name="connsiteY2054" fmla="*/ 1843651 h 1948259"/>
                <a:gd name="connsiteX2055" fmla="*/ 1384926 w 1887636"/>
                <a:gd name="connsiteY2055" fmla="*/ 1831645 h 1948259"/>
                <a:gd name="connsiteX2056" fmla="*/ 1409333 w 1887636"/>
                <a:gd name="connsiteY2056" fmla="*/ 1819640 h 1948259"/>
                <a:gd name="connsiteX2057" fmla="*/ 1432551 w 1887636"/>
                <a:gd name="connsiteY2057" fmla="*/ 1804162 h 1948259"/>
                <a:gd name="connsiteX2058" fmla="*/ 1456462 w 1887636"/>
                <a:gd name="connsiteY2058" fmla="*/ 1788733 h 1948259"/>
                <a:gd name="connsiteX2059" fmla="*/ 1478786 w 1887636"/>
                <a:gd name="connsiteY2059" fmla="*/ 1773305 h 1948259"/>
                <a:gd name="connsiteX2060" fmla="*/ 1500813 w 1887636"/>
                <a:gd name="connsiteY2060" fmla="*/ 1759612 h 1948259"/>
                <a:gd name="connsiteX2061" fmla="*/ 1522542 w 1887636"/>
                <a:gd name="connsiteY2061" fmla="*/ 1739025 h 1948259"/>
                <a:gd name="connsiteX2062" fmla="*/ 1543328 w 1887636"/>
                <a:gd name="connsiteY2062" fmla="*/ 1723596 h 1948259"/>
                <a:gd name="connsiteX2063" fmla="*/ 1564213 w 1887636"/>
                <a:gd name="connsiteY2063" fmla="*/ 1704695 h 1948259"/>
                <a:gd name="connsiteX2064" fmla="*/ 1584107 w 1887636"/>
                <a:gd name="connsiteY2064" fmla="*/ 1685843 h 1948259"/>
                <a:gd name="connsiteX2065" fmla="*/ 1603603 w 1887636"/>
                <a:gd name="connsiteY2065" fmla="*/ 1668678 h 1948259"/>
                <a:gd name="connsiteX2066" fmla="*/ 1622108 w 1887636"/>
                <a:gd name="connsiteY2066" fmla="*/ 1648091 h 1948259"/>
                <a:gd name="connsiteX2067" fmla="*/ 1641208 w 1887636"/>
                <a:gd name="connsiteY2067" fmla="*/ 1627552 h 1948259"/>
                <a:gd name="connsiteX2068" fmla="*/ 1658521 w 1887636"/>
                <a:gd name="connsiteY2068" fmla="*/ 1606964 h 1948259"/>
                <a:gd name="connsiteX2069" fmla="*/ 1675289 w 1887636"/>
                <a:gd name="connsiteY2069" fmla="*/ 1586377 h 1948259"/>
                <a:gd name="connsiteX2070" fmla="*/ 1692206 w 1887636"/>
                <a:gd name="connsiteY2070" fmla="*/ 1565789 h 1948259"/>
                <a:gd name="connsiteX2071" fmla="*/ 1708180 w 1887636"/>
                <a:gd name="connsiteY2071" fmla="*/ 1540041 h 1948259"/>
                <a:gd name="connsiteX2072" fmla="*/ 1723162 w 1887636"/>
                <a:gd name="connsiteY2072" fmla="*/ 1519503 h 1948259"/>
                <a:gd name="connsiteX2073" fmla="*/ 1738095 w 1887636"/>
                <a:gd name="connsiteY2073" fmla="*/ 1497179 h 1948259"/>
                <a:gd name="connsiteX2074" fmla="*/ 1752085 w 1887636"/>
                <a:gd name="connsiteY2074" fmla="*/ 1474904 h 1948259"/>
                <a:gd name="connsiteX2075" fmla="*/ 1765033 w 1887636"/>
                <a:gd name="connsiteY2075" fmla="*/ 1450893 h 1948259"/>
                <a:gd name="connsiteX2076" fmla="*/ 1778179 w 1887636"/>
                <a:gd name="connsiteY2076" fmla="*/ 1426882 h 1948259"/>
                <a:gd name="connsiteX2077" fmla="*/ 1789887 w 1887636"/>
                <a:gd name="connsiteY2077" fmla="*/ 1401135 h 1948259"/>
                <a:gd name="connsiteX2078" fmla="*/ 1800999 w 1887636"/>
                <a:gd name="connsiteY2078" fmla="*/ 1378861 h 1948259"/>
                <a:gd name="connsiteX2079" fmla="*/ 1811616 w 1887636"/>
                <a:gd name="connsiteY2079" fmla="*/ 1353113 h 1948259"/>
                <a:gd name="connsiteX2080" fmla="*/ 1821786 w 1887636"/>
                <a:gd name="connsiteY2080" fmla="*/ 1327416 h 1948259"/>
                <a:gd name="connsiteX2081" fmla="*/ 1830815 w 1887636"/>
                <a:gd name="connsiteY2081" fmla="*/ 1303405 h 1948259"/>
                <a:gd name="connsiteX2082" fmla="*/ 1838703 w 1887636"/>
                <a:gd name="connsiteY2082" fmla="*/ 1277657 h 1948259"/>
                <a:gd name="connsiteX2083" fmla="*/ 1847285 w 1887636"/>
                <a:gd name="connsiteY2083" fmla="*/ 1250223 h 1948259"/>
                <a:gd name="connsiteX2084" fmla="*/ 1854428 w 1887636"/>
                <a:gd name="connsiteY2084" fmla="*/ 1224476 h 1948259"/>
                <a:gd name="connsiteX2085" fmla="*/ 1860183 w 1887636"/>
                <a:gd name="connsiteY2085" fmla="*/ 1200465 h 1948259"/>
                <a:gd name="connsiteX2086" fmla="*/ 1865888 w 1887636"/>
                <a:gd name="connsiteY2086" fmla="*/ 1174767 h 1948259"/>
                <a:gd name="connsiteX2087" fmla="*/ 1870948 w 1887636"/>
                <a:gd name="connsiteY2087" fmla="*/ 1147334 h 1948259"/>
                <a:gd name="connsiteX2088" fmla="*/ 1875612 w 1887636"/>
                <a:gd name="connsiteY2088" fmla="*/ 1119900 h 1948259"/>
                <a:gd name="connsiteX2089" fmla="*/ 1878538 w 1887636"/>
                <a:gd name="connsiteY2089" fmla="*/ 1094152 h 1948259"/>
                <a:gd name="connsiteX2090" fmla="*/ 1881714 w 1887636"/>
                <a:gd name="connsiteY2090" fmla="*/ 1070141 h 1948259"/>
                <a:gd name="connsiteX2091" fmla="*/ 1884343 w 1887636"/>
                <a:gd name="connsiteY2091" fmla="*/ 1042707 h 1948259"/>
                <a:gd name="connsiteX2092" fmla="*/ 1885682 w 1887636"/>
                <a:gd name="connsiteY2092" fmla="*/ 1015273 h 1948259"/>
                <a:gd name="connsiteX2093" fmla="*/ 1886030 w 1887636"/>
                <a:gd name="connsiteY2093" fmla="*/ 989526 h 1948259"/>
                <a:gd name="connsiteX2094" fmla="*/ 1886774 w 1887636"/>
                <a:gd name="connsiteY2094" fmla="*/ 962092 h 1948259"/>
                <a:gd name="connsiteX2095" fmla="*/ 1885782 w 1887636"/>
                <a:gd name="connsiteY2095" fmla="*/ 934658 h 1948259"/>
                <a:gd name="connsiteX2096" fmla="*/ 1884789 w 1887636"/>
                <a:gd name="connsiteY2096" fmla="*/ 912334 h 1948259"/>
                <a:gd name="connsiteX2097" fmla="*/ 1882756 w 1887636"/>
                <a:gd name="connsiteY2097" fmla="*/ 884900 h 1948259"/>
                <a:gd name="connsiteX2098" fmla="*/ 1879729 w 1887636"/>
                <a:gd name="connsiteY2098" fmla="*/ 857466 h 1948259"/>
                <a:gd name="connsiteX2099" fmla="*/ 1876455 w 1887636"/>
                <a:gd name="connsiteY2099" fmla="*/ 831768 h 1948259"/>
                <a:gd name="connsiteX2100" fmla="*/ 1872288 w 1887636"/>
                <a:gd name="connsiteY2100" fmla="*/ 804285 h 1948259"/>
                <a:gd name="connsiteX2101" fmla="*/ 1867278 w 1887636"/>
                <a:gd name="connsiteY2101" fmla="*/ 780274 h 1948259"/>
                <a:gd name="connsiteX2102" fmla="*/ 1862316 w 1887636"/>
                <a:gd name="connsiteY2102" fmla="*/ 754576 h 1948259"/>
                <a:gd name="connsiteX2103" fmla="*/ 1855967 w 1887636"/>
                <a:gd name="connsiteY2103" fmla="*/ 727142 h 1948259"/>
                <a:gd name="connsiteX2104" fmla="*/ 1848475 w 1887636"/>
                <a:gd name="connsiteY2104" fmla="*/ 701395 h 1948259"/>
                <a:gd name="connsiteX2105" fmla="*/ 1842324 w 1887636"/>
                <a:gd name="connsiteY2105" fmla="*/ 679120 h 1948259"/>
                <a:gd name="connsiteX2106" fmla="*/ 1833890 w 1887636"/>
                <a:gd name="connsiteY2106" fmla="*/ 653373 h 1948259"/>
                <a:gd name="connsiteX2107" fmla="*/ 1824713 w 1887636"/>
                <a:gd name="connsiteY2107" fmla="*/ 627675 h 1948259"/>
                <a:gd name="connsiteX2108" fmla="*/ 1816229 w 1887636"/>
                <a:gd name="connsiteY2108" fmla="*/ 603664 h 1948259"/>
                <a:gd name="connsiteX2109" fmla="*/ 1805811 w 1887636"/>
                <a:gd name="connsiteY2109" fmla="*/ 579653 h 1948259"/>
                <a:gd name="connsiteX2110" fmla="*/ 1795195 w 1887636"/>
                <a:gd name="connsiteY2110" fmla="*/ 555643 h 1948259"/>
                <a:gd name="connsiteX2111" fmla="*/ 1784330 w 1887636"/>
                <a:gd name="connsiteY2111" fmla="*/ 535055 h 1948259"/>
                <a:gd name="connsiteX2112" fmla="*/ 1772772 w 1887636"/>
                <a:gd name="connsiteY2112" fmla="*/ 509307 h 1948259"/>
                <a:gd name="connsiteX2113" fmla="*/ 1759625 w 1887636"/>
                <a:gd name="connsiteY2113" fmla="*/ 487033 h 1948259"/>
                <a:gd name="connsiteX2114" fmla="*/ 1746478 w 1887636"/>
                <a:gd name="connsiteY2114" fmla="*/ 466445 h 1948259"/>
                <a:gd name="connsiteX2115" fmla="*/ 1732886 w 1887636"/>
                <a:gd name="connsiteY2115" fmla="*/ 442434 h 1948259"/>
                <a:gd name="connsiteX2116" fmla="*/ 1719194 w 1887636"/>
                <a:gd name="connsiteY2116" fmla="*/ 420159 h 1948259"/>
                <a:gd name="connsiteX2117" fmla="*/ 1704509 w 1887636"/>
                <a:gd name="connsiteY2117" fmla="*/ 399571 h 1948259"/>
                <a:gd name="connsiteX2118" fmla="*/ 1688733 w 1887636"/>
                <a:gd name="connsiteY2118" fmla="*/ 377247 h 1948259"/>
                <a:gd name="connsiteX2119" fmla="*/ 1673751 w 1887636"/>
                <a:gd name="connsiteY2119" fmla="*/ 358396 h 1948259"/>
                <a:gd name="connsiteX2120" fmla="*/ 1656785 w 1887636"/>
                <a:gd name="connsiteY2120" fmla="*/ 336270 h 1948259"/>
                <a:gd name="connsiteX2121" fmla="*/ 1639868 w 1887636"/>
                <a:gd name="connsiteY2121" fmla="*/ 318956 h 1948259"/>
                <a:gd name="connsiteX2122" fmla="*/ 1622604 w 1887636"/>
                <a:gd name="connsiteY2122" fmla="*/ 300105 h 1948259"/>
                <a:gd name="connsiteX2123" fmla="*/ 1605092 w 1887636"/>
                <a:gd name="connsiteY2123" fmla="*/ 281203 h 1948259"/>
                <a:gd name="connsiteX2124" fmla="*/ 1586935 w 1887636"/>
                <a:gd name="connsiteY2124" fmla="*/ 262352 h 1948259"/>
                <a:gd name="connsiteX2125" fmla="*/ 1568182 w 1887636"/>
                <a:gd name="connsiteY2125" fmla="*/ 245187 h 1948259"/>
                <a:gd name="connsiteX2126" fmla="*/ 1548438 w 1887636"/>
                <a:gd name="connsiteY2126" fmla="*/ 228072 h 1948259"/>
                <a:gd name="connsiteX2127" fmla="*/ 1529438 w 1887636"/>
                <a:gd name="connsiteY2127" fmla="*/ 212594 h 1948259"/>
                <a:gd name="connsiteX2128" fmla="*/ 1508949 w 1887636"/>
                <a:gd name="connsiteY2128" fmla="*/ 195478 h 1948259"/>
                <a:gd name="connsiteX2129" fmla="*/ 1488311 w 1887636"/>
                <a:gd name="connsiteY2129" fmla="*/ 180050 h 1948259"/>
                <a:gd name="connsiteX2130" fmla="*/ 1467823 w 1887636"/>
                <a:gd name="connsiteY2130" fmla="*/ 166308 h 1948259"/>
                <a:gd name="connsiteX2131" fmla="*/ 1446342 w 1887636"/>
                <a:gd name="connsiteY2131" fmla="*/ 152566 h 1948259"/>
                <a:gd name="connsiteX2132" fmla="*/ 1424663 w 1887636"/>
                <a:gd name="connsiteY2132" fmla="*/ 138874 h 1948259"/>
                <a:gd name="connsiteX2133" fmla="*/ 1402735 w 1887636"/>
                <a:gd name="connsiteY2133" fmla="*/ 125132 h 1948259"/>
                <a:gd name="connsiteX2134" fmla="*/ 1380262 w 1887636"/>
                <a:gd name="connsiteY2134" fmla="*/ 111440 h 1948259"/>
                <a:gd name="connsiteX2135" fmla="*/ 1357095 w 1887636"/>
                <a:gd name="connsiteY2135" fmla="*/ 101121 h 1948259"/>
                <a:gd name="connsiteX2136" fmla="*/ 1335217 w 1887636"/>
                <a:gd name="connsiteY2136" fmla="*/ 90852 h 1948259"/>
                <a:gd name="connsiteX2137" fmla="*/ 1311057 w 1887636"/>
                <a:gd name="connsiteY2137" fmla="*/ 80533 h 1948259"/>
                <a:gd name="connsiteX2138" fmla="*/ 1287889 w 1887636"/>
                <a:gd name="connsiteY2138" fmla="*/ 70264 h 1948259"/>
                <a:gd name="connsiteX2139" fmla="*/ 1263482 w 1887636"/>
                <a:gd name="connsiteY2139" fmla="*/ 59995 h 1948259"/>
                <a:gd name="connsiteX2140" fmla="*/ 1239967 w 1887636"/>
                <a:gd name="connsiteY2140" fmla="*/ 51413 h 1948259"/>
                <a:gd name="connsiteX2141" fmla="*/ 1214914 w 1887636"/>
                <a:gd name="connsiteY2141" fmla="*/ 44517 h 1948259"/>
                <a:gd name="connsiteX2142" fmla="*/ 1191052 w 1887636"/>
                <a:gd name="connsiteY2142" fmla="*/ 35984 h 1948259"/>
                <a:gd name="connsiteX2143" fmla="*/ 1166644 w 1887636"/>
                <a:gd name="connsiteY2143" fmla="*/ 30825 h 1948259"/>
                <a:gd name="connsiteX2144" fmla="*/ 1140847 w 1887636"/>
                <a:gd name="connsiteY2144" fmla="*/ 23979 h 1948259"/>
                <a:gd name="connsiteX2145" fmla="*/ 1116489 w 1887636"/>
                <a:gd name="connsiteY2145" fmla="*/ 18819 h 1948259"/>
                <a:gd name="connsiteX2146" fmla="*/ 1091139 w 1887636"/>
                <a:gd name="connsiteY2146" fmla="*/ 15396 h 1948259"/>
                <a:gd name="connsiteX2147" fmla="*/ 1066284 w 1887636"/>
                <a:gd name="connsiteY2147" fmla="*/ 10237 h 1948259"/>
                <a:gd name="connsiteX2148" fmla="*/ 1040785 w 1887636"/>
                <a:gd name="connsiteY2148" fmla="*/ 8501 h 1948259"/>
                <a:gd name="connsiteX2149" fmla="*/ 1015286 w 1887636"/>
                <a:gd name="connsiteY2149" fmla="*/ 6814 h 1948259"/>
                <a:gd name="connsiteX2150" fmla="*/ 989687 w 1887636"/>
                <a:gd name="connsiteY2150" fmla="*/ 3391 h 1948259"/>
                <a:gd name="connsiteX2151" fmla="*/ 913636 w 1887636"/>
                <a:gd name="connsiteY2151" fmla="*/ 3391 h 1948259"/>
                <a:gd name="connsiteX2152" fmla="*/ 887591 w 1887636"/>
                <a:gd name="connsiteY2152" fmla="*/ 5078 h 1948259"/>
                <a:gd name="connsiteX2153" fmla="*/ 862043 w 1887636"/>
                <a:gd name="connsiteY2153" fmla="*/ 6814 h 1948259"/>
                <a:gd name="connsiteX2154" fmla="*/ 836543 w 1887636"/>
                <a:gd name="connsiteY2154" fmla="*/ 10237 h 1948259"/>
                <a:gd name="connsiteX2155" fmla="*/ 810995 w 1887636"/>
                <a:gd name="connsiteY2155" fmla="*/ 13660 h 1948259"/>
                <a:gd name="connsiteX2156" fmla="*/ 786438 w 1887636"/>
                <a:gd name="connsiteY2156" fmla="*/ 17083 h 1948259"/>
                <a:gd name="connsiteX2157" fmla="*/ 760442 w 1887636"/>
                <a:gd name="connsiteY2157" fmla="*/ 22242 h 1948259"/>
                <a:gd name="connsiteX2158" fmla="*/ 735539 w 1887636"/>
                <a:gd name="connsiteY2158" fmla="*/ 27402 h 1948259"/>
                <a:gd name="connsiteX2159" fmla="*/ 710536 w 1887636"/>
                <a:gd name="connsiteY2159" fmla="*/ 34248 h 1948259"/>
                <a:gd name="connsiteX2160" fmla="*/ 686326 w 1887636"/>
                <a:gd name="connsiteY2160" fmla="*/ 41094 h 1948259"/>
                <a:gd name="connsiteX2161" fmla="*/ 661224 w 1887636"/>
                <a:gd name="connsiteY2161" fmla="*/ 47990 h 1948259"/>
                <a:gd name="connsiteX2162" fmla="*/ 637312 w 1887636"/>
                <a:gd name="connsiteY2162" fmla="*/ 56523 h 1948259"/>
                <a:gd name="connsiteX2163" fmla="*/ 613251 w 1887636"/>
                <a:gd name="connsiteY2163" fmla="*/ 65105 h 1948259"/>
                <a:gd name="connsiteX2164" fmla="*/ 588794 w 1887636"/>
                <a:gd name="connsiteY2164" fmla="*/ 75424 h 1948259"/>
                <a:gd name="connsiteX2165" fmla="*/ 565626 w 1887636"/>
                <a:gd name="connsiteY2165" fmla="*/ 85693 h 1948259"/>
                <a:gd name="connsiteX2166" fmla="*/ 541913 w 1887636"/>
                <a:gd name="connsiteY2166" fmla="*/ 96012 h 1948259"/>
                <a:gd name="connsiteX2167" fmla="*/ 519738 w 1887636"/>
                <a:gd name="connsiteY2167" fmla="*/ 108017 h 1948259"/>
                <a:gd name="connsiteX2168" fmla="*/ 496570 w 1887636"/>
                <a:gd name="connsiteY2168" fmla="*/ 120023 h 1948259"/>
                <a:gd name="connsiteX2169" fmla="*/ 473750 w 1887636"/>
                <a:gd name="connsiteY2169" fmla="*/ 133715 h 1948259"/>
                <a:gd name="connsiteX2170" fmla="*/ 452170 w 1887636"/>
                <a:gd name="connsiteY2170" fmla="*/ 147457 h 1948259"/>
                <a:gd name="connsiteX2171" fmla="*/ 431235 w 1887636"/>
                <a:gd name="connsiteY2171" fmla="*/ 161149 h 1948259"/>
                <a:gd name="connsiteX2172" fmla="*/ 409208 w 1887636"/>
                <a:gd name="connsiteY2172" fmla="*/ 174891 h 1948259"/>
                <a:gd name="connsiteX2173" fmla="*/ 388819 w 1887636"/>
                <a:gd name="connsiteY2173" fmla="*/ 190319 h 1948259"/>
                <a:gd name="connsiteX2174" fmla="*/ 368380 w 1887636"/>
                <a:gd name="connsiteY2174" fmla="*/ 207484 h 1948259"/>
                <a:gd name="connsiteX2175" fmla="*/ 347544 w 1887636"/>
                <a:gd name="connsiteY2175" fmla="*/ 222912 h 1948259"/>
                <a:gd name="connsiteX2176" fmla="*/ 328643 w 1887636"/>
                <a:gd name="connsiteY2176" fmla="*/ 240077 h 1948259"/>
                <a:gd name="connsiteX2177" fmla="*/ 309890 w 1887636"/>
                <a:gd name="connsiteY2177" fmla="*/ 257192 h 1948259"/>
                <a:gd name="connsiteX2178" fmla="*/ 290195 w 1887636"/>
                <a:gd name="connsiteY2178" fmla="*/ 276094 h 1948259"/>
                <a:gd name="connsiteX2179" fmla="*/ 272584 w 1887636"/>
                <a:gd name="connsiteY2179" fmla="*/ 294945 h 1948259"/>
                <a:gd name="connsiteX2180" fmla="*/ 254824 w 1887636"/>
                <a:gd name="connsiteY2180" fmla="*/ 313797 h 1948259"/>
                <a:gd name="connsiteX2181" fmla="*/ 237510 w 1887636"/>
                <a:gd name="connsiteY2181" fmla="*/ 332648 h 1948259"/>
                <a:gd name="connsiteX2182" fmla="*/ 221040 w 1887636"/>
                <a:gd name="connsiteY2182" fmla="*/ 353236 h 1948259"/>
                <a:gd name="connsiteX2183" fmla="*/ 204619 w 1887636"/>
                <a:gd name="connsiteY2183" fmla="*/ 373824 h 1948259"/>
                <a:gd name="connsiteX2184" fmla="*/ 189191 w 1887636"/>
                <a:gd name="connsiteY2184" fmla="*/ 394412 h 1948259"/>
                <a:gd name="connsiteX2185" fmla="*/ 174159 w 1887636"/>
                <a:gd name="connsiteY2185" fmla="*/ 415000 h 1948259"/>
                <a:gd name="connsiteX2186" fmla="*/ 159524 w 1887636"/>
                <a:gd name="connsiteY2186" fmla="*/ 437275 h 1948259"/>
                <a:gd name="connsiteX2187" fmla="*/ 146626 w 1887636"/>
                <a:gd name="connsiteY2187" fmla="*/ 457862 h 1948259"/>
                <a:gd name="connsiteX2188" fmla="*/ 132636 w 1887636"/>
                <a:gd name="connsiteY2188" fmla="*/ 481873 h 1948259"/>
                <a:gd name="connsiteX2189" fmla="*/ 120134 w 1887636"/>
                <a:gd name="connsiteY2189" fmla="*/ 504198 h 1948259"/>
                <a:gd name="connsiteX2190" fmla="*/ 108129 w 1887636"/>
                <a:gd name="connsiteY2190" fmla="*/ 526472 h 1948259"/>
                <a:gd name="connsiteX2191" fmla="*/ 96768 w 1887636"/>
                <a:gd name="connsiteY2191" fmla="*/ 550483 h 1948259"/>
                <a:gd name="connsiteX2192" fmla="*/ 85705 w 1887636"/>
                <a:gd name="connsiteY2192" fmla="*/ 574494 h 1948259"/>
                <a:gd name="connsiteX2193" fmla="*/ 75684 w 1887636"/>
                <a:gd name="connsiteY2193" fmla="*/ 598505 h 1948259"/>
                <a:gd name="connsiteX2194" fmla="*/ 66209 w 1887636"/>
                <a:gd name="connsiteY2194" fmla="*/ 622516 h 1948259"/>
                <a:gd name="connsiteX2195" fmla="*/ 57428 w 1887636"/>
                <a:gd name="connsiteY2195" fmla="*/ 646527 h 1948259"/>
                <a:gd name="connsiteX2196" fmla="*/ 48895 w 1887636"/>
                <a:gd name="connsiteY2196" fmla="*/ 672225 h 1948259"/>
                <a:gd name="connsiteX2197" fmla="*/ 41553 w 1887636"/>
                <a:gd name="connsiteY2197" fmla="*/ 696235 h 1948259"/>
                <a:gd name="connsiteX2198" fmla="*/ 34062 w 1887636"/>
                <a:gd name="connsiteY2198" fmla="*/ 720445 h 1948259"/>
                <a:gd name="connsiteX2199" fmla="*/ 27861 w 1887636"/>
                <a:gd name="connsiteY2199" fmla="*/ 747730 h 1948259"/>
                <a:gd name="connsiteX2200" fmla="*/ 23098 w 1887636"/>
                <a:gd name="connsiteY2200" fmla="*/ 773428 h 1948259"/>
                <a:gd name="connsiteX2201" fmla="*/ 17790 w 1887636"/>
                <a:gd name="connsiteY2201" fmla="*/ 797439 h 1948259"/>
                <a:gd name="connsiteX2202" fmla="*/ 13176 w 1887636"/>
                <a:gd name="connsiteY2202" fmla="*/ 823186 h 1948259"/>
                <a:gd name="connsiteX2203" fmla="*/ 10448 w 1887636"/>
                <a:gd name="connsiteY2203" fmla="*/ 848883 h 1948259"/>
                <a:gd name="connsiteX2204" fmla="*/ 6727 w 1887636"/>
                <a:gd name="connsiteY2204" fmla="*/ 874631 h 1948259"/>
                <a:gd name="connsiteX2205" fmla="*/ 4346 w 1887636"/>
                <a:gd name="connsiteY2205" fmla="*/ 900328 h 1948259"/>
                <a:gd name="connsiteX2206" fmla="*/ 3651 w 1887636"/>
                <a:gd name="connsiteY2206" fmla="*/ 926076 h 1948259"/>
                <a:gd name="connsiteX2207" fmla="*/ 2213 w 1887636"/>
                <a:gd name="connsiteY2207" fmla="*/ 953510 h 1948259"/>
                <a:gd name="connsiteX2208" fmla="*/ 2610 w 1887636"/>
                <a:gd name="connsiteY2208" fmla="*/ 976132 h 1948259"/>
                <a:gd name="connsiteX2209" fmla="*/ 2758 w 1887636"/>
                <a:gd name="connsiteY2209" fmla="*/ 1004955 h 1948259"/>
                <a:gd name="connsiteX2210" fmla="*/ 3354 w 1887636"/>
                <a:gd name="connsiteY2210" fmla="*/ 1030702 h 1948259"/>
                <a:gd name="connsiteX2211" fmla="*/ 5586 w 1887636"/>
                <a:gd name="connsiteY2211" fmla="*/ 1056400 h 1948259"/>
                <a:gd name="connsiteX2212" fmla="*/ 7124 w 1887636"/>
                <a:gd name="connsiteY2212" fmla="*/ 1080410 h 1948259"/>
                <a:gd name="connsiteX2213" fmla="*/ 11242 w 1887636"/>
                <a:gd name="connsiteY2213" fmla="*/ 1107894 h 1948259"/>
                <a:gd name="connsiteX2214" fmla="*/ 15260 w 1887636"/>
                <a:gd name="connsiteY2214" fmla="*/ 1133592 h 1948259"/>
                <a:gd name="connsiteX2215" fmla="*/ 19328 w 1887636"/>
                <a:gd name="connsiteY2215" fmla="*/ 1159339 h 1948259"/>
                <a:gd name="connsiteX2216" fmla="*/ 24785 w 1887636"/>
                <a:gd name="connsiteY2216" fmla="*/ 1183350 h 1948259"/>
                <a:gd name="connsiteX2217" fmla="*/ 30044 w 1887636"/>
                <a:gd name="connsiteY2217" fmla="*/ 1210784 h 1948259"/>
                <a:gd name="connsiteX2218" fmla="*/ 36542 w 1887636"/>
                <a:gd name="connsiteY2218" fmla="*/ 1234795 h 1948259"/>
                <a:gd name="connsiteX2219" fmla="*/ 42942 w 1887636"/>
                <a:gd name="connsiteY2219" fmla="*/ 1258806 h 1948259"/>
                <a:gd name="connsiteX2220" fmla="*/ 50731 w 1887636"/>
                <a:gd name="connsiteY2220" fmla="*/ 1282817 h 1948259"/>
                <a:gd name="connsiteX2221" fmla="*/ 59264 w 1887636"/>
                <a:gd name="connsiteY2221" fmla="*/ 1306828 h 1948259"/>
                <a:gd name="connsiteX2222" fmla="*/ 68045 w 1887636"/>
                <a:gd name="connsiteY2222" fmla="*/ 1330839 h 1948259"/>
                <a:gd name="connsiteX2223" fmla="*/ 77520 w 1887636"/>
                <a:gd name="connsiteY2223" fmla="*/ 1354850 h 1948259"/>
                <a:gd name="connsiteX2224" fmla="*/ 87243 w 1887636"/>
                <a:gd name="connsiteY2224" fmla="*/ 1378861 h 1948259"/>
                <a:gd name="connsiteX2225" fmla="*/ 97860 w 1887636"/>
                <a:gd name="connsiteY2225" fmla="*/ 1402871 h 1948259"/>
                <a:gd name="connsiteX2226" fmla="*/ 109419 w 1887636"/>
                <a:gd name="connsiteY2226" fmla="*/ 1423459 h 1948259"/>
                <a:gd name="connsiteX2227" fmla="*/ 120829 w 1887636"/>
                <a:gd name="connsiteY2227" fmla="*/ 1447470 h 1948259"/>
                <a:gd name="connsiteX2228" fmla="*/ 133182 w 1887636"/>
                <a:gd name="connsiteY2228" fmla="*/ 1468009 h 1948259"/>
                <a:gd name="connsiteX2229" fmla="*/ 145435 w 1887636"/>
                <a:gd name="connsiteY2229" fmla="*/ 1490333 h 1948259"/>
                <a:gd name="connsiteX2230" fmla="*/ 159078 w 1887636"/>
                <a:gd name="connsiteY2230" fmla="*/ 1512607 h 1948259"/>
                <a:gd name="connsiteX2231" fmla="*/ 173018 w 1887636"/>
                <a:gd name="connsiteY2231" fmla="*/ 1533195 h 1948259"/>
                <a:gd name="connsiteX2232" fmla="*/ 188099 w 1887636"/>
                <a:gd name="connsiteY2232" fmla="*/ 1553783 h 1948259"/>
                <a:gd name="connsiteX2233" fmla="*/ 203131 w 1887636"/>
                <a:gd name="connsiteY2233" fmla="*/ 1574371 h 1948259"/>
                <a:gd name="connsiteX2234" fmla="*/ 218063 w 1887636"/>
                <a:gd name="connsiteY2234" fmla="*/ 1593223 h 1948259"/>
                <a:gd name="connsiteX2235" fmla="*/ 233740 w 1887636"/>
                <a:gd name="connsiteY2235" fmla="*/ 1612074 h 1948259"/>
                <a:gd name="connsiteX2236" fmla="*/ 250061 w 1887636"/>
                <a:gd name="connsiteY2236" fmla="*/ 1629239 h 1948259"/>
                <a:gd name="connsiteX2237" fmla="*/ 266482 w 1887636"/>
                <a:gd name="connsiteY2237" fmla="*/ 1649827 h 1948259"/>
                <a:gd name="connsiteX2238" fmla="*/ 283845 w 1887636"/>
                <a:gd name="connsiteY2238" fmla="*/ 1666992 h 1948259"/>
                <a:gd name="connsiteX2239" fmla="*/ 301556 w 1887636"/>
                <a:gd name="connsiteY2239" fmla="*/ 1684107 h 1948259"/>
                <a:gd name="connsiteX2240" fmla="*/ 319613 w 1887636"/>
                <a:gd name="connsiteY2240" fmla="*/ 1701272 h 1948259"/>
                <a:gd name="connsiteX2241" fmla="*/ 337771 w 1887636"/>
                <a:gd name="connsiteY2241" fmla="*/ 1718437 h 1948259"/>
                <a:gd name="connsiteX2242" fmla="*/ 357317 w 1887636"/>
                <a:gd name="connsiteY2242" fmla="*/ 1733865 h 1948259"/>
                <a:gd name="connsiteX2243" fmla="*/ 375176 w 1887636"/>
                <a:gd name="connsiteY2243" fmla="*/ 1749294 h 1948259"/>
                <a:gd name="connsiteX2244" fmla="*/ 394127 w 1887636"/>
                <a:gd name="connsiteY2244" fmla="*/ 1763036 h 1948259"/>
                <a:gd name="connsiteX2245" fmla="*/ 413921 w 1887636"/>
                <a:gd name="connsiteY2245" fmla="*/ 1776728 h 1948259"/>
                <a:gd name="connsiteX2246" fmla="*/ 434211 w 1887636"/>
                <a:gd name="connsiteY2246" fmla="*/ 1790469 h 1948259"/>
                <a:gd name="connsiteX2247" fmla="*/ 454551 w 1887636"/>
                <a:gd name="connsiteY2247" fmla="*/ 1804162 h 1948259"/>
                <a:gd name="connsiteX2248" fmla="*/ 474990 w 1887636"/>
                <a:gd name="connsiteY2248" fmla="*/ 1816167 h 1948259"/>
                <a:gd name="connsiteX2249" fmla="*/ 496372 w 1887636"/>
                <a:gd name="connsiteY2249" fmla="*/ 1828173 h 1948259"/>
                <a:gd name="connsiteX2250" fmla="*/ 516960 w 1887636"/>
                <a:gd name="connsiteY2250" fmla="*/ 1840178 h 1948259"/>
                <a:gd name="connsiteX2251" fmla="*/ 537597 w 1887636"/>
                <a:gd name="connsiteY2251" fmla="*/ 1850497 h 1948259"/>
                <a:gd name="connsiteX2252" fmla="*/ 559922 w 1887636"/>
                <a:gd name="connsiteY2252" fmla="*/ 1860766 h 1948259"/>
                <a:gd name="connsiteX2253" fmla="*/ 581601 w 1887636"/>
                <a:gd name="connsiteY2253" fmla="*/ 1871085 h 1948259"/>
                <a:gd name="connsiteX2254" fmla="*/ 603429 w 1887636"/>
                <a:gd name="connsiteY2254" fmla="*/ 1877931 h 1948259"/>
                <a:gd name="connsiteX2255" fmla="*/ 625306 w 1887636"/>
                <a:gd name="connsiteY2255" fmla="*/ 1888200 h 1948259"/>
                <a:gd name="connsiteX2256" fmla="*/ 647631 w 1887636"/>
                <a:gd name="connsiteY2256" fmla="*/ 1895096 h 1948259"/>
                <a:gd name="connsiteX2257" fmla="*/ 670550 w 1887636"/>
                <a:gd name="connsiteY2257" fmla="*/ 1901942 h 1948259"/>
                <a:gd name="connsiteX2258" fmla="*/ 692329 w 1887636"/>
                <a:gd name="connsiteY2258" fmla="*/ 1908788 h 1948259"/>
                <a:gd name="connsiteX2259" fmla="*/ 715000 w 1887636"/>
                <a:gd name="connsiteY2259" fmla="*/ 1915684 h 1948259"/>
                <a:gd name="connsiteX2260" fmla="*/ 738614 w 1887636"/>
                <a:gd name="connsiteY2260" fmla="*/ 1922530 h 1948259"/>
                <a:gd name="connsiteX2261" fmla="*/ 755928 w 1887636"/>
                <a:gd name="connsiteY2261" fmla="*/ 1925953 h 1948259"/>
                <a:gd name="connsiteX2262" fmla="*/ 768727 w 1887636"/>
                <a:gd name="connsiteY2262" fmla="*/ 1931112 h 1948259"/>
                <a:gd name="connsiteX2263" fmla="*/ 1084987 w 1887636"/>
                <a:gd name="connsiteY2263" fmla="*/ 1948227 h 1948259"/>
                <a:gd name="connsiteX2264" fmla="*/ 1102946 w 1887636"/>
                <a:gd name="connsiteY2264" fmla="*/ 1932799 h 1948259"/>
                <a:gd name="connsiteX2265" fmla="*/ 1124228 w 1887636"/>
                <a:gd name="connsiteY2265" fmla="*/ 1925953 h 1948259"/>
                <a:gd name="connsiteX2266" fmla="*/ 1145957 w 1887636"/>
                <a:gd name="connsiteY2266" fmla="*/ 1924216 h 1948259"/>
                <a:gd name="connsiteX2267" fmla="*/ 1168033 w 1887636"/>
                <a:gd name="connsiteY2267" fmla="*/ 1917370 h 1948259"/>
                <a:gd name="connsiteX2268" fmla="*/ 1189613 w 1887636"/>
                <a:gd name="connsiteY2268" fmla="*/ 1912211 h 1948259"/>
                <a:gd name="connsiteX2269" fmla="*/ 1211293 w 1887636"/>
                <a:gd name="connsiteY2269" fmla="*/ 1905365 h 1948259"/>
                <a:gd name="connsiteX2270" fmla="*/ 1232128 w 1887636"/>
                <a:gd name="connsiteY2270" fmla="*/ 1898519 h 1948259"/>
                <a:gd name="connsiteX2271" fmla="*/ 1253510 w 1887636"/>
                <a:gd name="connsiteY2271" fmla="*/ 1891673 h 1948259"/>
                <a:gd name="connsiteX2272" fmla="*/ 1274991 w 1887636"/>
                <a:gd name="connsiteY2272" fmla="*/ 1883090 h 1948259"/>
                <a:gd name="connsiteX2273" fmla="*/ 1294884 w 1887636"/>
                <a:gd name="connsiteY2273" fmla="*/ 1876194 h 1948259"/>
                <a:gd name="connsiteX2274" fmla="*/ 1315175 w 1887636"/>
                <a:gd name="connsiteY2274" fmla="*/ 1867662 h 1948259"/>
                <a:gd name="connsiteX2275" fmla="*/ 1335465 w 1887636"/>
                <a:gd name="connsiteY2275" fmla="*/ 1857343 h 1948259"/>
                <a:gd name="connsiteX2276" fmla="*/ 1355011 w 1887636"/>
                <a:gd name="connsiteY2276" fmla="*/ 1848761 h 1948259"/>
                <a:gd name="connsiteX2277" fmla="*/ 1375202 w 1887636"/>
                <a:gd name="connsiteY2277" fmla="*/ 1836755 h 1948259"/>
                <a:gd name="connsiteX2278" fmla="*/ 1394302 w 1887636"/>
                <a:gd name="connsiteY2278" fmla="*/ 1828173 h 1948259"/>
                <a:gd name="connsiteX2279" fmla="*/ 1412508 w 1887636"/>
                <a:gd name="connsiteY2279" fmla="*/ 1816167 h 1948259"/>
                <a:gd name="connsiteX2280" fmla="*/ 1431806 w 1887636"/>
                <a:gd name="connsiteY2280" fmla="*/ 1805898 h 1948259"/>
                <a:gd name="connsiteX2281" fmla="*/ 1449566 w 1887636"/>
                <a:gd name="connsiteY2281" fmla="*/ 1793892 h 1948259"/>
                <a:gd name="connsiteX2282" fmla="*/ 1467228 w 1887636"/>
                <a:gd name="connsiteY2282" fmla="*/ 1781887 h 1948259"/>
                <a:gd name="connsiteX2283" fmla="*/ 1484888 w 1887636"/>
                <a:gd name="connsiteY2283" fmla="*/ 1768145 h 1948259"/>
                <a:gd name="connsiteX2284" fmla="*/ 1502649 w 1887636"/>
                <a:gd name="connsiteY2284" fmla="*/ 1757876 h 1948259"/>
                <a:gd name="connsiteX2285" fmla="*/ 1519169 w 1887636"/>
                <a:gd name="connsiteY2285" fmla="*/ 1744134 h 1948259"/>
                <a:gd name="connsiteX2286" fmla="*/ 1536085 w 1887636"/>
                <a:gd name="connsiteY2286" fmla="*/ 1730442 h 1948259"/>
                <a:gd name="connsiteX2287" fmla="*/ 1552158 w 1887636"/>
                <a:gd name="connsiteY2287" fmla="*/ 1716700 h 1948259"/>
                <a:gd name="connsiteX2288" fmla="*/ 1568083 w 1887636"/>
                <a:gd name="connsiteY2288" fmla="*/ 1703008 h 1948259"/>
                <a:gd name="connsiteX2289" fmla="*/ 1583115 w 1887636"/>
                <a:gd name="connsiteY2289" fmla="*/ 1689266 h 1948259"/>
                <a:gd name="connsiteX2290" fmla="*/ 1598246 w 1887636"/>
                <a:gd name="connsiteY2290" fmla="*/ 1672102 h 1948259"/>
                <a:gd name="connsiteX2291" fmla="*/ 1612533 w 1887636"/>
                <a:gd name="connsiteY2291" fmla="*/ 1656673 h 1948259"/>
                <a:gd name="connsiteX2292" fmla="*/ 1626870 w 1887636"/>
                <a:gd name="connsiteY2292" fmla="*/ 1642981 h 1948259"/>
                <a:gd name="connsiteX2293" fmla="*/ 1641208 w 1887636"/>
                <a:gd name="connsiteY2293" fmla="*/ 1627552 h 1948259"/>
                <a:gd name="connsiteX2294" fmla="*/ 1654007 w 1887636"/>
                <a:gd name="connsiteY2294" fmla="*/ 1613810 h 1948259"/>
                <a:gd name="connsiteX2295" fmla="*/ 1667649 w 1887636"/>
                <a:gd name="connsiteY2295" fmla="*/ 1594959 h 1948259"/>
                <a:gd name="connsiteX2296" fmla="*/ 1680845 w 1887636"/>
                <a:gd name="connsiteY2296" fmla="*/ 1579530 h 1948259"/>
                <a:gd name="connsiteX2297" fmla="*/ 1692354 w 1887636"/>
                <a:gd name="connsiteY2297" fmla="*/ 1565789 h 1948259"/>
                <a:gd name="connsiteX2298" fmla="*/ 1704410 w 1887636"/>
                <a:gd name="connsiteY2298" fmla="*/ 1546937 h 1948259"/>
                <a:gd name="connsiteX2299" fmla="*/ 1715869 w 1887636"/>
                <a:gd name="connsiteY2299" fmla="*/ 1531509 h 1948259"/>
                <a:gd name="connsiteX2300" fmla="*/ 1727329 w 1887636"/>
                <a:gd name="connsiteY2300" fmla="*/ 1512607 h 1948259"/>
                <a:gd name="connsiteX2301" fmla="*/ 1737946 w 1887636"/>
                <a:gd name="connsiteY2301" fmla="*/ 1497179 h 1948259"/>
                <a:gd name="connsiteX2302" fmla="*/ 1748562 w 1887636"/>
                <a:gd name="connsiteY2302" fmla="*/ 1478327 h 1948259"/>
                <a:gd name="connsiteX2303" fmla="*/ 1758534 w 1887636"/>
                <a:gd name="connsiteY2303" fmla="*/ 1462899 h 1948259"/>
                <a:gd name="connsiteX2304" fmla="*/ 1768207 w 1887636"/>
                <a:gd name="connsiteY2304" fmla="*/ 1443998 h 1948259"/>
                <a:gd name="connsiteX2305" fmla="*/ 1777435 w 1887636"/>
                <a:gd name="connsiteY2305" fmla="*/ 1428569 h 1948259"/>
                <a:gd name="connsiteX2306" fmla="*/ 1786216 w 1887636"/>
                <a:gd name="connsiteY2306" fmla="*/ 1407981 h 1948259"/>
                <a:gd name="connsiteX2307" fmla="*/ 1794848 w 1887636"/>
                <a:gd name="connsiteY2307" fmla="*/ 1389130 h 1948259"/>
                <a:gd name="connsiteX2308" fmla="*/ 1802289 w 1887636"/>
                <a:gd name="connsiteY2308" fmla="*/ 1373701 h 1948259"/>
                <a:gd name="connsiteX2309" fmla="*/ 1810475 w 1887636"/>
                <a:gd name="connsiteY2309" fmla="*/ 1354850 h 1948259"/>
                <a:gd name="connsiteX2310" fmla="*/ 1818114 w 1887636"/>
                <a:gd name="connsiteY2310" fmla="*/ 1337685 h 1948259"/>
                <a:gd name="connsiteX2311" fmla="*/ 1824960 w 1887636"/>
                <a:gd name="connsiteY2311" fmla="*/ 1318833 h 1948259"/>
                <a:gd name="connsiteX2312" fmla="*/ 1830715 w 1887636"/>
                <a:gd name="connsiteY2312" fmla="*/ 1299982 h 1948259"/>
                <a:gd name="connsiteX2313" fmla="*/ 1837760 w 1887636"/>
                <a:gd name="connsiteY2313" fmla="*/ 1282817 h 1948259"/>
                <a:gd name="connsiteX2314" fmla="*/ 1843713 w 1887636"/>
                <a:gd name="connsiteY2314" fmla="*/ 1263965 h 1948259"/>
                <a:gd name="connsiteX2315" fmla="*/ 1848972 w 1887636"/>
                <a:gd name="connsiteY2315" fmla="*/ 1243377 h 1948259"/>
                <a:gd name="connsiteX2316" fmla="*/ 1854081 w 1887636"/>
                <a:gd name="connsiteY2316" fmla="*/ 1224476 h 1948259"/>
                <a:gd name="connsiteX2317" fmla="*/ 1858447 w 1887636"/>
                <a:gd name="connsiteY2317" fmla="*/ 1207361 h 1948259"/>
                <a:gd name="connsiteX2318" fmla="*/ 1862713 w 1887636"/>
                <a:gd name="connsiteY2318" fmla="*/ 1188460 h 1948259"/>
                <a:gd name="connsiteX2319" fmla="*/ 1867029 w 1887636"/>
                <a:gd name="connsiteY2319" fmla="*/ 1167921 h 1948259"/>
                <a:gd name="connsiteX2320" fmla="*/ 1869956 w 1887636"/>
                <a:gd name="connsiteY2320" fmla="*/ 1152443 h 1948259"/>
                <a:gd name="connsiteX2321" fmla="*/ 1873379 w 1887636"/>
                <a:gd name="connsiteY2321" fmla="*/ 1131905 h 1948259"/>
                <a:gd name="connsiteX2322" fmla="*/ 1876306 w 1887636"/>
                <a:gd name="connsiteY2322" fmla="*/ 1113004 h 1948259"/>
                <a:gd name="connsiteX2323" fmla="*/ 1878440 w 1887636"/>
                <a:gd name="connsiteY2323" fmla="*/ 1094152 h 1948259"/>
                <a:gd name="connsiteX2324" fmla="*/ 1880920 w 1887636"/>
                <a:gd name="connsiteY2324" fmla="*/ 1076987 h 1948259"/>
                <a:gd name="connsiteX2325" fmla="*/ 1882309 w 1887636"/>
                <a:gd name="connsiteY2325" fmla="*/ 1058136 h 1948259"/>
                <a:gd name="connsiteX2326" fmla="*/ 1883896 w 1887636"/>
                <a:gd name="connsiteY2326" fmla="*/ 1037548 h 1948259"/>
                <a:gd name="connsiteX2327" fmla="*/ 1885137 w 1887636"/>
                <a:gd name="connsiteY2327" fmla="*/ 1022120 h 1948259"/>
                <a:gd name="connsiteX2328" fmla="*/ 1885583 w 1887636"/>
                <a:gd name="connsiteY2328" fmla="*/ 1001532 h 1948259"/>
                <a:gd name="connsiteX2329" fmla="*/ 1885980 w 1887636"/>
                <a:gd name="connsiteY2329" fmla="*/ 982680 h 1948259"/>
                <a:gd name="connsiteX2330" fmla="*/ 1886129 w 1887636"/>
                <a:gd name="connsiteY2330" fmla="*/ 965515 h 1948259"/>
                <a:gd name="connsiteX2331" fmla="*/ 1885583 w 1887636"/>
                <a:gd name="connsiteY2331" fmla="*/ 946664 h 1948259"/>
                <a:gd name="connsiteX2332" fmla="*/ 1884889 w 1887636"/>
                <a:gd name="connsiteY2332" fmla="*/ 927812 h 1948259"/>
                <a:gd name="connsiteX2333" fmla="*/ 1883996 w 1887636"/>
                <a:gd name="connsiteY2333" fmla="*/ 908911 h 1948259"/>
                <a:gd name="connsiteX2334" fmla="*/ 1882904 w 1887636"/>
                <a:gd name="connsiteY2334" fmla="*/ 891796 h 1948259"/>
                <a:gd name="connsiteX2335" fmla="*/ 1881366 w 1887636"/>
                <a:gd name="connsiteY2335" fmla="*/ 872894 h 1948259"/>
                <a:gd name="connsiteX2336" fmla="*/ 1878936 w 1887636"/>
                <a:gd name="connsiteY2336" fmla="*/ 857466 h 1948259"/>
                <a:gd name="connsiteX2337" fmla="*/ 1876852 w 1887636"/>
                <a:gd name="connsiteY2337" fmla="*/ 836878 h 1948259"/>
                <a:gd name="connsiteX2338" fmla="*/ 1873975 w 1887636"/>
                <a:gd name="connsiteY2338" fmla="*/ 818027 h 1948259"/>
                <a:gd name="connsiteX2339" fmla="*/ 1870998 w 1887636"/>
                <a:gd name="connsiteY2339" fmla="*/ 802598 h 1948259"/>
                <a:gd name="connsiteX2340" fmla="*/ 1867773 w 1887636"/>
                <a:gd name="connsiteY2340" fmla="*/ 783746 h 1948259"/>
                <a:gd name="connsiteX2341" fmla="*/ 1864202 w 1887636"/>
                <a:gd name="connsiteY2341" fmla="*/ 766582 h 1948259"/>
                <a:gd name="connsiteX2342" fmla="*/ 1860530 w 1887636"/>
                <a:gd name="connsiteY2342" fmla="*/ 747730 h 1948259"/>
                <a:gd name="connsiteX2343" fmla="*/ 1855967 w 1887636"/>
                <a:gd name="connsiteY2343" fmla="*/ 730565 h 1948259"/>
                <a:gd name="connsiteX2344" fmla="*/ 1851849 w 1887636"/>
                <a:gd name="connsiteY2344" fmla="*/ 713400 h 1948259"/>
                <a:gd name="connsiteX2345" fmla="*/ 1846540 w 1887636"/>
                <a:gd name="connsiteY2345" fmla="*/ 696235 h 1948259"/>
                <a:gd name="connsiteX2346" fmla="*/ 1842076 w 1887636"/>
                <a:gd name="connsiteY2346" fmla="*/ 679120 h 1948259"/>
                <a:gd name="connsiteX2347" fmla="*/ 1837015 w 1887636"/>
                <a:gd name="connsiteY2347" fmla="*/ 665378 h 1948259"/>
                <a:gd name="connsiteX2348" fmla="*/ 1830715 w 1887636"/>
                <a:gd name="connsiteY2348" fmla="*/ 646527 h 1948259"/>
                <a:gd name="connsiteX2349" fmla="*/ 1825258 w 1887636"/>
                <a:gd name="connsiteY2349" fmla="*/ 631098 h 1948259"/>
                <a:gd name="connsiteX2350" fmla="*/ 1819603 w 1887636"/>
                <a:gd name="connsiteY2350" fmla="*/ 612247 h 1948259"/>
                <a:gd name="connsiteX2351" fmla="*/ 1812310 w 1887636"/>
                <a:gd name="connsiteY2351" fmla="*/ 596769 h 1948259"/>
                <a:gd name="connsiteX2352" fmla="*/ 1805910 w 1887636"/>
                <a:gd name="connsiteY2352" fmla="*/ 583076 h 1948259"/>
                <a:gd name="connsiteX2353" fmla="*/ 1799213 w 1887636"/>
                <a:gd name="connsiteY2353" fmla="*/ 564225 h 1948259"/>
                <a:gd name="connsiteX2354" fmla="*/ 1791325 w 1887636"/>
                <a:gd name="connsiteY2354" fmla="*/ 548747 h 1948259"/>
                <a:gd name="connsiteX2355" fmla="*/ 1783834 w 1887636"/>
                <a:gd name="connsiteY2355" fmla="*/ 535055 h 1948259"/>
                <a:gd name="connsiteX2356" fmla="*/ 1776046 w 1887636"/>
                <a:gd name="connsiteY2356" fmla="*/ 517890 h 1948259"/>
                <a:gd name="connsiteX2357" fmla="*/ 1767711 w 1887636"/>
                <a:gd name="connsiteY2357" fmla="*/ 502461 h 1948259"/>
                <a:gd name="connsiteX2358" fmla="*/ 1760270 w 1887636"/>
                <a:gd name="connsiteY2358" fmla="*/ 487033 h 1948259"/>
                <a:gd name="connsiteX2359" fmla="*/ 1750993 w 1887636"/>
                <a:gd name="connsiteY2359" fmla="*/ 473291 h 1948259"/>
                <a:gd name="connsiteX2360" fmla="*/ 1743304 w 1887636"/>
                <a:gd name="connsiteY2360" fmla="*/ 459599 h 1948259"/>
                <a:gd name="connsiteX2361" fmla="*/ 1733580 w 1887636"/>
                <a:gd name="connsiteY2361" fmla="*/ 445857 h 1948259"/>
                <a:gd name="connsiteX2362" fmla="*/ 1724452 w 1887636"/>
                <a:gd name="connsiteY2362" fmla="*/ 428692 h 1948259"/>
                <a:gd name="connsiteX2363" fmla="*/ 1715125 w 1887636"/>
                <a:gd name="connsiteY2363" fmla="*/ 416687 h 1948259"/>
                <a:gd name="connsiteX2364" fmla="*/ 1705353 w 1887636"/>
                <a:gd name="connsiteY2364" fmla="*/ 401258 h 1948259"/>
                <a:gd name="connsiteX2365" fmla="*/ 1695430 w 1887636"/>
                <a:gd name="connsiteY2365" fmla="*/ 387566 h 1948259"/>
                <a:gd name="connsiteX2366" fmla="*/ 1685508 w 1887636"/>
                <a:gd name="connsiteY2366" fmla="*/ 373824 h 1948259"/>
                <a:gd name="connsiteX2367" fmla="*/ 1675438 w 1887636"/>
                <a:gd name="connsiteY2367" fmla="*/ 363555 h 1948259"/>
                <a:gd name="connsiteX2368" fmla="*/ 1665119 w 1887636"/>
                <a:gd name="connsiteY2368" fmla="*/ 349813 h 1948259"/>
                <a:gd name="connsiteX2369" fmla="*/ 1654701 w 1887636"/>
                <a:gd name="connsiteY2369" fmla="*/ 336121 h 1948259"/>
                <a:gd name="connsiteX2370" fmla="*/ 1642696 w 1887636"/>
                <a:gd name="connsiteY2370" fmla="*/ 322379 h 1948259"/>
                <a:gd name="connsiteX2371" fmla="*/ 1632278 w 1887636"/>
                <a:gd name="connsiteY2371" fmla="*/ 310374 h 1948259"/>
                <a:gd name="connsiteX2372" fmla="*/ 1621066 w 1887636"/>
                <a:gd name="connsiteY2372" fmla="*/ 298368 h 1948259"/>
                <a:gd name="connsiteX2373" fmla="*/ 1609755 w 1887636"/>
                <a:gd name="connsiteY2373" fmla="*/ 288099 h 1948259"/>
                <a:gd name="connsiteX2374" fmla="*/ 1597849 w 1887636"/>
                <a:gd name="connsiteY2374" fmla="*/ 274357 h 1948259"/>
                <a:gd name="connsiteX2375" fmla="*/ 1586091 w 1887636"/>
                <a:gd name="connsiteY2375" fmla="*/ 262352 h 1948259"/>
                <a:gd name="connsiteX2376" fmla="*/ 1575177 w 1887636"/>
                <a:gd name="connsiteY2376" fmla="*/ 250694 h 1948259"/>
                <a:gd name="connsiteX2377" fmla="*/ 1562180 w 1887636"/>
                <a:gd name="connsiteY2377" fmla="*/ 241764 h 1948259"/>
                <a:gd name="connsiteX2378" fmla="*/ 1549827 w 1887636"/>
                <a:gd name="connsiteY2378" fmla="*/ 231495 h 1948259"/>
                <a:gd name="connsiteX2379" fmla="*/ 1537573 w 1887636"/>
                <a:gd name="connsiteY2379" fmla="*/ 221176 h 1948259"/>
                <a:gd name="connsiteX2380" fmla="*/ 1524923 w 1887636"/>
                <a:gd name="connsiteY2380" fmla="*/ 209171 h 1948259"/>
                <a:gd name="connsiteX2381" fmla="*/ 1511925 w 1887636"/>
                <a:gd name="connsiteY2381" fmla="*/ 198901 h 1948259"/>
                <a:gd name="connsiteX2382" fmla="*/ 1499027 w 1887636"/>
                <a:gd name="connsiteY2382" fmla="*/ 190319 h 1948259"/>
                <a:gd name="connsiteX2383" fmla="*/ 1486327 w 1887636"/>
                <a:gd name="connsiteY2383" fmla="*/ 180050 h 1948259"/>
                <a:gd name="connsiteX2384" fmla="*/ 1472684 w 1887636"/>
                <a:gd name="connsiteY2384" fmla="*/ 169731 h 1948259"/>
                <a:gd name="connsiteX2385" fmla="*/ 1459687 w 1887636"/>
                <a:gd name="connsiteY2385" fmla="*/ 161149 h 1948259"/>
                <a:gd name="connsiteX2386" fmla="*/ 1446490 w 1887636"/>
                <a:gd name="connsiteY2386" fmla="*/ 152566 h 1948259"/>
                <a:gd name="connsiteX2387" fmla="*/ 1432699 w 1887636"/>
                <a:gd name="connsiteY2387" fmla="*/ 144034 h 1948259"/>
                <a:gd name="connsiteX2388" fmla="*/ 1419255 w 1887636"/>
                <a:gd name="connsiteY2388" fmla="*/ 135451 h 1948259"/>
                <a:gd name="connsiteX2389" fmla="*/ 1405811 w 1887636"/>
                <a:gd name="connsiteY2389" fmla="*/ 128555 h 1948259"/>
                <a:gd name="connsiteX2390" fmla="*/ 1391920 w 1887636"/>
                <a:gd name="connsiteY2390" fmla="*/ 118286 h 1948259"/>
                <a:gd name="connsiteX2391" fmla="*/ 1377484 w 1887636"/>
                <a:gd name="connsiteY2391" fmla="*/ 111440 h 1948259"/>
                <a:gd name="connsiteX2392" fmla="*/ 1363841 w 1887636"/>
                <a:gd name="connsiteY2392" fmla="*/ 104544 h 1948259"/>
                <a:gd name="connsiteX2393" fmla="*/ 1350298 w 1887636"/>
                <a:gd name="connsiteY2393" fmla="*/ 96508 h 1948259"/>
                <a:gd name="connsiteX2394" fmla="*/ 1334572 w 1887636"/>
                <a:gd name="connsiteY2394" fmla="*/ 90852 h 1948259"/>
                <a:gd name="connsiteX2395" fmla="*/ 1320632 w 1887636"/>
                <a:gd name="connsiteY2395" fmla="*/ 84006 h 1948259"/>
                <a:gd name="connsiteX2396" fmla="*/ 1306592 w 1887636"/>
                <a:gd name="connsiteY2396" fmla="*/ 77110 h 1948259"/>
                <a:gd name="connsiteX2397" fmla="*/ 1292354 w 1887636"/>
                <a:gd name="connsiteY2397" fmla="*/ 72001 h 1948259"/>
                <a:gd name="connsiteX2398" fmla="*/ 1277223 w 1887636"/>
                <a:gd name="connsiteY2398" fmla="*/ 66841 h 1948259"/>
                <a:gd name="connsiteX2399" fmla="*/ 1263085 w 1887636"/>
                <a:gd name="connsiteY2399" fmla="*/ 59995 h 1948259"/>
                <a:gd name="connsiteX2400" fmla="*/ 1248301 w 1887636"/>
                <a:gd name="connsiteY2400" fmla="*/ 56523 h 1948259"/>
                <a:gd name="connsiteX2401" fmla="*/ 1233418 w 1887636"/>
                <a:gd name="connsiteY2401" fmla="*/ 49676 h 1948259"/>
                <a:gd name="connsiteX2402" fmla="*/ 1218287 w 1887636"/>
                <a:gd name="connsiteY2402" fmla="*/ 44517 h 1948259"/>
                <a:gd name="connsiteX2403" fmla="*/ 1203950 w 1887636"/>
                <a:gd name="connsiteY2403" fmla="*/ 44368 h 1948259"/>
                <a:gd name="connsiteX2404" fmla="*/ 1187728 w 1887636"/>
                <a:gd name="connsiteY2404" fmla="*/ 35984 h 1948259"/>
                <a:gd name="connsiteX2405" fmla="*/ 1173738 w 1887636"/>
                <a:gd name="connsiteY2405" fmla="*/ 32512 h 1948259"/>
                <a:gd name="connsiteX2406" fmla="*/ 1159153 w 1887636"/>
                <a:gd name="connsiteY2406" fmla="*/ 29089 h 1948259"/>
                <a:gd name="connsiteX2407" fmla="*/ 1143477 w 1887636"/>
                <a:gd name="connsiteY2407" fmla="*/ 25666 h 1948259"/>
                <a:gd name="connsiteX2408" fmla="*/ 1128197 w 1887636"/>
                <a:gd name="connsiteY2408" fmla="*/ 22242 h 1948259"/>
                <a:gd name="connsiteX2409" fmla="*/ 1114306 w 1887636"/>
                <a:gd name="connsiteY2409" fmla="*/ 18819 h 1948259"/>
                <a:gd name="connsiteX2410" fmla="*/ 1099175 w 1887636"/>
                <a:gd name="connsiteY2410" fmla="*/ 17083 h 1948259"/>
                <a:gd name="connsiteX2411" fmla="*/ 1084193 w 1887636"/>
                <a:gd name="connsiteY2411" fmla="*/ 15396 h 1948259"/>
                <a:gd name="connsiteX2412" fmla="*/ 1069509 w 1887636"/>
                <a:gd name="connsiteY2412" fmla="*/ 10386 h 1948259"/>
                <a:gd name="connsiteX2413" fmla="*/ 1054080 w 1887636"/>
                <a:gd name="connsiteY2413" fmla="*/ 10237 h 1948259"/>
                <a:gd name="connsiteX2414" fmla="*/ 1039396 w 1887636"/>
                <a:gd name="connsiteY2414" fmla="*/ 8501 h 1948259"/>
                <a:gd name="connsiteX2415" fmla="*/ 1023719 w 1887636"/>
                <a:gd name="connsiteY2415" fmla="*/ 6814 h 1948259"/>
                <a:gd name="connsiteX2416" fmla="*/ 1009184 w 1887636"/>
                <a:gd name="connsiteY2416" fmla="*/ 6814 h 1948259"/>
                <a:gd name="connsiteX2417" fmla="*/ 993607 w 1887636"/>
                <a:gd name="connsiteY2417" fmla="*/ 5078 h 1948259"/>
                <a:gd name="connsiteX2418" fmla="*/ 978476 w 1887636"/>
                <a:gd name="connsiteY2418" fmla="*/ 3391 h 1948259"/>
                <a:gd name="connsiteX2419" fmla="*/ 919143 w 1887636"/>
                <a:gd name="connsiteY2419" fmla="*/ 3391 h 1948259"/>
                <a:gd name="connsiteX2420" fmla="*/ 903615 w 1887636"/>
                <a:gd name="connsiteY2420" fmla="*/ 5078 h 1948259"/>
                <a:gd name="connsiteX2421" fmla="*/ 889774 w 1887636"/>
                <a:gd name="connsiteY2421" fmla="*/ 6814 h 1948259"/>
                <a:gd name="connsiteX2422" fmla="*/ 860207 w 1887636"/>
                <a:gd name="connsiteY2422" fmla="*/ 6814 h 1948259"/>
                <a:gd name="connsiteX2423" fmla="*/ 845572 w 1887636"/>
                <a:gd name="connsiteY2423" fmla="*/ 10237 h 1948259"/>
                <a:gd name="connsiteX2424" fmla="*/ 830987 w 1887636"/>
                <a:gd name="connsiteY2424" fmla="*/ 10237 h 1948259"/>
                <a:gd name="connsiteX2425" fmla="*/ 816600 w 1887636"/>
                <a:gd name="connsiteY2425" fmla="*/ 13660 h 1948259"/>
                <a:gd name="connsiteX2426" fmla="*/ 801866 w 1887636"/>
                <a:gd name="connsiteY2426" fmla="*/ 15396 h 1948259"/>
                <a:gd name="connsiteX2427" fmla="*/ 787728 w 1887636"/>
                <a:gd name="connsiteY2427" fmla="*/ 17083 h 1948259"/>
                <a:gd name="connsiteX2428" fmla="*/ 773440 w 1887636"/>
                <a:gd name="connsiteY2428" fmla="*/ 20506 h 1948259"/>
                <a:gd name="connsiteX2429" fmla="*/ 759847 w 1887636"/>
                <a:gd name="connsiteY2429" fmla="*/ 23979 h 1948259"/>
                <a:gd name="connsiteX2430" fmla="*/ 745163 w 1887636"/>
                <a:gd name="connsiteY2430" fmla="*/ 25666 h 1948259"/>
                <a:gd name="connsiteX2431" fmla="*/ 731520 w 1887636"/>
                <a:gd name="connsiteY2431" fmla="*/ 30825 h 1948259"/>
                <a:gd name="connsiteX2432" fmla="*/ 717282 w 1887636"/>
                <a:gd name="connsiteY2432" fmla="*/ 32512 h 1948259"/>
                <a:gd name="connsiteX2433" fmla="*/ 703987 w 1887636"/>
                <a:gd name="connsiteY2433" fmla="*/ 37671 h 1948259"/>
                <a:gd name="connsiteX2434" fmla="*/ 689749 w 1887636"/>
                <a:gd name="connsiteY2434" fmla="*/ 41094 h 1948259"/>
                <a:gd name="connsiteX2435" fmla="*/ 676752 w 1887636"/>
                <a:gd name="connsiteY2435" fmla="*/ 44517 h 1948259"/>
                <a:gd name="connsiteX2436" fmla="*/ 663357 w 1887636"/>
                <a:gd name="connsiteY2436" fmla="*/ 47990 h 1948259"/>
                <a:gd name="connsiteX2437" fmla="*/ 649417 w 1887636"/>
                <a:gd name="connsiteY2437" fmla="*/ 53100 h 1948259"/>
                <a:gd name="connsiteX2438" fmla="*/ 637064 w 1887636"/>
                <a:gd name="connsiteY2438" fmla="*/ 59648 h 1948259"/>
                <a:gd name="connsiteX2439" fmla="*/ 623521 w 1887636"/>
                <a:gd name="connsiteY2439" fmla="*/ 61682 h 1948259"/>
                <a:gd name="connsiteX2440" fmla="*/ 609828 w 1887636"/>
                <a:gd name="connsiteY2440" fmla="*/ 68528 h 1948259"/>
                <a:gd name="connsiteX2441" fmla="*/ 597476 w 1887636"/>
                <a:gd name="connsiteY2441" fmla="*/ 72001 h 1948259"/>
                <a:gd name="connsiteX2442" fmla="*/ 584577 w 1887636"/>
                <a:gd name="connsiteY2442" fmla="*/ 78847 h 1948259"/>
                <a:gd name="connsiteX2443" fmla="*/ 572274 w 1887636"/>
                <a:gd name="connsiteY2443" fmla="*/ 82270 h 1948259"/>
                <a:gd name="connsiteX2444" fmla="*/ 559574 w 1887636"/>
                <a:gd name="connsiteY2444" fmla="*/ 89116 h 1948259"/>
                <a:gd name="connsiteX2445" fmla="*/ 547569 w 1887636"/>
                <a:gd name="connsiteY2445" fmla="*/ 94275 h 1948259"/>
                <a:gd name="connsiteX2446" fmla="*/ 534918 w 1887636"/>
                <a:gd name="connsiteY2446" fmla="*/ 101121 h 1948259"/>
                <a:gd name="connsiteX2447" fmla="*/ 522962 w 1887636"/>
                <a:gd name="connsiteY2447" fmla="*/ 106281 h 1948259"/>
                <a:gd name="connsiteX2448" fmla="*/ 511155 w 1887636"/>
                <a:gd name="connsiteY2448" fmla="*/ 113127 h 1948259"/>
                <a:gd name="connsiteX2449" fmla="*/ 499051 w 1887636"/>
                <a:gd name="connsiteY2449" fmla="*/ 120023 h 1948259"/>
                <a:gd name="connsiteX2450" fmla="*/ 487640 w 1887636"/>
                <a:gd name="connsiteY2450" fmla="*/ 126869 h 1948259"/>
                <a:gd name="connsiteX2451" fmla="*/ 476131 w 1887636"/>
                <a:gd name="connsiteY2451" fmla="*/ 133715 h 1948259"/>
                <a:gd name="connsiteX2452" fmla="*/ 465366 w 1887636"/>
                <a:gd name="connsiteY2452" fmla="*/ 140561 h 1948259"/>
                <a:gd name="connsiteX2453" fmla="*/ 453063 w 1887636"/>
                <a:gd name="connsiteY2453" fmla="*/ 147457 h 1948259"/>
                <a:gd name="connsiteX2454" fmla="*/ 442446 w 1887636"/>
                <a:gd name="connsiteY2454" fmla="*/ 154303 h 1948259"/>
                <a:gd name="connsiteX2455" fmla="*/ 432425 w 1887636"/>
                <a:gd name="connsiteY2455" fmla="*/ 161149 h 1948259"/>
                <a:gd name="connsiteX2456" fmla="*/ 421214 w 1887636"/>
                <a:gd name="connsiteY2456" fmla="*/ 168044 h 1948259"/>
                <a:gd name="connsiteX2457" fmla="*/ 410250 w 1887636"/>
                <a:gd name="connsiteY2457" fmla="*/ 174891 h 1948259"/>
                <a:gd name="connsiteX2458" fmla="*/ 400328 w 1887636"/>
                <a:gd name="connsiteY2458" fmla="*/ 183473 h 1948259"/>
                <a:gd name="connsiteX2459" fmla="*/ 389315 w 1887636"/>
                <a:gd name="connsiteY2459" fmla="*/ 190319 h 1948259"/>
                <a:gd name="connsiteX2460" fmla="*/ 379988 w 1887636"/>
                <a:gd name="connsiteY2460" fmla="*/ 198901 h 1948259"/>
                <a:gd name="connsiteX2461" fmla="*/ 369620 w 1887636"/>
                <a:gd name="connsiteY2461" fmla="*/ 205748 h 1948259"/>
                <a:gd name="connsiteX2462" fmla="*/ 359301 w 1887636"/>
                <a:gd name="connsiteY2462" fmla="*/ 214330 h 1948259"/>
                <a:gd name="connsiteX2463" fmla="*/ 350173 w 1887636"/>
                <a:gd name="connsiteY2463" fmla="*/ 222912 h 1948259"/>
                <a:gd name="connsiteX2464" fmla="*/ 340053 w 1887636"/>
                <a:gd name="connsiteY2464" fmla="*/ 229759 h 1948259"/>
                <a:gd name="connsiteX2465" fmla="*/ 331569 w 1887636"/>
                <a:gd name="connsiteY2465" fmla="*/ 238341 h 1948259"/>
                <a:gd name="connsiteX2466" fmla="*/ 321896 w 1887636"/>
                <a:gd name="connsiteY2466" fmla="*/ 246923 h 1948259"/>
                <a:gd name="connsiteX2467" fmla="*/ 312718 w 1887636"/>
                <a:gd name="connsiteY2467" fmla="*/ 255506 h 1948259"/>
                <a:gd name="connsiteX2468" fmla="*/ 303937 w 1887636"/>
                <a:gd name="connsiteY2468" fmla="*/ 264088 h 1948259"/>
                <a:gd name="connsiteX2469" fmla="*/ 295553 w 1887636"/>
                <a:gd name="connsiteY2469" fmla="*/ 272621 h 1948259"/>
                <a:gd name="connsiteX2470" fmla="*/ 286921 w 1887636"/>
                <a:gd name="connsiteY2470" fmla="*/ 281203 h 1948259"/>
                <a:gd name="connsiteX2471" fmla="*/ 278388 w 1887636"/>
                <a:gd name="connsiteY2471" fmla="*/ 289786 h 1948259"/>
                <a:gd name="connsiteX2472" fmla="*/ 270302 w 1887636"/>
                <a:gd name="connsiteY2472" fmla="*/ 298368 h 1948259"/>
                <a:gd name="connsiteX2473" fmla="*/ 262364 w 1887636"/>
                <a:gd name="connsiteY2473" fmla="*/ 306951 h 1948259"/>
                <a:gd name="connsiteX2474" fmla="*/ 254179 w 1887636"/>
                <a:gd name="connsiteY2474" fmla="*/ 315533 h 1948259"/>
                <a:gd name="connsiteX2475" fmla="*/ 246638 w 1887636"/>
                <a:gd name="connsiteY2475" fmla="*/ 324116 h 1948259"/>
                <a:gd name="connsiteX2476" fmla="*/ 239197 w 1887636"/>
                <a:gd name="connsiteY2476" fmla="*/ 332648 h 1948259"/>
                <a:gd name="connsiteX2477" fmla="*/ 231954 w 1887636"/>
                <a:gd name="connsiteY2477" fmla="*/ 341231 h 1948259"/>
                <a:gd name="connsiteX2478" fmla="*/ 224165 w 1887636"/>
                <a:gd name="connsiteY2478" fmla="*/ 349813 h 1948259"/>
                <a:gd name="connsiteX2479" fmla="*/ 217369 w 1887636"/>
                <a:gd name="connsiteY2479" fmla="*/ 358396 h 1948259"/>
                <a:gd name="connsiteX2480" fmla="*/ 203478 w 1887636"/>
                <a:gd name="connsiteY2480" fmla="*/ 375560 h 1948259"/>
                <a:gd name="connsiteX2481" fmla="*/ 196136 w 1887636"/>
                <a:gd name="connsiteY2481" fmla="*/ 385830 h 1948259"/>
                <a:gd name="connsiteX2482" fmla="*/ 190332 w 1887636"/>
                <a:gd name="connsiteY2482" fmla="*/ 394412 h 1948259"/>
                <a:gd name="connsiteX2483" fmla="*/ 183634 w 1887636"/>
                <a:gd name="connsiteY2483" fmla="*/ 402994 h 1948259"/>
                <a:gd name="connsiteX2484" fmla="*/ 177086 w 1887636"/>
                <a:gd name="connsiteY2484" fmla="*/ 411577 h 1948259"/>
                <a:gd name="connsiteX2485" fmla="*/ 171728 w 1887636"/>
                <a:gd name="connsiteY2485" fmla="*/ 420159 h 1948259"/>
                <a:gd name="connsiteX2486" fmla="*/ 165477 w 1887636"/>
                <a:gd name="connsiteY2486" fmla="*/ 430428 h 1948259"/>
                <a:gd name="connsiteX2487" fmla="*/ 159425 w 1887636"/>
                <a:gd name="connsiteY2487" fmla="*/ 439011 h 1948259"/>
                <a:gd name="connsiteX2488" fmla="*/ 153770 w 1887636"/>
                <a:gd name="connsiteY2488" fmla="*/ 447593 h 1948259"/>
                <a:gd name="connsiteX2489" fmla="*/ 148461 w 1887636"/>
                <a:gd name="connsiteY2489" fmla="*/ 456176 h 1948259"/>
                <a:gd name="connsiteX2490" fmla="*/ 142855 w 1887636"/>
                <a:gd name="connsiteY2490" fmla="*/ 466445 h 1948259"/>
                <a:gd name="connsiteX2491" fmla="*/ 137696 w 1887636"/>
                <a:gd name="connsiteY2491" fmla="*/ 475027 h 1948259"/>
                <a:gd name="connsiteX2492" fmla="*/ 132685 w 1887636"/>
                <a:gd name="connsiteY2492" fmla="*/ 483610 h 1948259"/>
                <a:gd name="connsiteX2493" fmla="*/ 127526 w 1887636"/>
                <a:gd name="connsiteY2493" fmla="*/ 492192 h 1948259"/>
                <a:gd name="connsiteX2494" fmla="*/ 123012 w 1887636"/>
                <a:gd name="connsiteY2494" fmla="*/ 500725 h 1948259"/>
                <a:gd name="connsiteX2495" fmla="*/ 118051 w 1887636"/>
                <a:gd name="connsiteY2495" fmla="*/ 509307 h 1948259"/>
                <a:gd name="connsiteX2496" fmla="*/ 113189 w 1887636"/>
                <a:gd name="connsiteY2496" fmla="*/ 517890 h 1948259"/>
                <a:gd name="connsiteX2497" fmla="*/ 108972 w 1887636"/>
                <a:gd name="connsiteY2497" fmla="*/ 526472 h 1948259"/>
                <a:gd name="connsiteX2498" fmla="*/ 104954 w 1887636"/>
                <a:gd name="connsiteY2498" fmla="*/ 535055 h 1948259"/>
                <a:gd name="connsiteX2499" fmla="*/ 100886 w 1887636"/>
                <a:gd name="connsiteY2499" fmla="*/ 543637 h 1948259"/>
                <a:gd name="connsiteX2500" fmla="*/ 96620 w 1887636"/>
                <a:gd name="connsiteY2500" fmla="*/ 552219 h 1948259"/>
                <a:gd name="connsiteX2501" fmla="*/ 92452 w 1887636"/>
                <a:gd name="connsiteY2501" fmla="*/ 560752 h 1948259"/>
                <a:gd name="connsiteX2502" fmla="*/ 88483 w 1887636"/>
                <a:gd name="connsiteY2502" fmla="*/ 569335 h 1948259"/>
                <a:gd name="connsiteX2503" fmla="*/ 84862 w 1887636"/>
                <a:gd name="connsiteY2503" fmla="*/ 577917 h 1948259"/>
                <a:gd name="connsiteX2504" fmla="*/ 81538 w 1887636"/>
                <a:gd name="connsiteY2504" fmla="*/ 586500 h 1948259"/>
                <a:gd name="connsiteX2505" fmla="*/ 78115 w 1887636"/>
                <a:gd name="connsiteY2505" fmla="*/ 595082 h 1948259"/>
                <a:gd name="connsiteX2506" fmla="*/ 74444 w 1887636"/>
                <a:gd name="connsiteY2506" fmla="*/ 603664 h 1948259"/>
                <a:gd name="connsiteX2507" fmla="*/ 71269 w 1887636"/>
                <a:gd name="connsiteY2507" fmla="*/ 612247 h 1948259"/>
                <a:gd name="connsiteX2508" fmla="*/ 67300 w 1887636"/>
                <a:gd name="connsiteY2508" fmla="*/ 620780 h 1948259"/>
                <a:gd name="connsiteX2509" fmla="*/ 64621 w 1887636"/>
                <a:gd name="connsiteY2509" fmla="*/ 629362 h 1948259"/>
                <a:gd name="connsiteX2510" fmla="*/ 60752 w 1887636"/>
                <a:gd name="connsiteY2510" fmla="*/ 637944 h 1948259"/>
                <a:gd name="connsiteX2511" fmla="*/ 57825 w 1887636"/>
                <a:gd name="connsiteY2511" fmla="*/ 648214 h 1948259"/>
                <a:gd name="connsiteX2512" fmla="*/ 54204 w 1887636"/>
                <a:gd name="connsiteY2512" fmla="*/ 656796 h 1948259"/>
                <a:gd name="connsiteX2513" fmla="*/ 51624 w 1887636"/>
                <a:gd name="connsiteY2513" fmla="*/ 667115 h 1948259"/>
                <a:gd name="connsiteX2514" fmla="*/ 48449 w 1887636"/>
                <a:gd name="connsiteY2514" fmla="*/ 675697 h 1948259"/>
                <a:gd name="connsiteX2515" fmla="*/ 45720 w 1887636"/>
                <a:gd name="connsiteY2515" fmla="*/ 684230 h 1948259"/>
                <a:gd name="connsiteX2516" fmla="*/ 42942 w 1887636"/>
                <a:gd name="connsiteY2516" fmla="*/ 693011 h 1948259"/>
                <a:gd name="connsiteX2517" fmla="*/ 40462 w 1887636"/>
                <a:gd name="connsiteY2517" fmla="*/ 703131 h 1948259"/>
                <a:gd name="connsiteX2518" fmla="*/ 38179 w 1887636"/>
                <a:gd name="connsiteY2518" fmla="*/ 711714 h 1948259"/>
                <a:gd name="connsiteX2519" fmla="*/ 35600 w 1887636"/>
                <a:gd name="connsiteY2519" fmla="*/ 721983 h 1948259"/>
                <a:gd name="connsiteX2520" fmla="*/ 32673 w 1887636"/>
                <a:gd name="connsiteY2520" fmla="*/ 730565 h 1948259"/>
                <a:gd name="connsiteX2521" fmla="*/ 31135 w 1887636"/>
                <a:gd name="connsiteY2521" fmla="*/ 739148 h 1948259"/>
                <a:gd name="connsiteX2522" fmla="*/ 28357 w 1887636"/>
                <a:gd name="connsiteY2522" fmla="*/ 749417 h 1948259"/>
                <a:gd name="connsiteX2523" fmla="*/ 26373 w 1887636"/>
                <a:gd name="connsiteY2523" fmla="*/ 757999 h 1948259"/>
                <a:gd name="connsiteX2524" fmla="*/ 25132 w 1887636"/>
                <a:gd name="connsiteY2524" fmla="*/ 766582 h 1948259"/>
                <a:gd name="connsiteX2525" fmla="*/ 22801 w 1887636"/>
                <a:gd name="connsiteY2525" fmla="*/ 776851 h 1948259"/>
                <a:gd name="connsiteX2526" fmla="*/ 20816 w 1887636"/>
                <a:gd name="connsiteY2526" fmla="*/ 785433 h 1948259"/>
                <a:gd name="connsiteX2527" fmla="*/ 19030 w 1887636"/>
                <a:gd name="connsiteY2527" fmla="*/ 794016 h 1948259"/>
                <a:gd name="connsiteX2528" fmla="*/ 17492 w 1887636"/>
                <a:gd name="connsiteY2528" fmla="*/ 802598 h 1948259"/>
                <a:gd name="connsiteX2529" fmla="*/ 15558 w 1887636"/>
                <a:gd name="connsiteY2529" fmla="*/ 812867 h 1948259"/>
                <a:gd name="connsiteX2530" fmla="*/ 14020 w 1887636"/>
                <a:gd name="connsiteY2530" fmla="*/ 821450 h 1948259"/>
                <a:gd name="connsiteX2531" fmla="*/ 12780 w 1887636"/>
                <a:gd name="connsiteY2531" fmla="*/ 831768 h 1948259"/>
                <a:gd name="connsiteX2532" fmla="*/ 11192 w 1887636"/>
                <a:gd name="connsiteY2532" fmla="*/ 840301 h 1948259"/>
                <a:gd name="connsiteX2533" fmla="*/ 10696 w 1887636"/>
                <a:gd name="connsiteY2533" fmla="*/ 848883 h 1948259"/>
                <a:gd name="connsiteX2534" fmla="*/ 9456 w 1887636"/>
                <a:gd name="connsiteY2534" fmla="*/ 857615 h 1948259"/>
                <a:gd name="connsiteX2535" fmla="*/ 8265 w 1887636"/>
                <a:gd name="connsiteY2535" fmla="*/ 867785 h 1948259"/>
                <a:gd name="connsiteX2536" fmla="*/ 6628 w 1887636"/>
                <a:gd name="connsiteY2536" fmla="*/ 876318 h 1948259"/>
                <a:gd name="connsiteX2537" fmla="*/ 6529 w 1887636"/>
                <a:gd name="connsiteY2537" fmla="*/ 886636 h 1948259"/>
                <a:gd name="connsiteX2538" fmla="*/ 5586 w 1887636"/>
                <a:gd name="connsiteY2538" fmla="*/ 895219 h 1948259"/>
                <a:gd name="connsiteX2539" fmla="*/ 5437 w 1887636"/>
                <a:gd name="connsiteY2539" fmla="*/ 903801 h 1948259"/>
                <a:gd name="connsiteX2540" fmla="*/ 4396 w 1887636"/>
                <a:gd name="connsiteY2540" fmla="*/ 912334 h 1948259"/>
                <a:gd name="connsiteX2541" fmla="*/ 3453 w 1887636"/>
                <a:gd name="connsiteY2541" fmla="*/ 922653 h 1948259"/>
                <a:gd name="connsiteX2542" fmla="*/ 3552 w 1887636"/>
                <a:gd name="connsiteY2542" fmla="*/ 939817 h 1948259"/>
                <a:gd name="connsiteX2543" fmla="*/ 2957 w 1887636"/>
                <a:gd name="connsiteY2543" fmla="*/ 948350 h 1948259"/>
                <a:gd name="connsiteX2544" fmla="*/ 2510 w 1887636"/>
                <a:gd name="connsiteY2544" fmla="*/ 956933 h 1948259"/>
                <a:gd name="connsiteX2545" fmla="*/ 2957 w 1887636"/>
                <a:gd name="connsiteY2545" fmla="*/ 965515 h 1948259"/>
                <a:gd name="connsiteX2546" fmla="*/ 2858 w 1887636"/>
                <a:gd name="connsiteY2546" fmla="*/ 974098 h 1948259"/>
                <a:gd name="connsiteX2547" fmla="*/ 2659 w 1887636"/>
                <a:gd name="connsiteY2547" fmla="*/ 984367 h 1948259"/>
                <a:gd name="connsiteX2548" fmla="*/ 2560 w 1887636"/>
                <a:gd name="connsiteY2548" fmla="*/ 991262 h 1948259"/>
                <a:gd name="connsiteX2549" fmla="*/ 3552 w 1887636"/>
                <a:gd name="connsiteY2549" fmla="*/ 1001532 h 1948259"/>
                <a:gd name="connsiteX2550" fmla="*/ 2957 w 1887636"/>
                <a:gd name="connsiteY2550" fmla="*/ 1010114 h 1948259"/>
                <a:gd name="connsiteX2551" fmla="*/ 3651 w 1887636"/>
                <a:gd name="connsiteY2551" fmla="*/ 1018696 h 1948259"/>
                <a:gd name="connsiteX2552" fmla="*/ 4197 w 1887636"/>
                <a:gd name="connsiteY2552" fmla="*/ 1027279 h 1948259"/>
                <a:gd name="connsiteX2553" fmla="*/ 4247 w 1887636"/>
                <a:gd name="connsiteY2553" fmla="*/ 1035861 h 1948259"/>
                <a:gd name="connsiteX2554" fmla="*/ 4445 w 1887636"/>
                <a:gd name="connsiteY2554" fmla="*/ 1044394 h 1948259"/>
                <a:gd name="connsiteX2555" fmla="*/ 5933 w 1887636"/>
                <a:gd name="connsiteY2555" fmla="*/ 1052977 h 1948259"/>
                <a:gd name="connsiteX2556" fmla="*/ 6181 w 1887636"/>
                <a:gd name="connsiteY2556" fmla="*/ 1061559 h 1948259"/>
                <a:gd name="connsiteX2557" fmla="*/ 6727 w 1887636"/>
                <a:gd name="connsiteY2557" fmla="*/ 1070141 h 1948259"/>
                <a:gd name="connsiteX2558" fmla="*/ 8265 w 1887636"/>
                <a:gd name="connsiteY2558" fmla="*/ 1078724 h 1948259"/>
                <a:gd name="connsiteX2559" fmla="*/ 8910 w 1887636"/>
                <a:gd name="connsiteY2559" fmla="*/ 1087306 h 1948259"/>
                <a:gd name="connsiteX2560" fmla="*/ 9952 w 1887636"/>
                <a:gd name="connsiteY2560" fmla="*/ 1094152 h 1948259"/>
                <a:gd name="connsiteX2561" fmla="*/ 11539 w 1887636"/>
                <a:gd name="connsiteY2561" fmla="*/ 1104421 h 1948259"/>
                <a:gd name="connsiteX2562" fmla="*/ 12035 w 1887636"/>
                <a:gd name="connsiteY2562" fmla="*/ 1111317 h 1948259"/>
                <a:gd name="connsiteX2563" fmla="*/ 12631 w 1887636"/>
                <a:gd name="connsiteY2563" fmla="*/ 1119900 h 1948259"/>
                <a:gd name="connsiteX2564" fmla="*/ 14268 w 1887636"/>
                <a:gd name="connsiteY2564" fmla="*/ 1128432 h 1948259"/>
                <a:gd name="connsiteX2565" fmla="*/ 15558 w 1887636"/>
                <a:gd name="connsiteY2565" fmla="*/ 1135328 h 1948259"/>
                <a:gd name="connsiteX2566" fmla="*/ 17046 w 1887636"/>
                <a:gd name="connsiteY2566" fmla="*/ 1143911 h 1948259"/>
                <a:gd name="connsiteX2567" fmla="*/ 18286 w 1887636"/>
                <a:gd name="connsiteY2567" fmla="*/ 1152443 h 1948259"/>
                <a:gd name="connsiteX2568" fmla="*/ 19427 w 1887636"/>
                <a:gd name="connsiteY2568" fmla="*/ 1159339 h 1948259"/>
                <a:gd name="connsiteX2569" fmla="*/ 21709 w 1887636"/>
                <a:gd name="connsiteY2569" fmla="*/ 1167921 h 1948259"/>
                <a:gd name="connsiteX2570" fmla="*/ 22950 w 1887636"/>
                <a:gd name="connsiteY2570" fmla="*/ 1176454 h 1948259"/>
                <a:gd name="connsiteX2571" fmla="*/ 24785 w 1887636"/>
                <a:gd name="connsiteY2571" fmla="*/ 1183350 h 1948259"/>
                <a:gd name="connsiteX2572" fmla="*/ 26273 w 1887636"/>
                <a:gd name="connsiteY2572" fmla="*/ 1190196 h 1948259"/>
                <a:gd name="connsiteX2573" fmla="*/ 27762 w 1887636"/>
                <a:gd name="connsiteY2573" fmla="*/ 1198779 h 1948259"/>
                <a:gd name="connsiteX2574" fmla="*/ 29945 w 1887636"/>
                <a:gd name="connsiteY2574" fmla="*/ 1207361 h 1948259"/>
                <a:gd name="connsiteX2575" fmla="*/ 31681 w 1887636"/>
                <a:gd name="connsiteY2575" fmla="*/ 1214207 h 1948259"/>
                <a:gd name="connsiteX2576" fmla="*/ 33566 w 1887636"/>
                <a:gd name="connsiteY2576" fmla="*/ 1221053 h 1948259"/>
                <a:gd name="connsiteX2577" fmla="*/ 35649 w 1887636"/>
                <a:gd name="connsiteY2577" fmla="*/ 1231372 h 1948259"/>
                <a:gd name="connsiteX2578" fmla="*/ 36890 w 1887636"/>
                <a:gd name="connsiteY2578" fmla="*/ 1238218 h 1948259"/>
                <a:gd name="connsiteX2579" fmla="*/ 38130 w 1887636"/>
                <a:gd name="connsiteY2579" fmla="*/ 1243725 h 1948259"/>
                <a:gd name="connsiteX2580" fmla="*/ 42148 w 1887636"/>
                <a:gd name="connsiteY2580" fmla="*/ 1251960 h 1948259"/>
                <a:gd name="connsiteX2581" fmla="*/ 43736 w 1887636"/>
                <a:gd name="connsiteY2581" fmla="*/ 1258806 h 1948259"/>
                <a:gd name="connsiteX2582" fmla="*/ 46067 w 1887636"/>
                <a:gd name="connsiteY2582" fmla="*/ 1265652 h 1948259"/>
                <a:gd name="connsiteX2583" fmla="*/ 47754 w 1887636"/>
                <a:gd name="connsiteY2583" fmla="*/ 1272498 h 1948259"/>
                <a:gd name="connsiteX2584" fmla="*/ 50632 w 1887636"/>
                <a:gd name="connsiteY2584" fmla="*/ 1279394 h 1948259"/>
                <a:gd name="connsiteX2585" fmla="*/ 52517 w 1887636"/>
                <a:gd name="connsiteY2585" fmla="*/ 1286240 h 1948259"/>
                <a:gd name="connsiteX2586" fmla="*/ 54799 w 1887636"/>
                <a:gd name="connsiteY2586" fmla="*/ 1293086 h 1948259"/>
                <a:gd name="connsiteX2587" fmla="*/ 58122 w 1887636"/>
                <a:gd name="connsiteY2587" fmla="*/ 1299982 h 1948259"/>
                <a:gd name="connsiteX2588" fmla="*/ 59710 w 1887636"/>
                <a:gd name="connsiteY2588" fmla="*/ 1306828 h 1948259"/>
                <a:gd name="connsiteX2589" fmla="*/ 62389 w 1887636"/>
                <a:gd name="connsiteY2589" fmla="*/ 1313674 h 1948259"/>
                <a:gd name="connsiteX2590" fmla="*/ 65217 w 1887636"/>
                <a:gd name="connsiteY2590" fmla="*/ 1320520 h 1948259"/>
                <a:gd name="connsiteX2591" fmla="*/ 66953 w 1887636"/>
                <a:gd name="connsiteY2591" fmla="*/ 1327416 h 1948259"/>
                <a:gd name="connsiteX2592" fmla="*/ 69930 w 1887636"/>
                <a:gd name="connsiteY2592" fmla="*/ 1334262 h 1948259"/>
                <a:gd name="connsiteX2593" fmla="*/ 72757 w 1887636"/>
                <a:gd name="connsiteY2593" fmla="*/ 1341108 h 1948259"/>
                <a:gd name="connsiteX2594" fmla="*/ 75635 w 1887636"/>
                <a:gd name="connsiteY2594" fmla="*/ 1347954 h 1948259"/>
                <a:gd name="connsiteX2595" fmla="*/ 78115 w 1887636"/>
                <a:gd name="connsiteY2595" fmla="*/ 1354850 h 1948259"/>
                <a:gd name="connsiteX2596" fmla="*/ 83175 w 1887636"/>
                <a:gd name="connsiteY2596" fmla="*/ 1368542 h 1948259"/>
                <a:gd name="connsiteX2597" fmla="*/ 85854 w 1887636"/>
                <a:gd name="connsiteY2597" fmla="*/ 1375438 h 1948259"/>
                <a:gd name="connsiteX2598" fmla="*/ 89277 w 1887636"/>
                <a:gd name="connsiteY2598" fmla="*/ 1382284 h 1948259"/>
                <a:gd name="connsiteX2599" fmla="*/ 91510 w 1887636"/>
                <a:gd name="connsiteY2599" fmla="*/ 1387443 h 1948259"/>
                <a:gd name="connsiteX2600" fmla="*/ 94585 w 1887636"/>
                <a:gd name="connsiteY2600" fmla="*/ 1392553 h 1948259"/>
                <a:gd name="connsiteX2601" fmla="*/ 97959 w 1887636"/>
                <a:gd name="connsiteY2601" fmla="*/ 1399448 h 1948259"/>
                <a:gd name="connsiteX2602" fmla="*/ 100390 w 1887636"/>
                <a:gd name="connsiteY2602" fmla="*/ 1406294 h 1948259"/>
                <a:gd name="connsiteX2603" fmla="*/ 103118 w 1887636"/>
                <a:gd name="connsiteY2603" fmla="*/ 1409718 h 1948259"/>
                <a:gd name="connsiteX2604" fmla="*/ 105996 w 1887636"/>
                <a:gd name="connsiteY2604" fmla="*/ 1416564 h 1948259"/>
                <a:gd name="connsiteX2605" fmla="*/ 109319 w 1887636"/>
                <a:gd name="connsiteY2605" fmla="*/ 1423459 h 1948259"/>
                <a:gd name="connsiteX2606" fmla="*/ 111800 w 1887636"/>
                <a:gd name="connsiteY2606" fmla="*/ 1430305 h 1948259"/>
                <a:gd name="connsiteX2607" fmla="*/ 114777 w 1887636"/>
                <a:gd name="connsiteY2607" fmla="*/ 1435465 h 1948259"/>
                <a:gd name="connsiteX2608" fmla="*/ 118100 w 1887636"/>
                <a:gd name="connsiteY2608" fmla="*/ 1440575 h 1948259"/>
                <a:gd name="connsiteX2609" fmla="*/ 120680 w 1887636"/>
                <a:gd name="connsiteY2609" fmla="*/ 1447470 h 1948259"/>
                <a:gd name="connsiteX2610" fmla="*/ 124252 w 1887636"/>
                <a:gd name="connsiteY2610" fmla="*/ 1450893 h 1948259"/>
                <a:gd name="connsiteX2611" fmla="*/ 127476 w 1887636"/>
                <a:gd name="connsiteY2611" fmla="*/ 1457739 h 1948259"/>
                <a:gd name="connsiteX2612" fmla="*/ 130155 w 1887636"/>
                <a:gd name="connsiteY2612" fmla="*/ 1464586 h 1948259"/>
                <a:gd name="connsiteX2613" fmla="*/ 133578 w 1887636"/>
                <a:gd name="connsiteY2613" fmla="*/ 1468009 h 1948259"/>
                <a:gd name="connsiteX2614" fmla="*/ 136456 w 1887636"/>
                <a:gd name="connsiteY2614" fmla="*/ 1474904 h 1948259"/>
                <a:gd name="connsiteX2615" fmla="*/ 139780 w 1887636"/>
                <a:gd name="connsiteY2615" fmla="*/ 1478327 h 1948259"/>
                <a:gd name="connsiteX2616" fmla="*/ 142955 w 1887636"/>
                <a:gd name="connsiteY2616" fmla="*/ 1485173 h 1948259"/>
                <a:gd name="connsiteX2617" fmla="*/ 145782 w 1887636"/>
                <a:gd name="connsiteY2617" fmla="*/ 1490333 h 1948259"/>
                <a:gd name="connsiteX2618" fmla="*/ 149454 w 1887636"/>
                <a:gd name="connsiteY2618" fmla="*/ 1495492 h 1948259"/>
                <a:gd name="connsiteX2619" fmla="*/ 152480 w 1887636"/>
                <a:gd name="connsiteY2619" fmla="*/ 1498915 h 1948259"/>
                <a:gd name="connsiteX2620" fmla="*/ 155903 w 1887636"/>
                <a:gd name="connsiteY2620" fmla="*/ 1505761 h 1948259"/>
                <a:gd name="connsiteX2621" fmla="*/ 157887 w 1887636"/>
                <a:gd name="connsiteY2621" fmla="*/ 1509333 h 1948259"/>
                <a:gd name="connsiteX2622" fmla="*/ 162054 w 1887636"/>
                <a:gd name="connsiteY2622" fmla="*/ 1516030 h 1948259"/>
                <a:gd name="connsiteX2623" fmla="*/ 165031 w 1887636"/>
                <a:gd name="connsiteY2623" fmla="*/ 1519503 h 1948259"/>
                <a:gd name="connsiteX2624" fmla="*/ 168702 w 1887636"/>
                <a:gd name="connsiteY2624" fmla="*/ 1524613 h 1948259"/>
                <a:gd name="connsiteX2625" fmla="*/ 171728 w 1887636"/>
                <a:gd name="connsiteY2625" fmla="*/ 1529772 h 1948259"/>
                <a:gd name="connsiteX2626" fmla="*/ 174804 w 1887636"/>
                <a:gd name="connsiteY2626" fmla="*/ 1533195 h 1948259"/>
                <a:gd name="connsiteX2627" fmla="*/ 177929 w 1887636"/>
                <a:gd name="connsiteY2627" fmla="*/ 1540041 h 1948259"/>
                <a:gd name="connsiteX2628" fmla="*/ 180658 w 1887636"/>
                <a:gd name="connsiteY2628" fmla="*/ 1543514 h 1948259"/>
                <a:gd name="connsiteX2629" fmla="*/ 184081 w 1887636"/>
                <a:gd name="connsiteY2629" fmla="*/ 1546937 h 1948259"/>
                <a:gd name="connsiteX2630" fmla="*/ 187405 w 1887636"/>
                <a:gd name="connsiteY2630" fmla="*/ 1553783 h 1948259"/>
                <a:gd name="connsiteX2631" fmla="*/ 190927 w 1887636"/>
                <a:gd name="connsiteY2631" fmla="*/ 1557206 h 1948259"/>
                <a:gd name="connsiteX2632" fmla="*/ 194151 w 1887636"/>
                <a:gd name="connsiteY2632" fmla="*/ 1560629 h 1948259"/>
                <a:gd name="connsiteX2633" fmla="*/ 197525 w 1887636"/>
                <a:gd name="connsiteY2633" fmla="*/ 1567525 h 1948259"/>
                <a:gd name="connsiteX2634" fmla="*/ 200502 w 1887636"/>
                <a:gd name="connsiteY2634" fmla="*/ 1570948 h 1948259"/>
                <a:gd name="connsiteX2635" fmla="*/ 203726 w 1887636"/>
                <a:gd name="connsiteY2635" fmla="*/ 1574371 h 1948259"/>
                <a:gd name="connsiteX2636" fmla="*/ 207050 w 1887636"/>
                <a:gd name="connsiteY2636" fmla="*/ 1577794 h 1948259"/>
                <a:gd name="connsiteX2637" fmla="*/ 210225 w 1887636"/>
                <a:gd name="connsiteY2637" fmla="*/ 1581217 h 1948259"/>
                <a:gd name="connsiteX2638" fmla="*/ 213053 w 1887636"/>
                <a:gd name="connsiteY2638" fmla="*/ 1588063 h 1948259"/>
                <a:gd name="connsiteX2639" fmla="*/ 216823 w 1887636"/>
                <a:gd name="connsiteY2639" fmla="*/ 1591536 h 1948259"/>
                <a:gd name="connsiteX2640" fmla="*/ 219899 w 1887636"/>
                <a:gd name="connsiteY2640" fmla="*/ 1594959 h 1948259"/>
                <a:gd name="connsiteX2641" fmla="*/ 223570 w 1887636"/>
                <a:gd name="connsiteY2641" fmla="*/ 1598382 h 1948259"/>
                <a:gd name="connsiteX2642" fmla="*/ 226794 w 1887636"/>
                <a:gd name="connsiteY2642" fmla="*/ 1601805 h 1948259"/>
                <a:gd name="connsiteX2643" fmla="*/ 230465 w 1887636"/>
                <a:gd name="connsiteY2643" fmla="*/ 1606964 h 1948259"/>
                <a:gd name="connsiteX2644" fmla="*/ 233393 w 1887636"/>
                <a:gd name="connsiteY2644" fmla="*/ 1610387 h 1948259"/>
                <a:gd name="connsiteX2645" fmla="*/ 236816 w 1887636"/>
                <a:gd name="connsiteY2645" fmla="*/ 1615547 h 1948259"/>
                <a:gd name="connsiteX2646" fmla="*/ 239594 w 1887636"/>
                <a:gd name="connsiteY2646" fmla="*/ 1618970 h 1948259"/>
                <a:gd name="connsiteX2647" fmla="*/ 243314 w 1887636"/>
                <a:gd name="connsiteY2647" fmla="*/ 1622393 h 1948259"/>
                <a:gd name="connsiteX2648" fmla="*/ 245944 w 1887636"/>
                <a:gd name="connsiteY2648" fmla="*/ 1625816 h 1948259"/>
                <a:gd name="connsiteX2649" fmla="*/ 252095 w 1887636"/>
                <a:gd name="connsiteY2649" fmla="*/ 1632662 h 1948259"/>
                <a:gd name="connsiteX2650" fmla="*/ 255518 w 1887636"/>
                <a:gd name="connsiteY2650" fmla="*/ 1636085 h 1948259"/>
                <a:gd name="connsiteX2651" fmla="*/ 258495 w 1887636"/>
                <a:gd name="connsiteY2651" fmla="*/ 1639558 h 1948259"/>
                <a:gd name="connsiteX2652" fmla="*/ 260926 w 1887636"/>
                <a:gd name="connsiteY2652" fmla="*/ 1642981 h 1948259"/>
                <a:gd name="connsiteX2653" fmla="*/ 265291 w 1887636"/>
                <a:gd name="connsiteY2653" fmla="*/ 1645213 h 1948259"/>
                <a:gd name="connsiteX2654" fmla="*/ 266829 w 1887636"/>
                <a:gd name="connsiteY2654" fmla="*/ 1649827 h 1948259"/>
                <a:gd name="connsiteX2655" fmla="*/ 270054 w 1887636"/>
                <a:gd name="connsiteY2655" fmla="*/ 1653250 h 1948259"/>
                <a:gd name="connsiteX2656" fmla="*/ 273030 w 1887636"/>
                <a:gd name="connsiteY2656" fmla="*/ 1656673 h 1948259"/>
                <a:gd name="connsiteX2657" fmla="*/ 276751 w 1887636"/>
                <a:gd name="connsiteY2657" fmla="*/ 1660096 h 1948259"/>
                <a:gd name="connsiteX2658" fmla="*/ 279281 w 1887636"/>
                <a:gd name="connsiteY2658" fmla="*/ 1663569 h 1948259"/>
                <a:gd name="connsiteX2659" fmla="*/ 283051 w 1887636"/>
                <a:gd name="connsiteY2659" fmla="*/ 1665255 h 1948259"/>
                <a:gd name="connsiteX2660" fmla="*/ 285234 w 1887636"/>
                <a:gd name="connsiteY2660" fmla="*/ 1668678 h 1948259"/>
                <a:gd name="connsiteX2661" fmla="*/ 288657 w 1887636"/>
                <a:gd name="connsiteY2661" fmla="*/ 1670415 h 1948259"/>
                <a:gd name="connsiteX2662" fmla="*/ 291832 w 1887636"/>
                <a:gd name="connsiteY2662" fmla="*/ 1673838 h 1948259"/>
                <a:gd name="connsiteX2663" fmla="*/ 294462 w 1887636"/>
                <a:gd name="connsiteY2663" fmla="*/ 1677261 h 1948259"/>
                <a:gd name="connsiteX2664" fmla="*/ 297339 w 1887636"/>
                <a:gd name="connsiteY2664" fmla="*/ 1680684 h 1948259"/>
                <a:gd name="connsiteX2665" fmla="*/ 300068 w 1887636"/>
                <a:gd name="connsiteY2665" fmla="*/ 1684107 h 1948259"/>
                <a:gd name="connsiteX2666" fmla="*/ 303391 w 1887636"/>
                <a:gd name="connsiteY2666" fmla="*/ 1684107 h 1948259"/>
                <a:gd name="connsiteX2667" fmla="*/ 305921 w 1887636"/>
                <a:gd name="connsiteY2667" fmla="*/ 1687580 h 1948259"/>
                <a:gd name="connsiteX2668" fmla="*/ 309642 w 1887636"/>
                <a:gd name="connsiteY2668" fmla="*/ 1691003 h 1948259"/>
                <a:gd name="connsiteX2669" fmla="*/ 311924 w 1887636"/>
                <a:gd name="connsiteY2669" fmla="*/ 1692689 h 1948259"/>
                <a:gd name="connsiteX2670" fmla="*/ 314107 w 1887636"/>
                <a:gd name="connsiteY2670" fmla="*/ 1697849 h 1948259"/>
                <a:gd name="connsiteX2671" fmla="*/ 317083 w 1887636"/>
                <a:gd name="connsiteY2671" fmla="*/ 1697849 h 1948259"/>
                <a:gd name="connsiteX2672" fmla="*/ 320259 w 1887636"/>
                <a:gd name="connsiteY2672" fmla="*/ 1701272 h 1948259"/>
                <a:gd name="connsiteX2673" fmla="*/ 323483 w 1887636"/>
                <a:gd name="connsiteY2673" fmla="*/ 1704695 h 1948259"/>
                <a:gd name="connsiteX2674" fmla="*/ 326807 w 1887636"/>
                <a:gd name="connsiteY2674" fmla="*/ 1704893 h 1948259"/>
                <a:gd name="connsiteX2675" fmla="*/ 328246 w 1887636"/>
                <a:gd name="connsiteY2675" fmla="*/ 1708118 h 1948259"/>
                <a:gd name="connsiteX2676" fmla="*/ 331371 w 1887636"/>
                <a:gd name="connsiteY2676" fmla="*/ 1711591 h 1948259"/>
                <a:gd name="connsiteX2677" fmla="*/ 334447 w 1887636"/>
                <a:gd name="connsiteY2677" fmla="*/ 1715014 h 1948259"/>
                <a:gd name="connsiteX2678" fmla="*/ 337324 w 1887636"/>
                <a:gd name="connsiteY2678" fmla="*/ 1718437 h 1948259"/>
                <a:gd name="connsiteX2679" fmla="*/ 339110 w 1887636"/>
                <a:gd name="connsiteY2679" fmla="*/ 1718437 h 1948259"/>
                <a:gd name="connsiteX2680" fmla="*/ 342087 w 1887636"/>
                <a:gd name="connsiteY2680" fmla="*/ 1721860 h 1948259"/>
                <a:gd name="connsiteX2681" fmla="*/ 344914 w 1887636"/>
                <a:gd name="connsiteY2681" fmla="*/ 1723596 h 1948259"/>
                <a:gd name="connsiteX2682" fmla="*/ 346800 w 1887636"/>
                <a:gd name="connsiteY2682" fmla="*/ 1725283 h 1948259"/>
                <a:gd name="connsiteX2683" fmla="*/ 350074 w 1887636"/>
                <a:gd name="connsiteY2683" fmla="*/ 1727019 h 1948259"/>
                <a:gd name="connsiteX2684" fmla="*/ 352505 w 1887636"/>
                <a:gd name="connsiteY2684" fmla="*/ 1728706 h 1948259"/>
                <a:gd name="connsiteX2685" fmla="*/ 355432 w 1887636"/>
                <a:gd name="connsiteY2685" fmla="*/ 1732129 h 1948259"/>
                <a:gd name="connsiteX2686" fmla="*/ 357317 w 1887636"/>
                <a:gd name="connsiteY2686" fmla="*/ 1733865 h 1948259"/>
                <a:gd name="connsiteX2687" fmla="*/ 360244 w 1887636"/>
                <a:gd name="connsiteY2687" fmla="*/ 1735602 h 1948259"/>
                <a:gd name="connsiteX2688" fmla="*/ 363320 w 1887636"/>
                <a:gd name="connsiteY2688" fmla="*/ 1739025 h 1948259"/>
                <a:gd name="connsiteX2689" fmla="*/ 364460 w 1887636"/>
                <a:gd name="connsiteY2689" fmla="*/ 1739025 h 1948259"/>
                <a:gd name="connsiteX2690" fmla="*/ 367834 w 1887636"/>
                <a:gd name="connsiteY2690" fmla="*/ 1740711 h 1948259"/>
                <a:gd name="connsiteX2691" fmla="*/ 370066 w 1887636"/>
                <a:gd name="connsiteY2691" fmla="*/ 1744134 h 1948259"/>
                <a:gd name="connsiteX2692" fmla="*/ 372547 w 1887636"/>
                <a:gd name="connsiteY2692" fmla="*/ 1745871 h 1948259"/>
                <a:gd name="connsiteX2693" fmla="*/ 374779 w 1887636"/>
                <a:gd name="connsiteY2693" fmla="*/ 1747607 h 1948259"/>
                <a:gd name="connsiteX2694" fmla="*/ 377012 w 1887636"/>
                <a:gd name="connsiteY2694" fmla="*/ 1749294 h 1948259"/>
                <a:gd name="connsiteX2695" fmla="*/ 379542 w 1887636"/>
                <a:gd name="connsiteY2695" fmla="*/ 1752717 h 1948259"/>
                <a:gd name="connsiteX2696" fmla="*/ 382022 w 1887636"/>
                <a:gd name="connsiteY2696" fmla="*/ 1752717 h 1948259"/>
                <a:gd name="connsiteX2697" fmla="*/ 383808 w 1887636"/>
                <a:gd name="connsiteY2697" fmla="*/ 1754453 h 1948259"/>
                <a:gd name="connsiteX2698" fmla="*/ 386288 w 1887636"/>
                <a:gd name="connsiteY2698" fmla="*/ 1756140 h 1948259"/>
                <a:gd name="connsiteX2699" fmla="*/ 388670 w 1887636"/>
                <a:gd name="connsiteY2699" fmla="*/ 1759612 h 1948259"/>
                <a:gd name="connsiteX2700" fmla="*/ 390753 w 1887636"/>
                <a:gd name="connsiteY2700" fmla="*/ 1759612 h 1948259"/>
                <a:gd name="connsiteX2701" fmla="*/ 393581 w 1887636"/>
                <a:gd name="connsiteY2701" fmla="*/ 1761299 h 1948259"/>
                <a:gd name="connsiteX2702" fmla="*/ 395417 w 1887636"/>
                <a:gd name="connsiteY2702" fmla="*/ 1763036 h 1948259"/>
                <a:gd name="connsiteX2703" fmla="*/ 397550 w 1887636"/>
                <a:gd name="connsiteY2703" fmla="*/ 1766459 h 1948259"/>
                <a:gd name="connsiteX2704" fmla="*/ 399286 w 1887636"/>
                <a:gd name="connsiteY2704" fmla="*/ 1766459 h 1948259"/>
                <a:gd name="connsiteX2705" fmla="*/ 401816 w 1887636"/>
                <a:gd name="connsiteY2705" fmla="*/ 1768145 h 1948259"/>
                <a:gd name="connsiteX2706" fmla="*/ 403751 w 1887636"/>
                <a:gd name="connsiteY2706" fmla="*/ 1769882 h 1948259"/>
                <a:gd name="connsiteX2707" fmla="*/ 405984 w 1887636"/>
                <a:gd name="connsiteY2707" fmla="*/ 1771618 h 1948259"/>
                <a:gd name="connsiteX2708" fmla="*/ 407521 w 1887636"/>
                <a:gd name="connsiteY2708" fmla="*/ 1773305 h 1948259"/>
                <a:gd name="connsiteX2709" fmla="*/ 410796 w 1887636"/>
                <a:gd name="connsiteY2709" fmla="*/ 1773305 h 1948259"/>
                <a:gd name="connsiteX2710" fmla="*/ 411738 w 1887636"/>
                <a:gd name="connsiteY2710" fmla="*/ 1775041 h 1948259"/>
                <a:gd name="connsiteX2711" fmla="*/ 414467 w 1887636"/>
                <a:gd name="connsiteY2711" fmla="*/ 1776728 h 1948259"/>
                <a:gd name="connsiteX2712" fmla="*/ 415905 w 1887636"/>
                <a:gd name="connsiteY2712" fmla="*/ 1778464 h 1948259"/>
                <a:gd name="connsiteX2713" fmla="*/ 417989 w 1887636"/>
                <a:gd name="connsiteY2713" fmla="*/ 1780151 h 1948259"/>
                <a:gd name="connsiteX2714" fmla="*/ 419477 w 1887636"/>
                <a:gd name="connsiteY2714" fmla="*/ 1780151 h 1948259"/>
                <a:gd name="connsiteX2715" fmla="*/ 421958 w 1887636"/>
                <a:gd name="connsiteY2715" fmla="*/ 1781887 h 1948259"/>
                <a:gd name="connsiteX2716" fmla="*/ 423595 w 1887636"/>
                <a:gd name="connsiteY2716" fmla="*/ 1783623 h 1948259"/>
                <a:gd name="connsiteX2717" fmla="*/ 426026 w 1887636"/>
                <a:gd name="connsiteY2717" fmla="*/ 1783623 h 1948259"/>
                <a:gd name="connsiteX2718" fmla="*/ 427712 w 1887636"/>
                <a:gd name="connsiteY2718" fmla="*/ 1787046 h 1948259"/>
                <a:gd name="connsiteX2719" fmla="*/ 430143 w 1887636"/>
                <a:gd name="connsiteY2719" fmla="*/ 1787046 h 1948259"/>
                <a:gd name="connsiteX2720" fmla="*/ 430639 w 1887636"/>
                <a:gd name="connsiteY2720" fmla="*/ 1788733 h 1948259"/>
                <a:gd name="connsiteX2721" fmla="*/ 432971 w 1887636"/>
                <a:gd name="connsiteY2721" fmla="*/ 1788733 h 1948259"/>
                <a:gd name="connsiteX2722" fmla="*/ 434112 w 1887636"/>
                <a:gd name="connsiteY2722" fmla="*/ 1790469 h 1948259"/>
                <a:gd name="connsiteX2723" fmla="*/ 436543 w 1887636"/>
                <a:gd name="connsiteY2723" fmla="*/ 1792156 h 1948259"/>
                <a:gd name="connsiteX2724" fmla="*/ 437982 w 1887636"/>
                <a:gd name="connsiteY2724" fmla="*/ 1793892 h 1948259"/>
                <a:gd name="connsiteX2725" fmla="*/ 439271 w 1887636"/>
                <a:gd name="connsiteY2725" fmla="*/ 1793892 h 1948259"/>
                <a:gd name="connsiteX2726" fmla="*/ 442050 w 1887636"/>
                <a:gd name="connsiteY2726" fmla="*/ 1795629 h 1948259"/>
                <a:gd name="connsiteX2727" fmla="*/ 443488 w 1887636"/>
                <a:gd name="connsiteY2727" fmla="*/ 1797316 h 1948259"/>
                <a:gd name="connsiteX2728" fmla="*/ 444828 w 1887636"/>
                <a:gd name="connsiteY2728" fmla="*/ 1797316 h 1948259"/>
                <a:gd name="connsiteX2729" fmla="*/ 446663 w 1887636"/>
                <a:gd name="connsiteY2729" fmla="*/ 1799052 h 1948259"/>
                <a:gd name="connsiteX2730" fmla="*/ 447507 w 1887636"/>
                <a:gd name="connsiteY2730" fmla="*/ 1799052 h 1948259"/>
                <a:gd name="connsiteX2731" fmla="*/ 449987 w 1887636"/>
                <a:gd name="connsiteY2731" fmla="*/ 1800739 h 1948259"/>
                <a:gd name="connsiteX2732" fmla="*/ 451128 w 1887636"/>
                <a:gd name="connsiteY2732" fmla="*/ 1802475 h 1948259"/>
                <a:gd name="connsiteX2733" fmla="*/ 454353 w 1887636"/>
                <a:gd name="connsiteY2733" fmla="*/ 1802475 h 1948259"/>
                <a:gd name="connsiteX2734" fmla="*/ 455593 w 1887636"/>
                <a:gd name="connsiteY2734" fmla="*/ 1804162 h 1948259"/>
                <a:gd name="connsiteX2735" fmla="*/ 457230 w 1887636"/>
                <a:gd name="connsiteY2735" fmla="*/ 1805898 h 1948259"/>
                <a:gd name="connsiteX2736" fmla="*/ 459016 w 1887636"/>
                <a:gd name="connsiteY2736" fmla="*/ 1807634 h 1948259"/>
                <a:gd name="connsiteX2737" fmla="*/ 460157 w 1887636"/>
                <a:gd name="connsiteY2737" fmla="*/ 1807634 h 1948259"/>
                <a:gd name="connsiteX2738" fmla="*/ 462389 w 1887636"/>
                <a:gd name="connsiteY2738" fmla="*/ 1809321 h 1948259"/>
                <a:gd name="connsiteX2739" fmla="*/ 463977 w 1887636"/>
                <a:gd name="connsiteY2739" fmla="*/ 1809321 h 1948259"/>
                <a:gd name="connsiteX2740" fmla="*/ 466309 w 1887636"/>
                <a:gd name="connsiteY2740" fmla="*/ 1811057 h 1948259"/>
                <a:gd name="connsiteX2741" fmla="*/ 467202 w 1887636"/>
                <a:gd name="connsiteY2741" fmla="*/ 1811057 h 1948259"/>
                <a:gd name="connsiteX2742" fmla="*/ 468888 w 1887636"/>
                <a:gd name="connsiteY2742" fmla="*/ 1812744 h 1948259"/>
                <a:gd name="connsiteX2743" fmla="*/ 470525 w 1887636"/>
                <a:gd name="connsiteY2743" fmla="*/ 1814480 h 1948259"/>
                <a:gd name="connsiteX2744" fmla="*/ 472460 w 1887636"/>
                <a:gd name="connsiteY2744" fmla="*/ 1814480 h 1948259"/>
                <a:gd name="connsiteX2745" fmla="*/ 473899 w 1887636"/>
                <a:gd name="connsiteY2745" fmla="*/ 1816167 h 1948259"/>
                <a:gd name="connsiteX2746" fmla="*/ 476032 w 1887636"/>
                <a:gd name="connsiteY2746" fmla="*/ 1814629 h 1948259"/>
                <a:gd name="connsiteX2747" fmla="*/ 476826 w 1887636"/>
                <a:gd name="connsiteY2747" fmla="*/ 1816167 h 1948259"/>
                <a:gd name="connsiteX2748" fmla="*/ 477074 w 1887636"/>
                <a:gd name="connsiteY2748" fmla="*/ 1817904 h 1948259"/>
                <a:gd name="connsiteX2749" fmla="*/ 478959 w 1887636"/>
                <a:gd name="connsiteY2749" fmla="*/ 1819640 h 1948259"/>
                <a:gd name="connsiteX2750" fmla="*/ 480646 w 1887636"/>
                <a:gd name="connsiteY2750" fmla="*/ 1819640 h 1948259"/>
                <a:gd name="connsiteX2751" fmla="*/ 482878 w 1887636"/>
                <a:gd name="connsiteY2751" fmla="*/ 1821327 h 1948259"/>
                <a:gd name="connsiteX2752" fmla="*/ 484565 w 1887636"/>
                <a:gd name="connsiteY2752" fmla="*/ 1821327 h 1948259"/>
                <a:gd name="connsiteX2753" fmla="*/ 485259 w 1887636"/>
                <a:gd name="connsiteY2753" fmla="*/ 1823063 h 1948259"/>
                <a:gd name="connsiteX2754" fmla="*/ 487690 w 1887636"/>
                <a:gd name="connsiteY2754" fmla="*/ 1823063 h 1948259"/>
                <a:gd name="connsiteX2755" fmla="*/ 488831 w 1887636"/>
                <a:gd name="connsiteY2755" fmla="*/ 1824750 h 1948259"/>
                <a:gd name="connsiteX2756" fmla="*/ 489625 w 1887636"/>
                <a:gd name="connsiteY2756" fmla="*/ 1824750 h 1948259"/>
                <a:gd name="connsiteX2757" fmla="*/ 491659 w 1887636"/>
                <a:gd name="connsiteY2757" fmla="*/ 1826486 h 1948259"/>
                <a:gd name="connsiteX2758" fmla="*/ 493792 w 1887636"/>
                <a:gd name="connsiteY2758" fmla="*/ 1826486 h 1948259"/>
                <a:gd name="connsiteX2759" fmla="*/ 495181 w 1887636"/>
                <a:gd name="connsiteY2759" fmla="*/ 1828173 h 1948259"/>
                <a:gd name="connsiteX2760" fmla="*/ 497017 w 1887636"/>
                <a:gd name="connsiteY2760" fmla="*/ 1828173 h 1948259"/>
                <a:gd name="connsiteX2761" fmla="*/ 497513 w 1887636"/>
                <a:gd name="connsiteY2761" fmla="*/ 1829909 h 1948259"/>
                <a:gd name="connsiteX2762" fmla="*/ 500837 w 1887636"/>
                <a:gd name="connsiteY2762" fmla="*/ 1829909 h 1948259"/>
                <a:gd name="connsiteX2763" fmla="*/ 501730 w 1887636"/>
                <a:gd name="connsiteY2763" fmla="*/ 1831645 h 1948259"/>
                <a:gd name="connsiteX2764" fmla="*/ 502821 w 1887636"/>
                <a:gd name="connsiteY2764" fmla="*/ 1831645 h 1948259"/>
                <a:gd name="connsiteX2765" fmla="*/ 503714 w 1887636"/>
                <a:gd name="connsiteY2765" fmla="*/ 1833332 h 1948259"/>
                <a:gd name="connsiteX2766" fmla="*/ 506839 w 1887636"/>
                <a:gd name="connsiteY2766" fmla="*/ 1833332 h 1948259"/>
                <a:gd name="connsiteX2767" fmla="*/ 507286 w 1887636"/>
                <a:gd name="connsiteY2767" fmla="*/ 1835068 h 1948259"/>
                <a:gd name="connsiteX2768" fmla="*/ 508873 w 1887636"/>
                <a:gd name="connsiteY2768" fmla="*/ 1835068 h 1948259"/>
                <a:gd name="connsiteX2769" fmla="*/ 510014 w 1887636"/>
                <a:gd name="connsiteY2769" fmla="*/ 1836755 h 1948259"/>
                <a:gd name="connsiteX2770" fmla="*/ 513884 w 1887636"/>
                <a:gd name="connsiteY2770" fmla="*/ 1836755 h 1948259"/>
                <a:gd name="connsiteX2771" fmla="*/ 514380 w 1887636"/>
                <a:gd name="connsiteY2771" fmla="*/ 1838491 h 1948259"/>
                <a:gd name="connsiteX2772" fmla="*/ 514727 w 1887636"/>
                <a:gd name="connsiteY2772" fmla="*/ 1838491 h 1948259"/>
                <a:gd name="connsiteX2773" fmla="*/ 515720 w 1887636"/>
                <a:gd name="connsiteY2773" fmla="*/ 1840029 h 1948259"/>
                <a:gd name="connsiteX2774" fmla="*/ 516017 w 1887636"/>
                <a:gd name="connsiteY2774" fmla="*/ 1840178 h 1948259"/>
                <a:gd name="connsiteX2775" fmla="*/ 519440 w 1887636"/>
                <a:gd name="connsiteY2775" fmla="*/ 1840178 h 1948259"/>
                <a:gd name="connsiteX2776" fmla="*/ 519837 w 1887636"/>
                <a:gd name="connsiteY2776" fmla="*/ 1841914 h 1948259"/>
                <a:gd name="connsiteX2777" fmla="*/ 520333 w 1887636"/>
                <a:gd name="connsiteY2777" fmla="*/ 1841914 h 1948259"/>
                <a:gd name="connsiteX2778" fmla="*/ 520929 w 1887636"/>
                <a:gd name="connsiteY2778" fmla="*/ 1843651 h 1948259"/>
                <a:gd name="connsiteX2779" fmla="*/ 521028 w 1887636"/>
                <a:gd name="connsiteY2779" fmla="*/ 1841914 h 1948259"/>
                <a:gd name="connsiteX2780" fmla="*/ 522020 w 1887636"/>
                <a:gd name="connsiteY2780" fmla="*/ 1841914 h 1948259"/>
                <a:gd name="connsiteX2781" fmla="*/ 522516 w 1887636"/>
                <a:gd name="connsiteY2781" fmla="*/ 1843651 h 1948259"/>
                <a:gd name="connsiteX2782" fmla="*/ 524004 w 1887636"/>
                <a:gd name="connsiteY2782" fmla="*/ 1843651 h 1948259"/>
                <a:gd name="connsiteX2783" fmla="*/ 523806 w 1887636"/>
                <a:gd name="connsiteY2783" fmla="*/ 1843651 h 1948259"/>
                <a:gd name="connsiteX2784" fmla="*/ 524004 w 1887636"/>
                <a:gd name="connsiteY2784" fmla="*/ 1843651 h 1948259"/>
                <a:gd name="connsiteX2785" fmla="*/ 523607 w 1887636"/>
                <a:gd name="connsiteY2785" fmla="*/ 1843651 h 1948259"/>
                <a:gd name="connsiteX2786" fmla="*/ 523707 w 1887636"/>
                <a:gd name="connsiteY2786" fmla="*/ 1843651 h 1948259"/>
                <a:gd name="connsiteX2787" fmla="*/ 522665 w 1887636"/>
                <a:gd name="connsiteY2787" fmla="*/ 1843651 h 1948259"/>
                <a:gd name="connsiteX2788" fmla="*/ 522863 w 1887636"/>
                <a:gd name="connsiteY2788" fmla="*/ 1843651 h 1948259"/>
                <a:gd name="connsiteX2789" fmla="*/ 522268 w 1887636"/>
                <a:gd name="connsiteY2789" fmla="*/ 1841914 h 1948259"/>
                <a:gd name="connsiteX2790" fmla="*/ 521970 w 1887636"/>
                <a:gd name="connsiteY2790" fmla="*/ 1843651 h 1948259"/>
                <a:gd name="connsiteX2791" fmla="*/ 521673 w 1887636"/>
                <a:gd name="connsiteY2791" fmla="*/ 1841914 h 1948259"/>
                <a:gd name="connsiteX2792" fmla="*/ 519986 w 1887636"/>
                <a:gd name="connsiteY2792" fmla="*/ 1841914 h 1948259"/>
                <a:gd name="connsiteX2793" fmla="*/ 520333 w 1887636"/>
                <a:gd name="connsiteY2793" fmla="*/ 1841914 h 1948259"/>
                <a:gd name="connsiteX2794" fmla="*/ 519638 w 1887636"/>
                <a:gd name="connsiteY2794" fmla="*/ 1841914 h 1948259"/>
                <a:gd name="connsiteX2795" fmla="*/ 519192 w 1887636"/>
                <a:gd name="connsiteY2795" fmla="*/ 1840178 h 1948259"/>
                <a:gd name="connsiteX2796" fmla="*/ 516315 w 1887636"/>
                <a:gd name="connsiteY2796" fmla="*/ 1840178 h 1948259"/>
                <a:gd name="connsiteX2797" fmla="*/ 515769 w 1887636"/>
                <a:gd name="connsiteY2797" fmla="*/ 1838491 h 1948259"/>
                <a:gd name="connsiteX2798" fmla="*/ 515471 w 1887636"/>
                <a:gd name="connsiteY2798" fmla="*/ 1840178 h 1948259"/>
                <a:gd name="connsiteX2799" fmla="*/ 514628 w 1887636"/>
                <a:gd name="connsiteY2799" fmla="*/ 1840178 h 1948259"/>
                <a:gd name="connsiteX2800" fmla="*/ 514578 w 1887636"/>
                <a:gd name="connsiteY2800" fmla="*/ 1838491 h 1948259"/>
                <a:gd name="connsiteX2801" fmla="*/ 513834 w 1887636"/>
                <a:gd name="connsiteY2801" fmla="*/ 1838491 h 1948259"/>
                <a:gd name="connsiteX2802" fmla="*/ 513537 w 1887636"/>
                <a:gd name="connsiteY2802" fmla="*/ 1836755 h 1948259"/>
                <a:gd name="connsiteX2803" fmla="*/ 509816 w 1887636"/>
                <a:gd name="connsiteY2803" fmla="*/ 1836755 h 1948259"/>
                <a:gd name="connsiteX2804" fmla="*/ 509221 w 1887636"/>
                <a:gd name="connsiteY2804" fmla="*/ 1835068 h 1948259"/>
                <a:gd name="connsiteX2805" fmla="*/ 506939 w 1887636"/>
                <a:gd name="connsiteY2805" fmla="*/ 1835068 h 1948259"/>
                <a:gd name="connsiteX2806" fmla="*/ 506492 w 1887636"/>
                <a:gd name="connsiteY2806" fmla="*/ 1833332 h 1948259"/>
                <a:gd name="connsiteX2807" fmla="*/ 502771 w 1887636"/>
                <a:gd name="connsiteY2807" fmla="*/ 1833332 h 1948259"/>
                <a:gd name="connsiteX2808" fmla="*/ 502077 w 1887636"/>
                <a:gd name="connsiteY2808" fmla="*/ 1831645 h 1948259"/>
                <a:gd name="connsiteX2809" fmla="*/ 501134 w 1887636"/>
                <a:gd name="connsiteY2809" fmla="*/ 1831645 h 1948259"/>
                <a:gd name="connsiteX2810" fmla="*/ 500638 w 1887636"/>
                <a:gd name="connsiteY2810" fmla="*/ 1829909 h 1948259"/>
                <a:gd name="connsiteX2811" fmla="*/ 498158 w 1887636"/>
                <a:gd name="connsiteY2811" fmla="*/ 1829909 h 1948259"/>
                <a:gd name="connsiteX2812" fmla="*/ 496818 w 1887636"/>
                <a:gd name="connsiteY2812" fmla="*/ 1831248 h 1948259"/>
                <a:gd name="connsiteX2813" fmla="*/ 497513 w 1887636"/>
                <a:gd name="connsiteY2813" fmla="*/ 1829909 h 1948259"/>
                <a:gd name="connsiteX2814" fmla="*/ 497017 w 1887636"/>
                <a:gd name="connsiteY2814" fmla="*/ 1828173 h 1948259"/>
                <a:gd name="connsiteX2815" fmla="*/ 493941 w 1887636"/>
                <a:gd name="connsiteY2815" fmla="*/ 1828173 h 1948259"/>
                <a:gd name="connsiteX2816" fmla="*/ 493792 w 1887636"/>
                <a:gd name="connsiteY2816" fmla="*/ 1826486 h 1948259"/>
                <a:gd name="connsiteX2817" fmla="*/ 493246 w 1887636"/>
                <a:gd name="connsiteY2817" fmla="*/ 1826486 h 194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</a:cxnLst>
              <a:rect l="l" t="t" r="r" b="b"/>
              <a:pathLst>
                <a:path w="1887636" h="1948259">
                  <a:moveTo>
                    <a:pt x="331569" y="246923"/>
                  </a:moveTo>
                  <a:lnTo>
                    <a:pt x="276205" y="286363"/>
                  </a:lnTo>
                  <a:lnTo>
                    <a:pt x="222975" y="346390"/>
                  </a:lnTo>
                  <a:lnTo>
                    <a:pt x="173018" y="415000"/>
                  </a:lnTo>
                  <a:lnTo>
                    <a:pt x="126286" y="493879"/>
                  </a:lnTo>
                  <a:lnTo>
                    <a:pt x="88136" y="583076"/>
                  </a:lnTo>
                  <a:lnTo>
                    <a:pt x="57478" y="679120"/>
                  </a:lnTo>
                  <a:lnTo>
                    <a:pt x="34955" y="780274"/>
                  </a:lnTo>
                  <a:lnTo>
                    <a:pt x="20122" y="888323"/>
                  </a:lnTo>
                  <a:lnTo>
                    <a:pt x="15458" y="998108"/>
                  </a:lnTo>
                  <a:lnTo>
                    <a:pt x="23346" y="1107696"/>
                  </a:lnTo>
                  <a:lnTo>
                    <a:pt x="43885" y="1217630"/>
                  </a:lnTo>
                  <a:lnTo>
                    <a:pt x="76180" y="1322256"/>
                  </a:lnTo>
                  <a:lnTo>
                    <a:pt x="121176" y="1425146"/>
                  </a:lnTo>
                  <a:lnTo>
                    <a:pt x="175994" y="1521190"/>
                  </a:lnTo>
                  <a:lnTo>
                    <a:pt x="243116" y="1610387"/>
                  </a:lnTo>
                  <a:lnTo>
                    <a:pt x="319167" y="1689266"/>
                  </a:lnTo>
                  <a:lnTo>
                    <a:pt x="404148" y="1757876"/>
                  </a:lnTo>
                  <a:lnTo>
                    <a:pt x="495975" y="1817904"/>
                  </a:lnTo>
                  <a:lnTo>
                    <a:pt x="593953" y="1865925"/>
                  </a:lnTo>
                  <a:lnTo>
                    <a:pt x="695851" y="1901942"/>
                  </a:lnTo>
                  <a:lnTo>
                    <a:pt x="1124972" y="1920793"/>
                  </a:lnTo>
                  <a:lnTo>
                    <a:pt x="1228110" y="1893359"/>
                  </a:lnTo>
                  <a:lnTo>
                    <a:pt x="1328569" y="1855656"/>
                  </a:lnTo>
                  <a:lnTo>
                    <a:pt x="1425357" y="1802475"/>
                  </a:lnTo>
                  <a:lnTo>
                    <a:pt x="1515200" y="1739025"/>
                  </a:lnTo>
                  <a:lnTo>
                    <a:pt x="1597601" y="1665255"/>
                  </a:lnTo>
                  <a:lnTo>
                    <a:pt x="1670774" y="1582953"/>
                  </a:lnTo>
                  <a:lnTo>
                    <a:pt x="1734473" y="1493756"/>
                  </a:lnTo>
                  <a:lnTo>
                    <a:pt x="1787902" y="1395976"/>
                  </a:lnTo>
                  <a:lnTo>
                    <a:pt x="1829971" y="1298245"/>
                  </a:lnTo>
                  <a:lnTo>
                    <a:pt x="1860381" y="1190196"/>
                  </a:lnTo>
                  <a:lnTo>
                    <a:pt x="1878440" y="1080410"/>
                  </a:lnTo>
                  <a:lnTo>
                    <a:pt x="1883996" y="970675"/>
                  </a:lnTo>
                  <a:lnTo>
                    <a:pt x="1876951" y="860889"/>
                  </a:lnTo>
                  <a:lnTo>
                    <a:pt x="1858348" y="754576"/>
                  </a:lnTo>
                  <a:lnTo>
                    <a:pt x="1827094" y="646527"/>
                  </a:lnTo>
                  <a:lnTo>
                    <a:pt x="1784430" y="547060"/>
                  </a:lnTo>
                  <a:lnTo>
                    <a:pt x="1730356" y="451016"/>
                  </a:lnTo>
                  <a:lnTo>
                    <a:pt x="1666905" y="363555"/>
                  </a:lnTo>
                  <a:lnTo>
                    <a:pt x="1594773" y="282940"/>
                  </a:lnTo>
                  <a:lnTo>
                    <a:pt x="1512025" y="210907"/>
                  </a:lnTo>
                  <a:lnTo>
                    <a:pt x="1421587" y="147457"/>
                  </a:lnTo>
                  <a:lnTo>
                    <a:pt x="1325990" y="97698"/>
                  </a:lnTo>
                  <a:lnTo>
                    <a:pt x="1226820" y="56523"/>
                  </a:lnTo>
                  <a:lnTo>
                    <a:pt x="1122541" y="29089"/>
                  </a:lnTo>
                  <a:lnTo>
                    <a:pt x="1016030" y="11973"/>
                  </a:lnTo>
                  <a:lnTo>
                    <a:pt x="908378" y="10237"/>
                  </a:lnTo>
                  <a:lnTo>
                    <a:pt x="803007" y="17083"/>
                  </a:lnTo>
                  <a:lnTo>
                    <a:pt x="699026" y="41094"/>
                  </a:lnTo>
                  <a:lnTo>
                    <a:pt x="597029" y="75424"/>
                  </a:lnTo>
                  <a:lnTo>
                    <a:pt x="501134" y="120023"/>
                  </a:lnTo>
                  <a:lnTo>
                    <a:pt x="409803" y="176577"/>
                  </a:lnTo>
                  <a:lnTo>
                    <a:pt x="326212" y="245187"/>
                  </a:lnTo>
                  <a:lnTo>
                    <a:pt x="250061" y="322379"/>
                  </a:lnTo>
                  <a:lnTo>
                    <a:pt x="182196" y="409841"/>
                  </a:lnTo>
                  <a:lnTo>
                    <a:pt x="125046" y="502461"/>
                  </a:lnTo>
                  <a:lnTo>
                    <a:pt x="78264" y="601928"/>
                  </a:lnTo>
                  <a:lnTo>
                    <a:pt x="42942" y="708241"/>
                  </a:lnTo>
                  <a:lnTo>
                    <a:pt x="19080" y="816290"/>
                  </a:lnTo>
                  <a:lnTo>
                    <a:pt x="6082" y="926076"/>
                  </a:lnTo>
                  <a:lnTo>
                    <a:pt x="6926" y="1037548"/>
                  </a:lnTo>
                  <a:lnTo>
                    <a:pt x="18286" y="1147334"/>
                  </a:lnTo>
                  <a:lnTo>
                    <a:pt x="43637" y="1255383"/>
                  </a:lnTo>
                  <a:lnTo>
                    <a:pt x="78710" y="1358273"/>
                  </a:lnTo>
                  <a:lnTo>
                    <a:pt x="125988" y="1457739"/>
                  </a:lnTo>
                  <a:lnTo>
                    <a:pt x="183733" y="1548822"/>
                  </a:lnTo>
                  <a:lnTo>
                    <a:pt x="251351" y="1634398"/>
                  </a:lnTo>
                  <a:lnTo>
                    <a:pt x="327105" y="1709854"/>
                  </a:lnTo>
                  <a:lnTo>
                    <a:pt x="411391" y="1775041"/>
                  </a:lnTo>
                  <a:lnTo>
                    <a:pt x="502424" y="1829909"/>
                  </a:lnTo>
                  <a:lnTo>
                    <a:pt x="598815" y="1874508"/>
                  </a:lnTo>
                  <a:lnTo>
                    <a:pt x="700316" y="1907101"/>
                  </a:lnTo>
                  <a:lnTo>
                    <a:pt x="1114951" y="1917370"/>
                  </a:lnTo>
                  <a:lnTo>
                    <a:pt x="1223844" y="1895096"/>
                  </a:lnTo>
                  <a:lnTo>
                    <a:pt x="1323608" y="1857343"/>
                  </a:lnTo>
                  <a:lnTo>
                    <a:pt x="1417469" y="1807634"/>
                  </a:lnTo>
                  <a:lnTo>
                    <a:pt x="1505377" y="1747607"/>
                  </a:lnTo>
                  <a:lnTo>
                    <a:pt x="1586389" y="1678997"/>
                  </a:lnTo>
                  <a:lnTo>
                    <a:pt x="1659315" y="1601805"/>
                  </a:lnTo>
                  <a:lnTo>
                    <a:pt x="1722964" y="1517767"/>
                  </a:lnTo>
                  <a:lnTo>
                    <a:pt x="1776889" y="1423459"/>
                  </a:lnTo>
                  <a:lnTo>
                    <a:pt x="1819751" y="1327416"/>
                  </a:lnTo>
                  <a:lnTo>
                    <a:pt x="1852295" y="1224476"/>
                  </a:lnTo>
                  <a:lnTo>
                    <a:pt x="1872436" y="1119900"/>
                  </a:lnTo>
                  <a:lnTo>
                    <a:pt x="1881714" y="1015273"/>
                  </a:lnTo>
                  <a:lnTo>
                    <a:pt x="1879630" y="907224"/>
                  </a:lnTo>
                  <a:lnTo>
                    <a:pt x="1865541" y="797439"/>
                  </a:lnTo>
                  <a:lnTo>
                    <a:pt x="1840389" y="694549"/>
                  </a:lnTo>
                  <a:lnTo>
                    <a:pt x="1803281" y="591659"/>
                  </a:lnTo>
                  <a:lnTo>
                    <a:pt x="1756698" y="495615"/>
                  </a:lnTo>
                  <a:lnTo>
                    <a:pt x="1700242" y="404681"/>
                  </a:lnTo>
                  <a:lnTo>
                    <a:pt x="1634659" y="320643"/>
                  </a:lnTo>
                  <a:lnTo>
                    <a:pt x="1559600" y="245187"/>
                  </a:lnTo>
                  <a:lnTo>
                    <a:pt x="1477744" y="176577"/>
                  </a:lnTo>
                  <a:lnTo>
                    <a:pt x="1388696" y="120023"/>
                  </a:lnTo>
                  <a:lnTo>
                    <a:pt x="1294388" y="73687"/>
                  </a:lnTo>
                  <a:lnTo>
                    <a:pt x="1195318" y="39407"/>
                  </a:lnTo>
                  <a:lnTo>
                    <a:pt x="1093322" y="17083"/>
                  </a:lnTo>
                  <a:lnTo>
                    <a:pt x="989539" y="3391"/>
                  </a:lnTo>
                  <a:lnTo>
                    <a:pt x="883970" y="6814"/>
                  </a:lnTo>
                  <a:lnTo>
                    <a:pt x="780832" y="20506"/>
                  </a:lnTo>
                  <a:lnTo>
                    <a:pt x="678984" y="44517"/>
                  </a:lnTo>
                  <a:lnTo>
                    <a:pt x="580460" y="82270"/>
                  </a:lnTo>
                  <a:lnTo>
                    <a:pt x="485954" y="130292"/>
                  </a:lnTo>
                  <a:lnTo>
                    <a:pt x="397153" y="188583"/>
                  </a:lnTo>
                  <a:lnTo>
                    <a:pt x="314702" y="255506"/>
                  </a:lnTo>
                  <a:lnTo>
                    <a:pt x="240040" y="332648"/>
                  </a:lnTo>
                  <a:lnTo>
                    <a:pt x="174605" y="418423"/>
                  </a:lnTo>
                  <a:lnTo>
                    <a:pt x="118696" y="509307"/>
                  </a:lnTo>
                  <a:lnTo>
                    <a:pt x="72757" y="607087"/>
                  </a:lnTo>
                  <a:lnTo>
                    <a:pt x="38279" y="708241"/>
                  </a:lnTo>
                  <a:lnTo>
                    <a:pt x="14764" y="812867"/>
                  </a:lnTo>
                  <a:lnTo>
                    <a:pt x="2858" y="919230"/>
                  </a:lnTo>
                  <a:lnTo>
                    <a:pt x="2114" y="1027279"/>
                  </a:lnTo>
                  <a:lnTo>
                    <a:pt x="13425" y="1133592"/>
                  </a:lnTo>
                  <a:lnTo>
                    <a:pt x="36096" y="1238218"/>
                  </a:lnTo>
                  <a:lnTo>
                    <a:pt x="69880" y="1339421"/>
                  </a:lnTo>
                  <a:lnTo>
                    <a:pt x="115471" y="1437151"/>
                  </a:lnTo>
                  <a:lnTo>
                    <a:pt x="168999" y="1526349"/>
                  </a:lnTo>
                  <a:lnTo>
                    <a:pt x="234087" y="1612074"/>
                  </a:lnTo>
                  <a:lnTo>
                    <a:pt x="306864" y="1689117"/>
                  </a:lnTo>
                  <a:lnTo>
                    <a:pt x="386735" y="1754453"/>
                  </a:lnTo>
                  <a:lnTo>
                    <a:pt x="473601" y="1812744"/>
                  </a:lnTo>
                  <a:lnTo>
                    <a:pt x="565577" y="1860766"/>
                  </a:lnTo>
                  <a:lnTo>
                    <a:pt x="662662" y="1896782"/>
                  </a:lnTo>
                  <a:lnTo>
                    <a:pt x="758012" y="1922530"/>
                  </a:lnTo>
                  <a:lnTo>
                    <a:pt x="1088311" y="1934535"/>
                  </a:lnTo>
                  <a:lnTo>
                    <a:pt x="1169670" y="1912211"/>
                  </a:lnTo>
                  <a:lnTo>
                    <a:pt x="1267103" y="1883090"/>
                  </a:lnTo>
                  <a:lnTo>
                    <a:pt x="1361212" y="1841914"/>
                  </a:lnTo>
                  <a:lnTo>
                    <a:pt x="1450559" y="1788733"/>
                  </a:lnTo>
                  <a:lnTo>
                    <a:pt x="1532414" y="1727019"/>
                  </a:lnTo>
                  <a:lnTo>
                    <a:pt x="1608267" y="1656673"/>
                  </a:lnTo>
                  <a:lnTo>
                    <a:pt x="1676182" y="1579530"/>
                  </a:lnTo>
                  <a:lnTo>
                    <a:pt x="1735812" y="1492019"/>
                  </a:lnTo>
                  <a:lnTo>
                    <a:pt x="1785471" y="1402871"/>
                  </a:lnTo>
                  <a:lnTo>
                    <a:pt x="1825209" y="1306828"/>
                  </a:lnTo>
                  <a:lnTo>
                    <a:pt x="1854974" y="1207361"/>
                  </a:lnTo>
                  <a:lnTo>
                    <a:pt x="1874471" y="1104421"/>
                  </a:lnTo>
                  <a:lnTo>
                    <a:pt x="1882507" y="998108"/>
                  </a:lnTo>
                  <a:lnTo>
                    <a:pt x="1879779" y="893482"/>
                  </a:lnTo>
                  <a:lnTo>
                    <a:pt x="1865888" y="790593"/>
                  </a:lnTo>
                  <a:lnTo>
                    <a:pt x="1841381" y="687703"/>
                  </a:lnTo>
                  <a:lnTo>
                    <a:pt x="1806704" y="591659"/>
                  </a:lnTo>
                  <a:lnTo>
                    <a:pt x="1761262" y="495615"/>
                  </a:lnTo>
                  <a:lnTo>
                    <a:pt x="1706593" y="406417"/>
                  </a:lnTo>
                  <a:lnTo>
                    <a:pt x="1642944" y="325802"/>
                  </a:lnTo>
                  <a:lnTo>
                    <a:pt x="1571258" y="252083"/>
                  </a:lnTo>
                  <a:lnTo>
                    <a:pt x="1491734" y="186896"/>
                  </a:lnTo>
                  <a:lnTo>
                    <a:pt x="1406059" y="128555"/>
                  </a:lnTo>
                  <a:lnTo>
                    <a:pt x="1314877" y="82270"/>
                  </a:lnTo>
                  <a:lnTo>
                    <a:pt x="1218287" y="44517"/>
                  </a:lnTo>
                  <a:lnTo>
                    <a:pt x="1118573" y="20506"/>
                  </a:lnTo>
                  <a:lnTo>
                    <a:pt x="1017072" y="6814"/>
                  </a:lnTo>
                  <a:lnTo>
                    <a:pt x="914430" y="3391"/>
                  </a:lnTo>
                  <a:lnTo>
                    <a:pt x="812483" y="13660"/>
                  </a:lnTo>
                  <a:lnTo>
                    <a:pt x="712024" y="34248"/>
                  </a:lnTo>
                  <a:lnTo>
                    <a:pt x="614740" y="65105"/>
                  </a:lnTo>
                  <a:lnTo>
                    <a:pt x="521077" y="108017"/>
                  </a:lnTo>
                  <a:lnTo>
                    <a:pt x="432276" y="161149"/>
                  </a:lnTo>
                  <a:lnTo>
                    <a:pt x="350173" y="222912"/>
                  </a:lnTo>
                  <a:lnTo>
                    <a:pt x="274221" y="293209"/>
                  </a:lnTo>
                  <a:lnTo>
                    <a:pt x="206901" y="372137"/>
                  </a:lnTo>
                  <a:lnTo>
                    <a:pt x="147965" y="457862"/>
                  </a:lnTo>
                  <a:lnTo>
                    <a:pt x="98554" y="550483"/>
                  </a:lnTo>
                  <a:lnTo>
                    <a:pt x="58371" y="646527"/>
                  </a:lnTo>
                  <a:lnTo>
                    <a:pt x="28754" y="745994"/>
                  </a:lnTo>
                  <a:lnTo>
                    <a:pt x="10101" y="847197"/>
                  </a:lnTo>
                  <a:lnTo>
                    <a:pt x="2411" y="950087"/>
                  </a:lnTo>
                  <a:lnTo>
                    <a:pt x="5785" y="1054713"/>
                  </a:lnTo>
                  <a:lnTo>
                    <a:pt x="19179" y="1157603"/>
                  </a:lnTo>
                  <a:lnTo>
                    <a:pt x="43537" y="1257069"/>
                  </a:lnTo>
                  <a:lnTo>
                    <a:pt x="78363" y="1354850"/>
                  </a:lnTo>
                  <a:lnTo>
                    <a:pt x="124004" y="1447470"/>
                  </a:lnTo>
                  <a:lnTo>
                    <a:pt x="177136" y="1536618"/>
                  </a:lnTo>
                  <a:lnTo>
                    <a:pt x="240040" y="1615547"/>
                  </a:lnTo>
                  <a:lnTo>
                    <a:pt x="311379" y="1691003"/>
                  </a:lnTo>
                  <a:lnTo>
                    <a:pt x="388769" y="1754453"/>
                  </a:lnTo>
                  <a:lnTo>
                    <a:pt x="473155" y="1812744"/>
                  </a:lnTo>
                  <a:lnTo>
                    <a:pt x="562203" y="1857343"/>
                  </a:lnTo>
                  <a:lnTo>
                    <a:pt x="656610" y="1895096"/>
                  </a:lnTo>
                  <a:lnTo>
                    <a:pt x="751810" y="1920793"/>
                  </a:lnTo>
                  <a:lnTo>
                    <a:pt x="1148289" y="1920793"/>
                  </a:lnTo>
                  <a:lnTo>
                    <a:pt x="1244233" y="1891673"/>
                  </a:lnTo>
                  <a:lnTo>
                    <a:pt x="1335961" y="1855656"/>
                  </a:lnTo>
                  <a:lnTo>
                    <a:pt x="1423869" y="1807634"/>
                  </a:lnTo>
                  <a:lnTo>
                    <a:pt x="1507113" y="1749294"/>
                  </a:lnTo>
                  <a:lnTo>
                    <a:pt x="1582023" y="1684107"/>
                  </a:lnTo>
                  <a:lnTo>
                    <a:pt x="1651526" y="1608651"/>
                  </a:lnTo>
                  <a:lnTo>
                    <a:pt x="1712546" y="1531509"/>
                  </a:lnTo>
                  <a:lnTo>
                    <a:pt x="1764685" y="1443998"/>
                  </a:lnTo>
                  <a:lnTo>
                    <a:pt x="1807944" y="1353113"/>
                  </a:lnTo>
                  <a:lnTo>
                    <a:pt x="1842126" y="1257069"/>
                  </a:lnTo>
                  <a:lnTo>
                    <a:pt x="1866335" y="1155916"/>
                  </a:lnTo>
                  <a:lnTo>
                    <a:pt x="1879779" y="1056400"/>
                  </a:lnTo>
                  <a:lnTo>
                    <a:pt x="1883649" y="955246"/>
                  </a:lnTo>
                  <a:lnTo>
                    <a:pt x="1876356" y="852307"/>
                  </a:lnTo>
                  <a:lnTo>
                    <a:pt x="1859141" y="752840"/>
                  </a:lnTo>
                  <a:lnTo>
                    <a:pt x="1832104" y="653373"/>
                  </a:lnTo>
                  <a:lnTo>
                    <a:pt x="1794699" y="562489"/>
                  </a:lnTo>
                  <a:lnTo>
                    <a:pt x="1747669" y="471604"/>
                  </a:lnTo>
                  <a:lnTo>
                    <a:pt x="1693247" y="385830"/>
                  </a:lnTo>
                  <a:lnTo>
                    <a:pt x="1629153" y="308637"/>
                  </a:lnTo>
                  <a:lnTo>
                    <a:pt x="1557417" y="238341"/>
                  </a:lnTo>
                  <a:lnTo>
                    <a:pt x="1478737" y="176577"/>
                  </a:lnTo>
                  <a:lnTo>
                    <a:pt x="1395095" y="121709"/>
                  </a:lnTo>
                  <a:lnTo>
                    <a:pt x="1305501" y="78847"/>
                  </a:lnTo>
                  <a:lnTo>
                    <a:pt x="1212433" y="44517"/>
                  </a:lnTo>
                  <a:lnTo>
                    <a:pt x="1115795" y="22242"/>
                  </a:lnTo>
                  <a:lnTo>
                    <a:pt x="1016973" y="8501"/>
                  </a:lnTo>
                  <a:lnTo>
                    <a:pt x="917010" y="5078"/>
                  </a:lnTo>
                  <a:lnTo>
                    <a:pt x="817841" y="13660"/>
                  </a:lnTo>
                  <a:lnTo>
                    <a:pt x="720358" y="32512"/>
                  </a:lnTo>
                  <a:lnTo>
                    <a:pt x="625108" y="61682"/>
                  </a:lnTo>
                  <a:lnTo>
                    <a:pt x="534075" y="101121"/>
                  </a:lnTo>
                  <a:lnTo>
                    <a:pt x="446812" y="150880"/>
                  </a:lnTo>
                  <a:lnTo>
                    <a:pt x="365750" y="209171"/>
                  </a:lnTo>
                  <a:lnTo>
                    <a:pt x="290146" y="276094"/>
                  </a:lnTo>
                  <a:lnTo>
                    <a:pt x="222528" y="351550"/>
                  </a:lnTo>
                  <a:lnTo>
                    <a:pt x="163195" y="432165"/>
                  </a:lnTo>
                  <a:lnTo>
                    <a:pt x="112693" y="519626"/>
                  </a:lnTo>
                  <a:lnTo>
                    <a:pt x="70971" y="610659"/>
                  </a:lnTo>
                  <a:lnTo>
                    <a:pt x="38874" y="708241"/>
                  </a:lnTo>
                  <a:lnTo>
                    <a:pt x="17096" y="804285"/>
                  </a:lnTo>
                  <a:lnTo>
                    <a:pt x="5288" y="905488"/>
                  </a:lnTo>
                  <a:lnTo>
                    <a:pt x="3602" y="1006691"/>
                  </a:lnTo>
                  <a:lnTo>
                    <a:pt x="12035" y="1107894"/>
                  </a:lnTo>
                  <a:lnTo>
                    <a:pt x="31433" y="1205625"/>
                  </a:lnTo>
                  <a:lnTo>
                    <a:pt x="59413" y="1303405"/>
                  </a:lnTo>
                  <a:lnTo>
                    <a:pt x="97215" y="1395976"/>
                  </a:lnTo>
                  <a:lnTo>
                    <a:pt x="144443" y="1485173"/>
                  </a:lnTo>
                  <a:lnTo>
                    <a:pt x="199609" y="1567525"/>
                  </a:lnTo>
                  <a:lnTo>
                    <a:pt x="263555" y="1642981"/>
                  </a:lnTo>
                  <a:lnTo>
                    <a:pt x="334546" y="1711591"/>
                  </a:lnTo>
                  <a:lnTo>
                    <a:pt x="411838" y="1773305"/>
                  </a:lnTo>
                  <a:lnTo>
                    <a:pt x="494884" y="1826486"/>
                  </a:lnTo>
                  <a:lnTo>
                    <a:pt x="583535" y="1867662"/>
                  </a:lnTo>
                  <a:lnTo>
                    <a:pt x="673824" y="1901942"/>
                  </a:lnTo>
                  <a:lnTo>
                    <a:pt x="760790" y="1925953"/>
                  </a:lnTo>
                  <a:lnTo>
                    <a:pt x="1084987" y="1944804"/>
                  </a:lnTo>
                  <a:lnTo>
                    <a:pt x="1153200" y="1919107"/>
                  </a:lnTo>
                  <a:lnTo>
                    <a:pt x="1245622" y="1891673"/>
                  </a:lnTo>
                  <a:lnTo>
                    <a:pt x="1335515" y="1855656"/>
                  </a:lnTo>
                  <a:lnTo>
                    <a:pt x="1421736" y="1809321"/>
                  </a:lnTo>
                  <a:lnTo>
                    <a:pt x="1502152" y="1754453"/>
                  </a:lnTo>
                  <a:lnTo>
                    <a:pt x="1576517" y="1691003"/>
                  </a:lnTo>
                  <a:lnTo>
                    <a:pt x="1644432" y="1620657"/>
                  </a:lnTo>
                  <a:lnTo>
                    <a:pt x="1704757" y="1543514"/>
                  </a:lnTo>
                  <a:lnTo>
                    <a:pt x="1757938" y="1457739"/>
                  </a:lnTo>
                  <a:lnTo>
                    <a:pt x="1800801" y="1373701"/>
                  </a:lnTo>
                  <a:lnTo>
                    <a:pt x="1836271" y="1279394"/>
                  </a:lnTo>
                  <a:lnTo>
                    <a:pt x="1862069" y="1183350"/>
                  </a:lnTo>
                  <a:lnTo>
                    <a:pt x="1878191" y="1085570"/>
                  </a:lnTo>
                  <a:lnTo>
                    <a:pt x="1885137" y="989526"/>
                  </a:lnTo>
                  <a:lnTo>
                    <a:pt x="1881466" y="890059"/>
                  </a:lnTo>
                  <a:lnTo>
                    <a:pt x="1868369" y="790593"/>
                  </a:lnTo>
                  <a:lnTo>
                    <a:pt x="1845598" y="694549"/>
                  </a:lnTo>
                  <a:lnTo>
                    <a:pt x="1813451" y="603664"/>
                  </a:lnTo>
                  <a:lnTo>
                    <a:pt x="1771928" y="514467"/>
                  </a:lnTo>
                  <a:lnTo>
                    <a:pt x="1721872" y="428692"/>
                  </a:lnTo>
                  <a:lnTo>
                    <a:pt x="1663681" y="351550"/>
                  </a:lnTo>
                  <a:lnTo>
                    <a:pt x="1598742" y="277780"/>
                  </a:lnTo>
                  <a:lnTo>
                    <a:pt x="1526262" y="214330"/>
                  </a:lnTo>
                  <a:lnTo>
                    <a:pt x="1448227" y="156039"/>
                  </a:lnTo>
                  <a:lnTo>
                    <a:pt x="1363891" y="108017"/>
                  </a:lnTo>
                  <a:lnTo>
                    <a:pt x="1276578" y="70264"/>
                  </a:lnTo>
                  <a:lnTo>
                    <a:pt x="1185595" y="37671"/>
                  </a:lnTo>
                  <a:lnTo>
                    <a:pt x="1091287" y="17083"/>
                  </a:lnTo>
                  <a:lnTo>
                    <a:pt x="995988" y="6814"/>
                  </a:lnTo>
                  <a:lnTo>
                    <a:pt x="899845" y="6814"/>
                  </a:lnTo>
                  <a:lnTo>
                    <a:pt x="803950" y="15396"/>
                  </a:lnTo>
                  <a:lnTo>
                    <a:pt x="709841" y="34248"/>
                  </a:lnTo>
                  <a:lnTo>
                    <a:pt x="617915" y="65105"/>
                  </a:lnTo>
                  <a:lnTo>
                    <a:pt x="529709" y="102858"/>
                  </a:lnTo>
                  <a:lnTo>
                    <a:pt x="446018" y="150880"/>
                  </a:lnTo>
                  <a:lnTo>
                    <a:pt x="367139" y="207484"/>
                  </a:lnTo>
                  <a:lnTo>
                    <a:pt x="294313" y="272621"/>
                  </a:lnTo>
                  <a:lnTo>
                    <a:pt x="229027" y="344654"/>
                  </a:lnTo>
                  <a:lnTo>
                    <a:pt x="170686" y="421846"/>
                  </a:lnTo>
                  <a:lnTo>
                    <a:pt x="120184" y="505884"/>
                  </a:lnTo>
                  <a:lnTo>
                    <a:pt x="78264" y="595082"/>
                  </a:lnTo>
                  <a:lnTo>
                    <a:pt x="45174" y="687703"/>
                  </a:lnTo>
                  <a:lnTo>
                    <a:pt x="21709" y="780274"/>
                  </a:lnTo>
                  <a:lnTo>
                    <a:pt x="7174" y="879790"/>
                  </a:lnTo>
                  <a:lnTo>
                    <a:pt x="2510" y="977521"/>
                  </a:lnTo>
                  <a:lnTo>
                    <a:pt x="7025" y="1075301"/>
                  </a:lnTo>
                  <a:lnTo>
                    <a:pt x="21511" y="1173031"/>
                  </a:lnTo>
                  <a:lnTo>
                    <a:pt x="45869" y="1267388"/>
                  </a:lnTo>
                  <a:lnTo>
                    <a:pt x="78859" y="1359959"/>
                  </a:lnTo>
                  <a:lnTo>
                    <a:pt x="120531" y="1449008"/>
                  </a:lnTo>
                  <a:lnTo>
                    <a:pt x="171827" y="1529772"/>
                  </a:lnTo>
                  <a:lnTo>
                    <a:pt x="230416" y="1608651"/>
                  </a:lnTo>
                  <a:lnTo>
                    <a:pt x="294809" y="1677261"/>
                  </a:lnTo>
                  <a:lnTo>
                    <a:pt x="366941" y="1740711"/>
                  </a:lnTo>
                  <a:lnTo>
                    <a:pt x="443786" y="1797316"/>
                  </a:lnTo>
                  <a:lnTo>
                    <a:pt x="526485" y="1843651"/>
                  </a:lnTo>
                  <a:lnTo>
                    <a:pt x="612408" y="1881354"/>
                  </a:lnTo>
                  <a:lnTo>
                    <a:pt x="702896" y="1912211"/>
                  </a:lnTo>
                  <a:lnTo>
                    <a:pt x="772101" y="1931112"/>
                  </a:lnTo>
                  <a:lnTo>
                    <a:pt x="1091635" y="1941381"/>
                  </a:lnTo>
                  <a:lnTo>
                    <a:pt x="1168380" y="1917370"/>
                  </a:lnTo>
                  <a:lnTo>
                    <a:pt x="1258322" y="1889936"/>
                  </a:lnTo>
                  <a:lnTo>
                    <a:pt x="1345287" y="1850497"/>
                  </a:lnTo>
                  <a:lnTo>
                    <a:pt x="1427986" y="1807634"/>
                  </a:lnTo>
                  <a:lnTo>
                    <a:pt x="1505724" y="1752717"/>
                  </a:lnTo>
                  <a:lnTo>
                    <a:pt x="1578154" y="1691003"/>
                  </a:lnTo>
                  <a:lnTo>
                    <a:pt x="1643092" y="1622393"/>
                  </a:lnTo>
                  <a:lnTo>
                    <a:pt x="1701929" y="1546937"/>
                  </a:lnTo>
                  <a:lnTo>
                    <a:pt x="1753820" y="1468207"/>
                  </a:lnTo>
                  <a:lnTo>
                    <a:pt x="1796435" y="1382284"/>
                  </a:lnTo>
                  <a:lnTo>
                    <a:pt x="1831856" y="1296509"/>
                  </a:lnTo>
                  <a:lnTo>
                    <a:pt x="1857355" y="1202202"/>
                  </a:lnTo>
                  <a:lnTo>
                    <a:pt x="1875017" y="1111317"/>
                  </a:lnTo>
                  <a:lnTo>
                    <a:pt x="1884095" y="1015273"/>
                  </a:lnTo>
                  <a:lnTo>
                    <a:pt x="1883599" y="919230"/>
                  </a:lnTo>
                  <a:lnTo>
                    <a:pt x="1873032" y="823186"/>
                  </a:lnTo>
                  <a:lnTo>
                    <a:pt x="1854379" y="728829"/>
                  </a:lnTo>
                  <a:lnTo>
                    <a:pt x="1826449" y="637944"/>
                  </a:lnTo>
                  <a:lnTo>
                    <a:pt x="1790036" y="550483"/>
                  </a:lnTo>
                  <a:lnTo>
                    <a:pt x="1745586" y="466445"/>
                  </a:lnTo>
                  <a:lnTo>
                    <a:pt x="1693247" y="385830"/>
                  </a:lnTo>
                  <a:lnTo>
                    <a:pt x="1634560" y="315533"/>
                  </a:lnTo>
                  <a:lnTo>
                    <a:pt x="1567885" y="246923"/>
                  </a:lnTo>
                  <a:lnTo>
                    <a:pt x="1494910" y="186896"/>
                  </a:lnTo>
                  <a:lnTo>
                    <a:pt x="1417221" y="135451"/>
                  </a:lnTo>
                  <a:lnTo>
                    <a:pt x="1334423" y="90852"/>
                  </a:lnTo>
                  <a:lnTo>
                    <a:pt x="1249145" y="56523"/>
                  </a:lnTo>
                  <a:lnTo>
                    <a:pt x="1159302" y="29089"/>
                  </a:lnTo>
                  <a:lnTo>
                    <a:pt x="1068021" y="10237"/>
                  </a:lnTo>
                  <a:lnTo>
                    <a:pt x="975152" y="3391"/>
                  </a:lnTo>
                  <a:lnTo>
                    <a:pt x="882680" y="5078"/>
                  </a:lnTo>
                  <a:lnTo>
                    <a:pt x="789762" y="17083"/>
                  </a:lnTo>
                  <a:lnTo>
                    <a:pt x="698530" y="37671"/>
                  </a:lnTo>
                  <a:lnTo>
                    <a:pt x="609680" y="66841"/>
                  </a:lnTo>
                  <a:lnTo>
                    <a:pt x="524550" y="106281"/>
                  </a:lnTo>
                  <a:lnTo>
                    <a:pt x="443488" y="152566"/>
                  </a:lnTo>
                  <a:lnTo>
                    <a:pt x="366544" y="207484"/>
                  </a:lnTo>
                  <a:lnTo>
                    <a:pt x="296297" y="269198"/>
                  </a:lnTo>
                  <a:lnTo>
                    <a:pt x="232053" y="339544"/>
                  </a:lnTo>
                  <a:lnTo>
                    <a:pt x="174109" y="415000"/>
                  </a:lnTo>
                  <a:lnTo>
                    <a:pt x="124599" y="495615"/>
                  </a:lnTo>
                  <a:lnTo>
                    <a:pt x="82282" y="581340"/>
                  </a:lnTo>
                  <a:lnTo>
                    <a:pt x="48945" y="670538"/>
                  </a:lnTo>
                  <a:lnTo>
                    <a:pt x="25182" y="759735"/>
                  </a:lnTo>
                  <a:lnTo>
                    <a:pt x="9009" y="855779"/>
                  </a:lnTo>
                  <a:lnTo>
                    <a:pt x="1965" y="948350"/>
                  </a:lnTo>
                  <a:lnTo>
                    <a:pt x="4048" y="1044394"/>
                  </a:lnTo>
                  <a:lnTo>
                    <a:pt x="15012" y="1138751"/>
                  </a:lnTo>
                  <a:lnTo>
                    <a:pt x="35649" y="1231372"/>
                  </a:lnTo>
                  <a:lnTo>
                    <a:pt x="64076" y="1320520"/>
                  </a:lnTo>
                  <a:lnTo>
                    <a:pt x="101035" y="1407981"/>
                  </a:lnTo>
                  <a:lnTo>
                    <a:pt x="145633" y="1490333"/>
                  </a:lnTo>
                  <a:lnTo>
                    <a:pt x="198120" y="1567525"/>
                  </a:lnTo>
                  <a:lnTo>
                    <a:pt x="257503" y="1639558"/>
                  </a:lnTo>
                  <a:lnTo>
                    <a:pt x="324078" y="1704695"/>
                  </a:lnTo>
                  <a:lnTo>
                    <a:pt x="395962" y="1763036"/>
                  </a:lnTo>
                  <a:lnTo>
                    <a:pt x="472807" y="1814480"/>
                  </a:lnTo>
                  <a:lnTo>
                    <a:pt x="554266" y="1857343"/>
                  </a:lnTo>
                  <a:lnTo>
                    <a:pt x="638999" y="1891673"/>
                  </a:lnTo>
                  <a:lnTo>
                    <a:pt x="726758" y="1919107"/>
                  </a:lnTo>
                  <a:lnTo>
                    <a:pt x="1094959" y="1931112"/>
                  </a:lnTo>
                  <a:lnTo>
                    <a:pt x="1178302" y="1917370"/>
                  </a:lnTo>
                  <a:lnTo>
                    <a:pt x="1263879" y="1888200"/>
                  </a:lnTo>
                  <a:lnTo>
                    <a:pt x="1347470" y="1850497"/>
                  </a:lnTo>
                  <a:lnTo>
                    <a:pt x="1427440" y="1807634"/>
                  </a:lnTo>
                  <a:lnTo>
                    <a:pt x="1502797" y="1754453"/>
                  </a:lnTo>
                  <a:lnTo>
                    <a:pt x="1572796" y="1697849"/>
                  </a:lnTo>
                  <a:lnTo>
                    <a:pt x="1637139" y="1629239"/>
                  </a:lnTo>
                  <a:lnTo>
                    <a:pt x="1694389" y="1560629"/>
                  </a:lnTo>
                  <a:lnTo>
                    <a:pt x="1745536" y="1483487"/>
                  </a:lnTo>
                  <a:lnTo>
                    <a:pt x="1788795" y="1402871"/>
                  </a:lnTo>
                  <a:lnTo>
                    <a:pt x="1824861" y="1318833"/>
                  </a:lnTo>
                  <a:lnTo>
                    <a:pt x="1852444" y="1229636"/>
                  </a:lnTo>
                  <a:lnTo>
                    <a:pt x="1872139" y="1140438"/>
                  </a:lnTo>
                  <a:lnTo>
                    <a:pt x="1883103" y="1046130"/>
                  </a:lnTo>
                  <a:lnTo>
                    <a:pt x="1885980" y="955246"/>
                  </a:lnTo>
                  <a:lnTo>
                    <a:pt x="1879977" y="864312"/>
                  </a:lnTo>
                  <a:lnTo>
                    <a:pt x="1865640" y="770005"/>
                  </a:lnTo>
                  <a:lnTo>
                    <a:pt x="1842522" y="680807"/>
                  </a:lnTo>
                  <a:lnTo>
                    <a:pt x="1811913" y="593346"/>
                  </a:lnTo>
                  <a:lnTo>
                    <a:pt x="1773069" y="511044"/>
                  </a:lnTo>
                  <a:lnTo>
                    <a:pt x="1726436" y="432165"/>
                  </a:lnTo>
                  <a:lnTo>
                    <a:pt x="1673751" y="356659"/>
                  </a:lnTo>
                  <a:lnTo>
                    <a:pt x="1613029" y="288099"/>
                  </a:lnTo>
                  <a:lnTo>
                    <a:pt x="1546751" y="226335"/>
                  </a:lnTo>
                  <a:lnTo>
                    <a:pt x="1474818" y="169731"/>
                  </a:lnTo>
                  <a:lnTo>
                    <a:pt x="1397576" y="121709"/>
                  </a:lnTo>
                  <a:lnTo>
                    <a:pt x="1317010" y="80533"/>
                  </a:lnTo>
                  <a:lnTo>
                    <a:pt x="1233071" y="49676"/>
                  </a:lnTo>
                  <a:lnTo>
                    <a:pt x="1146453" y="23979"/>
                  </a:lnTo>
                  <a:lnTo>
                    <a:pt x="1057255" y="10237"/>
                  </a:lnTo>
                  <a:lnTo>
                    <a:pt x="967661" y="3391"/>
                  </a:lnTo>
                  <a:lnTo>
                    <a:pt x="876975" y="3391"/>
                  </a:lnTo>
                  <a:lnTo>
                    <a:pt x="787579" y="15396"/>
                  </a:lnTo>
                  <a:lnTo>
                    <a:pt x="699274" y="35984"/>
                  </a:lnTo>
                  <a:lnTo>
                    <a:pt x="613996" y="63418"/>
                  </a:lnTo>
                  <a:lnTo>
                    <a:pt x="530850" y="99435"/>
                  </a:lnTo>
                  <a:lnTo>
                    <a:pt x="452319" y="145720"/>
                  </a:lnTo>
                  <a:lnTo>
                    <a:pt x="377905" y="197165"/>
                  </a:lnTo>
                  <a:lnTo>
                    <a:pt x="309146" y="255506"/>
                  </a:lnTo>
                  <a:lnTo>
                    <a:pt x="245894" y="320643"/>
                  </a:lnTo>
                  <a:lnTo>
                    <a:pt x="188595" y="391138"/>
                  </a:lnTo>
                  <a:lnTo>
                    <a:pt x="138688" y="471604"/>
                  </a:lnTo>
                  <a:lnTo>
                    <a:pt x="95528" y="550483"/>
                  </a:lnTo>
                  <a:lnTo>
                    <a:pt x="61050" y="636258"/>
                  </a:lnTo>
                  <a:lnTo>
                    <a:pt x="33863" y="725406"/>
                  </a:lnTo>
                  <a:lnTo>
                    <a:pt x="15012" y="814603"/>
                  </a:lnTo>
                  <a:lnTo>
                    <a:pt x="4693" y="903801"/>
                  </a:lnTo>
                  <a:lnTo>
                    <a:pt x="2263" y="996372"/>
                  </a:lnTo>
                  <a:lnTo>
                    <a:pt x="8017" y="1087306"/>
                  </a:lnTo>
                  <a:lnTo>
                    <a:pt x="22850" y="1178191"/>
                  </a:lnTo>
                  <a:lnTo>
                    <a:pt x="45869" y="1267388"/>
                  </a:lnTo>
                  <a:lnTo>
                    <a:pt x="76875" y="1353113"/>
                  </a:lnTo>
                  <a:lnTo>
                    <a:pt x="115322" y="1437151"/>
                  </a:lnTo>
                  <a:lnTo>
                    <a:pt x="160367" y="1514344"/>
                  </a:lnTo>
                  <a:lnTo>
                    <a:pt x="213301" y="1588063"/>
                  </a:lnTo>
                  <a:lnTo>
                    <a:pt x="272435" y="1656673"/>
                  </a:lnTo>
                  <a:lnTo>
                    <a:pt x="337622" y="1718437"/>
                  </a:lnTo>
                  <a:lnTo>
                    <a:pt x="407373" y="1773305"/>
                  </a:lnTo>
                  <a:lnTo>
                    <a:pt x="483424" y="1821327"/>
                  </a:lnTo>
                  <a:lnTo>
                    <a:pt x="561559" y="1862502"/>
                  </a:lnTo>
                  <a:lnTo>
                    <a:pt x="644257" y="1895096"/>
                  </a:lnTo>
                  <a:lnTo>
                    <a:pt x="728990" y="1919107"/>
                  </a:lnTo>
                  <a:lnTo>
                    <a:pt x="1094959" y="1937958"/>
                  </a:lnTo>
                  <a:lnTo>
                    <a:pt x="1164808" y="1919107"/>
                  </a:lnTo>
                  <a:lnTo>
                    <a:pt x="1249988" y="1891673"/>
                  </a:lnTo>
                  <a:lnTo>
                    <a:pt x="1331199" y="1862502"/>
                  </a:lnTo>
                  <a:lnTo>
                    <a:pt x="1409036" y="1821327"/>
                  </a:lnTo>
                  <a:lnTo>
                    <a:pt x="1482656" y="1773305"/>
                  </a:lnTo>
                  <a:lnTo>
                    <a:pt x="1552655" y="1718437"/>
                  </a:lnTo>
                  <a:lnTo>
                    <a:pt x="1615609" y="1656673"/>
                  </a:lnTo>
                  <a:lnTo>
                    <a:pt x="1674495" y="1588063"/>
                  </a:lnTo>
                  <a:lnTo>
                    <a:pt x="1726089" y="1517767"/>
                  </a:lnTo>
                  <a:lnTo>
                    <a:pt x="1771531" y="1437151"/>
                  </a:lnTo>
                  <a:lnTo>
                    <a:pt x="1809780" y="1359959"/>
                  </a:lnTo>
                  <a:lnTo>
                    <a:pt x="1840488" y="1275971"/>
                  </a:lnTo>
                  <a:lnTo>
                    <a:pt x="1863457" y="1188460"/>
                  </a:lnTo>
                  <a:lnTo>
                    <a:pt x="1878886" y="1099312"/>
                  </a:lnTo>
                  <a:lnTo>
                    <a:pt x="1885980" y="1010114"/>
                  </a:lnTo>
                  <a:lnTo>
                    <a:pt x="1885385" y="920916"/>
                  </a:lnTo>
                  <a:lnTo>
                    <a:pt x="1876703" y="831768"/>
                  </a:lnTo>
                  <a:lnTo>
                    <a:pt x="1860034" y="745994"/>
                  </a:lnTo>
                  <a:lnTo>
                    <a:pt x="1836321" y="658532"/>
                  </a:lnTo>
                  <a:lnTo>
                    <a:pt x="1804472" y="576230"/>
                  </a:lnTo>
                  <a:lnTo>
                    <a:pt x="1766372" y="495615"/>
                  </a:lnTo>
                  <a:lnTo>
                    <a:pt x="1719938" y="420159"/>
                  </a:lnTo>
                  <a:lnTo>
                    <a:pt x="1667550" y="349813"/>
                  </a:lnTo>
                  <a:lnTo>
                    <a:pt x="1608267" y="282940"/>
                  </a:lnTo>
                  <a:lnTo>
                    <a:pt x="1543874" y="222912"/>
                  </a:lnTo>
                  <a:lnTo>
                    <a:pt x="1474768" y="169731"/>
                  </a:lnTo>
                  <a:lnTo>
                    <a:pt x="1400751" y="121709"/>
                  </a:lnTo>
                  <a:lnTo>
                    <a:pt x="1322914" y="84006"/>
                  </a:lnTo>
                  <a:lnTo>
                    <a:pt x="1241753" y="49676"/>
                  </a:lnTo>
                  <a:lnTo>
                    <a:pt x="1157318" y="25666"/>
                  </a:lnTo>
                  <a:lnTo>
                    <a:pt x="1072833" y="10237"/>
                  </a:lnTo>
                  <a:lnTo>
                    <a:pt x="986264" y="1655"/>
                  </a:lnTo>
                  <a:lnTo>
                    <a:pt x="899299" y="1655"/>
                  </a:lnTo>
                  <a:lnTo>
                    <a:pt x="812582" y="10237"/>
                  </a:lnTo>
                  <a:lnTo>
                    <a:pt x="726658" y="27402"/>
                  </a:lnTo>
                  <a:lnTo>
                    <a:pt x="642819" y="51413"/>
                  </a:lnTo>
                  <a:lnTo>
                    <a:pt x="561509" y="84006"/>
                  </a:lnTo>
                  <a:lnTo>
                    <a:pt x="484019" y="123446"/>
                  </a:lnTo>
                  <a:lnTo>
                    <a:pt x="409655" y="171467"/>
                  </a:lnTo>
                  <a:lnTo>
                    <a:pt x="341094" y="226335"/>
                  </a:lnTo>
                  <a:lnTo>
                    <a:pt x="275957" y="286363"/>
                  </a:lnTo>
                  <a:lnTo>
                    <a:pt x="218113" y="353236"/>
                  </a:lnTo>
                  <a:lnTo>
                    <a:pt x="166271" y="423582"/>
                  </a:lnTo>
                  <a:lnTo>
                    <a:pt x="120382" y="500725"/>
                  </a:lnTo>
                  <a:lnTo>
                    <a:pt x="81687" y="581340"/>
                  </a:lnTo>
                  <a:lnTo>
                    <a:pt x="50433" y="663692"/>
                  </a:lnTo>
                  <a:lnTo>
                    <a:pt x="25926" y="749417"/>
                  </a:lnTo>
                  <a:lnTo>
                    <a:pt x="10795" y="835191"/>
                  </a:lnTo>
                  <a:lnTo>
                    <a:pt x="1766" y="924339"/>
                  </a:lnTo>
                  <a:lnTo>
                    <a:pt x="1419" y="1011850"/>
                  </a:lnTo>
                  <a:lnTo>
                    <a:pt x="8910" y="1100998"/>
                  </a:lnTo>
                  <a:lnTo>
                    <a:pt x="23843" y="1188460"/>
                  </a:lnTo>
                  <a:lnTo>
                    <a:pt x="46464" y="1272498"/>
                  </a:lnTo>
                  <a:lnTo>
                    <a:pt x="76974" y="1354850"/>
                  </a:lnTo>
                  <a:lnTo>
                    <a:pt x="113933" y="1435465"/>
                  </a:lnTo>
                  <a:lnTo>
                    <a:pt x="158036" y="1510921"/>
                  </a:lnTo>
                  <a:lnTo>
                    <a:pt x="208836" y="1581217"/>
                  </a:lnTo>
                  <a:lnTo>
                    <a:pt x="265142" y="1649827"/>
                  </a:lnTo>
                  <a:lnTo>
                    <a:pt x="326658" y="1706580"/>
                  </a:lnTo>
                  <a:lnTo>
                    <a:pt x="394176" y="1763036"/>
                  </a:lnTo>
                  <a:lnTo>
                    <a:pt x="466209" y="1811057"/>
                  </a:lnTo>
                  <a:lnTo>
                    <a:pt x="541367" y="1853920"/>
                  </a:lnTo>
                  <a:lnTo>
                    <a:pt x="619998" y="1886513"/>
                  </a:lnTo>
                  <a:lnTo>
                    <a:pt x="700961" y="1912211"/>
                  </a:lnTo>
                  <a:lnTo>
                    <a:pt x="768479" y="1931112"/>
                  </a:lnTo>
                  <a:lnTo>
                    <a:pt x="1118325" y="1931112"/>
                  </a:lnTo>
                  <a:lnTo>
                    <a:pt x="1203405" y="1910524"/>
                  </a:lnTo>
                  <a:lnTo>
                    <a:pt x="1283325" y="1883090"/>
                  </a:lnTo>
                  <a:lnTo>
                    <a:pt x="1361063" y="1848761"/>
                  </a:lnTo>
                  <a:lnTo>
                    <a:pt x="1436122" y="1802475"/>
                  </a:lnTo>
                  <a:lnTo>
                    <a:pt x="1505079" y="1754453"/>
                  </a:lnTo>
                  <a:lnTo>
                    <a:pt x="1571010" y="1699585"/>
                  </a:lnTo>
                  <a:lnTo>
                    <a:pt x="1631831" y="1641245"/>
                  </a:lnTo>
                  <a:lnTo>
                    <a:pt x="1686600" y="1574371"/>
                  </a:lnTo>
                  <a:lnTo>
                    <a:pt x="1734770" y="1504025"/>
                  </a:lnTo>
                  <a:lnTo>
                    <a:pt x="1777881" y="1428569"/>
                  </a:lnTo>
                  <a:lnTo>
                    <a:pt x="1813451" y="1351426"/>
                  </a:lnTo>
                  <a:lnTo>
                    <a:pt x="1842969" y="1270811"/>
                  </a:lnTo>
                  <a:lnTo>
                    <a:pt x="1864946" y="1186773"/>
                  </a:lnTo>
                  <a:lnTo>
                    <a:pt x="1879134" y="1099312"/>
                  </a:lnTo>
                  <a:lnTo>
                    <a:pt x="1886724" y="1015273"/>
                  </a:lnTo>
                  <a:lnTo>
                    <a:pt x="1886873" y="927812"/>
                  </a:lnTo>
                  <a:lnTo>
                    <a:pt x="1878936" y="843774"/>
                  </a:lnTo>
                  <a:lnTo>
                    <a:pt x="1863804" y="756263"/>
                  </a:lnTo>
                  <a:lnTo>
                    <a:pt x="1841381" y="672423"/>
                  </a:lnTo>
                  <a:lnTo>
                    <a:pt x="1812905" y="593346"/>
                  </a:lnTo>
                  <a:lnTo>
                    <a:pt x="1776641" y="514467"/>
                  </a:lnTo>
                  <a:lnTo>
                    <a:pt x="1733630" y="440698"/>
                  </a:lnTo>
                  <a:lnTo>
                    <a:pt x="1684566" y="370401"/>
                  </a:lnTo>
                  <a:lnTo>
                    <a:pt x="1629301" y="305214"/>
                  </a:lnTo>
                  <a:lnTo>
                    <a:pt x="1568678" y="245187"/>
                  </a:lnTo>
                  <a:lnTo>
                    <a:pt x="1503690" y="190319"/>
                  </a:lnTo>
                  <a:lnTo>
                    <a:pt x="1434336" y="142297"/>
                  </a:lnTo>
                  <a:lnTo>
                    <a:pt x="1361907" y="99732"/>
                  </a:lnTo>
                  <a:lnTo>
                    <a:pt x="1283722" y="66841"/>
                  </a:lnTo>
                  <a:lnTo>
                    <a:pt x="1204198" y="37671"/>
                  </a:lnTo>
                  <a:lnTo>
                    <a:pt x="1122492" y="17083"/>
                  </a:lnTo>
                  <a:lnTo>
                    <a:pt x="1038751" y="6814"/>
                  </a:lnTo>
                  <a:lnTo>
                    <a:pt x="955209" y="-32"/>
                  </a:lnTo>
                  <a:lnTo>
                    <a:pt x="872212" y="3391"/>
                  </a:lnTo>
                  <a:lnTo>
                    <a:pt x="788273" y="13660"/>
                  </a:lnTo>
                  <a:lnTo>
                    <a:pt x="706765" y="32512"/>
                  </a:lnTo>
                  <a:lnTo>
                    <a:pt x="626745" y="58259"/>
                  </a:lnTo>
                  <a:lnTo>
                    <a:pt x="548759" y="90852"/>
                  </a:lnTo>
                  <a:lnTo>
                    <a:pt x="474296" y="130292"/>
                  </a:lnTo>
                  <a:lnTo>
                    <a:pt x="402957" y="176577"/>
                  </a:lnTo>
                  <a:lnTo>
                    <a:pt x="336927" y="229759"/>
                  </a:lnTo>
                  <a:lnTo>
                    <a:pt x="275312" y="288099"/>
                  </a:lnTo>
                  <a:lnTo>
                    <a:pt x="218659" y="353236"/>
                  </a:lnTo>
                  <a:lnTo>
                    <a:pt x="167958" y="420159"/>
                  </a:lnTo>
                  <a:lnTo>
                    <a:pt x="123458" y="493879"/>
                  </a:lnTo>
                  <a:lnTo>
                    <a:pt x="85259" y="571071"/>
                  </a:lnTo>
                  <a:lnTo>
                    <a:pt x="54104" y="649950"/>
                  </a:lnTo>
                  <a:lnTo>
                    <a:pt x="29796" y="732252"/>
                  </a:lnTo>
                  <a:lnTo>
                    <a:pt x="12879" y="814603"/>
                  </a:lnTo>
                  <a:lnTo>
                    <a:pt x="2858" y="900328"/>
                  </a:lnTo>
                  <a:lnTo>
                    <a:pt x="-119" y="986103"/>
                  </a:lnTo>
                  <a:lnTo>
                    <a:pt x="4048" y="1071878"/>
                  </a:lnTo>
                  <a:lnTo>
                    <a:pt x="16104" y="1155916"/>
                  </a:lnTo>
                  <a:lnTo>
                    <a:pt x="35749" y="1238218"/>
                  </a:lnTo>
                  <a:lnTo>
                    <a:pt x="62141" y="1320520"/>
                  </a:lnTo>
                  <a:lnTo>
                    <a:pt x="94536" y="1399448"/>
                  </a:lnTo>
                  <a:lnTo>
                    <a:pt x="133827" y="1474904"/>
                  </a:lnTo>
                  <a:lnTo>
                    <a:pt x="179368" y="1545201"/>
                  </a:lnTo>
                  <a:lnTo>
                    <a:pt x="231557" y="1612074"/>
                  </a:lnTo>
                  <a:lnTo>
                    <a:pt x="287864" y="1673838"/>
                  </a:lnTo>
                  <a:lnTo>
                    <a:pt x="349280" y="1728706"/>
                  </a:lnTo>
                  <a:lnTo>
                    <a:pt x="415955" y="1780151"/>
                  </a:lnTo>
                  <a:lnTo>
                    <a:pt x="486003" y="1823063"/>
                  </a:lnTo>
                  <a:lnTo>
                    <a:pt x="558929" y="1862502"/>
                  </a:lnTo>
                  <a:lnTo>
                    <a:pt x="635526" y="1893359"/>
                  </a:lnTo>
                  <a:lnTo>
                    <a:pt x="715000" y="1917370"/>
                  </a:lnTo>
                  <a:lnTo>
                    <a:pt x="772597" y="1934535"/>
                  </a:lnTo>
                  <a:lnTo>
                    <a:pt x="1114951" y="1931112"/>
                  </a:lnTo>
                  <a:lnTo>
                    <a:pt x="1200676" y="1910524"/>
                  </a:lnTo>
                  <a:lnTo>
                    <a:pt x="1278414" y="1883090"/>
                  </a:lnTo>
                  <a:lnTo>
                    <a:pt x="1352580" y="1850497"/>
                  </a:lnTo>
                  <a:lnTo>
                    <a:pt x="1424910" y="1809321"/>
                  </a:lnTo>
                  <a:lnTo>
                    <a:pt x="1493421" y="1766459"/>
                  </a:lnTo>
                  <a:lnTo>
                    <a:pt x="1557417" y="1713277"/>
                  </a:lnTo>
                  <a:lnTo>
                    <a:pt x="1617097" y="1656673"/>
                  </a:lnTo>
                  <a:lnTo>
                    <a:pt x="1671866" y="1594959"/>
                  </a:lnTo>
                  <a:lnTo>
                    <a:pt x="1720731" y="1526349"/>
                  </a:lnTo>
                  <a:lnTo>
                    <a:pt x="1763693" y="1456003"/>
                  </a:lnTo>
                  <a:lnTo>
                    <a:pt x="1801098" y="1382284"/>
                  </a:lnTo>
                  <a:lnTo>
                    <a:pt x="1831360" y="1305091"/>
                  </a:lnTo>
                  <a:lnTo>
                    <a:pt x="1855470" y="1224476"/>
                  </a:lnTo>
                  <a:lnTo>
                    <a:pt x="1873280" y="1142174"/>
                  </a:lnTo>
                  <a:lnTo>
                    <a:pt x="1883450" y="1059872"/>
                  </a:lnTo>
                  <a:lnTo>
                    <a:pt x="1887518" y="975834"/>
                  </a:lnTo>
                  <a:lnTo>
                    <a:pt x="1884045" y="893482"/>
                  </a:lnTo>
                  <a:lnTo>
                    <a:pt x="1873776" y="811180"/>
                  </a:lnTo>
                  <a:lnTo>
                    <a:pt x="1856810" y="728829"/>
                  </a:lnTo>
                  <a:lnTo>
                    <a:pt x="1832601" y="649950"/>
                  </a:lnTo>
                  <a:lnTo>
                    <a:pt x="1802636" y="571071"/>
                  </a:lnTo>
                  <a:lnTo>
                    <a:pt x="1766471" y="497302"/>
                  </a:lnTo>
                  <a:lnTo>
                    <a:pt x="1724254" y="427005"/>
                  </a:lnTo>
                  <a:lnTo>
                    <a:pt x="1676033" y="360132"/>
                  </a:lnTo>
                  <a:lnTo>
                    <a:pt x="1622356" y="296632"/>
                  </a:lnTo>
                  <a:lnTo>
                    <a:pt x="1562874" y="240077"/>
                  </a:lnTo>
                  <a:lnTo>
                    <a:pt x="1499920" y="186896"/>
                  </a:lnTo>
                  <a:lnTo>
                    <a:pt x="1432997" y="142297"/>
                  </a:lnTo>
                  <a:lnTo>
                    <a:pt x="1362055" y="101121"/>
                  </a:lnTo>
                  <a:lnTo>
                    <a:pt x="1288485" y="70264"/>
                  </a:lnTo>
                  <a:lnTo>
                    <a:pt x="1211392" y="42830"/>
                  </a:lnTo>
                  <a:lnTo>
                    <a:pt x="1133059" y="22242"/>
                  </a:lnTo>
                  <a:lnTo>
                    <a:pt x="1053187" y="8501"/>
                  </a:lnTo>
                  <a:lnTo>
                    <a:pt x="972671" y="3391"/>
                  </a:lnTo>
                  <a:lnTo>
                    <a:pt x="891014" y="3391"/>
                  </a:lnTo>
                  <a:lnTo>
                    <a:pt x="810250" y="11973"/>
                  </a:lnTo>
                  <a:lnTo>
                    <a:pt x="730875" y="27402"/>
                  </a:lnTo>
                  <a:lnTo>
                    <a:pt x="652741" y="49676"/>
                  </a:lnTo>
                  <a:lnTo>
                    <a:pt x="577186" y="78847"/>
                  </a:lnTo>
                  <a:lnTo>
                    <a:pt x="503863" y="113127"/>
                  </a:lnTo>
                  <a:lnTo>
                    <a:pt x="434410" y="156039"/>
                  </a:lnTo>
                  <a:lnTo>
                    <a:pt x="368330" y="204061"/>
                  </a:lnTo>
                  <a:lnTo>
                    <a:pt x="306566" y="257192"/>
                  </a:lnTo>
                  <a:lnTo>
                    <a:pt x="249168" y="315533"/>
                  </a:lnTo>
                  <a:lnTo>
                    <a:pt x="197525" y="378984"/>
                  </a:lnTo>
                  <a:lnTo>
                    <a:pt x="151438" y="447593"/>
                  </a:lnTo>
                  <a:lnTo>
                    <a:pt x="110461" y="519626"/>
                  </a:lnTo>
                  <a:lnTo>
                    <a:pt x="75784" y="595082"/>
                  </a:lnTo>
                  <a:lnTo>
                    <a:pt x="47804" y="670538"/>
                  </a:lnTo>
                  <a:lnTo>
                    <a:pt x="26124" y="749417"/>
                  </a:lnTo>
                  <a:lnTo>
                    <a:pt x="11093" y="831768"/>
                  </a:lnTo>
                  <a:lnTo>
                    <a:pt x="2858" y="912334"/>
                  </a:lnTo>
                  <a:lnTo>
                    <a:pt x="725" y="994685"/>
                  </a:lnTo>
                  <a:lnTo>
                    <a:pt x="5735" y="1076987"/>
                  </a:lnTo>
                  <a:lnTo>
                    <a:pt x="17840" y="1159339"/>
                  </a:lnTo>
                  <a:lnTo>
                    <a:pt x="37039" y="1236829"/>
                  </a:lnTo>
                  <a:lnTo>
                    <a:pt x="61099" y="1317097"/>
                  </a:lnTo>
                  <a:lnTo>
                    <a:pt x="92155" y="1392553"/>
                  </a:lnTo>
                  <a:lnTo>
                    <a:pt x="129411" y="1464586"/>
                  </a:lnTo>
                  <a:lnTo>
                    <a:pt x="172522" y="1533195"/>
                  </a:lnTo>
                  <a:lnTo>
                    <a:pt x="220692" y="1598382"/>
                  </a:lnTo>
                  <a:lnTo>
                    <a:pt x="274717" y="1660096"/>
                  </a:lnTo>
                  <a:lnTo>
                    <a:pt x="333306" y="1715014"/>
                  </a:lnTo>
                  <a:lnTo>
                    <a:pt x="395169" y="1764722"/>
                  </a:lnTo>
                  <a:lnTo>
                    <a:pt x="461645" y="1809321"/>
                  </a:lnTo>
                  <a:lnTo>
                    <a:pt x="530999" y="1847074"/>
                  </a:lnTo>
                  <a:lnTo>
                    <a:pt x="603726" y="1881354"/>
                  </a:lnTo>
                  <a:lnTo>
                    <a:pt x="677893" y="1905365"/>
                  </a:lnTo>
                  <a:lnTo>
                    <a:pt x="752505" y="1925953"/>
                  </a:lnTo>
                  <a:lnTo>
                    <a:pt x="1081614" y="1941381"/>
                  </a:lnTo>
                  <a:lnTo>
                    <a:pt x="1146106" y="1924216"/>
                  </a:lnTo>
                  <a:lnTo>
                    <a:pt x="1221810" y="1903678"/>
                  </a:lnTo>
                  <a:lnTo>
                    <a:pt x="1295430" y="1876194"/>
                  </a:lnTo>
                  <a:lnTo>
                    <a:pt x="1367016" y="1843651"/>
                  </a:lnTo>
                  <a:lnTo>
                    <a:pt x="1436668" y="1802475"/>
                  </a:lnTo>
                  <a:lnTo>
                    <a:pt x="1501210" y="1759612"/>
                  </a:lnTo>
                  <a:lnTo>
                    <a:pt x="1562626" y="1708118"/>
                  </a:lnTo>
                  <a:lnTo>
                    <a:pt x="1619280" y="1651563"/>
                  </a:lnTo>
                  <a:lnTo>
                    <a:pt x="1671370" y="1593223"/>
                  </a:lnTo>
                  <a:lnTo>
                    <a:pt x="1718449" y="1526349"/>
                  </a:lnTo>
                  <a:lnTo>
                    <a:pt x="1759774" y="1462899"/>
                  </a:lnTo>
                  <a:lnTo>
                    <a:pt x="1795840" y="1389130"/>
                  </a:lnTo>
                  <a:lnTo>
                    <a:pt x="1825953" y="1315410"/>
                  </a:lnTo>
                  <a:lnTo>
                    <a:pt x="1850658" y="1238218"/>
                  </a:lnTo>
                  <a:lnTo>
                    <a:pt x="1868915" y="1159488"/>
                  </a:lnTo>
                  <a:lnTo>
                    <a:pt x="1880970" y="1083883"/>
                  </a:lnTo>
                  <a:lnTo>
                    <a:pt x="1886476" y="1003268"/>
                  </a:lnTo>
                  <a:lnTo>
                    <a:pt x="1885533" y="920916"/>
                  </a:lnTo>
                  <a:lnTo>
                    <a:pt x="1878440" y="843774"/>
                  </a:lnTo>
                  <a:lnTo>
                    <a:pt x="1865045" y="763158"/>
                  </a:lnTo>
                  <a:lnTo>
                    <a:pt x="1844308" y="687703"/>
                  </a:lnTo>
                  <a:lnTo>
                    <a:pt x="1818760" y="610510"/>
                  </a:lnTo>
                  <a:lnTo>
                    <a:pt x="1786364" y="536741"/>
                  </a:lnTo>
                  <a:lnTo>
                    <a:pt x="1748463" y="468181"/>
                  </a:lnTo>
                  <a:lnTo>
                    <a:pt x="1705253" y="401258"/>
                  </a:lnTo>
                  <a:lnTo>
                    <a:pt x="1656437" y="337808"/>
                  </a:lnTo>
                  <a:lnTo>
                    <a:pt x="1603802" y="281203"/>
                  </a:lnTo>
                  <a:lnTo>
                    <a:pt x="1545858" y="228072"/>
                  </a:lnTo>
                  <a:lnTo>
                    <a:pt x="1484392" y="178314"/>
                  </a:lnTo>
                  <a:lnTo>
                    <a:pt x="1418660" y="135451"/>
                  </a:lnTo>
                  <a:lnTo>
                    <a:pt x="1350893" y="97698"/>
                  </a:lnTo>
                  <a:lnTo>
                    <a:pt x="1279009" y="65105"/>
                  </a:lnTo>
                  <a:lnTo>
                    <a:pt x="1204496" y="39407"/>
                  </a:lnTo>
                  <a:lnTo>
                    <a:pt x="1129636" y="22242"/>
                  </a:lnTo>
                  <a:lnTo>
                    <a:pt x="1052890" y="8501"/>
                  </a:lnTo>
                  <a:lnTo>
                    <a:pt x="974259" y="3391"/>
                  </a:lnTo>
                  <a:lnTo>
                    <a:pt x="896868" y="3391"/>
                  </a:lnTo>
                  <a:lnTo>
                    <a:pt x="819775" y="10237"/>
                  </a:lnTo>
                  <a:lnTo>
                    <a:pt x="742434" y="25666"/>
                  </a:lnTo>
                  <a:lnTo>
                    <a:pt x="668070" y="46253"/>
                  </a:lnTo>
                  <a:lnTo>
                    <a:pt x="594648" y="72001"/>
                  </a:lnTo>
                  <a:lnTo>
                    <a:pt x="523707" y="103007"/>
                  </a:lnTo>
                  <a:lnTo>
                    <a:pt x="455494" y="144034"/>
                  </a:lnTo>
                  <a:lnTo>
                    <a:pt x="391051" y="188583"/>
                  </a:lnTo>
                  <a:lnTo>
                    <a:pt x="329287" y="238341"/>
                  </a:lnTo>
                  <a:lnTo>
                    <a:pt x="272782" y="293209"/>
                  </a:lnTo>
                  <a:lnTo>
                    <a:pt x="221288" y="351550"/>
                  </a:lnTo>
                  <a:lnTo>
                    <a:pt x="173812" y="413264"/>
                  </a:lnTo>
                  <a:lnTo>
                    <a:pt x="131693" y="481873"/>
                  </a:lnTo>
                  <a:lnTo>
                    <a:pt x="95578" y="551872"/>
                  </a:lnTo>
                  <a:lnTo>
                    <a:pt x="64373" y="625939"/>
                  </a:lnTo>
                  <a:lnTo>
                    <a:pt x="38924" y="699708"/>
                  </a:lnTo>
                  <a:lnTo>
                    <a:pt x="20717" y="776851"/>
                  </a:lnTo>
                  <a:lnTo>
                    <a:pt x="8513" y="855779"/>
                  </a:lnTo>
                  <a:lnTo>
                    <a:pt x="2213" y="932922"/>
                  </a:lnTo>
                  <a:lnTo>
                    <a:pt x="1865" y="1011850"/>
                  </a:lnTo>
                  <a:lnTo>
                    <a:pt x="8612" y="1092416"/>
                  </a:lnTo>
                  <a:lnTo>
                    <a:pt x="20221" y="1169608"/>
                  </a:lnTo>
                  <a:lnTo>
                    <a:pt x="38676" y="1246800"/>
                  </a:lnTo>
                  <a:lnTo>
                    <a:pt x="63530" y="1320520"/>
                  </a:lnTo>
                  <a:lnTo>
                    <a:pt x="93345" y="1394289"/>
                  </a:lnTo>
                  <a:lnTo>
                    <a:pt x="129610" y="1464586"/>
                  </a:lnTo>
                  <a:lnTo>
                    <a:pt x="171282" y="1529772"/>
                  </a:lnTo>
                  <a:lnTo>
                    <a:pt x="217418" y="1591536"/>
                  </a:lnTo>
                  <a:lnTo>
                    <a:pt x="268218" y="1649827"/>
                  </a:lnTo>
                  <a:lnTo>
                    <a:pt x="323136" y="1704695"/>
                  </a:lnTo>
                  <a:lnTo>
                    <a:pt x="382865" y="1754453"/>
                  </a:lnTo>
                  <a:lnTo>
                    <a:pt x="445274" y="1799052"/>
                  </a:lnTo>
                  <a:lnTo>
                    <a:pt x="510858" y="1836755"/>
                  </a:lnTo>
                  <a:lnTo>
                    <a:pt x="579467" y="1871085"/>
                  </a:lnTo>
                  <a:lnTo>
                    <a:pt x="650558" y="1895096"/>
                  </a:lnTo>
                  <a:lnTo>
                    <a:pt x="723930" y="1917370"/>
                  </a:lnTo>
                  <a:lnTo>
                    <a:pt x="1098282" y="1931112"/>
                  </a:lnTo>
                  <a:lnTo>
                    <a:pt x="1168281" y="1910524"/>
                  </a:lnTo>
                  <a:lnTo>
                    <a:pt x="1243489" y="1895096"/>
                  </a:lnTo>
                  <a:lnTo>
                    <a:pt x="1314381" y="1869348"/>
                  </a:lnTo>
                  <a:lnTo>
                    <a:pt x="1381850" y="1835068"/>
                  </a:lnTo>
                  <a:lnTo>
                    <a:pt x="1447235" y="1795629"/>
                  </a:lnTo>
                  <a:lnTo>
                    <a:pt x="1508849" y="1752717"/>
                  </a:lnTo>
                  <a:lnTo>
                    <a:pt x="1568282" y="1703008"/>
                  </a:lnTo>
                  <a:lnTo>
                    <a:pt x="1621661" y="1649827"/>
                  </a:lnTo>
                  <a:lnTo>
                    <a:pt x="1672114" y="1593223"/>
                  </a:lnTo>
                  <a:lnTo>
                    <a:pt x="1718102" y="1531509"/>
                  </a:lnTo>
                  <a:lnTo>
                    <a:pt x="1757740" y="1464586"/>
                  </a:lnTo>
                  <a:lnTo>
                    <a:pt x="1793111" y="1395976"/>
                  </a:lnTo>
                  <a:lnTo>
                    <a:pt x="1823125" y="1325679"/>
                  </a:lnTo>
                  <a:lnTo>
                    <a:pt x="1846888" y="1251960"/>
                  </a:lnTo>
                  <a:lnTo>
                    <a:pt x="1865492" y="1179927"/>
                  </a:lnTo>
                  <a:lnTo>
                    <a:pt x="1878043" y="1104421"/>
                  </a:lnTo>
                  <a:lnTo>
                    <a:pt x="1884690" y="1027279"/>
                  </a:lnTo>
                  <a:lnTo>
                    <a:pt x="1885533" y="948350"/>
                  </a:lnTo>
                  <a:lnTo>
                    <a:pt x="1881019" y="872894"/>
                  </a:lnTo>
                  <a:lnTo>
                    <a:pt x="1870105" y="797439"/>
                  </a:lnTo>
                  <a:lnTo>
                    <a:pt x="1853684" y="721983"/>
                  </a:lnTo>
                  <a:lnTo>
                    <a:pt x="1831608" y="648214"/>
                  </a:lnTo>
                  <a:lnTo>
                    <a:pt x="1803430" y="577917"/>
                  </a:lnTo>
                  <a:lnTo>
                    <a:pt x="1770291" y="509307"/>
                  </a:lnTo>
                  <a:lnTo>
                    <a:pt x="1732489" y="442434"/>
                  </a:lnTo>
                  <a:lnTo>
                    <a:pt x="1689229" y="380670"/>
                  </a:lnTo>
                  <a:lnTo>
                    <a:pt x="1641505" y="322379"/>
                  </a:lnTo>
                  <a:lnTo>
                    <a:pt x="1589118" y="267511"/>
                  </a:lnTo>
                  <a:lnTo>
                    <a:pt x="1532563" y="216066"/>
                  </a:lnTo>
                  <a:lnTo>
                    <a:pt x="1472436" y="171467"/>
                  </a:lnTo>
                  <a:lnTo>
                    <a:pt x="1409383" y="130292"/>
                  </a:lnTo>
                  <a:lnTo>
                    <a:pt x="1343154" y="94275"/>
                  </a:lnTo>
                  <a:lnTo>
                    <a:pt x="1273999" y="65105"/>
                  </a:lnTo>
                  <a:lnTo>
                    <a:pt x="1203405" y="42830"/>
                  </a:lnTo>
                  <a:lnTo>
                    <a:pt x="1131223" y="22242"/>
                  </a:lnTo>
                  <a:lnTo>
                    <a:pt x="1057702" y="10237"/>
                  </a:lnTo>
                  <a:lnTo>
                    <a:pt x="982593" y="3391"/>
                  </a:lnTo>
                  <a:lnTo>
                    <a:pt x="907584" y="3391"/>
                  </a:lnTo>
                  <a:lnTo>
                    <a:pt x="833517" y="10237"/>
                  </a:lnTo>
                  <a:lnTo>
                    <a:pt x="759996" y="20705"/>
                  </a:lnTo>
                  <a:lnTo>
                    <a:pt x="686872" y="41094"/>
                  </a:lnTo>
                  <a:lnTo>
                    <a:pt x="616129" y="65105"/>
                  </a:lnTo>
                  <a:lnTo>
                    <a:pt x="547668" y="94275"/>
                  </a:lnTo>
                  <a:lnTo>
                    <a:pt x="481291" y="130292"/>
                  </a:lnTo>
                  <a:lnTo>
                    <a:pt x="417394" y="169731"/>
                  </a:lnTo>
                  <a:lnTo>
                    <a:pt x="358309" y="214330"/>
                  </a:lnTo>
                  <a:lnTo>
                    <a:pt x="300961" y="265775"/>
                  </a:lnTo>
                  <a:lnTo>
                    <a:pt x="249119" y="320643"/>
                  </a:lnTo>
                  <a:lnTo>
                    <a:pt x="200948" y="378984"/>
                  </a:lnTo>
                  <a:lnTo>
                    <a:pt x="158135" y="440698"/>
                  </a:lnTo>
                  <a:lnTo>
                    <a:pt x="119440" y="505884"/>
                  </a:lnTo>
                  <a:lnTo>
                    <a:pt x="86301" y="576032"/>
                  </a:lnTo>
                  <a:lnTo>
                    <a:pt x="58767" y="643104"/>
                  </a:lnTo>
                  <a:lnTo>
                    <a:pt x="35451" y="716823"/>
                  </a:lnTo>
                  <a:lnTo>
                    <a:pt x="18534" y="790593"/>
                  </a:lnTo>
                  <a:lnTo>
                    <a:pt x="7521" y="866048"/>
                  </a:lnTo>
                  <a:lnTo>
                    <a:pt x="2114" y="941504"/>
                  </a:lnTo>
                  <a:lnTo>
                    <a:pt x="2510" y="1016960"/>
                  </a:lnTo>
                  <a:lnTo>
                    <a:pt x="8860" y="1092416"/>
                  </a:lnTo>
                  <a:lnTo>
                    <a:pt x="20022" y="1167921"/>
                  </a:lnTo>
                  <a:lnTo>
                    <a:pt x="38378" y="1241641"/>
                  </a:lnTo>
                  <a:lnTo>
                    <a:pt x="62240" y="1313674"/>
                  </a:lnTo>
                  <a:lnTo>
                    <a:pt x="89625" y="1382284"/>
                  </a:lnTo>
                  <a:lnTo>
                    <a:pt x="122863" y="1450893"/>
                  </a:lnTo>
                  <a:lnTo>
                    <a:pt x="161062" y="1514344"/>
                  </a:lnTo>
                  <a:lnTo>
                    <a:pt x="203577" y="1574371"/>
                  </a:lnTo>
                  <a:lnTo>
                    <a:pt x="251450" y="1632662"/>
                  </a:lnTo>
                  <a:lnTo>
                    <a:pt x="302647" y="1685843"/>
                  </a:lnTo>
                  <a:lnTo>
                    <a:pt x="358755" y="1735602"/>
                  </a:lnTo>
                  <a:lnTo>
                    <a:pt x="417890" y="1780151"/>
                  </a:lnTo>
                  <a:lnTo>
                    <a:pt x="479554" y="1819640"/>
                  </a:lnTo>
                  <a:lnTo>
                    <a:pt x="543798" y="1853920"/>
                  </a:lnTo>
                  <a:lnTo>
                    <a:pt x="610821" y="1881354"/>
                  </a:lnTo>
                  <a:lnTo>
                    <a:pt x="678885" y="1905365"/>
                  </a:lnTo>
                  <a:lnTo>
                    <a:pt x="749826" y="1922530"/>
                  </a:lnTo>
                  <a:lnTo>
                    <a:pt x="1108303" y="1937958"/>
                  </a:lnTo>
                  <a:lnTo>
                    <a:pt x="1178402" y="1912211"/>
                  </a:lnTo>
                  <a:lnTo>
                    <a:pt x="1247210" y="1891673"/>
                  </a:lnTo>
                  <a:lnTo>
                    <a:pt x="1314530" y="1864189"/>
                  </a:lnTo>
                  <a:lnTo>
                    <a:pt x="1379468" y="1835068"/>
                  </a:lnTo>
                  <a:lnTo>
                    <a:pt x="1442224" y="1795629"/>
                  </a:lnTo>
                  <a:lnTo>
                    <a:pt x="1500813" y="1753262"/>
                  </a:lnTo>
                  <a:lnTo>
                    <a:pt x="1557219" y="1711591"/>
                  </a:lnTo>
                  <a:lnTo>
                    <a:pt x="1610201" y="1658409"/>
                  </a:lnTo>
                  <a:lnTo>
                    <a:pt x="1658918" y="1606964"/>
                  </a:lnTo>
                  <a:lnTo>
                    <a:pt x="1703368" y="1546937"/>
                  </a:lnTo>
                  <a:lnTo>
                    <a:pt x="1743899" y="1485173"/>
                  </a:lnTo>
                  <a:lnTo>
                    <a:pt x="1778824" y="1423459"/>
                  </a:lnTo>
                  <a:lnTo>
                    <a:pt x="1809879" y="1354850"/>
                  </a:lnTo>
                  <a:lnTo>
                    <a:pt x="1835279" y="1287976"/>
                  </a:lnTo>
                  <a:lnTo>
                    <a:pt x="1856115" y="1217630"/>
                  </a:lnTo>
                  <a:lnTo>
                    <a:pt x="1871792" y="1147334"/>
                  </a:lnTo>
                  <a:lnTo>
                    <a:pt x="1882061" y="1071878"/>
                  </a:lnTo>
                  <a:lnTo>
                    <a:pt x="1886129" y="1001532"/>
                  </a:lnTo>
                  <a:lnTo>
                    <a:pt x="1885533" y="926076"/>
                  </a:lnTo>
                  <a:lnTo>
                    <a:pt x="1879531" y="852307"/>
                  </a:lnTo>
                  <a:lnTo>
                    <a:pt x="1867674" y="782010"/>
                  </a:lnTo>
                  <a:lnTo>
                    <a:pt x="1850311" y="708241"/>
                  </a:lnTo>
                  <a:lnTo>
                    <a:pt x="1828433" y="639681"/>
                  </a:lnTo>
                  <a:lnTo>
                    <a:pt x="1801347" y="571071"/>
                  </a:lnTo>
                  <a:lnTo>
                    <a:pt x="1769795" y="507621"/>
                  </a:lnTo>
                  <a:lnTo>
                    <a:pt x="1731993" y="442434"/>
                  </a:lnTo>
                  <a:lnTo>
                    <a:pt x="1690916" y="384143"/>
                  </a:lnTo>
                  <a:lnTo>
                    <a:pt x="1645375" y="327539"/>
                  </a:lnTo>
                  <a:lnTo>
                    <a:pt x="1595964" y="274357"/>
                  </a:lnTo>
                  <a:lnTo>
                    <a:pt x="1541840" y="224599"/>
                  </a:lnTo>
                  <a:lnTo>
                    <a:pt x="1485236" y="180050"/>
                  </a:lnTo>
                  <a:lnTo>
                    <a:pt x="1425803" y="140561"/>
                  </a:lnTo>
                  <a:lnTo>
                    <a:pt x="1362254" y="104544"/>
                  </a:lnTo>
                  <a:lnTo>
                    <a:pt x="1297216" y="75424"/>
                  </a:lnTo>
                  <a:lnTo>
                    <a:pt x="1230789" y="49676"/>
                  </a:lnTo>
                  <a:lnTo>
                    <a:pt x="1161187" y="30825"/>
                  </a:lnTo>
                  <a:lnTo>
                    <a:pt x="1092776" y="17083"/>
                  </a:lnTo>
                  <a:lnTo>
                    <a:pt x="1021090" y="6814"/>
                  </a:lnTo>
                  <a:lnTo>
                    <a:pt x="950049" y="3391"/>
                  </a:lnTo>
                  <a:lnTo>
                    <a:pt x="878017" y="6814"/>
                  </a:lnTo>
                  <a:lnTo>
                    <a:pt x="807671" y="13660"/>
                  </a:lnTo>
                  <a:lnTo>
                    <a:pt x="737225" y="27402"/>
                  </a:lnTo>
                  <a:lnTo>
                    <a:pt x="667971" y="47990"/>
                  </a:lnTo>
                  <a:lnTo>
                    <a:pt x="601147" y="72001"/>
                  </a:lnTo>
                  <a:lnTo>
                    <a:pt x="535067" y="101121"/>
                  </a:lnTo>
                  <a:lnTo>
                    <a:pt x="473055" y="135451"/>
                  </a:lnTo>
                  <a:lnTo>
                    <a:pt x="412284" y="174891"/>
                  </a:lnTo>
                  <a:lnTo>
                    <a:pt x="355084" y="217753"/>
                  </a:lnTo>
                  <a:lnTo>
                    <a:pt x="301407" y="265775"/>
                  </a:lnTo>
                  <a:lnTo>
                    <a:pt x="251798" y="317220"/>
                  </a:lnTo>
                  <a:lnTo>
                    <a:pt x="205661" y="373824"/>
                  </a:lnTo>
                  <a:lnTo>
                    <a:pt x="163443" y="433851"/>
                  </a:lnTo>
                  <a:lnTo>
                    <a:pt x="126187" y="495615"/>
                  </a:lnTo>
                  <a:lnTo>
                    <a:pt x="93196" y="559066"/>
                  </a:lnTo>
                  <a:lnTo>
                    <a:pt x="65514" y="625939"/>
                  </a:lnTo>
                  <a:lnTo>
                    <a:pt x="42694" y="694549"/>
                  </a:lnTo>
                  <a:lnTo>
                    <a:pt x="25033" y="766582"/>
                  </a:lnTo>
                  <a:lnTo>
                    <a:pt x="12383" y="835191"/>
                  </a:lnTo>
                  <a:lnTo>
                    <a:pt x="4544" y="907224"/>
                  </a:lnTo>
                  <a:lnTo>
                    <a:pt x="2659" y="980944"/>
                  </a:lnTo>
                  <a:lnTo>
                    <a:pt x="5189" y="1052977"/>
                  </a:lnTo>
                  <a:lnTo>
                    <a:pt x="13127" y="1125009"/>
                  </a:lnTo>
                  <a:lnTo>
                    <a:pt x="27117" y="1195355"/>
                  </a:lnTo>
                  <a:lnTo>
                    <a:pt x="45323" y="1265652"/>
                  </a:lnTo>
                  <a:lnTo>
                    <a:pt x="69533" y="1334262"/>
                  </a:lnTo>
                  <a:lnTo>
                    <a:pt x="97661" y="1399448"/>
                  </a:lnTo>
                  <a:lnTo>
                    <a:pt x="130404" y="1464586"/>
                  </a:lnTo>
                  <a:lnTo>
                    <a:pt x="168106" y="1524613"/>
                  </a:lnTo>
                  <a:lnTo>
                    <a:pt x="210076" y="1581217"/>
                  </a:lnTo>
                  <a:lnTo>
                    <a:pt x="255320" y="1636085"/>
                  </a:lnTo>
                  <a:lnTo>
                    <a:pt x="304433" y="1687580"/>
                  </a:lnTo>
                  <a:lnTo>
                    <a:pt x="357317" y="1733865"/>
                  </a:lnTo>
                  <a:lnTo>
                    <a:pt x="413475" y="1776728"/>
                  </a:lnTo>
                  <a:lnTo>
                    <a:pt x="471815" y="1814480"/>
                  </a:lnTo>
                  <a:lnTo>
                    <a:pt x="533628" y="1847074"/>
                  </a:lnTo>
                  <a:lnTo>
                    <a:pt x="597178" y="1876194"/>
                  </a:lnTo>
                  <a:lnTo>
                    <a:pt x="661968" y="1898519"/>
                  </a:lnTo>
                  <a:lnTo>
                    <a:pt x="728990" y="1919107"/>
                  </a:lnTo>
                  <a:lnTo>
                    <a:pt x="771605" y="1932799"/>
                  </a:lnTo>
                  <a:lnTo>
                    <a:pt x="1088311" y="1941381"/>
                  </a:lnTo>
                  <a:lnTo>
                    <a:pt x="1139111" y="1924216"/>
                  </a:lnTo>
                  <a:lnTo>
                    <a:pt x="1205538" y="1905365"/>
                  </a:lnTo>
                  <a:lnTo>
                    <a:pt x="1270576" y="1883090"/>
                  </a:lnTo>
                  <a:lnTo>
                    <a:pt x="1333580" y="1857343"/>
                  </a:lnTo>
                  <a:lnTo>
                    <a:pt x="1395095" y="1823063"/>
                  </a:lnTo>
                  <a:lnTo>
                    <a:pt x="1453039" y="1788733"/>
                  </a:lnTo>
                  <a:lnTo>
                    <a:pt x="1509644" y="1747607"/>
                  </a:lnTo>
                  <a:lnTo>
                    <a:pt x="1561683" y="1704695"/>
                  </a:lnTo>
                  <a:lnTo>
                    <a:pt x="1612285" y="1656673"/>
                  </a:lnTo>
                  <a:lnTo>
                    <a:pt x="1658372" y="1603541"/>
                  </a:lnTo>
                  <a:lnTo>
                    <a:pt x="1700193" y="1552047"/>
                  </a:lnTo>
                  <a:lnTo>
                    <a:pt x="1738690" y="1492019"/>
                  </a:lnTo>
                  <a:lnTo>
                    <a:pt x="1773119" y="1430305"/>
                  </a:lnTo>
                  <a:lnTo>
                    <a:pt x="1803083" y="1368542"/>
                  </a:lnTo>
                  <a:lnTo>
                    <a:pt x="1828433" y="1305091"/>
                  </a:lnTo>
                  <a:lnTo>
                    <a:pt x="1849269" y="1236482"/>
                  </a:lnTo>
                  <a:lnTo>
                    <a:pt x="1865640" y="1169608"/>
                  </a:lnTo>
                  <a:lnTo>
                    <a:pt x="1876803" y="1099312"/>
                  </a:lnTo>
                  <a:lnTo>
                    <a:pt x="1883649" y="1030702"/>
                  </a:lnTo>
                  <a:lnTo>
                    <a:pt x="1885286" y="962092"/>
                  </a:lnTo>
                  <a:lnTo>
                    <a:pt x="1882507" y="891796"/>
                  </a:lnTo>
                  <a:lnTo>
                    <a:pt x="1874322" y="823186"/>
                  </a:lnTo>
                  <a:lnTo>
                    <a:pt x="1861225" y="754576"/>
                  </a:lnTo>
                  <a:lnTo>
                    <a:pt x="1844060" y="684577"/>
                  </a:lnTo>
                  <a:lnTo>
                    <a:pt x="1820347" y="619093"/>
                  </a:lnTo>
                  <a:lnTo>
                    <a:pt x="1793608" y="555643"/>
                  </a:lnTo>
                  <a:lnTo>
                    <a:pt x="1762503" y="493879"/>
                  </a:lnTo>
                  <a:lnTo>
                    <a:pt x="1726436" y="433851"/>
                  </a:lnTo>
                  <a:lnTo>
                    <a:pt x="1686600" y="377247"/>
                  </a:lnTo>
                  <a:lnTo>
                    <a:pt x="1642001" y="324116"/>
                  </a:lnTo>
                  <a:lnTo>
                    <a:pt x="1595666" y="274357"/>
                  </a:lnTo>
                  <a:lnTo>
                    <a:pt x="1544916" y="228072"/>
                  </a:lnTo>
                  <a:lnTo>
                    <a:pt x="1491189" y="185160"/>
                  </a:lnTo>
                  <a:lnTo>
                    <a:pt x="1434188" y="145720"/>
                  </a:lnTo>
                  <a:lnTo>
                    <a:pt x="1374755" y="111440"/>
                  </a:lnTo>
                  <a:lnTo>
                    <a:pt x="1313140" y="84006"/>
                  </a:lnTo>
                  <a:lnTo>
                    <a:pt x="1250137" y="56523"/>
                  </a:lnTo>
                  <a:lnTo>
                    <a:pt x="1185248" y="35984"/>
                  </a:lnTo>
                  <a:lnTo>
                    <a:pt x="1118374" y="22242"/>
                  </a:lnTo>
                  <a:lnTo>
                    <a:pt x="1051005" y="10237"/>
                  </a:lnTo>
                  <a:lnTo>
                    <a:pt x="983040" y="5078"/>
                  </a:lnTo>
                  <a:lnTo>
                    <a:pt x="915720" y="5078"/>
                  </a:lnTo>
                  <a:lnTo>
                    <a:pt x="847209" y="10237"/>
                  </a:lnTo>
                  <a:lnTo>
                    <a:pt x="779741" y="20506"/>
                  </a:lnTo>
                  <a:lnTo>
                    <a:pt x="713363" y="34248"/>
                  </a:lnTo>
                  <a:lnTo>
                    <a:pt x="648177" y="54836"/>
                  </a:lnTo>
                  <a:lnTo>
                    <a:pt x="584925" y="78847"/>
                  </a:lnTo>
                  <a:lnTo>
                    <a:pt x="523756" y="106281"/>
                  </a:lnTo>
                  <a:lnTo>
                    <a:pt x="463679" y="140561"/>
                  </a:lnTo>
                  <a:lnTo>
                    <a:pt x="406380" y="178314"/>
                  </a:lnTo>
                  <a:lnTo>
                    <a:pt x="352753" y="222565"/>
                  </a:lnTo>
                  <a:lnTo>
                    <a:pt x="301010" y="267511"/>
                  </a:lnTo>
                  <a:lnTo>
                    <a:pt x="253038" y="317220"/>
                  </a:lnTo>
                  <a:lnTo>
                    <a:pt x="209282" y="368665"/>
                  </a:lnTo>
                  <a:lnTo>
                    <a:pt x="169545" y="423582"/>
                  </a:lnTo>
                  <a:lnTo>
                    <a:pt x="132934" y="483610"/>
                  </a:lnTo>
                  <a:lnTo>
                    <a:pt x="100538" y="543637"/>
                  </a:lnTo>
                  <a:lnTo>
                    <a:pt x="73204" y="608774"/>
                  </a:lnTo>
                  <a:lnTo>
                    <a:pt x="49590" y="673961"/>
                  </a:lnTo>
                  <a:lnTo>
                    <a:pt x="31135" y="739148"/>
                  </a:lnTo>
                  <a:lnTo>
                    <a:pt x="17096" y="807757"/>
                  </a:lnTo>
                  <a:lnTo>
                    <a:pt x="7769" y="874631"/>
                  </a:lnTo>
                  <a:lnTo>
                    <a:pt x="3007" y="943241"/>
                  </a:lnTo>
                  <a:lnTo>
                    <a:pt x="3255" y="1011850"/>
                  </a:lnTo>
                  <a:lnTo>
                    <a:pt x="8513" y="1082147"/>
                  </a:lnTo>
                  <a:lnTo>
                    <a:pt x="18534" y="1149020"/>
                  </a:lnTo>
                  <a:lnTo>
                    <a:pt x="32475" y="1217630"/>
                  </a:lnTo>
                  <a:lnTo>
                    <a:pt x="51624" y="1282817"/>
                  </a:lnTo>
                  <a:lnTo>
                    <a:pt x="75486" y="1347954"/>
                  </a:lnTo>
                  <a:lnTo>
                    <a:pt x="102672" y="1409718"/>
                  </a:lnTo>
                  <a:lnTo>
                    <a:pt x="134372" y="1469745"/>
                  </a:lnTo>
                  <a:lnTo>
                    <a:pt x="170389" y="1526349"/>
                  </a:lnTo>
                  <a:lnTo>
                    <a:pt x="210423" y="1581217"/>
                  </a:lnTo>
                  <a:lnTo>
                    <a:pt x="253732" y="1634398"/>
                  </a:lnTo>
                  <a:lnTo>
                    <a:pt x="300415" y="1684107"/>
                  </a:lnTo>
                  <a:lnTo>
                    <a:pt x="350471" y="1727019"/>
                  </a:lnTo>
                  <a:lnTo>
                    <a:pt x="403602" y="1768145"/>
                  </a:lnTo>
                  <a:lnTo>
                    <a:pt x="459363" y="1805898"/>
                  </a:lnTo>
                  <a:lnTo>
                    <a:pt x="516513" y="1838491"/>
                  </a:lnTo>
                  <a:lnTo>
                    <a:pt x="577037" y="1867662"/>
                  </a:lnTo>
                  <a:lnTo>
                    <a:pt x="638155" y="1891673"/>
                  </a:lnTo>
                  <a:lnTo>
                    <a:pt x="700911" y="1910524"/>
                  </a:lnTo>
                  <a:lnTo>
                    <a:pt x="758656" y="1925953"/>
                  </a:lnTo>
                  <a:lnTo>
                    <a:pt x="1084987" y="1937958"/>
                  </a:lnTo>
                  <a:lnTo>
                    <a:pt x="1154986" y="1910524"/>
                  </a:lnTo>
                  <a:lnTo>
                    <a:pt x="1217742" y="1901942"/>
                  </a:lnTo>
                  <a:lnTo>
                    <a:pt x="1279158" y="1877931"/>
                  </a:lnTo>
                  <a:lnTo>
                    <a:pt x="1339136" y="1855656"/>
                  </a:lnTo>
                  <a:lnTo>
                    <a:pt x="1397576" y="1823063"/>
                  </a:lnTo>
                  <a:lnTo>
                    <a:pt x="1452295" y="1788733"/>
                  </a:lnTo>
                  <a:lnTo>
                    <a:pt x="1506072" y="1751030"/>
                  </a:lnTo>
                  <a:lnTo>
                    <a:pt x="1556425" y="1709854"/>
                  </a:lnTo>
                  <a:lnTo>
                    <a:pt x="1604397" y="1663569"/>
                  </a:lnTo>
                  <a:lnTo>
                    <a:pt x="1648599" y="1615547"/>
                  </a:lnTo>
                  <a:lnTo>
                    <a:pt x="1689378" y="1565789"/>
                  </a:lnTo>
                  <a:lnTo>
                    <a:pt x="1726784" y="1510921"/>
                  </a:lnTo>
                  <a:lnTo>
                    <a:pt x="1760717" y="1450893"/>
                  </a:lnTo>
                  <a:lnTo>
                    <a:pt x="1791276" y="1394289"/>
                  </a:lnTo>
                  <a:lnTo>
                    <a:pt x="1816775" y="1332525"/>
                  </a:lnTo>
                  <a:lnTo>
                    <a:pt x="1838454" y="1270811"/>
                  </a:lnTo>
                  <a:lnTo>
                    <a:pt x="1856711" y="1207361"/>
                  </a:lnTo>
                  <a:lnTo>
                    <a:pt x="1870105" y="1142174"/>
                  </a:lnTo>
                  <a:lnTo>
                    <a:pt x="1879233" y="1076987"/>
                  </a:lnTo>
                  <a:lnTo>
                    <a:pt x="1884144" y="1010114"/>
                  </a:lnTo>
                  <a:lnTo>
                    <a:pt x="1884393" y="944927"/>
                  </a:lnTo>
                  <a:lnTo>
                    <a:pt x="1880176" y="878054"/>
                  </a:lnTo>
                  <a:lnTo>
                    <a:pt x="1872040" y="811180"/>
                  </a:lnTo>
                  <a:lnTo>
                    <a:pt x="1859092" y="747730"/>
                  </a:lnTo>
                  <a:lnTo>
                    <a:pt x="1841778" y="685966"/>
                  </a:lnTo>
                  <a:lnTo>
                    <a:pt x="1820248" y="620780"/>
                  </a:lnTo>
                  <a:lnTo>
                    <a:pt x="1794550" y="562489"/>
                  </a:lnTo>
                  <a:lnTo>
                    <a:pt x="1765131" y="500725"/>
                  </a:lnTo>
                  <a:lnTo>
                    <a:pt x="1731943" y="445857"/>
                  </a:lnTo>
                  <a:lnTo>
                    <a:pt x="1695182" y="390989"/>
                  </a:lnTo>
                  <a:lnTo>
                    <a:pt x="1654106" y="337808"/>
                  </a:lnTo>
                  <a:lnTo>
                    <a:pt x="1610350" y="289786"/>
                  </a:lnTo>
                  <a:lnTo>
                    <a:pt x="1563420" y="245187"/>
                  </a:lnTo>
                  <a:lnTo>
                    <a:pt x="1513116" y="202324"/>
                  </a:lnTo>
                  <a:lnTo>
                    <a:pt x="1461126" y="164572"/>
                  </a:lnTo>
                  <a:lnTo>
                    <a:pt x="1405513" y="128555"/>
                  </a:lnTo>
                  <a:lnTo>
                    <a:pt x="1348413" y="97698"/>
                  </a:lnTo>
                  <a:lnTo>
                    <a:pt x="1289526" y="72001"/>
                  </a:lnTo>
                  <a:lnTo>
                    <a:pt x="1228904" y="49676"/>
                  </a:lnTo>
                  <a:lnTo>
                    <a:pt x="1167537" y="32512"/>
                  </a:lnTo>
                  <a:lnTo>
                    <a:pt x="1103392" y="18819"/>
                  </a:lnTo>
                  <a:lnTo>
                    <a:pt x="1039495" y="10237"/>
                  </a:lnTo>
                  <a:lnTo>
                    <a:pt x="975450" y="5078"/>
                  </a:lnTo>
                  <a:lnTo>
                    <a:pt x="909965" y="6814"/>
                  </a:lnTo>
                  <a:lnTo>
                    <a:pt x="846713" y="10237"/>
                  </a:lnTo>
                  <a:lnTo>
                    <a:pt x="782618" y="18819"/>
                  </a:lnTo>
                  <a:lnTo>
                    <a:pt x="719366" y="32512"/>
                  </a:lnTo>
                  <a:lnTo>
                    <a:pt x="656858" y="51413"/>
                  </a:lnTo>
                  <a:lnTo>
                    <a:pt x="595491" y="73687"/>
                  </a:lnTo>
                  <a:lnTo>
                    <a:pt x="536307" y="101121"/>
                  </a:lnTo>
                  <a:lnTo>
                    <a:pt x="479554" y="132028"/>
                  </a:lnTo>
                  <a:lnTo>
                    <a:pt x="424637" y="166308"/>
                  </a:lnTo>
                  <a:lnTo>
                    <a:pt x="373390" y="204061"/>
                  </a:lnTo>
                  <a:lnTo>
                    <a:pt x="322789" y="245187"/>
                  </a:lnTo>
                  <a:lnTo>
                    <a:pt x="276751" y="291522"/>
                  </a:lnTo>
                  <a:lnTo>
                    <a:pt x="232698" y="341231"/>
                  </a:lnTo>
                  <a:lnTo>
                    <a:pt x="192217" y="392676"/>
                  </a:lnTo>
                  <a:lnTo>
                    <a:pt x="155059" y="447593"/>
                  </a:lnTo>
                  <a:lnTo>
                    <a:pt x="122267" y="502461"/>
                  </a:lnTo>
                  <a:lnTo>
                    <a:pt x="93097" y="560752"/>
                  </a:lnTo>
                  <a:lnTo>
                    <a:pt x="67548" y="622516"/>
                  </a:lnTo>
                  <a:lnTo>
                    <a:pt x="46365" y="684230"/>
                  </a:lnTo>
                  <a:lnTo>
                    <a:pt x="29200" y="745994"/>
                  </a:lnTo>
                  <a:lnTo>
                    <a:pt x="16599" y="811180"/>
                  </a:lnTo>
                  <a:lnTo>
                    <a:pt x="7670" y="876318"/>
                  </a:lnTo>
                  <a:lnTo>
                    <a:pt x="3602" y="941504"/>
                  </a:lnTo>
                  <a:lnTo>
                    <a:pt x="4048" y="1006691"/>
                  </a:lnTo>
                  <a:lnTo>
                    <a:pt x="8612" y="1071878"/>
                  </a:lnTo>
                  <a:lnTo>
                    <a:pt x="16351" y="1137015"/>
                  </a:lnTo>
                  <a:lnTo>
                    <a:pt x="29696" y="1200465"/>
                  </a:lnTo>
                  <a:lnTo>
                    <a:pt x="45770" y="1263965"/>
                  </a:lnTo>
                  <a:lnTo>
                    <a:pt x="67201" y="1325679"/>
                  </a:lnTo>
                  <a:lnTo>
                    <a:pt x="92304" y="1385707"/>
                  </a:lnTo>
                  <a:lnTo>
                    <a:pt x="120829" y="1443998"/>
                  </a:lnTo>
                  <a:lnTo>
                    <a:pt x="152926" y="1498915"/>
                  </a:lnTo>
                  <a:lnTo>
                    <a:pt x="188049" y="1550658"/>
                  </a:lnTo>
                  <a:lnTo>
                    <a:pt x="228035" y="1601805"/>
                  </a:lnTo>
                  <a:lnTo>
                    <a:pt x="270401" y="1649827"/>
                  </a:lnTo>
                  <a:lnTo>
                    <a:pt x="315744" y="1694426"/>
                  </a:lnTo>
                  <a:lnTo>
                    <a:pt x="364014" y="1735602"/>
                  </a:lnTo>
                  <a:lnTo>
                    <a:pt x="414268" y="1775041"/>
                  </a:lnTo>
                  <a:lnTo>
                    <a:pt x="466755" y="1809321"/>
                  </a:lnTo>
                  <a:lnTo>
                    <a:pt x="521028" y="1840178"/>
                  </a:lnTo>
                  <a:lnTo>
                    <a:pt x="578426" y="1867662"/>
                  </a:lnTo>
                  <a:lnTo>
                    <a:pt x="637411" y="1891673"/>
                  </a:lnTo>
                  <a:lnTo>
                    <a:pt x="696695" y="1908788"/>
                  </a:lnTo>
                  <a:lnTo>
                    <a:pt x="754093" y="1922530"/>
                  </a:lnTo>
                  <a:lnTo>
                    <a:pt x="1074966" y="1934535"/>
                  </a:lnTo>
                  <a:lnTo>
                    <a:pt x="1126113" y="1924216"/>
                  </a:lnTo>
                  <a:lnTo>
                    <a:pt x="1186637" y="1910524"/>
                  </a:lnTo>
                  <a:lnTo>
                    <a:pt x="1244779" y="1891673"/>
                  </a:lnTo>
                  <a:lnTo>
                    <a:pt x="1301582" y="1869348"/>
                  </a:lnTo>
                  <a:lnTo>
                    <a:pt x="1358037" y="1843651"/>
                  </a:lnTo>
                  <a:lnTo>
                    <a:pt x="1412459" y="1814480"/>
                  </a:lnTo>
                  <a:lnTo>
                    <a:pt x="1464647" y="1780151"/>
                  </a:lnTo>
                  <a:lnTo>
                    <a:pt x="1514902" y="1744134"/>
                  </a:lnTo>
                  <a:lnTo>
                    <a:pt x="1561485" y="1704695"/>
                  </a:lnTo>
                  <a:lnTo>
                    <a:pt x="1606282" y="1661832"/>
                  </a:lnTo>
                  <a:lnTo>
                    <a:pt x="1648004" y="1615547"/>
                  </a:lnTo>
                  <a:lnTo>
                    <a:pt x="1686798" y="1567525"/>
                  </a:lnTo>
                  <a:lnTo>
                    <a:pt x="1722715" y="1517767"/>
                  </a:lnTo>
                  <a:lnTo>
                    <a:pt x="1755210" y="1462899"/>
                  </a:lnTo>
                  <a:lnTo>
                    <a:pt x="1784529" y="1407981"/>
                  </a:lnTo>
                  <a:lnTo>
                    <a:pt x="1810128" y="1351426"/>
                  </a:lnTo>
                  <a:lnTo>
                    <a:pt x="1831162" y="1293086"/>
                  </a:lnTo>
                  <a:lnTo>
                    <a:pt x="1849616" y="1231372"/>
                  </a:lnTo>
                  <a:lnTo>
                    <a:pt x="1864251" y="1173031"/>
                  </a:lnTo>
                  <a:lnTo>
                    <a:pt x="1874818" y="1111317"/>
                  </a:lnTo>
                  <a:lnTo>
                    <a:pt x="1881317" y="1049553"/>
                  </a:lnTo>
                  <a:lnTo>
                    <a:pt x="1884194" y="986103"/>
                  </a:lnTo>
                  <a:lnTo>
                    <a:pt x="1882854" y="922653"/>
                  </a:lnTo>
                  <a:lnTo>
                    <a:pt x="1877695" y="859202"/>
                  </a:lnTo>
                  <a:lnTo>
                    <a:pt x="1868865" y="797439"/>
                  </a:lnTo>
                  <a:lnTo>
                    <a:pt x="1856462" y="740834"/>
                  </a:lnTo>
                  <a:lnTo>
                    <a:pt x="1839248" y="679120"/>
                  </a:lnTo>
                  <a:lnTo>
                    <a:pt x="1819355" y="619093"/>
                  </a:lnTo>
                  <a:lnTo>
                    <a:pt x="1795245" y="562489"/>
                  </a:lnTo>
                  <a:lnTo>
                    <a:pt x="1767661" y="507621"/>
                  </a:lnTo>
                  <a:lnTo>
                    <a:pt x="1736755" y="452703"/>
                  </a:lnTo>
                  <a:lnTo>
                    <a:pt x="1702227" y="401258"/>
                  </a:lnTo>
                  <a:lnTo>
                    <a:pt x="1665020" y="351550"/>
                  </a:lnTo>
                  <a:lnTo>
                    <a:pt x="1624042" y="305214"/>
                  </a:lnTo>
                  <a:lnTo>
                    <a:pt x="1581130" y="260616"/>
                  </a:lnTo>
                  <a:lnTo>
                    <a:pt x="1535242" y="221176"/>
                  </a:lnTo>
                  <a:lnTo>
                    <a:pt x="1486178" y="183473"/>
                  </a:lnTo>
                  <a:lnTo>
                    <a:pt x="1435825" y="149143"/>
                  </a:lnTo>
                  <a:lnTo>
                    <a:pt x="1382594" y="118286"/>
                  </a:lnTo>
                  <a:lnTo>
                    <a:pt x="1328718" y="90852"/>
                  </a:lnTo>
                  <a:lnTo>
                    <a:pt x="1272362" y="65105"/>
                  </a:lnTo>
                  <a:lnTo>
                    <a:pt x="1214815" y="46253"/>
                  </a:lnTo>
                  <a:lnTo>
                    <a:pt x="1154788" y="29089"/>
                  </a:lnTo>
                  <a:lnTo>
                    <a:pt x="1095554" y="17083"/>
                  </a:lnTo>
                  <a:lnTo>
                    <a:pt x="1034683" y="10237"/>
                  </a:lnTo>
                  <a:lnTo>
                    <a:pt x="973614" y="8005"/>
                  </a:lnTo>
                  <a:lnTo>
                    <a:pt x="913091" y="6814"/>
                  </a:lnTo>
                  <a:lnTo>
                    <a:pt x="853113" y="10237"/>
                  </a:lnTo>
                  <a:lnTo>
                    <a:pt x="792589" y="18819"/>
                  </a:lnTo>
                  <a:lnTo>
                    <a:pt x="733157" y="30825"/>
                  </a:lnTo>
                  <a:lnTo>
                    <a:pt x="673924" y="46253"/>
                  </a:lnTo>
                  <a:lnTo>
                    <a:pt x="615732" y="66841"/>
                  </a:lnTo>
                  <a:lnTo>
                    <a:pt x="559922" y="89116"/>
                  </a:lnTo>
                  <a:lnTo>
                    <a:pt x="505500" y="118286"/>
                  </a:lnTo>
                  <a:lnTo>
                    <a:pt x="451971" y="149143"/>
                  </a:lnTo>
                  <a:lnTo>
                    <a:pt x="401320" y="183473"/>
                  </a:lnTo>
                  <a:lnTo>
                    <a:pt x="352653" y="221176"/>
                  </a:lnTo>
                  <a:lnTo>
                    <a:pt x="306814" y="262352"/>
                  </a:lnTo>
                  <a:lnTo>
                    <a:pt x="263406" y="306951"/>
                  </a:lnTo>
                  <a:lnTo>
                    <a:pt x="223371" y="349962"/>
                  </a:lnTo>
                  <a:lnTo>
                    <a:pt x="185867" y="402994"/>
                  </a:lnTo>
                  <a:lnTo>
                    <a:pt x="150892" y="452901"/>
                  </a:lnTo>
                  <a:lnTo>
                    <a:pt x="120630" y="505884"/>
                  </a:lnTo>
                  <a:lnTo>
                    <a:pt x="92452" y="564225"/>
                  </a:lnTo>
                  <a:lnTo>
                    <a:pt x="68689" y="619093"/>
                  </a:lnTo>
                  <a:lnTo>
                    <a:pt x="48201" y="677384"/>
                  </a:lnTo>
                  <a:lnTo>
                    <a:pt x="31631" y="739148"/>
                  </a:lnTo>
                  <a:lnTo>
                    <a:pt x="18782" y="797439"/>
                  </a:lnTo>
                  <a:lnTo>
                    <a:pt x="9604" y="859202"/>
                  </a:lnTo>
                  <a:lnTo>
                    <a:pt x="4693" y="920916"/>
                  </a:lnTo>
                  <a:lnTo>
                    <a:pt x="3453" y="982680"/>
                  </a:lnTo>
                  <a:lnTo>
                    <a:pt x="5537" y="1044394"/>
                  </a:lnTo>
                  <a:lnTo>
                    <a:pt x="11688" y="1106158"/>
                  </a:lnTo>
                  <a:lnTo>
                    <a:pt x="22106" y="1167921"/>
                  </a:lnTo>
                  <a:lnTo>
                    <a:pt x="36046" y="1226212"/>
                  </a:lnTo>
                  <a:lnTo>
                    <a:pt x="52418" y="1286240"/>
                  </a:lnTo>
                  <a:lnTo>
                    <a:pt x="73700" y="1342844"/>
                  </a:lnTo>
                  <a:lnTo>
                    <a:pt x="99001" y="1399448"/>
                  </a:lnTo>
                  <a:lnTo>
                    <a:pt x="126732" y="1454316"/>
                  </a:lnTo>
                  <a:lnTo>
                    <a:pt x="157044" y="1505761"/>
                  </a:lnTo>
                  <a:lnTo>
                    <a:pt x="190728" y="1554130"/>
                  </a:lnTo>
                  <a:lnTo>
                    <a:pt x="228630" y="1601805"/>
                  </a:lnTo>
                  <a:lnTo>
                    <a:pt x="269607" y="1649827"/>
                  </a:lnTo>
                  <a:lnTo>
                    <a:pt x="310932" y="1691003"/>
                  </a:lnTo>
                  <a:lnTo>
                    <a:pt x="357019" y="1732129"/>
                  </a:lnTo>
                  <a:lnTo>
                    <a:pt x="404297" y="1766459"/>
                  </a:lnTo>
                  <a:lnTo>
                    <a:pt x="452716" y="1800739"/>
                  </a:lnTo>
                  <a:lnTo>
                    <a:pt x="503962" y="1829909"/>
                  </a:lnTo>
                  <a:lnTo>
                    <a:pt x="557044" y="1857343"/>
                  </a:lnTo>
                  <a:lnTo>
                    <a:pt x="611763" y="1879667"/>
                  </a:lnTo>
                  <a:lnTo>
                    <a:pt x="666582" y="1898519"/>
                  </a:lnTo>
                  <a:lnTo>
                    <a:pt x="723732" y="1915684"/>
                  </a:lnTo>
                  <a:lnTo>
                    <a:pt x="767239" y="1929376"/>
                  </a:lnTo>
                  <a:lnTo>
                    <a:pt x="1078290" y="1937958"/>
                  </a:lnTo>
                  <a:lnTo>
                    <a:pt x="1127601" y="1924216"/>
                  </a:lnTo>
                  <a:lnTo>
                    <a:pt x="1184553" y="1910524"/>
                  </a:lnTo>
                  <a:lnTo>
                    <a:pt x="1240711" y="1891673"/>
                  </a:lnTo>
                  <a:lnTo>
                    <a:pt x="1295827" y="1871085"/>
                  </a:lnTo>
                  <a:lnTo>
                    <a:pt x="1348066" y="1848761"/>
                  </a:lnTo>
                  <a:lnTo>
                    <a:pt x="1399709" y="1821327"/>
                  </a:lnTo>
                  <a:lnTo>
                    <a:pt x="1449517" y="1792156"/>
                  </a:lnTo>
                  <a:lnTo>
                    <a:pt x="1496298" y="1759612"/>
                  </a:lnTo>
                  <a:lnTo>
                    <a:pt x="1542237" y="1720123"/>
                  </a:lnTo>
                  <a:lnTo>
                    <a:pt x="1585198" y="1682420"/>
                  </a:lnTo>
                  <a:lnTo>
                    <a:pt x="1626275" y="1641245"/>
                  </a:lnTo>
                  <a:lnTo>
                    <a:pt x="1664672" y="1594959"/>
                  </a:lnTo>
                  <a:lnTo>
                    <a:pt x="1700193" y="1546937"/>
                  </a:lnTo>
                  <a:lnTo>
                    <a:pt x="1732389" y="1498915"/>
                  </a:lnTo>
                  <a:lnTo>
                    <a:pt x="1761857" y="1450893"/>
                  </a:lnTo>
                  <a:lnTo>
                    <a:pt x="1788894" y="1395976"/>
                  </a:lnTo>
                  <a:lnTo>
                    <a:pt x="1812360" y="1346267"/>
                  </a:lnTo>
                  <a:lnTo>
                    <a:pt x="1832402" y="1289663"/>
                  </a:lnTo>
                  <a:lnTo>
                    <a:pt x="1850013" y="1231372"/>
                  </a:lnTo>
                  <a:lnTo>
                    <a:pt x="1863457" y="1174767"/>
                  </a:lnTo>
                  <a:lnTo>
                    <a:pt x="1873379" y="1118163"/>
                  </a:lnTo>
                  <a:lnTo>
                    <a:pt x="1880970" y="1058136"/>
                  </a:lnTo>
                  <a:lnTo>
                    <a:pt x="1884144" y="1001532"/>
                  </a:lnTo>
                  <a:lnTo>
                    <a:pt x="1883549" y="941504"/>
                  </a:lnTo>
                  <a:lnTo>
                    <a:pt x="1880176" y="884900"/>
                  </a:lnTo>
                  <a:lnTo>
                    <a:pt x="1873231" y="824873"/>
                  </a:lnTo>
                  <a:lnTo>
                    <a:pt x="1862911" y="768268"/>
                  </a:lnTo>
                  <a:lnTo>
                    <a:pt x="1848972" y="711714"/>
                  </a:lnTo>
                  <a:lnTo>
                    <a:pt x="1832352" y="653373"/>
                  </a:lnTo>
                  <a:lnTo>
                    <a:pt x="1811765" y="598505"/>
                  </a:lnTo>
                  <a:lnTo>
                    <a:pt x="1787555" y="548747"/>
                  </a:lnTo>
                  <a:lnTo>
                    <a:pt x="1760915" y="493879"/>
                  </a:lnTo>
                  <a:lnTo>
                    <a:pt x="1731596" y="445857"/>
                  </a:lnTo>
                  <a:lnTo>
                    <a:pt x="1698903" y="397835"/>
                  </a:lnTo>
                  <a:lnTo>
                    <a:pt x="1663532" y="349813"/>
                  </a:lnTo>
                  <a:lnTo>
                    <a:pt x="1625679" y="306951"/>
                  </a:lnTo>
                  <a:lnTo>
                    <a:pt x="1585198" y="265775"/>
                  </a:lnTo>
                  <a:lnTo>
                    <a:pt x="1542633" y="226335"/>
                  </a:lnTo>
                  <a:lnTo>
                    <a:pt x="1496844" y="190319"/>
                  </a:lnTo>
                  <a:lnTo>
                    <a:pt x="1450608" y="157726"/>
                  </a:lnTo>
                  <a:lnTo>
                    <a:pt x="1400850" y="126869"/>
                  </a:lnTo>
                  <a:lnTo>
                    <a:pt x="1349554" y="101121"/>
                  </a:lnTo>
                  <a:lnTo>
                    <a:pt x="1297712" y="77110"/>
                  </a:lnTo>
                  <a:lnTo>
                    <a:pt x="1244233" y="56523"/>
                  </a:lnTo>
                  <a:lnTo>
                    <a:pt x="1189018" y="37671"/>
                  </a:lnTo>
                  <a:lnTo>
                    <a:pt x="1134200" y="23979"/>
                  </a:lnTo>
                  <a:lnTo>
                    <a:pt x="1077546" y="15396"/>
                  </a:lnTo>
                  <a:lnTo>
                    <a:pt x="1020644" y="8501"/>
                  </a:lnTo>
                  <a:lnTo>
                    <a:pt x="963097" y="5078"/>
                  </a:lnTo>
                  <a:lnTo>
                    <a:pt x="905302" y="6814"/>
                  </a:lnTo>
                  <a:lnTo>
                    <a:pt x="848350" y="10237"/>
                  </a:lnTo>
                  <a:lnTo>
                    <a:pt x="791250" y="18819"/>
                  </a:lnTo>
                  <a:lnTo>
                    <a:pt x="735092" y="29089"/>
                  </a:lnTo>
                  <a:lnTo>
                    <a:pt x="680175" y="44517"/>
                  </a:lnTo>
                  <a:lnTo>
                    <a:pt x="625406" y="63418"/>
                  </a:lnTo>
                  <a:lnTo>
                    <a:pt x="572472" y="85693"/>
                  </a:lnTo>
                  <a:lnTo>
                    <a:pt x="520680" y="109704"/>
                  </a:lnTo>
                  <a:lnTo>
                    <a:pt x="470773" y="137138"/>
                  </a:lnTo>
                  <a:lnTo>
                    <a:pt x="421710" y="169731"/>
                  </a:lnTo>
                  <a:lnTo>
                    <a:pt x="375077" y="204061"/>
                  </a:lnTo>
                  <a:lnTo>
                    <a:pt x="330230" y="240226"/>
                  </a:lnTo>
                  <a:lnTo>
                    <a:pt x="288558" y="281203"/>
                  </a:lnTo>
                  <a:lnTo>
                    <a:pt x="248970" y="324116"/>
                  </a:lnTo>
                  <a:lnTo>
                    <a:pt x="212209" y="368665"/>
                  </a:lnTo>
                  <a:lnTo>
                    <a:pt x="177136" y="413264"/>
                  </a:lnTo>
                  <a:lnTo>
                    <a:pt x="145683" y="464709"/>
                  </a:lnTo>
                  <a:lnTo>
                    <a:pt x="116711" y="512730"/>
                  </a:lnTo>
                  <a:lnTo>
                    <a:pt x="91609" y="567648"/>
                  </a:lnTo>
                  <a:lnTo>
                    <a:pt x="68540" y="619093"/>
                  </a:lnTo>
                  <a:lnTo>
                    <a:pt x="48895" y="675697"/>
                  </a:lnTo>
                  <a:lnTo>
                    <a:pt x="33963" y="732252"/>
                  </a:lnTo>
                  <a:lnTo>
                    <a:pt x="20618" y="787169"/>
                  </a:lnTo>
                  <a:lnTo>
                    <a:pt x="11440" y="845460"/>
                  </a:lnTo>
                  <a:lnTo>
                    <a:pt x="5933" y="903801"/>
                  </a:lnTo>
                  <a:lnTo>
                    <a:pt x="3453" y="962092"/>
                  </a:lnTo>
                  <a:lnTo>
                    <a:pt x="4296" y="1020383"/>
                  </a:lnTo>
                  <a:lnTo>
                    <a:pt x="8612" y="1078724"/>
                  </a:lnTo>
                  <a:lnTo>
                    <a:pt x="16104" y="1135328"/>
                  </a:lnTo>
                  <a:lnTo>
                    <a:pt x="27017" y="1191932"/>
                  </a:lnTo>
                  <a:lnTo>
                    <a:pt x="41603" y="1248487"/>
                  </a:lnTo>
                  <a:lnTo>
                    <a:pt x="58867" y="1305091"/>
                  </a:lnTo>
                  <a:lnTo>
                    <a:pt x="80050" y="1358273"/>
                  </a:lnTo>
                  <a:lnTo>
                    <a:pt x="103912" y="1409718"/>
                  </a:lnTo>
                  <a:lnTo>
                    <a:pt x="130651" y="1461163"/>
                  </a:lnTo>
                  <a:lnTo>
                    <a:pt x="159723" y="1510921"/>
                  </a:lnTo>
                  <a:lnTo>
                    <a:pt x="192316" y="1557206"/>
                  </a:lnTo>
                  <a:lnTo>
                    <a:pt x="226546" y="1601805"/>
                  </a:lnTo>
                  <a:lnTo>
                    <a:pt x="263902" y="1642981"/>
                  </a:lnTo>
                  <a:lnTo>
                    <a:pt x="304086" y="1684107"/>
                  </a:lnTo>
                  <a:lnTo>
                    <a:pt x="345956" y="1721860"/>
                  </a:lnTo>
                  <a:lnTo>
                    <a:pt x="389116" y="1756140"/>
                  </a:lnTo>
                  <a:lnTo>
                    <a:pt x="435005" y="1788733"/>
                  </a:lnTo>
                  <a:lnTo>
                    <a:pt x="482431" y="1817904"/>
                  </a:lnTo>
                  <a:lnTo>
                    <a:pt x="530999" y="1843651"/>
                  </a:lnTo>
                  <a:lnTo>
                    <a:pt x="581601" y="1867662"/>
                  </a:lnTo>
                  <a:lnTo>
                    <a:pt x="633740" y="1888200"/>
                  </a:lnTo>
                  <a:lnTo>
                    <a:pt x="686028" y="1905365"/>
                  </a:lnTo>
                  <a:lnTo>
                    <a:pt x="739755" y="1919107"/>
                  </a:lnTo>
                  <a:lnTo>
                    <a:pt x="771059" y="1931112"/>
                  </a:lnTo>
                  <a:lnTo>
                    <a:pt x="1088311" y="1934535"/>
                  </a:lnTo>
                  <a:lnTo>
                    <a:pt x="1118969" y="1925953"/>
                  </a:lnTo>
                  <a:lnTo>
                    <a:pt x="1172200" y="1912211"/>
                  </a:lnTo>
                  <a:lnTo>
                    <a:pt x="1224588" y="1898519"/>
                  </a:lnTo>
                  <a:lnTo>
                    <a:pt x="1275437" y="1883090"/>
                  </a:lnTo>
                  <a:lnTo>
                    <a:pt x="1325642" y="1857343"/>
                  </a:lnTo>
                  <a:lnTo>
                    <a:pt x="1374805" y="1835068"/>
                  </a:lnTo>
                  <a:lnTo>
                    <a:pt x="1421587" y="1807634"/>
                  </a:lnTo>
                  <a:lnTo>
                    <a:pt x="1467525" y="1780151"/>
                  </a:lnTo>
                  <a:lnTo>
                    <a:pt x="1511677" y="1745871"/>
                  </a:lnTo>
                  <a:lnTo>
                    <a:pt x="1553448" y="1711591"/>
                  </a:lnTo>
                  <a:lnTo>
                    <a:pt x="1593037" y="1675574"/>
                  </a:lnTo>
                  <a:lnTo>
                    <a:pt x="1631683" y="1636085"/>
                  </a:lnTo>
                  <a:lnTo>
                    <a:pt x="1667500" y="1593223"/>
                  </a:lnTo>
                  <a:lnTo>
                    <a:pt x="1700044" y="1552047"/>
                  </a:lnTo>
                  <a:lnTo>
                    <a:pt x="1731199" y="1504025"/>
                  </a:lnTo>
                  <a:lnTo>
                    <a:pt x="1759129" y="1457739"/>
                  </a:lnTo>
                  <a:lnTo>
                    <a:pt x="1783983" y="1405203"/>
                  </a:lnTo>
                  <a:lnTo>
                    <a:pt x="1807101" y="1359959"/>
                  </a:lnTo>
                  <a:lnTo>
                    <a:pt x="1827143" y="1306828"/>
                  </a:lnTo>
                  <a:lnTo>
                    <a:pt x="1845201" y="1255532"/>
                  </a:lnTo>
                  <a:lnTo>
                    <a:pt x="1858348" y="1202202"/>
                  </a:lnTo>
                  <a:lnTo>
                    <a:pt x="1869311" y="1147334"/>
                  </a:lnTo>
                  <a:lnTo>
                    <a:pt x="1877844" y="1094152"/>
                  </a:lnTo>
                  <a:lnTo>
                    <a:pt x="1882756" y="1042707"/>
                  </a:lnTo>
                  <a:lnTo>
                    <a:pt x="1884789" y="987839"/>
                  </a:lnTo>
                  <a:lnTo>
                    <a:pt x="1884393" y="932922"/>
                  </a:lnTo>
                  <a:lnTo>
                    <a:pt x="1880027" y="878054"/>
                  </a:lnTo>
                  <a:lnTo>
                    <a:pt x="1873131" y="823186"/>
                  </a:lnTo>
                  <a:lnTo>
                    <a:pt x="1863606" y="768268"/>
                  </a:lnTo>
                  <a:lnTo>
                    <a:pt x="1850559" y="715137"/>
                  </a:lnTo>
                  <a:lnTo>
                    <a:pt x="1834882" y="665378"/>
                  </a:lnTo>
                  <a:lnTo>
                    <a:pt x="1816626" y="610510"/>
                  </a:lnTo>
                  <a:lnTo>
                    <a:pt x="1796088" y="562489"/>
                  </a:lnTo>
                  <a:lnTo>
                    <a:pt x="1771531" y="514467"/>
                  </a:lnTo>
                  <a:lnTo>
                    <a:pt x="1745040" y="466445"/>
                  </a:lnTo>
                  <a:lnTo>
                    <a:pt x="1715720" y="418423"/>
                  </a:lnTo>
                  <a:lnTo>
                    <a:pt x="1684566" y="377247"/>
                  </a:lnTo>
                  <a:lnTo>
                    <a:pt x="1650038" y="332648"/>
                  </a:lnTo>
                  <a:lnTo>
                    <a:pt x="1614170" y="293209"/>
                  </a:lnTo>
                  <a:lnTo>
                    <a:pt x="1575277" y="255506"/>
                  </a:lnTo>
                  <a:lnTo>
                    <a:pt x="1535540" y="219489"/>
                  </a:lnTo>
                  <a:lnTo>
                    <a:pt x="1492677" y="186896"/>
                  </a:lnTo>
                  <a:lnTo>
                    <a:pt x="1448574" y="156039"/>
                  </a:lnTo>
                  <a:lnTo>
                    <a:pt x="1403083" y="128555"/>
                  </a:lnTo>
                  <a:lnTo>
                    <a:pt x="1355606" y="102858"/>
                  </a:lnTo>
                  <a:lnTo>
                    <a:pt x="1307634" y="80533"/>
                  </a:lnTo>
                  <a:lnTo>
                    <a:pt x="1256239" y="61384"/>
                  </a:lnTo>
                  <a:lnTo>
                    <a:pt x="1206828" y="42830"/>
                  </a:lnTo>
                  <a:lnTo>
                    <a:pt x="1154887" y="29089"/>
                  </a:lnTo>
                  <a:lnTo>
                    <a:pt x="1102549" y="18819"/>
                  </a:lnTo>
                  <a:lnTo>
                    <a:pt x="1049516" y="10237"/>
                  </a:lnTo>
                  <a:lnTo>
                    <a:pt x="996335" y="6814"/>
                  </a:lnTo>
                  <a:lnTo>
                    <a:pt x="943303" y="3391"/>
                  </a:lnTo>
                  <a:lnTo>
                    <a:pt x="889675" y="6814"/>
                  </a:lnTo>
                  <a:lnTo>
                    <a:pt x="836097" y="11973"/>
                  </a:lnTo>
                  <a:lnTo>
                    <a:pt x="783610" y="18819"/>
                  </a:lnTo>
                  <a:lnTo>
                    <a:pt x="730875" y="30825"/>
                  </a:lnTo>
                  <a:lnTo>
                    <a:pt x="679728" y="44517"/>
                  </a:lnTo>
                  <a:lnTo>
                    <a:pt x="628432" y="61682"/>
                  </a:lnTo>
                  <a:lnTo>
                    <a:pt x="579219" y="82270"/>
                  </a:lnTo>
                  <a:lnTo>
                    <a:pt x="530156" y="104544"/>
                  </a:lnTo>
                  <a:lnTo>
                    <a:pt x="482977" y="130292"/>
                  </a:lnTo>
                  <a:lnTo>
                    <a:pt x="437585" y="159462"/>
                  </a:lnTo>
                  <a:lnTo>
                    <a:pt x="393383" y="190319"/>
                  </a:lnTo>
                  <a:lnTo>
                    <a:pt x="351215" y="222912"/>
                  </a:lnTo>
                  <a:lnTo>
                    <a:pt x="309989" y="258929"/>
                  </a:lnTo>
                  <a:lnTo>
                    <a:pt x="272137" y="296632"/>
                  </a:lnTo>
                  <a:lnTo>
                    <a:pt x="235972" y="337808"/>
                  </a:lnTo>
                  <a:lnTo>
                    <a:pt x="202535" y="378984"/>
                  </a:lnTo>
                  <a:lnTo>
                    <a:pt x="170537" y="423582"/>
                  </a:lnTo>
                  <a:lnTo>
                    <a:pt x="141268" y="471604"/>
                  </a:lnTo>
                  <a:lnTo>
                    <a:pt x="115124" y="517890"/>
                  </a:lnTo>
                  <a:lnTo>
                    <a:pt x="91857" y="569186"/>
                  </a:lnTo>
                  <a:lnTo>
                    <a:pt x="70624" y="615670"/>
                  </a:lnTo>
                  <a:lnTo>
                    <a:pt x="52120" y="667115"/>
                  </a:lnTo>
                  <a:lnTo>
                    <a:pt x="37039" y="720246"/>
                  </a:lnTo>
                  <a:lnTo>
                    <a:pt x="24289" y="773428"/>
                  </a:lnTo>
                  <a:lnTo>
                    <a:pt x="14169" y="826609"/>
                  </a:lnTo>
                  <a:lnTo>
                    <a:pt x="8116" y="879790"/>
                  </a:lnTo>
                  <a:lnTo>
                    <a:pt x="3949" y="934658"/>
                  </a:lnTo>
                  <a:lnTo>
                    <a:pt x="3106" y="989526"/>
                  </a:lnTo>
                  <a:lnTo>
                    <a:pt x="4941" y="1044394"/>
                  </a:lnTo>
                  <a:lnTo>
                    <a:pt x="10547" y="1099312"/>
                  </a:lnTo>
                  <a:lnTo>
                    <a:pt x="18187" y="1152294"/>
                  </a:lnTo>
                  <a:lnTo>
                    <a:pt x="29250" y="1203938"/>
                  </a:lnTo>
                  <a:lnTo>
                    <a:pt x="43339" y="1257069"/>
                  </a:lnTo>
                  <a:lnTo>
                    <a:pt x="59958" y="1306828"/>
                  </a:lnTo>
                  <a:lnTo>
                    <a:pt x="79157" y="1358273"/>
                  </a:lnTo>
                  <a:lnTo>
                    <a:pt x="101184" y="1407981"/>
                  </a:lnTo>
                  <a:lnTo>
                    <a:pt x="126187" y="1454316"/>
                  </a:lnTo>
                  <a:lnTo>
                    <a:pt x="153273" y="1498915"/>
                  </a:lnTo>
                  <a:lnTo>
                    <a:pt x="182791" y="1545201"/>
                  </a:lnTo>
                  <a:lnTo>
                    <a:pt x="214194" y="1586377"/>
                  </a:lnTo>
                  <a:lnTo>
                    <a:pt x="248375" y="1627552"/>
                  </a:lnTo>
                  <a:lnTo>
                    <a:pt x="283548" y="1663569"/>
                  </a:lnTo>
                  <a:lnTo>
                    <a:pt x="321796" y="1701272"/>
                  </a:lnTo>
                  <a:lnTo>
                    <a:pt x="361980" y="1735602"/>
                  </a:lnTo>
                  <a:lnTo>
                    <a:pt x="403751" y="1766459"/>
                  </a:lnTo>
                  <a:lnTo>
                    <a:pt x="446911" y="1797316"/>
                  </a:lnTo>
                  <a:lnTo>
                    <a:pt x="491758" y="1823063"/>
                  </a:lnTo>
                  <a:lnTo>
                    <a:pt x="537647" y="1848761"/>
                  </a:lnTo>
                  <a:lnTo>
                    <a:pt x="584478" y="1869348"/>
                  </a:lnTo>
                  <a:lnTo>
                    <a:pt x="631756" y="1888200"/>
                  </a:lnTo>
                  <a:lnTo>
                    <a:pt x="681018" y="1905365"/>
                  </a:lnTo>
                  <a:lnTo>
                    <a:pt x="730578" y="1919107"/>
                  </a:lnTo>
                  <a:lnTo>
                    <a:pt x="767239" y="1929376"/>
                  </a:lnTo>
                  <a:lnTo>
                    <a:pt x="1084987" y="1937958"/>
                  </a:lnTo>
                  <a:lnTo>
                    <a:pt x="1131620" y="1924216"/>
                  </a:lnTo>
                  <a:lnTo>
                    <a:pt x="1181626" y="1913947"/>
                  </a:lnTo>
                  <a:lnTo>
                    <a:pt x="1232873" y="1896782"/>
                  </a:lnTo>
                  <a:lnTo>
                    <a:pt x="1280051" y="1877931"/>
                  </a:lnTo>
                  <a:lnTo>
                    <a:pt x="1326486" y="1860766"/>
                  </a:lnTo>
                  <a:lnTo>
                    <a:pt x="1371829" y="1836755"/>
                  </a:lnTo>
                  <a:lnTo>
                    <a:pt x="1415534" y="1814480"/>
                  </a:lnTo>
                  <a:lnTo>
                    <a:pt x="1458099" y="1785657"/>
                  </a:lnTo>
                  <a:lnTo>
                    <a:pt x="1500019" y="1757876"/>
                  </a:lnTo>
                  <a:lnTo>
                    <a:pt x="1539806" y="1725283"/>
                  </a:lnTo>
                  <a:lnTo>
                    <a:pt x="1577906" y="1691003"/>
                  </a:lnTo>
                  <a:lnTo>
                    <a:pt x="1613575" y="1654986"/>
                  </a:lnTo>
                  <a:lnTo>
                    <a:pt x="1647607" y="1617234"/>
                  </a:lnTo>
                  <a:lnTo>
                    <a:pt x="1679704" y="1579530"/>
                  </a:lnTo>
                  <a:lnTo>
                    <a:pt x="1709420" y="1538355"/>
                  </a:lnTo>
                  <a:lnTo>
                    <a:pt x="1737946" y="1497179"/>
                  </a:lnTo>
                  <a:lnTo>
                    <a:pt x="1763544" y="1450893"/>
                  </a:lnTo>
                  <a:lnTo>
                    <a:pt x="1786613" y="1407981"/>
                  </a:lnTo>
                  <a:lnTo>
                    <a:pt x="1807796" y="1359959"/>
                  </a:lnTo>
                  <a:lnTo>
                    <a:pt x="1825556" y="1311987"/>
                  </a:lnTo>
                  <a:lnTo>
                    <a:pt x="1842473" y="1263965"/>
                  </a:lnTo>
                  <a:lnTo>
                    <a:pt x="1856264" y="1215943"/>
                  </a:lnTo>
                  <a:lnTo>
                    <a:pt x="1866632" y="1166185"/>
                  </a:lnTo>
                  <a:lnTo>
                    <a:pt x="1875711" y="1113004"/>
                  </a:lnTo>
                  <a:lnTo>
                    <a:pt x="1881614" y="1064982"/>
                  </a:lnTo>
                  <a:lnTo>
                    <a:pt x="1884789" y="1015273"/>
                  </a:lnTo>
                  <a:lnTo>
                    <a:pt x="1885980" y="962092"/>
                  </a:lnTo>
                  <a:lnTo>
                    <a:pt x="1883946" y="912334"/>
                  </a:lnTo>
                  <a:lnTo>
                    <a:pt x="1879184" y="864312"/>
                  </a:lnTo>
                  <a:lnTo>
                    <a:pt x="1872784" y="811180"/>
                  </a:lnTo>
                  <a:lnTo>
                    <a:pt x="1863457" y="761422"/>
                  </a:lnTo>
                  <a:lnTo>
                    <a:pt x="1850658" y="713400"/>
                  </a:lnTo>
                  <a:lnTo>
                    <a:pt x="1836619" y="665378"/>
                  </a:lnTo>
                  <a:lnTo>
                    <a:pt x="1819404" y="617357"/>
                  </a:lnTo>
                  <a:lnTo>
                    <a:pt x="1800503" y="569335"/>
                  </a:lnTo>
                  <a:lnTo>
                    <a:pt x="1778923" y="523049"/>
                  </a:lnTo>
                  <a:lnTo>
                    <a:pt x="1755210" y="480187"/>
                  </a:lnTo>
                  <a:lnTo>
                    <a:pt x="1728817" y="437275"/>
                  </a:lnTo>
                  <a:lnTo>
                    <a:pt x="1699796" y="394412"/>
                  </a:lnTo>
                  <a:lnTo>
                    <a:pt x="1670278" y="356659"/>
                  </a:lnTo>
                  <a:lnTo>
                    <a:pt x="1637834" y="317220"/>
                  </a:lnTo>
                  <a:lnTo>
                    <a:pt x="1603405" y="281203"/>
                  </a:lnTo>
                  <a:lnTo>
                    <a:pt x="1567686" y="246923"/>
                  </a:lnTo>
                  <a:lnTo>
                    <a:pt x="1529338" y="214330"/>
                  </a:lnTo>
                  <a:lnTo>
                    <a:pt x="1489651" y="183473"/>
                  </a:lnTo>
                  <a:lnTo>
                    <a:pt x="1448822" y="156039"/>
                  </a:lnTo>
                  <a:lnTo>
                    <a:pt x="1406803" y="128555"/>
                  </a:lnTo>
                  <a:lnTo>
                    <a:pt x="1363345" y="104544"/>
                  </a:lnTo>
                  <a:lnTo>
                    <a:pt x="1318052" y="84006"/>
                  </a:lnTo>
                  <a:lnTo>
                    <a:pt x="1272709" y="65105"/>
                  </a:lnTo>
                  <a:lnTo>
                    <a:pt x="1225580" y="49676"/>
                  </a:lnTo>
                  <a:lnTo>
                    <a:pt x="1178302" y="35984"/>
                  </a:lnTo>
                  <a:lnTo>
                    <a:pt x="1129884" y="22242"/>
                  </a:lnTo>
                  <a:lnTo>
                    <a:pt x="1081465" y="15396"/>
                  </a:lnTo>
                  <a:lnTo>
                    <a:pt x="1032699" y="8501"/>
                  </a:lnTo>
                  <a:lnTo>
                    <a:pt x="982693" y="5078"/>
                  </a:lnTo>
                  <a:lnTo>
                    <a:pt x="933827" y="3391"/>
                  </a:lnTo>
                  <a:lnTo>
                    <a:pt x="883722" y="6814"/>
                  </a:lnTo>
                  <a:lnTo>
                    <a:pt x="834410" y="10237"/>
                  </a:lnTo>
                  <a:lnTo>
                    <a:pt x="784999" y="18819"/>
                  </a:lnTo>
                  <a:lnTo>
                    <a:pt x="736332" y="29089"/>
                  </a:lnTo>
                  <a:lnTo>
                    <a:pt x="688459" y="41094"/>
                  </a:lnTo>
                  <a:lnTo>
                    <a:pt x="641182" y="56523"/>
                  </a:lnTo>
                  <a:lnTo>
                    <a:pt x="594995" y="73687"/>
                  </a:lnTo>
                  <a:lnTo>
                    <a:pt x="549156" y="94275"/>
                  </a:lnTo>
                  <a:lnTo>
                    <a:pt x="505550" y="115012"/>
                  </a:lnTo>
                  <a:lnTo>
                    <a:pt x="461893" y="142297"/>
                  </a:lnTo>
                  <a:lnTo>
                    <a:pt x="420420" y="169731"/>
                  </a:lnTo>
                  <a:lnTo>
                    <a:pt x="379889" y="198901"/>
                  </a:lnTo>
                  <a:lnTo>
                    <a:pt x="341243" y="231495"/>
                  </a:lnTo>
                  <a:lnTo>
                    <a:pt x="304532" y="264088"/>
                  </a:lnTo>
                  <a:lnTo>
                    <a:pt x="268466" y="300105"/>
                  </a:lnTo>
                  <a:lnTo>
                    <a:pt x="235625" y="337808"/>
                  </a:lnTo>
                  <a:lnTo>
                    <a:pt x="203627" y="377247"/>
                  </a:lnTo>
                  <a:lnTo>
                    <a:pt x="175101" y="418274"/>
                  </a:lnTo>
                  <a:lnTo>
                    <a:pt x="147271" y="461285"/>
                  </a:lnTo>
                  <a:lnTo>
                    <a:pt x="121821" y="504198"/>
                  </a:lnTo>
                  <a:lnTo>
                    <a:pt x="97959" y="549739"/>
                  </a:lnTo>
                  <a:lnTo>
                    <a:pt x="79455" y="595082"/>
                  </a:lnTo>
                  <a:lnTo>
                    <a:pt x="60702" y="643104"/>
                  </a:lnTo>
                  <a:lnTo>
                    <a:pt x="45423" y="691126"/>
                  </a:lnTo>
                  <a:lnTo>
                    <a:pt x="32425" y="739148"/>
                  </a:lnTo>
                  <a:lnTo>
                    <a:pt x="21362" y="787169"/>
                  </a:lnTo>
                  <a:lnTo>
                    <a:pt x="12730" y="840152"/>
                  </a:lnTo>
                  <a:lnTo>
                    <a:pt x="7223" y="888323"/>
                  </a:lnTo>
                  <a:lnTo>
                    <a:pt x="4544" y="938081"/>
                  </a:lnTo>
                  <a:lnTo>
                    <a:pt x="3552" y="987839"/>
                  </a:lnTo>
                  <a:lnTo>
                    <a:pt x="5189" y="1037548"/>
                  </a:lnTo>
                  <a:lnTo>
                    <a:pt x="9704" y="1088993"/>
                  </a:lnTo>
                  <a:lnTo>
                    <a:pt x="16798" y="1138751"/>
                  </a:lnTo>
                  <a:lnTo>
                    <a:pt x="25926" y="1188460"/>
                  </a:lnTo>
                  <a:lnTo>
                    <a:pt x="36840" y="1236482"/>
                  </a:lnTo>
                  <a:lnTo>
                    <a:pt x="52219" y="1284504"/>
                  </a:lnTo>
                  <a:lnTo>
                    <a:pt x="68640" y="1332525"/>
                  </a:lnTo>
                  <a:lnTo>
                    <a:pt x="87194" y="1377124"/>
                  </a:lnTo>
                  <a:lnTo>
                    <a:pt x="109319" y="1423459"/>
                  </a:lnTo>
                  <a:lnTo>
                    <a:pt x="132338" y="1464586"/>
                  </a:lnTo>
                  <a:lnTo>
                    <a:pt x="158383" y="1509184"/>
                  </a:lnTo>
                  <a:lnTo>
                    <a:pt x="185420" y="1550360"/>
                  </a:lnTo>
                  <a:lnTo>
                    <a:pt x="215484" y="1588063"/>
                  </a:lnTo>
                  <a:lnTo>
                    <a:pt x="246638" y="1625816"/>
                  </a:lnTo>
                  <a:lnTo>
                    <a:pt x="279827" y="1661832"/>
                  </a:lnTo>
                  <a:lnTo>
                    <a:pt x="314057" y="1696112"/>
                  </a:lnTo>
                  <a:lnTo>
                    <a:pt x="350768" y="1728706"/>
                  </a:lnTo>
                  <a:lnTo>
                    <a:pt x="388918" y="1757876"/>
                  </a:lnTo>
                  <a:lnTo>
                    <a:pt x="428159" y="1787046"/>
                  </a:lnTo>
                  <a:lnTo>
                    <a:pt x="468938" y="1811057"/>
                  </a:lnTo>
                  <a:lnTo>
                    <a:pt x="510957" y="1835068"/>
                  </a:lnTo>
                  <a:lnTo>
                    <a:pt x="553224" y="1857343"/>
                  </a:lnTo>
                  <a:lnTo>
                    <a:pt x="597724" y="1876194"/>
                  </a:lnTo>
                  <a:lnTo>
                    <a:pt x="641975" y="1891673"/>
                  </a:lnTo>
                  <a:lnTo>
                    <a:pt x="687418" y="1905365"/>
                  </a:lnTo>
                  <a:lnTo>
                    <a:pt x="733058" y="1919107"/>
                  </a:lnTo>
                  <a:lnTo>
                    <a:pt x="766296" y="1929376"/>
                  </a:lnTo>
                  <a:lnTo>
                    <a:pt x="1081614" y="1948227"/>
                  </a:lnTo>
                  <a:lnTo>
                    <a:pt x="1106964" y="1931112"/>
                  </a:lnTo>
                  <a:lnTo>
                    <a:pt x="1152357" y="1919107"/>
                  </a:lnTo>
                  <a:lnTo>
                    <a:pt x="1197699" y="1910524"/>
                  </a:lnTo>
                  <a:lnTo>
                    <a:pt x="1242497" y="1895096"/>
                  </a:lnTo>
                  <a:lnTo>
                    <a:pt x="1285707" y="1877931"/>
                  </a:lnTo>
                  <a:lnTo>
                    <a:pt x="1329462" y="1859079"/>
                  </a:lnTo>
                  <a:lnTo>
                    <a:pt x="1370638" y="1840178"/>
                  </a:lnTo>
                  <a:lnTo>
                    <a:pt x="1411268" y="1816167"/>
                  </a:lnTo>
                  <a:lnTo>
                    <a:pt x="1450559" y="1792156"/>
                  </a:lnTo>
                  <a:lnTo>
                    <a:pt x="1488708" y="1766459"/>
                  </a:lnTo>
                  <a:lnTo>
                    <a:pt x="1526362" y="1737288"/>
                  </a:lnTo>
                  <a:lnTo>
                    <a:pt x="1562180" y="1704695"/>
                  </a:lnTo>
                  <a:lnTo>
                    <a:pt x="1596013" y="1675574"/>
                  </a:lnTo>
                  <a:lnTo>
                    <a:pt x="1628260" y="1641245"/>
                  </a:lnTo>
                  <a:lnTo>
                    <a:pt x="1658868" y="1606964"/>
                  </a:lnTo>
                  <a:lnTo>
                    <a:pt x="1688088" y="1567525"/>
                  </a:lnTo>
                  <a:lnTo>
                    <a:pt x="1714927" y="1531509"/>
                  </a:lnTo>
                  <a:lnTo>
                    <a:pt x="1740625" y="1492019"/>
                  </a:lnTo>
                  <a:lnTo>
                    <a:pt x="1763891" y="1450893"/>
                  </a:lnTo>
                  <a:lnTo>
                    <a:pt x="1784926" y="1409718"/>
                  </a:lnTo>
                  <a:lnTo>
                    <a:pt x="1804770" y="1366855"/>
                  </a:lnTo>
                  <a:lnTo>
                    <a:pt x="1822183" y="1325679"/>
                  </a:lnTo>
                  <a:lnTo>
                    <a:pt x="1837561" y="1279394"/>
                  </a:lnTo>
                  <a:lnTo>
                    <a:pt x="1851452" y="1236482"/>
                  </a:lnTo>
                  <a:lnTo>
                    <a:pt x="1862366" y="1188460"/>
                  </a:lnTo>
                  <a:lnTo>
                    <a:pt x="1871643" y="1145597"/>
                  </a:lnTo>
                  <a:lnTo>
                    <a:pt x="1878538" y="1099312"/>
                  </a:lnTo>
                  <a:lnTo>
                    <a:pt x="1883202" y="1051290"/>
                  </a:lnTo>
                  <a:lnTo>
                    <a:pt x="1885435" y="1003268"/>
                  </a:lnTo>
                  <a:lnTo>
                    <a:pt x="1885583" y="960356"/>
                  </a:lnTo>
                  <a:lnTo>
                    <a:pt x="1884542" y="912334"/>
                  </a:lnTo>
                  <a:lnTo>
                    <a:pt x="1880473" y="866048"/>
                  </a:lnTo>
                  <a:lnTo>
                    <a:pt x="1874371" y="818027"/>
                  </a:lnTo>
                  <a:lnTo>
                    <a:pt x="1866285" y="775164"/>
                  </a:lnTo>
                  <a:lnTo>
                    <a:pt x="1855768" y="728829"/>
                  </a:lnTo>
                  <a:lnTo>
                    <a:pt x="1843861" y="685966"/>
                  </a:lnTo>
                  <a:lnTo>
                    <a:pt x="1828632" y="639681"/>
                  </a:lnTo>
                  <a:lnTo>
                    <a:pt x="1812806" y="596769"/>
                  </a:lnTo>
                  <a:lnTo>
                    <a:pt x="1794401" y="555643"/>
                  </a:lnTo>
                  <a:lnTo>
                    <a:pt x="1773763" y="514467"/>
                  </a:lnTo>
                  <a:lnTo>
                    <a:pt x="1751142" y="473291"/>
                  </a:lnTo>
                  <a:lnTo>
                    <a:pt x="1727428" y="432165"/>
                  </a:lnTo>
                  <a:lnTo>
                    <a:pt x="1700888" y="394412"/>
                  </a:lnTo>
                  <a:lnTo>
                    <a:pt x="1673602" y="358396"/>
                  </a:lnTo>
                  <a:lnTo>
                    <a:pt x="1644432" y="324116"/>
                  </a:lnTo>
                  <a:lnTo>
                    <a:pt x="1613178" y="289786"/>
                  </a:lnTo>
                  <a:lnTo>
                    <a:pt x="1580337" y="257192"/>
                  </a:lnTo>
                  <a:lnTo>
                    <a:pt x="1546503" y="226335"/>
                  </a:lnTo>
                  <a:lnTo>
                    <a:pt x="1511181" y="198901"/>
                  </a:lnTo>
                  <a:lnTo>
                    <a:pt x="1475165" y="171467"/>
                  </a:lnTo>
                  <a:lnTo>
                    <a:pt x="1436916" y="145720"/>
                  </a:lnTo>
                  <a:lnTo>
                    <a:pt x="1396931" y="121709"/>
                  </a:lnTo>
                  <a:lnTo>
                    <a:pt x="1357342" y="101121"/>
                  </a:lnTo>
                  <a:lnTo>
                    <a:pt x="1316167" y="82270"/>
                  </a:lnTo>
                  <a:lnTo>
                    <a:pt x="1274148" y="63418"/>
                  </a:lnTo>
                  <a:lnTo>
                    <a:pt x="1231136" y="49676"/>
                  </a:lnTo>
                  <a:lnTo>
                    <a:pt x="1187877" y="35984"/>
                  </a:lnTo>
                  <a:lnTo>
                    <a:pt x="1143923" y="23979"/>
                  </a:lnTo>
                  <a:lnTo>
                    <a:pt x="1099969" y="17083"/>
                  </a:lnTo>
                  <a:lnTo>
                    <a:pt x="1054428" y="10237"/>
                  </a:lnTo>
                  <a:lnTo>
                    <a:pt x="1009531" y="5078"/>
                  </a:lnTo>
                  <a:lnTo>
                    <a:pt x="964238" y="3391"/>
                  </a:lnTo>
                  <a:lnTo>
                    <a:pt x="918796" y="3391"/>
                  </a:lnTo>
                  <a:lnTo>
                    <a:pt x="873899" y="6814"/>
                  </a:lnTo>
                  <a:lnTo>
                    <a:pt x="828209" y="10237"/>
                  </a:lnTo>
                  <a:lnTo>
                    <a:pt x="783362" y="17083"/>
                  </a:lnTo>
                  <a:lnTo>
                    <a:pt x="739309" y="27402"/>
                  </a:lnTo>
                  <a:lnTo>
                    <a:pt x="695008" y="37671"/>
                  </a:lnTo>
                  <a:lnTo>
                    <a:pt x="651302" y="51413"/>
                  </a:lnTo>
                  <a:lnTo>
                    <a:pt x="608241" y="68528"/>
                  </a:lnTo>
                  <a:lnTo>
                    <a:pt x="566668" y="85693"/>
                  </a:lnTo>
                  <a:lnTo>
                    <a:pt x="525344" y="106281"/>
                  </a:lnTo>
                  <a:lnTo>
                    <a:pt x="485408" y="126869"/>
                  </a:lnTo>
                  <a:lnTo>
                    <a:pt x="446415" y="150880"/>
                  </a:lnTo>
                  <a:lnTo>
                    <a:pt x="408166" y="176577"/>
                  </a:lnTo>
                  <a:lnTo>
                    <a:pt x="371753" y="205748"/>
                  </a:lnTo>
                  <a:lnTo>
                    <a:pt x="335737" y="234918"/>
                  </a:lnTo>
                  <a:lnTo>
                    <a:pt x="302151" y="265775"/>
                  </a:lnTo>
                  <a:lnTo>
                    <a:pt x="270054" y="298368"/>
                  </a:lnTo>
                  <a:lnTo>
                    <a:pt x="239197" y="332648"/>
                  </a:lnTo>
                  <a:lnTo>
                    <a:pt x="209630" y="368665"/>
                  </a:lnTo>
                  <a:lnTo>
                    <a:pt x="182196" y="406417"/>
                  </a:lnTo>
                  <a:lnTo>
                    <a:pt x="156349" y="444170"/>
                  </a:lnTo>
                  <a:lnTo>
                    <a:pt x="133132" y="483610"/>
                  </a:lnTo>
                  <a:lnTo>
                    <a:pt x="111354" y="524736"/>
                  </a:lnTo>
                  <a:lnTo>
                    <a:pt x="91262" y="567648"/>
                  </a:lnTo>
                  <a:lnTo>
                    <a:pt x="73700" y="608774"/>
                  </a:lnTo>
                  <a:lnTo>
                    <a:pt x="57378" y="653373"/>
                  </a:lnTo>
                  <a:lnTo>
                    <a:pt x="42248" y="696235"/>
                  </a:lnTo>
                  <a:lnTo>
                    <a:pt x="31284" y="740834"/>
                  </a:lnTo>
                  <a:lnTo>
                    <a:pt x="21461" y="787169"/>
                  </a:lnTo>
                  <a:lnTo>
                    <a:pt x="13375" y="831768"/>
                  </a:lnTo>
                  <a:lnTo>
                    <a:pt x="7571" y="878054"/>
                  </a:lnTo>
                  <a:lnTo>
                    <a:pt x="4693" y="924339"/>
                  </a:lnTo>
                  <a:lnTo>
                    <a:pt x="3106" y="968938"/>
                  </a:lnTo>
                  <a:lnTo>
                    <a:pt x="4048" y="1016960"/>
                  </a:lnTo>
                  <a:lnTo>
                    <a:pt x="6628" y="1061559"/>
                  </a:lnTo>
                  <a:lnTo>
                    <a:pt x="12035" y="1107894"/>
                  </a:lnTo>
                  <a:lnTo>
                    <a:pt x="18931" y="1154180"/>
                  </a:lnTo>
                  <a:lnTo>
                    <a:pt x="28654" y="1197042"/>
                  </a:lnTo>
                  <a:lnTo>
                    <a:pt x="39618" y="1243377"/>
                  </a:lnTo>
                  <a:lnTo>
                    <a:pt x="52913" y="1286240"/>
                  </a:lnTo>
                  <a:lnTo>
                    <a:pt x="67846" y="1329102"/>
                  </a:lnTo>
                  <a:lnTo>
                    <a:pt x="85656" y="1371965"/>
                  </a:lnTo>
                  <a:lnTo>
                    <a:pt x="105053" y="1413141"/>
                  </a:lnTo>
                  <a:lnTo>
                    <a:pt x="125889" y="1452580"/>
                  </a:lnTo>
                  <a:lnTo>
                    <a:pt x="148362" y="1492019"/>
                  </a:lnTo>
                  <a:lnTo>
                    <a:pt x="172323" y="1529772"/>
                  </a:lnTo>
                  <a:lnTo>
                    <a:pt x="198021" y="1567525"/>
                  </a:lnTo>
                  <a:lnTo>
                    <a:pt x="226100" y="1601805"/>
                  </a:lnTo>
                  <a:lnTo>
                    <a:pt x="255866" y="1636085"/>
                  </a:lnTo>
                  <a:lnTo>
                    <a:pt x="285978" y="1668678"/>
                  </a:lnTo>
                  <a:lnTo>
                    <a:pt x="317530" y="1697849"/>
                  </a:lnTo>
                  <a:lnTo>
                    <a:pt x="351810" y="1728706"/>
                  </a:lnTo>
                  <a:lnTo>
                    <a:pt x="386487" y="1756140"/>
                  </a:lnTo>
                  <a:lnTo>
                    <a:pt x="421958" y="1781887"/>
                  </a:lnTo>
                  <a:lnTo>
                    <a:pt x="458867" y="1807634"/>
                  </a:lnTo>
                  <a:lnTo>
                    <a:pt x="497364" y="1828173"/>
                  </a:lnTo>
                  <a:lnTo>
                    <a:pt x="536208" y="1848761"/>
                  </a:lnTo>
                  <a:lnTo>
                    <a:pt x="575201" y="1867662"/>
                  </a:lnTo>
                  <a:lnTo>
                    <a:pt x="616575" y="1883090"/>
                  </a:lnTo>
                  <a:lnTo>
                    <a:pt x="657156" y="1898519"/>
                  </a:lnTo>
                  <a:lnTo>
                    <a:pt x="698083" y="1910524"/>
                  </a:lnTo>
                  <a:lnTo>
                    <a:pt x="741343" y="1922530"/>
                  </a:lnTo>
                  <a:lnTo>
                    <a:pt x="768380" y="1929376"/>
                  </a:lnTo>
                  <a:lnTo>
                    <a:pt x="1091635" y="1937958"/>
                  </a:lnTo>
                  <a:lnTo>
                    <a:pt x="1124030" y="1925953"/>
                  </a:lnTo>
                  <a:lnTo>
                    <a:pt x="1165602" y="1917370"/>
                  </a:lnTo>
                  <a:lnTo>
                    <a:pt x="1206084" y="1905365"/>
                  </a:lnTo>
                  <a:lnTo>
                    <a:pt x="1247309" y="1891673"/>
                  </a:lnTo>
                  <a:lnTo>
                    <a:pt x="1286748" y="1877931"/>
                  </a:lnTo>
                  <a:lnTo>
                    <a:pt x="1325841" y="1862502"/>
                  </a:lnTo>
                  <a:lnTo>
                    <a:pt x="1364635" y="1841914"/>
                  </a:lnTo>
                  <a:lnTo>
                    <a:pt x="1401495" y="1823063"/>
                  </a:lnTo>
                  <a:lnTo>
                    <a:pt x="1437710" y="1800739"/>
                  </a:lnTo>
                  <a:lnTo>
                    <a:pt x="1472932" y="1778464"/>
                  </a:lnTo>
                  <a:lnTo>
                    <a:pt x="1507361" y="1752717"/>
                  </a:lnTo>
                  <a:lnTo>
                    <a:pt x="1540103" y="1725283"/>
                  </a:lnTo>
                  <a:lnTo>
                    <a:pt x="1571953" y="1697849"/>
                  </a:lnTo>
                  <a:lnTo>
                    <a:pt x="1602413" y="1668678"/>
                  </a:lnTo>
                  <a:lnTo>
                    <a:pt x="1631484" y="1636085"/>
                  </a:lnTo>
                  <a:lnTo>
                    <a:pt x="1658918" y="1606964"/>
                  </a:lnTo>
                  <a:lnTo>
                    <a:pt x="1686005" y="1572635"/>
                  </a:lnTo>
                  <a:lnTo>
                    <a:pt x="1710760" y="1538355"/>
                  </a:lnTo>
                  <a:lnTo>
                    <a:pt x="1733928" y="1504025"/>
                  </a:lnTo>
                  <a:lnTo>
                    <a:pt x="1755755" y="1464586"/>
                  </a:lnTo>
                  <a:lnTo>
                    <a:pt x="1775847" y="1428569"/>
                  </a:lnTo>
                  <a:lnTo>
                    <a:pt x="1794748" y="1389130"/>
                  </a:lnTo>
                  <a:lnTo>
                    <a:pt x="1811516" y="1353113"/>
                  </a:lnTo>
                  <a:lnTo>
                    <a:pt x="1826548" y="1311987"/>
                  </a:lnTo>
                  <a:lnTo>
                    <a:pt x="1840836" y="1272498"/>
                  </a:lnTo>
                  <a:lnTo>
                    <a:pt x="1851898" y="1231372"/>
                  </a:lnTo>
                  <a:lnTo>
                    <a:pt x="1861969" y="1190196"/>
                  </a:lnTo>
                  <a:lnTo>
                    <a:pt x="1870105" y="1147334"/>
                  </a:lnTo>
                  <a:lnTo>
                    <a:pt x="1877199" y="1104620"/>
                  </a:lnTo>
                  <a:lnTo>
                    <a:pt x="1881813" y="1064982"/>
                  </a:lnTo>
                  <a:lnTo>
                    <a:pt x="1884889" y="1023856"/>
                  </a:lnTo>
                  <a:lnTo>
                    <a:pt x="1886228" y="980944"/>
                  </a:lnTo>
                  <a:lnTo>
                    <a:pt x="1885831" y="939817"/>
                  </a:lnTo>
                  <a:lnTo>
                    <a:pt x="1883549" y="898642"/>
                  </a:lnTo>
                  <a:lnTo>
                    <a:pt x="1879431" y="855779"/>
                  </a:lnTo>
                  <a:lnTo>
                    <a:pt x="1873429" y="812867"/>
                  </a:lnTo>
                  <a:lnTo>
                    <a:pt x="1866285" y="771741"/>
                  </a:lnTo>
                  <a:lnTo>
                    <a:pt x="1857256" y="730565"/>
                  </a:lnTo>
                  <a:lnTo>
                    <a:pt x="1845945" y="691126"/>
                  </a:lnTo>
                  <a:lnTo>
                    <a:pt x="1832799" y="651686"/>
                  </a:lnTo>
                  <a:lnTo>
                    <a:pt x="1818065" y="610510"/>
                  </a:lnTo>
                  <a:lnTo>
                    <a:pt x="1801198" y="569533"/>
                  </a:lnTo>
                  <a:lnTo>
                    <a:pt x="1784777" y="535055"/>
                  </a:lnTo>
                  <a:lnTo>
                    <a:pt x="1765727" y="497302"/>
                  </a:lnTo>
                  <a:lnTo>
                    <a:pt x="1744395" y="459599"/>
                  </a:lnTo>
                  <a:lnTo>
                    <a:pt x="1722815" y="425269"/>
                  </a:lnTo>
                  <a:lnTo>
                    <a:pt x="1698358" y="390989"/>
                  </a:lnTo>
                  <a:lnTo>
                    <a:pt x="1673702" y="358396"/>
                  </a:lnTo>
                  <a:lnTo>
                    <a:pt x="1646615" y="325802"/>
                  </a:lnTo>
                  <a:lnTo>
                    <a:pt x="1618735" y="294945"/>
                  </a:lnTo>
                  <a:lnTo>
                    <a:pt x="1589514" y="265775"/>
                  </a:lnTo>
                  <a:lnTo>
                    <a:pt x="1559501" y="238341"/>
                  </a:lnTo>
                  <a:lnTo>
                    <a:pt x="1528247" y="210907"/>
                  </a:lnTo>
                  <a:lnTo>
                    <a:pt x="1495554" y="185160"/>
                  </a:lnTo>
                  <a:lnTo>
                    <a:pt x="1461423" y="162885"/>
                  </a:lnTo>
                  <a:lnTo>
                    <a:pt x="1426895" y="138874"/>
                  </a:lnTo>
                  <a:lnTo>
                    <a:pt x="1391722" y="118286"/>
                  </a:lnTo>
                  <a:lnTo>
                    <a:pt x="1355061" y="99435"/>
                  </a:lnTo>
                  <a:lnTo>
                    <a:pt x="1317705" y="82270"/>
                  </a:lnTo>
                  <a:lnTo>
                    <a:pt x="1280398" y="66841"/>
                  </a:lnTo>
                  <a:lnTo>
                    <a:pt x="1241554" y="51413"/>
                  </a:lnTo>
                  <a:lnTo>
                    <a:pt x="1202214" y="39407"/>
                  </a:lnTo>
                  <a:lnTo>
                    <a:pt x="1162477" y="29089"/>
                  </a:lnTo>
                  <a:lnTo>
                    <a:pt x="1122690" y="20506"/>
                  </a:lnTo>
                  <a:lnTo>
                    <a:pt x="1083052" y="13660"/>
                  </a:lnTo>
                  <a:lnTo>
                    <a:pt x="1041976" y="8501"/>
                  </a:lnTo>
                  <a:lnTo>
                    <a:pt x="1000552" y="3391"/>
                  </a:lnTo>
                  <a:lnTo>
                    <a:pt x="918448" y="3391"/>
                  </a:lnTo>
                  <a:lnTo>
                    <a:pt x="877124" y="5078"/>
                  </a:lnTo>
                  <a:lnTo>
                    <a:pt x="836593" y="10237"/>
                  </a:lnTo>
                  <a:lnTo>
                    <a:pt x="795715" y="13858"/>
                  </a:lnTo>
                  <a:lnTo>
                    <a:pt x="755085" y="22242"/>
                  </a:lnTo>
                  <a:lnTo>
                    <a:pt x="715199" y="32512"/>
                  </a:lnTo>
                  <a:lnTo>
                    <a:pt x="675908" y="42830"/>
                  </a:lnTo>
                  <a:lnTo>
                    <a:pt x="637163" y="56523"/>
                  </a:lnTo>
                  <a:lnTo>
                    <a:pt x="598071" y="72001"/>
                  </a:lnTo>
                  <a:lnTo>
                    <a:pt x="560765" y="87429"/>
                  </a:lnTo>
                  <a:lnTo>
                    <a:pt x="523260" y="106281"/>
                  </a:lnTo>
                  <a:lnTo>
                    <a:pt x="485855" y="126869"/>
                  </a:lnTo>
                  <a:lnTo>
                    <a:pt x="451475" y="147457"/>
                  </a:lnTo>
                  <a:lnTo>
                    <a:pt x="416253" y="169731"/>
                  </a:lnTo>
                  <a:lnTo>
                    <a:pt x="383163" y="195478"/>
                  </a:lnTo>
                  <a:lnTo>
                    <a:pt x="350967" y="221176"/>
                  </a:lnTo>
                  <a:lnTo>
                    <a:pt x="319068" y="248610"/>
                  </a:lnTo>
                  <a:lnTo>
                    <a:pt x="289600" y="277780"/>
                  </a:lnTo>
                  <a:lnTo>
                    <a:pt x="260380" y="306951"/>
                  </a:lnTo>
                  <a:lnTo>
                    <a:pt x="233045" y="337808"/>
                  </a:lnTo>
                  <a:lnTo>
                    <a:pt x="206554" y="372137"/>
                  </a:lnTo>
                  <a:lnTo>
                    <a:pt x="182146" y="404681"/>
                  </a:lnTo>
                  <a:lnTo>
                    <a:pt x="158730" y="440698"/>
                  </a:lnTo>
                  <a:lnTo>
                    <a:pt x="137299" y="475027"/>
                  </a:lnTo>
                  <a:lnTo>
                    <a:pt x="116265" y="512730"/>
                  </a:lnTo>
                  <a:lnTo>
                    <a:pt x="98356" y="550483"/>
                  </a:lnTo>
                  <a:lnTo>
                    <a:pt x="80844" y="588236"/>
                  </a:lnTo>
                  <a:lnTo>
                    <a:pt x="65366" y="625939"/>
                  </a:lnTo>
                  <a:lnTo>
                    <a:pt x="51624" y="667115"/>
                  </a:lnTo>
                  <a:lnTo>
                    <a:pt x="39072" y="706554"/>
                  </a:lnTo>
                  <a:lnTo>
                    <a:pt x="28903" y="747730"/>
                  </a:lnTo>
                  <a:lnTo>
                    <a:pt x="20271" y="787169"/>
                  </a:lnTo>
                  <a:lnTo>
                    <a:pt x="13127" y="828296"/>
                  </a:lnTo>
                  <a:lnTo>
                    <a:pt x="7223" y="871208"/>
                  </a:lnTo>
                  <a:lnTo>
                    <a:pt x="4594" y="912334"/>
                  </a:lnTo>
                  <a:lnTo>
                    <a:pt x="2610" y="955246"/>
                  </a:lnTo>
                  <a:lnTo>
                    <a:pt x="3255" y="996372"/>
                  </a:lnTo>
                  <a:lnTo>
                    <a:pt x="4842" y="1037548"/>
                  </a:lnTo>
                  <a:lnTo>
                    <a:pt x="8612" y="1078724"/>
                  </a:lnTo>
                  <a:lnTo>
                    <a:pt x="13474" y="1121586"/>
                  </a:lnTo>
                  <a:lnTo>
                    <a:pt x="20667" y="1162762"/>
                  </a:lnTo>
                  <a:lnTo>
                    <a:pt x="29349" y="1202202"/>
                  </a:lnTo>
                  <a:lnTo>
                    <a:pt x="39519" y="1243377"/>
                  </a:lnTo>
                  <a:lnTo>
                    <a:pt x="51773" y="1282817"/>
                  </a:lnTo>
                  <a:lnTo>
                    <a:pt x="65217" y="1320520"/>
                  </a:lnTo>
                  <a:lnTo>
                    <a:pt x="80348" y="1359959"/>
                  </a:lnTo>
                  <a:lnTo>
                    <a:pt x="97513" y="1397712"/>
                  </a:lnTo>
                  <a:lnTo>
                    <a:pt x="115272" y="1435465"/>
                  </a:lnTo>
                  <a:lnTo>
                    <a:pt x="135811" y="1471481"/>
                  </a:lnTo>
                  <a:lnTo>
                    <a:pt x="156696" y="1505761"/>
                  </a:lnTo>
                  <a:lnTo>
                    <a:pt x="178673" y="1540041"/>
                  </a:lnTo>
                  <a:lnTo>
                    <a:pt x="203280" y="1572635"/>
                  </a:lnTo>
                  <a:lnTo>
                    <a:pt x="227935" y="1605228"/>
                  </a:lnTo>
                  <a:lnTo>
                    <a:pt x="254030" y="1636085"/>
                  </a:lnTo>
                  <a:lnTo>
                    <a:pt x="282159" y="1663569"/>
                  </a:lnTo>
                  <a:lnTo>
                    <a:pt x="310138" y="1691003"/>
                  </a:lnTo>
                  <a:lnTo>
                    <a:pt x="339954" y="1718437"/>
                  </a:lnTo>
                  <a:lnTo>
                    <a:pt x="371059" y="1745871"/>
                  </a:lnTo>
                  <a:lnTo>
                    <a:pt x="402660" y="1768145"/>
                  </a:lnTo>
                  <a:lnTo>
                    <a:pt x="435352" y="1792156"/>
                  </a:lnTo>
                  <a:lnTo>
                    <a:pt x="468888" y="1812744"/>
                  </a:lnTo>
                  <a:lnTo>
                    <a:pt x="502821" y="1831645"/>
                  </a:lnTo>
                  <a:lnTo>
                    <a:pt x="537498" y="1850497"/>
                  </a:lnTo>
                  <a:lnTo>
                    <a:pt x="573514" y="1867662"/>
                  </a:lnTo>
                  <a:lnTo>
                    <a:pt x="610374" y="1883090"/>
                  </a:lnTo>
                  <a:lnTo>
                    <a:pt x="646936" y="1895096"/>
                  </a:lnTo>
                  <a:lnTo>
                    <a:pt x="684292" y="1908788"/>
                  </a:lnTo>
                  <a:lnTo>
                    <a:pt x="722045" y="1919107"/>
                  </a:lnTo>
                  <a:lnTo>
                    <a:pt x="755382" y="1925953"/>
                  </a:lnTo>
                  <a:lnTo>
                    <a:pt x="1081614" y="1944804"/>
                  </a:lnTo>
                  <a:lnTo>
                    <a:pt x="1105228" y="1931112"/>
                  </a:lnTo>
                  <a:lnTo>
                    <a:pt x="1142187" y="1924216"/>
                  </a:lnTo>
                  <a:lnTo>
                    <a:pt x="1179344" y="1912211"/>
                  </a:lnTo>
                  <a:lnTo>
                    <a:pt x="1216005" y="1903678"/>
                  </a:lnTo>
                  <a:lnTo>
                    <a:pt x="1252369" y="1891673"/>
                  </a:lnTo>
                  <a:lnTo>
                    <a:pt x="1288237" y="1877931"/>
                  </a:lnTo>
                  <a:lnTo>
                    <a:pt x="1322715" y="1862502"/>
                  </a:lnTo>
                  <a:lnTo>
                    <a:pt x="1356549" y="1847074"/>
                  </a:lnTo>
                  <a:lnTo>
                    <a:pt x="1391375" y="1828173"/>
                  </a:lnTo>
                  <a:lnTo>
                    <a:pt x="1423869" y="1809321"/>
                  </a:lnTo>
                  <a:lnTo>
                    <a:pt x="1455917" y="1788733"/>
                  </a:lnTo>
                  <a:lnTo>
                    <a:pt x="1486773" y="1766459"/>
                  </a:lnTo>
                  <a:lnTo>
                    <a:pt x="1516588" y="1745871"/>
                  </a:lnTo>
                  <a:lnTo>
                    <a:pt x="1545362" y="1720123"/>
                  </a:lnTo>
                  <a:lnTo>
                    <a:pt x="1574780" y="1696112"/>
                  </a:lnTo>
                  <a:lnTo>
                    <a:pt x="1601420" y="1670415"/>
                  </a:lnTo>
                  <a:lnTo>
                    <a:pt x="1627664" y="1642981"/>
                  </a:lnTo>
                  <a:lnTo>
                    <a:pt x="1652866" y="1613810"/>
                  </a:lnTo>
                  <a:lnTo>
                    <a:pt x="1676430" y="1586377"/>
                  </a:lnTo>
                  <a:lnTo>
                    <a:pt x="1698903" y="1553783"/>
                  </a:lnTo>
                  <a:lnTo>
                    <a:pt x="1720781" y="1524613"/>
                  </a:lnTo>
                  <a:lnTo>
                    <a:pt x="1741319" y="1492019"/>
                  </a:lnTo>
                  <a:lnTo>
                    <a:pt x="1760022" y="1457739"/>
                  </a:lnTo>
                  <a:lnTo>
                    <a:pt x="1777981" y="1426882"/>
                  </a:lnTo>
                  <a:lnTo>
                    <a:pt x="1793806" y="1394289"/>
                  </a:lnTo>
                  <a:lnTo>
                    <a:pt x="1809135" y="1359959"/>
                  </a:lnTo>
                  <a:lnTo>
                    <a:pt x="1823224" y="1323943"/>
                  </a:lnTo>
                  <a:lnTo>
                    <a:pt x="1835180" y="1289663"/>
                  </a:lnTo>
                  <a:lnTo>
                    <a:pt x="1847136" y="1251960"/>
                  </a:lnTo>
                  <a:lnTo>
                    <a:pt x="1856462" y="1215943"/>
                  </a:lnTo>
                  <a:lnTo>
                    <a:pt x="1864946" y="1179927"/>
                  </a:lnTo>
                  <a:lnTo>
                    <a:pt x="1871643" y="1142174"/>
                  </a:lnTo>
                  <a:lnTo>
                    <a:pt x="1878043" y="1106158"/>
                  </a:lnTo>
                  <a:lnTo>
                    <a:pt x="1882160" y="1070141"/>
                  </a:lnTo>
                  <a:lnTo>
                    <a:pt x="1884542" y="1030702"/>
                  </a:lnTo>
                  <a:lnTo>
                    <a:pt x="1886377" y="994685"/>
                  </a:lnTo>
                  <a:lnTo>
                    <a:pt x="1886526" y="955246"/>
                  </a:lnTo>
                  <a:lnTo>
                    <a:pt x="1885037" y="920916"/>
                  </a:lnTo>
                  <a:lnTo>
                    <a:pt x="1882656" y="884900"/>
                  </a:lnTo>
                  <a:lnTo>
                    <a:pt x="1878538" y="845460"/>
                  </a:lnTo>
                  <a:lnTo>
                    <a:pt x="1872635" y="809444"/>
                  </a:lnTo>
                  <a:lnTo>
                    <a:pt x="1867029" y="773725"/>
                  </a:lnTo>
                  <a:lnTo>
                    <a:pt x="1858645" y="735725"/>
                  </a:lnTo>
                  <a:lnTo>
                    <a:pt x="1848674" y="699708"/>
                  </a:lnTo>
                  <a:lnTo>
                    <a:pt x="1838206" y="665378"/>
                  </a:lnTo>
                  <a:lnTo>
                    <a:pt x="1825903" y="631098"/>
                  </a:lnTo>
                  <a:lnTo>
                    <a:pt x="1812658" y="596769"/>
                  </a:lnTo>
                  <a:lnTo>
                    <a:pt x="1798221" y="562489"/>
                  </a:lnTo>
                  <a:lnTo>
                    <a:pt x="1782644" y="528209"/>
                  </a:lnTo>
                  <a:lnTo>
                    <a:pt x="1765628" y="495615"/>
                  </a:lnTo>
                  <a:lnTo>
                    <a:pt x="1746826" y="464709"/>
                  </a:lnTo>
                  <a:lnTo>
                    <a:pt x="1727428" y="432165"/>
                  </a:lnTo>
                  <a:lnTo>
                    <a:pt x="1706841" y="404681"/>
                  </a:lnTo>
                  <a:lnTo>
                    <a:pt x="1685707" y="372137"/>
                  </a:lnTo>
                  <a:lnTo>
                    <a:pt x="1662142" y="342967"/>
                  </a:lnTo>
                  <a:lnTo>
                    <a:pt x="1638280" y="317220"/>
                  </a:lnTo>
                  <a:lnTo>
                    <a:pt x="1613674" y="289786"/>
                  </a:lnTo>
                  <a:lnTo>
                    <a:pt x="1587927" y="264088"/>
                  </a:lnTo>
                  <a:lnTo>
                    <a:pt x="1561585" y="240077"/>
                  </a:lnTo>
                  <a:lnTo>
                    <a:pt x="1533357" y="216066"/>
                  </a:lnTo>
                  <a:lnTo>
                    <a:pt x="1505079" y="193742"/>
                  </a:lnTo>
                  <a:lnTo>
                    <a:pt x="1475958" y="171467"/>
                  </a:lnTo>
                  <a:lnTo>
                    <a:pt x="1445548" y="150880"/>
                  </a:lnTo>
                  <a:lnTo>
                    <a:pt x="1414641" y="132028"/>
                  </a:lnTo>
                  <a:lnTo>
                    <a:pt x="1383338" y="114863"/>
                  </a:lnTo>
                  <a:lnTo>
                    <a:pt x="1351340" y="97698"/>
                  </a:lnTo>
                  <a:lnTo>
                    <a:pt x="1318251" y="84006"/>
                  </a:lnTo>
                  <a:lnTo>
                    <a:pt x="1284566" y="68528"/>
                  </a:lnTo>
                  <a:lnTo>
                    <a:pt x="1251228" y="56523"/>
                  </a:lnTo>
                  <a:lnTo>
                    <a:pt x="1217246" y="42830"/>
                  </a:lnTo>
                  <a:lnTo>
                    <a:pt x="1182569" y="32512"/>
                  </a:lnTo>
                  <a:lnTo>
                    <a:pt x="1147495" y="23979"/>
                  </a:lnTo>
                  <a:lnTo>
                    <a:pt x="1111875" y="17083"/>
                  </a:lnTo>
                  <a:lnTo>
                    <a:pt x="1076206" y="11973"/>
                  </a:lnTo>
                  <a:lnTo>
                    <a:pt x="1040488" y="6814"/>
                  </a:lnTo>
                  <a:lnTo>
                    <a:pt x="1003975" y="3391"/>
                  </a:lnTo>
                  <a:lnTo>
                    <a:pt x="896075" y="3391"/>
                  </a:lnTo>
                  <a:lnTo>
                    <a:pt x="860455" y="6814"/>
                  </a:lnTo>
                  <a:lnTo>
                    <a:pt x="823694" y="10237"/>
                  </a:lnTo>
                  <a:lnTo>
                    <a:pt x="787827" y="17083"/>
                  </a:lnTo>
                  <a:lnTo>
                    <a:pt x="753001" y="23979"/>
                  </a:lnTo>
                  <a:lnTo>
                    <a:pt x="717282" y="30825"/>
                  </a:lnTo>
                  <a:lnTo>
                    <a:pt x="682209" y="41094"/>
                  </a:lnTo>
                  <a:lnTo>
                    <a:pt x="648177" y="51413"/>
                  </a:lnTo>
                  <a:lnTo>
                    <a:pt x="613797" y="65105"/>
                  </a:lnTo>
                  <a:lnTo>
                    <a:pt x="579815" y="78847"/>
                  </a:lnTo>
                  <a:lnTo>
                    <a:pt x="547321" y="94275"/>
                  </a:lnTo>
                  <a:lnTo>
                    <a:pt x="514479" y="109704"/>
                  </a:lnTo>
                  <a:lnTo>
                    <a:pt x="482084" y="126869"/>
                  </a:lnTo>
                  <a:lnTo>
                    <a:pt x="451575" y="147457"/>
                  </a:lnTo>
                  <a:lnTo>
                    <a:pt x="420420" y="166308"/>
                  </a:lnTo>
                  <a:lnTo>
                    <a:pt x="391497" y="188583"/>
                  </a:lnTo>
                  <a:lnTo>
                    <a:pt x="361980" y="210907"/>
                  </a:lnTo>
                  <a:lnTo>
                    <a:pt x="334298" y="234918"/>
                  </a:lnTo>
                  <a:lnTo>
                    <a:pt x="307063" y="258929"/>
                  </a:lnTo>
                  <a:lnTo>
                    <a:pt x="280224" y="284626"/>
                  </a:lnTo>
                  <a:lnTo>
                    <a:pt x="255915" y="312110"/>
                  </a:lnTo>
                  <a:lnTo>
                    <a:pt x="231656" y="339544"/>
                  </a:lnTo>
                  <a:lnTo>
                    <a:pt x="207943" y="368665"/>
                  </a:lnTo>
                  <a:lnTo>
                    <a:pt x="185916" y="397835"/>
                  </a:lnTo>
                  <a:lnTo>
                    <a:pt x="165328" y="428692"/>
                  </a:lnTo>
                  <a:lnTo>
                    <a:pt x="145385" y="459599"/>
                  </a:lnTo>
                  <a:lnTo>
                    <a:pt x="126881" y="492192"/>
                  </a:lnTo>
                  <a:lnTo>
                    <a:pt x="108625" y="524736"/>
                  </a:lnTo>
                  <a:lnTo>
                    <a:pt x="93544" y="557329"/>
                  </a:lnTo>
                  <a:lnTo>
                    <a:pt x="78512" y="591659"/>
                  </a:lnTo>
                  <a:lnTo>
                    <a:pt x="65018" y="625939"/>
                  </a:lnTo>
                  <a:lnTo>
                    <a:pt x="52517" y="660219"/>
                  </a:lnTo>
                  <a:lnTo>
                    <a:pt x="41900" y="696235"/>
                  </a:lnTo>
                  <a:lnTo>
                    <a:pt x="32425" y="732252"/>
                  </a:lnTo>
                  <a:lnTo>
                    <a:pt x="24091" y="768268"/>
                  </a:lnTo>
                  <a:lnTo>
                    <a:pt x="17096" y="804285"/>
                  </a:lnTo>
                  <a:lnTo>
                    <a:pt x="11440" y="842037"/>
                  </a:lnTo>
                  <a:lnTo>
                    <a:pt x="6430" y="878054"/>
                  </a:lnTo>
                  <a:lnTo>
                    <a:pt x="3453" y="914070"/>
                  </a:lnTo>
                  <a:lnTo>
                    <a:pt x="2510" y="951823"/>
                  </a:lnTo>
                  <a:lnTo>
                    <a:pt x="2560" y="987839"/>
                  </a:lnTo>
                  <a:lnTo>
                    <a:pt x="3453" y="1025543"/>
                  </a:lnTo>
                  <a:lnTo>
                    <a:pt x="6380" y="1061559"/>
                  </a:lnTo>
                  <a:lnTo>
                    <a:pt x="9753" y="1099312"/>
                  </a:lnTo>
                  <a:lnTo>
                    <a:pt x="15111" y="1135328"/>
                  </a:lnTo>
                  <a:lnTo>
                    <a:pt x="21808" y="1169608"/>
                  </a:lnTo>
                  <a:lnTo>
                    <a:pt x="29845" y="1207361"/>
                  </a:lnTo>
                  <a:lnTo>
                    <a:pt x="38428" y="1243377"/>
                  </a:lnTo>
                  <a:lnTo>
                    <a:pt x="49193" y="1277657"/>
                  </a:lnTo>
                  <a:lnTo>
                    <a:pt x="61595" y="1313674"/>
                  </a:lnTo>
                  <a:lnTo>
                    <a:pt x="73948" y="1346267"/>
                  </a:lnTo>
                  <a:lnTo>
                    <a:pt x="87690" y="1380547"/>
                  </a:lnTo>
                  <a:lnTo>
                    <a:pt x="103813" y="1413141"/>
                  </a:lnTo>
                  <a:lnTo>
                    <a:pt x="120035" y="1443998"/>
                  </a:lnTo>
                  <a:lnTo>
                    <a:pt x="137448" y="1476591"/>
                  </a:lnTo>
                  <a:lnTo>
                    <a:pt x="156300" y="1505761"/>
                  </a:lnTo>
                  <a:lnTo>
                    <a:pt x="176441" y="1538355"/>
                  </a:lnTo>
                  <a:lnTo>
                    <a:pt x="197525" y="1567525"/>
                  </a:lnTo>
                  <a:lnTo>
                    <a:pt x="219105" y="1594959"/>
                  </a:lnTo>
                  <a:lnTo>
                    <a:pt x="242620" y="1622393"/>
                  </a:lnTo>
                  <a:lnTo>
                    <a:pt x="265936" y="1649827"/>
                  </a:lnTo>
                  <a:lnTo>
                    <a:pt x="291733" y="1672647"/>
                  </a:lnTo>
                  <a:lnTo>
                    <a:pt x="316637" y="1697849"/>
                  </a:lnTo>
                  <a:lnTo>
                    <a:pt x="342781" y="1721860"/>
                  </a:lnTo>
                  <a:lnTo>
                    <a:pt x="370166" y="1745871"/>
                  </a:lnTo>
                  <a:lnTo>
                    <a:pt x="398046" y="1766459"/>
                  </a:lnTo>
                  <a:lnTo>
                    <a:pt x="426720" y="1787046"/>
                  </a:lnTo>
                  <a:lnTo>
                    <a:pt x="455345" y="1804162"/>
                  </a:lnTo>
                  <a:lnTo>
                    <a:pt x="485259" y="1821525"/>
                  </a:lnTo>
                  <a:lnTo>
                    <a:pt x="515273" y="1838491"/>
                  </a:lnTo>
                  <a:lnTo>
                    <a:pt x="546378" y="1855656"/>
                  </a:lnTo>
                  <a:lnTo>
                    <a:pt x="577830" y="1869348"/>
                  </a:lnTo>
                  <a:lnTo>
                    <a:pt x="609928" y="1881354"/>
                  </a:lnTo>
                  <a:lnTo>
                    <a:pt x="641330" y="1895096"/>
                  </a:lnTo>
                  <a:lnTo>
                    <a:pt x="674370" y="1905365"/>
                  </a:lnTo>
                  <a:lnTo>
                    <a:pt x="706864" y="1912211"/>
                  </a:lnTo>
                  <a:lnTo>
                    <a:pt x="741144" y="1922530"/>
                  </a:lnTo>
                  <a:lnTo>
                    <a:pt x="763370" y="1927689"/>
                  </a:lnTo>
                  <a:lnTo>
                    <a:pt x="1088311" y="1937958"/>
                  </a:lnTo>
                  <a:lnTo>
                    <a:pt x="1109097" y="1931112"/>
                  </a:lnTo>
                  <a:lnTo>
                    <a:pt x="1141790" y="1924216"/>
                  </a:lnTo>
                  <a:lnTo>
                    <a:pt x="1174532" y="1917370"/>
                  </a:lnTo>
                  <a:lnTo>
                    <a:pt x="1205984" y="1905365"/>
                  </a:lnTo>
                  <a:lnTo>
                    <a:pt x="1238330" y="1896782"/>
                  </a:lnTo>
                  <a:lnTo>
                    <a:pt x="1269435" y="1884777"/>
                  </a:lnTo>
                  <a:lnTo>
                    <a:pt x="1300738" y="1871085"/>
                  </a:lnTo>
                  <a:lnTo>
                    <a:pt x="1330504" y="1859079"/>
                  </a:lnTo>
                  <a:lnTo>
                    <a:pt x="1360567" y="1843651"/>
                  </a:lnTo>
                  <a:lnTo>
                    <a:pt x="1389986" y="1829909"/>
                  </a:lnTo>
                  <a:lnTo>
                    <a:pt x="1418610" y="1814480"/>
                  </a:lnTo>
                  <a:lnTo>
                    <a:pt x="1445846" y="1795629"/>
                  </a:lnTo>
                  <a:lnTo>
                    <a:pt x="1473726" y="1778464"/>
                  </a:lnTo>
                  <a:lnTo>
                    <a:pt x="1500614" y="1759612"/>
                  </a:lnTo>
                  <a:lnTo>
                    <a:pt x="1526511" y="1739025"/>
                  </a:lnTo>
                  <a:lnTo>
                    <a:pt x="1551662" y="1716700"/>
                  </a:lnTo>
                  <a:lnTo>
                    <a:pt x="1575921" y="1696112"/>
                  </a:lnTo>
                  <a:lnTo>
                    <a:pt x="1599387" y="1670415"/>
                  </a:lnTo>
                  <a:lnTo>
                    <a:pt x="1621909" y="1648091"/>
                  </a:lnTo>
                  <a:lnTo>
                    <a:pt x="1644581" y="1622393"/>
                  </a:lnTo>
                  <a:lnTo>
                    <a:pt x="1665169" y="1600069"/>
                  </a:lnTo>
                  <a:lnTo>
                    <a:pt x="1685508" y="1572635"/>
                  </a:lnTo>
                  <a:lnTo>
                    <a:pt x="1704558" y="1546937"/>
                  </a:lnTo>
                  <a:lnTo>
                    <a:pt x="1722914" y="1519503"/>
                  </a:lnTo>
                  <a:lnTo>
                    <a:pt x="1740575" y="1492019"/>
                  </a:lnTo>
                  <a:lnTo>
                    <a:pt x="1757045" y="1464586"/>
                  </a:lnTo>
                  <a:lnTo>
                    <a:pt x="1772623" y="1435465"/>
                  </a:lnTo>
                  <a:lnTo>
                    <a:pt x="1787456" y="1407981"/>
                  </a:lnTo>
                  <a:lnTo>
                    <a:pt x="1800603" y="1378861"/>
                  </a:lnTo>
                  <a:lnTo>
                    <a:pt x="1813997" y="1347954"/>
                  </a:lnTo>
                  <a:lnTo>
                    <a:pt x="1825308" y="1318833"/>
                  </a:lnTo>
                  <a:lnTo>
                    <a:pt x="1835577" y="1286240"/>
                  </a:lnTo>
                  <a:lnTo>
                    <a:pt x="1845300" y="1257069"/>
                  </a:lnTo>
                  <a:lnTo>
                    <a:pt x="1854974" y="1224476"/>
                  </a:lnTo>
                  <a:lnTo>
                    <a:pt x="1861225" y="1195355"/>
                  </a:lnTo>
                  <a:lnTo>
                    <a:pt x="1868617" y="1161026"/>
                  </a:lnTo>
                  <a:lnTo>
                    <a:pt x="1874967" y="1130466"/>
                  </a:lnTo>
                  <a:lnTo>
                    <a:pt x="1878787" y="1099312"/>
                  </a:lnTo>
                  <a:lnTo>
                    <a:pt x="1882110" y="1064982"/>
                  </a:lnTo>
                  <a:lnTo>
                    <a:pt x="1884740" y="1035861"/>
                  </a:lnTo>
                  <a:lnTo>
                    <a:pt x="1886228" y="1003268"/>
                  </a:lnTo>
                  <a:lnTo>
                    <a:pt x="1886724" y="968938"/>
                  </a:lnTo>
                  <a:lnTo>
                    <a:pt x="1885732" y="939817"/>
                  </a:lnTo>
                  <a:lnTo>
                    <a:pt x="1884492" y="905488"/>
                  </a:lnTo>
                  <a:lnTo>
                    <a:pt x="1881466" y="872894"/>
                  </a:lnTo>
                  <a:lnTo>
                    <a:pt x="1877894" y="843774"/>
                  </a:lnTo>
                  <a:lnTo>
                    <a:pt x="1873280" y="811180"/>
                  </a:lnTo>
                  <a:lnTo>
                    <a:pt x="1867525" y="780274"/>
                  </a:lnTo>
                  <a:lnTo>
                    <a:pt x="1860778" y="749417"/>
                  </a:lnTo>
                  <a:lnTo>
                    <a:pt x="1853039" y="718560"/>
                  </a:lnTo>
                  <a:lnTo>
                    <a:pt x="1844358" y="687703"/>
                  </a:lnTo>
                  <a:lnTo>
                    <a:pt x="1835577" y="658532"/>
                  </a:lnTo>
                  <a:lnTo>
                    <a:pt x="1824464" y="625939"/>
                  </a:lnTo>
                  <a:lnTo>
                    <a:pt x="1812905" y="596769"/>
                  </a:lnTo>
                  <a:lnTo>
                    <a:pt x="1800454" y="569335"/>
                  </a:lnTo>
                  <a:lnTo>
                    <a:pt x="1786860" y="540214"/>
                  </a:lnTo>
                  <a:lnTo>
                    <a:pt x="1773119" y="511044"/>
                  </a:lnTo>
                  <a:lnTo>
                    <a:pt x="1758434" y="483610"/>
                  </a:lnTo>
                  <a:lnTo>
                    <a:pt x="1741369" y="456176"/>
                  </a:lnTo>
                  <a:lnTo>
                    <a:pt x="1725494" y="428692"/>
                  </a:lnTo>
                  <a:lnTo>
                    <a:pt x="1707386" y="404681"/>
                  </a:lnTo>
                  <a:lnTo>
                    <a:pt x="1688931" y="377247"/>
                  </a:lnTo>
                  <a:lnTo>
                    <a:pt x="1669386" y="353236"/>
                  </a:lnTo>
                  <a:lnTo>
                    <a:pt x="1649542" y="329225"/>
                  </a:lnTo>
                  <a:lnTo>
                    <a:pt x="1628358" y="305214"/>
                  </a:lnTo>
                  <a:lnTo>
                    <a:pt x="1607424" y="282940"/>
                  </a:lnTo>
                  <a:lnTo>
                    <a:pt x="1584951" y="260616"/>
                  </a:lnTo>
                  <a:lnTo>
                    <a:pt x="1562229" y="240077"/>
                  </a:lnTo>
                  <a:lnTo>
                    <a:pt x="1538317" y="219489"/>
                  </a:lnTo>
                  <a:lnTo>
                    <a:pt x="1514257" y="200588"/>
                  </a:lnTo>
                  <a:lnTo>
                    <a:pt x="1488758" y="180050"/>
                  </a:lnTo>
                  <a:lnTo>
                    <a:pt x="1463507" y="162885"/>
                  </a:lnTo>
                  <a:lnTo>
                    <a:pt x="1437908" y="145720"/>
                  </a:lnTo>
                  <a:lnTo>
                    <a:pt x="1410573" y="130292"/>
                  </a:lnTo>
                  <a:lnTo>
                    <a:pt x="1383834" y="114863"/>
                  </a:lnTo>
                  <a:lnTo>
                    <a:pt x="1356400" y="101121"/>
                  </a:lnTo>
                  <a:lnTo>
                    <a:pt x="1328073" y="87429"/>
                  </a:lnTo>
                  <a:lnTo>
                    <a:pt x="1300143" y="73687"/>
                  </a:lnTo>
                  <a:lnTo>
                    <a:pt x="1270873" y="63418"/>
                  </a:lnTo>
                  <a:lnTo>
                    <a:pt x="1241207" y="51413"/>
                  </a:lnTo>
                  <a:lnTo>
                    <a:pt x="1211739" y="42830"/>
                  </a:lnTo>
                  <a:lnTo>
                    <a:pt x="1182321" y="34248"/>
                  </a:lnTo>
                  <a:lnTo>
                    <a:pt x="1151067" y="25666"/>
                  </a:lnTo>
                  <a:lnTo>
                    <a:pt x="1122343" y="20506"/>
                  </a:lnTo>
                  <a:lnTo>
                    <a:pt x="1091139" y="15396"/>
                  </a:lnTo>
                  <a:lnTo>
                    <a:pt x="1060926" y="10237"/>
                  </a:lnTo>
                  <a:lnTo>
                    <a:pt x="1029970" y="6814"/>
                  </a:lnTo>
                  <a:lnTo>
                    <a:pt x="999163" y="3391"/>
                  </a:lnTo>
                  <a:lnTo>
                    <a:pt x="906939" y="3391"/>
                  </a:lnTo>
                  <a:lnTo>
                    <a:pt x="875685" y="5078"/>
                  </a:lnTo>
                  <a:lnTo>
                    <a:pt x="844779" y="8501"/>
                  </a:lnTo>
                  <a:lnTo>
                    <a:pt x="814169" y="13660"/>
                  </a:lnTo>
                  <a:lnTo>
                    <a:pt x="783263" y="17083"/>
                  </a:lnTo>
                  <a:lnTo>
                    <a:pt x="753200" y="23979"/>
                  </a:lnTo>
                  <a:lnTo>
                    <a:pt x="722987" y="30825"/>
                  </a:lnTo>
                  <a:lnTo>
                    <a:pt x="691783" y="39060"/>
                  </a:lnTo>
                  <a:lnTo>
                    <a:pt x="662662" y="47990"/>
                  </a:lnTo>
                  <a:lnTo>
                    <a:pt x="633244" y="58259"/>
                  </a:lnTo>
                  <a:lnTo>
                    <a:pt x="604024" y="68528"/>
                  </a:lnTo>
                  <a:lnTo>
                    <a:pt x="575102" y="80533"/>
                  </a:lnTo>
                  <a:lnTo>
                    <a:pt x="547718" y="92539"/>
                  </a:lnTo>
                  <a:lnTo>
                    <a:pt x="519638" y="106281"/>
                  </a:lnTo>
                  <a:lnTo>
                    <a:pt x="492006" y="121709"/>
                  </a:lnTo>
                  <a:lnTo>
                    <a:pt x="464721" y="138874"/>
                  </a:lnTo>
                  <a:lnTo>
                    <a:pt x="438924" y="154303"/>
                  </a:lnTo>
                  <a:lnTo>
                    <a:pt x="412135" y="173154"/>
                  </a:lnTo>
                  <a:lnTo>
                    <a:pt x="387430" y="192055"/>
                  </a:lnTo>
                  <a:lnTo>
                    <a:pt x="362228" y="210907"/>
                  </a:lnTo>
                  <a:lnTo>
                    <a:pt x="338912" y="231495"/>
                  </a:lnTo>
                  <a:lnTo>
                    <a:pt x="314950" y="252083"/>
                  </a:lnTo>
                  <a:lnTo>
                    <a:pt x="292329" y="274357"/>
                  </a:lnTo>
                  <a:lnTo>
                    <a:pt x="269806" y="296632"/>
                  </a:lnTo>
                  <a:lnTo>
                    <a:pt x="249515" y="318956"/>
                  </a:lnTo>
                  <a:lnTo>
                    <a:pt x="228729" y="342967"/>
                  </a:lnTo>
                  <a:lnTo>
                    <a:pt x="208935" y="366978"/>
                  </a:lnTo>
                  <a:lnTo>
                    <a:pt x="190133" y="392676"/>
                  </a:lnTo>
                  <a:lnTo>
                    <a:pt x="171530" y="418423"/>
                  </a:lnTo>
                  <a:lnTo>
                    <a:pt x="154265" y="444170"/>
                  </a:lnTo>
                  <a:lnTo>
                    <a:pt x="138539" y="471604"/>
                  </a:lnTo>
                  <a:lnTo>
                    <a:pt x="122218" y="499038"/>
                  </a:lnTo>
                  <a:lnTo>
                    <a:pt x="107881" y="526472"/>
                  </a:lnTo>
                  <a:lnTo>
                    <a:pt x="94536" y="555643"/>
                  </a:lnTo>
                  <a:lnTo>
                    <a:pt x="81042" y="584763"/>
                  </a:lnTo>
                  <a:lnTo>
                    <a:pt x="69384" y="612247"/>
                  </a:lnTo>
                  <a:lnTo>
                    <a:pt x="58470" y="643104"/>
                  </a:lnTo>
                  <a:lnTo>
                    <a:pt x="48201" y="673961"/>
                  </a:lnTo>
                  <a:lnTo>
                    <a:pt x="39470" y="704818"/>
                  </a:lnTo>
                  <a:lnTo>
                    <a:pt x="31284" y="733988"/>
                  </a:lnTo>
                  <a:lnTo>
                    <a:pt x="23793" y="764845"/>
                  </a:lnTo>
                  <a:lnTo>
                    <a:pt x="18286" y="795752"/>
                  </a:lnTo>
                  <a:lnTo>
                    <a:pt x="12482" y="826609"/>
                  </a:lnTo>
                  <a:lnTo>
                    <a:pt x="8464" y="857466"/>
                  </a:lnTo>
                  <a:lnTo>
                    <a:pt x="5437" y="890059"/>
                  </a:lnTo>
                  <a:lnTo>
                    <a:pt x="3255" y="920916"/>
                  </a:lnTo>
                  <a:lnTo>
                    <a:pt x="1766" y="953510"/>
                  </a:lnTo>
                  <a:lnTo>
                    <a:pt x="1766" y="984367"/>
                  </a:lnTo>
                  <a:lnTo>
                    <a:pt x="3007" y="1015273"/>
                  </a:lnTo>
                  <a:lnTo>
                    <a:pt x="4793" y="1046130"/>
                  </a:lnTo>
                  <a:lnTo>
                    <a:pt x="7124" y="1078724"/>
                  </a:lnTo>
                  <a:lnTo>
                    <a:pt x="11837" y="1109581"/>
                  </a:lnTo>
                  <a:lnTo>
                    <a:pt x="16004" y="1140438"/>
                  </a:lnTo>
                  <a:lnTo>
                    <a:pt x="21461" y="1171344"/>
                  </a:lnTo>
                  <a:lnTo>
                    <a:pt x="28456" y="1202202"/>
                  </a:lnTo>
                  <a:lnTo>
                    <a:pt x="36096" y="1231372"/>
                  </a:lnTo>
                  <a:lnTo>
                    <a:pt x="44530" y="1262229"/>
                  </a:lnTo>
                  <a:lnTo>
                    <a:pt x="55295" y="1294475"/>
                  </a:lnTo>
                  <a:lnTo>
                    <a:pt x="64770" y="1320520"/>
                  </a:lnTo>
                  <a:lnTo>
                    <a:pt x="75287" y="1351426"/>
                  </a:lnTo>
                  <a:lnTo>
                    <a:pt x="87888" y="1380547"/>
                  </a:lnTo>
                  <a:lnTo>
                    <a:pt x="101035" y="1407981"/>
                  </a:lnTo>
                  <a:lnTo>
                    <a:pt x="114876" y="1435465"/>
                  </a:lnTo>
                  <a:lnTo>
                    <a:pt x="145038" y="1490333"/>
                  </a:lnTo>
                  <a:lnTo>
                    <a:pt x="161211" y="1516030"/>
                  </a:lnTo>
                  <a:lnTo>
                    <a:pt x="177929" y="1540041"/>
                  </a:lnTo>
                  <a:lnTo>
                    <a:pt x="196781" y="1565789"/>
                  </a:lnTo>
                  <a:lnTo>
                    <a:pt x="214987" y="1588063"/>
                  </a:lnTo>
                  <a:lnTo>
                    <a:pt x="234037" y="1613810"/>
                  </a:lnTo>
                  <a:lnTo>
                    <a:pt x="254080" y="1636085"/>
                  </a:lnTo>
                  <a:lnTo>
                    <a:pt x="274816" y="1656673"/>
                  </a:lnTo>
                  <a:lnTo>
                    <a:pt x="295950" y="1680684"/>
                  </a:lnTo>
                  <a:lnTo>
                    <a:pt x="317530" y="1701272"/>
                  </a:lnTo>
                  <a:lnTo>
                    <a:pt x="340747" y="1720123"/>
                  </a:lnTo>
                  <a:lnTo>
                    <a:pt x="363915" y="1739025"/>
                  </a:lnTo>
                  <a:lnTo>
                    <a:pt x="386884" y="1757876"/>
                  </a:lnTo>
                  <a:lnTo>
                    <a:pt x="410845" y="1775041"/>
                  </a:lnTo>
                  <a:lnTo>
                    <a:pt x="435749" y="1792156"/>
                  </a:lnTo>
                  <a:lnTo>
                    <a:pt x="460256" y="1807634"/>
                  </a:lnTo>
                  <a:lnTo>
                    <a:pt x="486003" y="1823063"/>
                  </a:lnTo>
                  <a:lnTo>
                    <a:pt x="511850" y="1836755"/>
                  </a:lnTo>
                  <a:lnTo>
                    <a:pt x="538044" y="1850497"/>
                  </a:lnTo>
                  <a:lnTo>
                    <a:pt x="564733" y="1862502"/>
                  </a:lnTo>
                  <a:lnTo>
                    <a:pt x="591969" y="1874508"/>
                  </a:lnTo>
                  <a:lnTo>
                    <a:pt x="618808" y="1884777"/>
                  </a:lnTo>
                  <a:lnTo>
                    <a:pt x="646391" y="1895096"/>
                  </a:lnTo>
                  <a:lnTo>
                    <a:pt x="673626" y="1905365"/>
                  </a:lnTo>
                  <a:lnTo>
                    <a:pt x="701407" y="1912211"/>
                  </a:lnTo>
                  <a:lnTo>
                    <a:pt x="729933" y="1919107"/>
                  </a:lnTo>
                  <a:lnTo>
                    <a:pt x="754192" y="1925953"/>
                  </a:lnTo>
                  <a:lnTo>
                    <a:pt x="769472" y="1932799"/>
                  </a:lnTo>
                  <a:lnTo>
                    <a:pt x="1078290" y="1937958"/>
                  </a:lnTo>
                  <a:lnTo>
                    <a:pt x="1098282" y="1932799"/>
                  </a:lnTo>
                  <a:lnTo>
                    <a:pt x="1124228" y="1925953"/>
                  </a:lnTo>
                  <a:lnTo>
                    <a:pt x="1152208" y="1920793"/>
                  </a:lnTo>
                  <a:lnTo>
                    <a:pt x="1179344" y="1912211"/>
                  </a:lnTo>
                  <a:lnTo>
                    <a:pt x="1205637" y="1905365"/>
                  </a:lnTo>
                  <a:lnTo>
                    <a:pt x="1232178" y="1898519"/>
                  </a:lnTo>
                  <a:lnTo>
                    <a:pt x="1258670" y="1889936"/>
                  </a:lnTo>
                  <a:lnTo>
                    <a:pt x="1284615" y="1877931"/>
                  </a:lnTo>
                  <a:lnTo>
                    <a:pt x="1310610" y="1869348"/>
                  </a:lnTo>
                  <a:lnTo>
                    <a:pt x="1335812" y="1857343"/>
                  </a:lnTo>
                  <a:lnTo>
                    <a:pt x="1361014" y="1843651"/>
                  </a:lnTo>
                  <a:lnTo>
                    <a:pt x="1384926" y="1831645"/>
                  </a:lnTo>
                  <a:lnTo>
                    <a:pt x="1409333" y="1819640"/>
                  </a:lnTo>
                  <a:lnTo>
                    <a:pt x="1432551" y="1804162"/>
                  </a:lnTo>
                  <a:lnTo>
                    <a:pt x="1456462" y="1788733"/>
                  </a:lnTo>
                  <a:lnTo>
                    <a:pt x="1478786" y="1773305"/>
                  </a:lnTo>
                  <a:lnTo>
                    <a:pt x="1500813" y="1759612"/>
                  </a:lnTo>
                  <a:lnTo>
                    <a:pt x="1522542" y="1739025"/>
                  </a:lnTo>
                  <a:lnTo>
                    <a:pt x="1543328" y="1723596"/>
                  </a:lnTo>
                  <a:lnTo>
                    <a:pt x="1564213" y="1704695"/>
                  </a:lnTo>
                  <a:lnTo>
                    <a:pt x="1584107" y="1685843"/>
                  </a:lnTo>
                  <a:lnTo>
                    <a:pt x="1603603" y="1668678"/>
                  </a:lnTo>
                  <a:lnTo>
                    <a:pt x="1622108" y="1648091"/>
                  </a:lnTo>
                  <a:lnTo>
                    <a:pt x="1641208" y="1627552"/>
                  </a:lnTo>
                  <a:lnTo>
                    <a:pt x="1658521" y="1606964"/>
                  </a:lnTo>
                  <a:lnTo>
                    <a:pt x="1675289" y="1586377"/>
                  </a:lnTo>
                  <a:lnTo>
                    <a:pt x="1692206" y="1565789"/>
                  </a:lnTo>
                  <a:lnTo>
                    <a:pt x="1708180" y="1540041"/>
                  </a:lnTo>
                  <a:lnTo>
                    <a:pt x="1723162" y="1519503"/>
                  </a:lnTo>
                  <a:lnTo>
                    <a:pt x="1738095" y="1497179"/>
                  </a:lnTo>
                  <a:lnTo>
                    <a:pt x="1752085" y="1474904"/>
                  </a:lnTo>
                  <a:lnTo>
                    <a:pt x="1765033" y="1450893"/>
                  </a:lnTo>
                  <a:lnTo>
                    <a:pt x="1778179" y="1426882"/>
                  </a:lnTo>
                  <a:lnTo>
                    <a:pt x="1789887" y="1401135"/>
                  </a:lnTo>
                  <a:lnTo>
                    <a:pt x="1800999" y="1378861"/>
                  </a:lnTo>
                  <a:lnTo>
                    <a:pt x="1811616" y="1353113"/>
                  </a:lnTo>
                  <a:lnTo>
                    <a:pt x="1821786" y="1327416"/>
                  </a:lnTo>
                  <a:lnTo>
                    <a:pt x="1830815" y="1303405"/>
                  </a:lnTo>
                  <a:lnTo>
                    <a:pt x="1838703" y="1277657"/>
                  </a:lnTo>
                  <a:lnTo>
                    <a:pt x="1847285" y="1250223"/>
                  </a:lnTo>
                  <a:lnTo>
                    <a:pt x="1854428" y="1224476"/>
                  </a:lnTo>
                  <a:lnTo>
                    <a:pt x="1860183" y="1200465"/>
                  </a:lnTo>
                  <a:lnTo>
                    <a:pt x="1865888" y="1174767"/>
                  </a:lnTo>
                  <a:lnTo>
                    <a:pt x="1870948" y="1147334"/>
                  </a:lnTo>
                  <a:lnTo>
                    <a:pt x="1875612" y="1119900"/>
                  </a:lnTo>
                  <a:lnTo>
                    <a:pt x="1878538" y="1094152"/>
                  </a:lnTo>
                  <a:lnTo>
                    <a:pt x="1881714" y="1070141"/>
                  </a:lnTo>
                  <a:lnTo>
                    <a:pt x="1884343" y="1042707"/>
                  </a:lnTo>
                  <a:lnTo>
                    <a:pt x="1885682" y="1015273"/>
                  </a:lnTo>
                  <a:lnTo>
                    <a:pt x="1886030" y="989526"/>
                  </a:lnTo>
                  <a:lnTo>
                    <a:pt x="1886774" y="962092"/>
                  </a:lnTo>
                  <a:lnTo>
                    <a:pt x="1885782" y="934658"/>
                  </a:lnTo>
                  <a:lnTo>
                    <a:pt x="1884789" y="912334"/>
                  </a:lnTo>
                  <a:lnTo>
                    <a:pt x="1882756" y="884900"/>
                  </a:lnTo>
                  <a:lnTo>
                    <a:pt x="1879729" y="857466"/>
                  </a:lnTo>
                  <a:lnTo>
                    <a:pt x="1876455" y="831768"/>
                  </a:lnTo>
                  <a:lnTo>
                    <a:pt x="1872288" y="804285"/>
                  </a:lnTo>
                  <a:lnTo>
                    <a:pt x="1867278" y="780274"/>
                  </a:lnTo>
                  <a:lnTo>
                    <a:pt x="1862316" y="754576"/>
                  </a:lnTo>
                  <a:lnTo>
                    <a:pt x="1855967" y="727142"/>
                  </a:lnTo>
                  <a:lnTo>
                    <a:pt x="1848475" y="701395"/>
                  </a:lnTo>
                  <a:lnTo>
                    <a:pt x="1842324" y="679120"/>
                  </a:lnTo>
                  <a:lnTo>
                    <a:pt x="1833890" y="653373"/>
                  </a:lnTo>
                  <a:lnTo>
                    <a:pt x="1824713" y="627675"/>
                  </a:lnTo>
                  <a:lnTo>
                    <a:pt x="1816229" y="603664"/>
                  </a:lnTo>
                  <a:lnTo>
                    <a:pt x="1805811" y="579653"/>
                  </a:lnTo>
                  <a:lnTo>
                    <a:pt x="1795195" y="555643"/>
                  </a:lnTo>
                  <a:lnTo>
                    <a:pt x="1784330" y="535055"/>
                  </a:lnTo>
                  <a:lnTo>
                    <a:pt x="1772772" y="509307"/>
                  </a:lnTo>
                  <a:lnTo>
                    <a:pt x="1759625" y="487033"/>
                  </a:lnTo>
                  <a:lnTo>
                    <a:pt x="1746478" y="466445"/>
                  </a:lnTo>
                  <a:lnTo>
                    <a:pt x="1732886" y="442434"/>
                  </a:lnTo>
                  <a:lnTo>
                    <a:pt x="1719194" y="420159"/>
                  </a:lnTo>
                  <a:lnTo>
                    <a:pt x="1704509" y="399571"/>
                  </a:lnTo>
                  <a:lnTo>
                    <a:pt x="1688733" y="377247"/>
                  </a:lnTo>
                  <a:lnTo>
                    <a:pt x="1673751" y="358396"/>
                  </a:lnTo>
                  <a:lnTo>
                    <a:pt x="1656785" y="336270"/>
                  </a:lnTo>
                  <a:lnTo>
                    <a:pt x="1639868" y="318956"/>
                  </a:lnTo>
                  <a:lnTo>
                    <a:pt x="1622604" y="300105"/>
                  </a:lnTo>
                  <a:lnTo>
                    <a:pt x="1605092" y="281203"/>
                  </a:lnTo>
                  <a:lnTo>
                    <a:pt x="1586935" y="262352"/>
                  </a:lnTo>
                  <a:lnTo>
                    <a:pt x="1568182" y="245187"/>
                  </a:lnTo>
                  <a:lnTo>
                    <a:pt x="1548438" y="228072"/>
                  </a:lnTo>
                  <a:lnTo>
                    <a:pt x="1529438" y="212594"/>
                  </a:lnTo>
                  <a:lnTo>
                    <a:pt x="1508949" y="195478"/>
                  </a:lnTo>
                  <a:lnTo>
                    <a:pt x="1488311" y="180050"/>
                  </a:lnTo>
                  <a:lnTo>
                    <a:pt x="1467823" y="166308"/>
                  </a:lnTo>
                  <a:lnTo>
                    <a:pt x="1446342" y="152566"/>
                  </a:lnTo>
                  <a:lnTo>
                    <a:pt x="1424663" y="138874"/>
                  </a:lnTo>
                  <a:lnTo>
                    <a:pt x="1402735" y="125132"/>
                  </a:lnTo>
                  <a:lnTo>
                    <a:pt x="1380262" y="111440"/>
                  </a:lnTo>
                  <a:lnTo>
                    <a:pt x="1357095" y="101121"/>
                  </a:lnTo>
                  <a:lnTo>
                    <a:pt x="1335217" y="90852"/>
                  </a:lnTo>
                  <a:lnTo>
                    <a:pt x="1311057" y="80533"/>
                  </a:lnTo>
                  <a:lnTo>
                    <a:pt x="1287889" y="70264"/>
                  </a:lnTo>
                  <a:lnTo>
                    <a:pt x="1263482" y="59995"/>
                  </a:lnTo>
                  <a:lnTo>
                    <a:pt x="1239967" y="51413"/>
                  </a:lnTo>
                  <a:lnTo>
                    <a:pt x="1214914" y="44517"/>
                  </a:lnTo>
                  <a:lnTo>
                    <a:pt x="1191052" y="35984"/>
                  </a:lnTo>
                  <a:lnTo>
                    <a:pt x="1166644" y="30825"/>
                  </a:lnTo>
                  <a:lnTo>
                    <a:pt x="1140847" y="23979"/>
                  </a:lnTo>
                  <a:lnTo>
                    <a:pt x="1116489" y="18819"/>
                  </a:lnTo>
                  <a:lnTo>
                    <a:pt x="1091139" y="15396"/>
                  </a:lnTo>
                  <a:lnTo>
                    <a:pt x="1066284" y="10237"/>
                  </a:lnTo>
                  <a:lnTo>
                    <a:pt x="1040785" y="8501"/>
                  </a:lnTo>
                  <a:lnTo>
                    <a:pt x="1015286" y="6814"/>
                  </a:lnTo>
                  <a:lnTo>
                    <a:pt x="989687" y="3391"/>
                  </a:lnTo>
                  <a:lnTo>
                    <a:pt x="913636" y="3391"/>
                  </a:lnTo>
                  <a:lnTo>
                    <a:pt x="887591" y="5078"/>
                  </a:lnTo>
                  <a:lnTo>
                    <a:pt x="862043" y="6814"/>
                  </a:lnTo>
                  <a:lnTo>
                    <a:pt x="836543" y="10237"/>
                  </a:lnTo>
                  <a:lnTo>
                    <a:pt x="810995" y="13660"/>
                  </a:lnTo>
                  <a:lnTo>
                    <a:pt x="786438" y="17083"/>
                  </a:lnTo>
                  <a:lnTo>
                    <a:pt x="760442" y="22242"/>
                  </a:lnTo>
                  <a:lnTo>
                    <a:pt x="735539" y="27402"/>
                  </a:lnTo>
                  <a:lnTo>
                    <a:pt x="710536" y="34248"/>
                  </a:lnTo>
                  <a:lnTo>
                    <a:pt x="686326" y="41094"/>
                  </a:lnTo>
                  <a:lnTo>
                    <a:pt x="661224" y="47990"/>
                  </a:lnTo>
                  <a:lnTo>
                    <a:pt x="637312" y="56523"/>
                  </a:lnTo>
                  <a:lnTo>
                    <a:pt x="613251" y="65105"/>
                  </a:lnTo>
                  <a:lnTo>
                    <a:pt x="588794" y="75424"/>
                  </a:lnTo>
                  <a:lnTo>
                    <a:pt x="565626" y="85693"/>
                  </a:lnTo>
                  <a:lnTo>
                    <a:pt x="541913" y="96012"/>
                  </a:lnTo>
                  <a:lnTo>
                    <a:pt x="519738" y="108017"/>
                  </a:lnTo>
                  <a:lnTo>
                    <a:pt x="496570" y="120023"/>
                  </a:lnTo>
                  <a:lnTo>
                    <a:pt x="473750" y="133715"/>
                  </a:lnTo>
                  <a:lnTo>
                    <a:pt x="452170" y="147457"/>
                  </a:lnTo>
                  <a:lnTo>
                    <a:pt x="431235" y="161149"/>
                  </a:lnTo>
                  <a:lnTo>
                    <a:pt x="409208" y="174891"/>
                  </a:lnTo>
                  <a:lnTo>
                    <a:pt x="388819" y="190319"/>
                  </a:lnTo>
                  <a:lnTo>
                    <a:pt x="368380" y="207484"/>
                  </a:lnTo>
                  <a:lnTo>
                    <a:pt x="347544" y="222912"/>
                  </a:lnTo>
                  <a:lnTo>
                    <a:pt x="328643" y="240077"/>
                  </a:lnTo>
                  <a:lnTo>
                    <a:pt x="309890" y="257192"/>
                  </a:lnTo>
                  <a:lnTo>
                    <a:pt x="290195" y="276094"/>
                  </a:lnTo>
                  <a:lnTo>
                    <a:pt x="272584" y="294945"/>
                  </a:lnTo>
                  <a:lnTo>
                    <a:pt x="254824" y="313797"/>
                  </a:lnTo>
                  <a:lnTo>
                    <a:pt x="237510" y="332648"/>
                  </a:lnTo>
                  <a:lnTo>
                    <a:pt x="221040" y="353236"/>
                  </a:lnTo>
                  <a:lnTo>
                    <a:pt x="204619" y="373824"/>
                  </a:lnTo>
                  <a:lnTo>
                    <a:pt x="189191" y="394412"/>
                  </a:lnTo>
                  <a:lnTo>
                    <a:pt x="174159" y="415000"/>
                  </a:lnTo>
                  <a:lnTo>
                    <a:pt x="159524" y="437275"/>
                  </a:lnTo>
                  <a:lnTo>
                    <a:pt x="146626" y="457862"/>
                  </a:lnTo>
                  <a:lnTo>
                    <a:pt x="132636" y="481873"/>
                  </a:lnTo>
                  <a:lnTo>
                    <a:pt x="120134" y="504198"/>
                  </a:lnTo>
                  <a:lnTo>
                    <a:pt x="108129" y="526472"/>
                  </a:lnTo>
                  <a:lnTo>
                    <a:pt x="96768" y="550483"/>
                  </a:lnTo>
                  <a:lnTo>
                    <a:pt x="85705" y="574494"/>
                  </a:lnTo>
                  <a:lnTo>
                    <a:pt x="75684" y="598505"/>
                  </a:lnTo>
                  <a:lnTo>
                    <a:pt x="66209" y="622516"/>
                  </a:lnTo>
                  <a:lnTo>
                    <a:pt x="57428" y="646527"/>
                  </a:lnTo>
                  <a:lnTo>
                    <a:pt x="48895" y="672225"/>
                  </a:lnTo>
                  <a:lnTo>
                    <a:pt x="41553" y="696235"/>
                  </a:lnTo>
                  <a:lnTo>
                    <a:pt x="34062" y="720445"/>
                  </a:lnTo>
                  <a:lnTo>
                    <a:pt x="27861" y="747730"/>
                  </a:lnTo>
                  <a:lnTo>
                    <a:pt x="23098" y="773428"/>
                  </a:lnTo>
                  <a:lnTo>
                    <a:pt x="17790" y="797439"/>
                  </a:lnTo>
                  <a:lnTo>
                    <a:pt x="13176" y="823186"/>
                  </a:lnTo>
                  <a:lnTo>
                    <a:pt x="10448" y="848883"/>
                  </a:lnTo>
                  <a:lnTo>
                    <a:pt x="6727" y="874631"/>
                  </a:lnTo>
                  <a:lnTo>
                    <a:pt x="4346" y="900328"/>
                  </a:lnTo>
                  <a:lnTo>
                    <a:pt x="3651" y="926076"/>
                  </a:lnTo>
                  <a:lnTo>
                    <a:pt x="2213" y="953510"/>
                  </a:lnTo>
                  <a:lnTo>
                    <a:pt x="2610" y="976132"/>
                  </a:lnTo>
                  <a:lnTo>
                    <a:pt x="2758" y="1004955"/>
                  </a:lnTo>
                  <a:lnTo>
                    <a:pt x="3354" y="1030702"/>
                  </a:lnTo>
                  <a:lnTo>
                    <a:pt x="5586" y="1056400"/>
                  </a:lnTo>
                  <a:lnTo>
                    <a:pt x="7124" y="1080410"/>
                  </a:lnTo>
                  <a:lnTo>
                    <a:pt x="11242" y="1107894"/>
                  </a:lnTo>
                  <a:lnTo>
                    <a:pt x="15260" y="1133592"/>
                  </a:lnTo>
                  <a:lnTo>
                    <a:pt x="19328" y="1159339"/>
                  </a:lnTo>
                  <a:lnTo>
                    <a:pt x="24785" y="1183350"/>
                  </a:lnTo>
                  <a:lnTo>
                    <a:pt x="30044" y="1210784"/>
                  </a:lnTo>
                  <a:lnTo>
                    <a:pt x="36542" y="1234795"/>
                  </a:lnTo>
                  <a:lnTo>
                    <a:pt x="42942" y="1258806"/>
                  </a:lnTo>
                  <a:lnTo>
                    <a:pt x="50731" y="1282817"/>
                  </a:lnTo>
                  <a:lnTo>
                    <a:pt x="59264" y="1306828"/>
                  </a:lnTo>
                  <a:lnTo>
                    <a:pt x="68045" y="1330839"/>
                  </a:lnTo>
                  <a:lnTo>
                    <a:pt x="77520" y="1354850"/>
                  </a:lnTo>
                  <a:lnTo>
                    <a:pt x="87243" y="1378861"/>
                  </a:lnTo>
                  <a:lnTo>
                    <a:pt x="97860" y="1402871"/>
                  </a:lnTo>
                  <a:lnTo>
                    <a:pt x="109419" y="1423459"/>
                  </a:lnTo>
                  <a:lnTo>
                    <a:pt x="120829" y="1447470"/>
                  </a:lnTo>
                  <a:lnTo>
                    <a:pt x="133182" y="1468009"/>
                  </a:lnTo>
                  <a:lnTo>
                    <a:pt x="145435" y="1490333"/>
                  </a:lnTo>
                  <a:lnTo>
                    <a:pt x="159078" y="1512607"/>
                  </a:lnTo>
                  <a:lnTo>
                    <a:pt x="173018" y="1533195"/>
                  </a:lnTo>
                  <a:lnTo>
                    <a:pt x="188099" y="1553783"/>
                  </a:lnTo>
                  <a:lnTo>
                    <a:pt x="203131" y="1574371"/>
                  </a:lnTo>
                  <a:lnTo>
                    <a:pt x="218063" y="1593223"/>
                  </a:lnTo>
                  <a:lnTo>
                    <a:pt x="233740" y="1612074"/>
                  </a:lnTo>
                  <a:lnTo>
                    <a:pt x="250061" y="1629239"/>
                  </a:lnTo>
                  <a:lnTo>
                    <a:pt x="266482" y="1649827"/>
                  </a:lnTo>
                  <a:lnTo>
                    <a:pt x="283845" y="1666992"/>
                  </a:lnTo>
                  <a:lnTo>
                    <a:pt x="301556" y="1684107"/>
                  </a:lnTo>
                  <a:lnTo>
                    <a:pt x="319613" y="1701272"/>
                  </a:lnTo>
                  <a:lnTo>
                    <a:pt x="337771" y="1718437"/>
                  </a:lnTo>
                  <a:lnTo>
                    <a:pt x="357317" y="1733865"/>
                  </a:lnTo>
                  <a:lnTo>
                    <a:pt x="375176" y="1749294"/>
                  </a:lnTo>
                  <a:lnTo>
                    <a:pt x="394127" y="1763036"/>
                  </a:lnTo>
                  <a:lnTo>
                    <a:pt x="413921" y="1776728"/>
                  </a:lnTo>
                  <a:lnTo>
                    <a:pt x="434211" y="1790469"/>
                  </a:lnTo>
                  <a:lnTo>
                    <a:pt x="454551" y="1804162"/>
                  </a:lnTo>
                  <a:lnTo>
                    <a:pt x="474990" y="1816167"/>
                  </a:lnTo>
                  <a:lnTo>
                    <a:pt x="496372" y="1828173"/>
                  </a:lnTo>
                  <a:lnTo>
                    <a:pt x="516960" y="1840178"/>
                  </a:lnTo>
                  <a:lnTo>
                    <a:pt x="537597" y="1850497"/>
                  </a:lnTo>
                  <a:lnTo>
                    <a:pt x="559922" y="1860766"/>
                  </a:lnTo>
                  <a:lnTo>
                    <a:pt x="581601" y="1871085"/>
                  </a:lnTo>
                  <a:lnTo>
                    <a:pt x="603429" y="1877931"/>
                  </a:lnTo>
                  <a:lnTo>
                    <a:pt x="625306" y="1888200"/>
                  </a:lnTo>
                  <a:lnTo>
                    <a:pt x="647631" y="1895096"/>
                  </a:lnTo>
                  <a:lnTo>
                    <a:pt x="670550" y="1901942"/>
                  </a:lnTo>
                  <a:lnTo>
                    <a:pt x="692329" y="1908788"/>
                  </a:lnTo>
                  <a:lnTo>
                    <a:pt x="715000" y="1915684"/>
                  </a:lnTo>
                  <a:lnTo>
                    <a:pt x="738614" y="1922530"/>
                  </a:lnTo>
                  <a:lnTo>
                    <a:pt x="755928" y="1925953"/>
                  </a:lnTo>
                  <a:lnTo>
                    <a:pt x="768727" y="1931112"/>
                  </a:lnTo>
                  <a:lnTo>
                    <a:pt x="1084987" y="1948227"/>
                  </a:lnTo>
                  <a:lnTo>
                    <a:pt x="1102946" y="1932799"/>
                  </a:lnTo>
                  <a:lnTo>
                    <a:pt x="1124228" y="1925953"/>
                  </a:lnTo>
                  <a:lnTo>
                    <a:pt x="1145957" y="1924216"/>
                  </a:lnTo>
                  <a:lnTo>
                    <a:pt x="1168033" y="1917370"/>
                  </a:lnTo>
                  <a:lnTo>
                    <a:pt x="1189613" y="1912211"/>
                  </a:lnTo>
                  <a:lnTo>
                    <a:pt x="1211293" y="1905365"/>
                  </a:lnTo>
                  <a:lnTo>
                    <a:pt x="1232128" y="1898519"/>
                  </a:lnTo>
                  <a:lnTo>
                    <a:pt x="1253510" y="1891673"/>
                  </a:lnTo>
                  <a:lnTo>
                    <a:pt x="1274991" y="1883090"/>
                  </a:lnTo>
                  <a:lnTo>
                    <a:pt x="1294884" y="1876194"/>
                  </a:lnTo>
                  <a:lnTo>
                    <a:pt x="1315175" y="1867662"/>
                  </a:lnTo>
                  <a:lnTo>
                    <a:pt x="1335465" y="1857343"/>
                  </a:lnTo>
                  <a:lnTo>
                    <a:pt x="1355011" y="1848761"/>
                  </a:lnTo>
                  <a:lnTo>
                    <a:pt x="1375202" y="1836755"/>
                  </a:lnTo>
                  <a:lnTo>
                    <a:pt x="1394302" y="1828173"/>
                  </a:lnTo>
                  <a:lnTo>
                    <a:pt x="1412508" y="1816167"/>
                  </a:lnTo>
                  <a:lnTo>
                    <a:pt x="1431806" y="1805898"/>
                  </a:lnTo>
                  <a:lnTo>
                    <a:pt x="1449566" y="1793892"/>
                  </a:lnTo>
                  <a:lnTo>
                    <a:pt x="1467228" y="1781887"/>
                  </a:lnTo>
                  <a:lnTo>
                    <a:pt x="1484888" y="1768145"/>
                  </a:lnTo>
                  <a:lnTo>
                    <a:pt x="1502649" y="1757876"/>
                  </a:lnTo>
                  <a:lnTo>
                    <a:pt x="1519169" y="1744134"/>
                  </a:lnTo>
                  <a:lnTo>
                    <a:pt x="1536085" y="1730442"/>
                  </a:lnTo>
                  <a:lnTo>
                    <a:pt x="1552158" y="1716700"/>
                  </a:lnTo>
                  <a:lnTo>
                    <a:pt x="1568083" y="1703008"/>
                  </a:lnTo>
                  <a:lnTo>
                    <a:pt x="1583115" y="1689266"/>
                  </a:lnTo>
                  <a:lnTo>
                    <a:pt x="1598246" y="1672102"/>
                  </a:lnTo>
                  <a:lnTo>
                    <a:pt x="1612533" y="1656673"/>
                  </a:lnTo>
                  <a:lnTo>
                    <a:pt x="1626870" y="1642981"/>
                  </a:lnTo>
                  <a:lnTo>
                    <a:pt x="1641208" y="1627552"/>
                  </a:lnTo>
                  <a:lnTo>
                    <a:pt x="1654007" y="1613810"/>
                  </a:lnTo>
                  <a:lnTo>
                    <a:pt x="1667649" y="1594959"/>
                  </a:lnTo>
                  <a:lnTo>
                    <a:pt x="1680845" y="1579530"/>
                  </a:lnTo>
                  <a:lnTo>
                    <a:pt x="1692354" y="1565789"/>
                  </a:lnTo>
                  <a:lnTo>
                    <a:pt x="1704410" y="1546937"/>
                  </a:lnTo>
                  <a:lnTo>
                    <a:pt x="1715869" y="1531509"/>
                  </a:lnTo>
                  <a:lnTo>
                    <a:pt x="1727329" y="1512607"/>
                  </a:lnTo>
                  <a:lnTo>
                    <a:pt x="1737946" y="1497179"/>
                  </a:lnTo>
                  <a:lnTo>
                    <a:pt x="1748562" y="1478327"/>
                  </a:lnTo>
                  <a:lnTo>
                    <a:pt x="1758534" y="1462899"/>
                  </a:lnTo>
                  <a:lnTo>
                    <a:pt x="1768207" y="1443998"/>
                  </a:lnTo>
                  <a:lnTo>
                    <a:pt x="1777435" y="1428569"/>
                  </a:lnTo>
                  <a:lnTo>
                    <a:pt x="1786216" y="1407981"/>
                  </a:lnTo>
                  <a:lnTo>
                    <a:pt x="1794848" y="1389130"/>
                  </a:lnTo>
                  <a:lnTo>
                    <a:pt x="1802289" y="1373701"/>
                  </a:lnTo>
                  <a:lnTo>
                    <a:pt x="1810475" y="1354850"/>
                  </a:lnTo>
                  <a:lnTo>
                    <a:pt x="1818114" y="1337685"/>
                  </a:lnTo>
                  <a:lnTo>
                    <a:pt x="1824960" y="1318833"/>
                  </a:lnTo>
                  <a:lnTo>
                    <a:pt x="1830715" y="1299982"/>
                  </a:lnTo>
                  <a:lnTo>
                    <a:pt x="1837760" y="1282817"/>
                  </a:lnTo>
                  <a:lnTo>
                    <a:pt x="1843713" y="1263965"/>
                  </a:lnTo>
                  <a:lnTo>
                    <a:pt x="1848972" y="1243377"/>
                  </a:lnTo>
                  <a:lnTo>
                    <a:pt x="1854081" y="1224476"/>
                  </a:lnTo>
                  <a:lnTo>
                    <a:pt x="1858447" y="1207361"/>
                  </a:lnTo>
                  <a:lnTo>
                    <a:pt x="1862713" y="1188460"/>
                  </a:lnTo>
                  <a:lnTo>
                    <a:pt x="1867029" y="1167921"/>
                  </a:lnTo>
                  <a:lnTo>
                    <a:pt x="1869956" y="1152443"/>
                  </a:lnTo>
                  <a:lnTo>
                    <a:pt x="1873379" y="1131905"/>
                  </a:lnTo>
                  <a:lnTo>
                    <a:pt x="1876306" y="1113004"/>
                  </a:lnTo>
                  <a:lnTo>
                    <a:pt x="1878440" y="1094152"/>
                  </a:lnTo>
                  <a:lnTo>
                    <a:pt x="1880920" y="1076987"/>
                  </a:lnTo>
                  <a:lnTo>
                    <a:pt x="1882309" y="1058136"/>
                  </a:lnTo>
                  <a:lnTo>
                    <a:pt x="1883896" y="1037548"/>
                  </a:lnTo>
                  <a:lnTo>
                    <a:pt x="1885137" y="1022120"/>
                  </a:lnTo>
                  <a:lnTo>
                    <a:pt x="1885583" y="1001532"/>
                  </a:lnTo>
                  <a:lnTo>
                    <a:pt x="1885980" y="982680"/>
                  </a:lnTo>
                  <a:lnTo>
                    <a:pt x="1886129" y="965515"/>
                  </a:lnTo>
                  <a:lnTo>
                    <a:pt x="1885583" y="946664"/>
                  </a:lnTo>
                  <a:lnTo>
                    <a:pt x="1884889" y="927812"/>
                  </a:lnTo>
                  <a:lnTo>
                    <a:pt x="1883996" y="908911"/>
                  </a:lnTo>
                  <a:lnTo>
                    <a:pt x="1882904" y="891796"/>
                  </a:lnTo>
                  <a:lnTo>
                    <a:pt x="1881366" y="872894"/>
                  </a:lnTo>
                  <a:lnTo>
                    <a:pt x="1878936" y="857466"/>
                  </a:lnTo>
                  <a:lnTo>
                    <a:pt x="1876852" y="836878"/>
                  </a:lnTo>
                  <a:lnTo>
                    <a:pt x="1873975" y="818027"/>
                  </a:lnTo>
                  <a:lnTo>
                    <a:pt x="1870998" y="802598"/>
                  </a:lnTo>
                  <a:lnTo>
                    <a:pt x="1867773" y="783746"/>
                  </a:lnTo>
                  <a:lnTo>
                    <a:pt x="1864202" y="766582"/>
                  </a:lnTo>
                  <a:lnTo>
                    <a:pt x="1860530" y="747730"/>
                  </a:lnTo>
                  <a:lnTo>
                    <a:pt x="1855967" y="730565"/>
                  </a:lnTo>
                  <a:lnTo>
                    <a:pt x="1851849" y="713400"/>
                  </a:lnTo>
                  <a:lnTo>
                    <a:pt x="1846540" y="696235"/>
                  </a:lnTo>
                  <a:lnTo>
                    <a:pt x="1842076" y="679120"/>
                  </a:lnTo>
                  <a:lnTo>
                    <a:pt x="1837015" y="665378"/>
                  </a:lnTo>
                  <a:lnTo>
                    <a:pt x="1830715" y="646527"/>
                  </a:lnTo>
                  <a:lnTo>
                    <a:pt x="1825258" y="631098"/>
                  </a:lnTo>
                  <a:lnTo>
                    <a:pt x="1819603" y="612247"/>
                  </a:lnTo>
                  <a:lnTo>
                    <a:pt x="1812310" y="596769"/>
                  </a:lnTo>
                  <a:lnTo>
                    <a:pt x="1805910" y="583076"/>
                  </a:lnTo>
                  <a:lnTo>
                    <a:pt x="1799213" y="564225"/>
                  </a:lnTo>
                  <a:lnTo>
                    <a:pt x="1791325" y="548747"/>
                  </a:lnTo>
                  <a:lnTo>
                    <a:pt x="1783834" y="535055"/>
                  </a:lnTo>
                  <a:lnTo>
                    <a:pt x="1776046" y="517890"/>
                  </a:lnTo>
                  <a:lnTo>
                    <a:pt x="1767711" y="502461"/>
                  </a:lnTo>
                  <a:lnTo>
                    <a:pt x="1760270" y="487033"/>
                  </a:lnTo>
                  <a:lnTo>
                    <a:pt x="1750993" y="473291"/>
                  </a:lnTo>
                  <a:lnTo>
                    <a:pt x="1743304" y="459599"/>
                  </a:lnTo>
                  <a:lnTo>
                    <a:pt x="1733580" y="445857"/>
                  </a:lnTo>
                  <a:lnTo>
                    <a:pt x="1724452" y="428692"/>
                  </a:lnTo>
                  <a:lnTo>
                    <a:pt x="1715125" y="416687"/>
                  </a:lnTo>
                  <a:lnTo>
                    <a:pt x="1705353" y="401258"/>
                  </a:lnTo>
                  <a:lnTo>
                    <a:pt x="1695430" y="387566"/>
                  </a:lnTo>
                  <a:lnTo>
                    <a:pt x="1685508" y="373824"/>
                  </a:lnTo>
                  <a:lnTo>
                    <a:pt x="1675438" y="363555"/>
                  </a:lnTo>
                  <a:lnTo>
                    <a:pt x="1665119" y="349813"/>
                  </a:lnTo>
                  <a:lnTo>
                    <a:pt x="1654701" y="336121"/>
                  </a:lnTo>
                  <a:lnTo>
                    <a:pt x="1642696" y="322379"/>
                  </a:lnTo>
                  <a:lnTo>
                    <a:pt x="1632278" y="310374"/>
                  </a:lnTo>
                  <a:lnTo>
                    <a:pt x="1621066" y="298368"/>
                  </a:lnTo>
                  <a:lnTo>
                    <a:pt x="1609755" y="288099"/>
                  </a:lnTo>
                  <a:lnTo>
                    <a:pt x="1597849" y="274357"/>
                  </a:lnTo>
                  <a:lnTo>
                    <a:pt x="1586091" y="262352"/>
                  </a:lnTo>
                  <a:lnTo>
                    <a:pt x="1575177" y="250694"/>
                  </a:lnTo>
                  <a:lnTo>
                    <a:pt x="1562180" y="241764"/>
                  </a:lnTo>
                  <a:lnTo>
                    <a:pt x="1549827" y="231495"/>
                  </a:lnTo>
                  <a:lnTo>
                    <a:pt x="1537573" y="221176"/>
                  </a:lnTo>
                  <a:lnTo>
                    <a:pt x="1524923" y="209171"/>
                  </a:lnTo>
                  <a:lnTo>
                    <a:pt x="1511925" y="198901"/>
                  </a:lnTo>
                  <a:lnTo>
                    <a:pt x="1499027" y="190319"/>
                  </a:lnTo>
                  <a:lnTo>
                    <a:pt x="1486327" y="180050"/>
                  </a:lnTo>
                  <a:lnTo>
                    <a:pt x="1472684" y="169731"/>
                  </a:lnTo>
                  <a:lnTo>
                    <a:pt x="1459687" y="161149"/>
                  </a:lnTo>
                  <a:lnTo>
                    <a:pt x="1446490" y="152566"/>
                  </a:lnTo>
                  <a:lnTo>
                    <a:pt x="1432699" y="144034"/>
                  </a:lnTo>
                  <a:lnTo>
                    <a:pt x="1419255" y="135451"/>
                  </a:lnTo>
                  <a:lnTo>
                    <a:pt x="1405811" y="128555"/>
                  </a:lnTo>
                  <a:lnTo>
                    <a:pt x="1391920" y="118286"/>
                  </a:lnTo>
                  <a:lnTo>
                    <a:pt x="1377484" y="111440"/>
                  </a:lnTo>
                  <a:lnTo>
                    <a:pt x="1363841" y="104544"/>
                  </a:lnTo>
                  <a:lnTo>
                    <a:pt x="1350298" y="96508"/>
                  </a:lnTo>
                  <a:lnTo>
                    <a:pt x="1334572" y="90852"/>
                  </a:lnTo>
                  <a:lnTo>
                    <a:pt x="1320632" y="84006"/>
                  </a:lnTo>
                  <a:lnTo>
                    <a:pt x="1306592" y="77110"/>
                  </a:lnTo>
                  <a:lnTo>
                    <a:pt x="1292354" y="72001"/>
                  </a:lnTo>
                  <a:lnTo>
                    <a:pt x="1277223" y="66841"/>
                  </a:lnTo>
                  <a:lnTo>
                    <a:pt x="1263085" y="59995"/>
                  </a:lnTo>
                  <a:lnTo>
                    <a:pt x="1248301" y="56523"/>
                  </a:lnTo>
                  <a:lnTo>
                    <a:pt x="1233418" y="49676"/>
                  </a:lnTo>
                  <a:lnTo>
                    <a:pt x="1218287" y="44517"/>
                  </a:lnTo>
                  <a:lnTo>
                    <a:pt x="1203950" y="44368"/>
                  </a:lnTo>
                  <a:lnTo>
                    <a:pt x="1187728" y="35984"/>
                  </a:lnTo>
                  <a:lnTo>
                    <a:pt x="1173738" y="32512"/>
                  </a:lnTo>
                  <a:lnTo>
                    <a:pt x="1159153" y="29089"/>
                  </a:lnTo>
                  <a:lnTo>
                    <a:pt x="1143477" y="25666"/>
                  </a:lnTo>
                  <a:lnTo>
                    <a:pt x="1128197" y="22242"/>
                  </a:lnTo>
                  <a:lnTo>
                    <a:pt x="1114306" y="18819"/>
                  </a:lnTo>
                  <a:lnTo>
                    <a:pt x="1099175" y="17083"/>
                  </a:lnTo>
                  <a:lnTo>
                    <a:pt x="1084193" y="15396"/>
                  </a:lnTo>
                  <a:lnTo>
                    <a:pt x="1069509" y="10386"/>
                  </a:lnTo>
                  <a:lnTo>
                    <a:pt x="1054080" y="10237"/>
                  </a:lnTo>
                  <a:lnTo>
                    <a:pt x="1039396" y="8501"/>
                  </a:lnTo>
                  <a:lnTo>
                    <a:pt x="1023719" y="6814"/>
                  </a:lnTo>
                  <a:lnTo>
                    <a:pt x="1009184" y="6814"/>
                  </a:lnTo>
                  <a:lnTo>
                    <a:pt x="993607" y="5078"/>
                  </a:lnTo>
                  <a:lnTo>
                    <a:pt x="978476" y="3391"/>
                  </a:lnTo>
                  <a:lnTo>
                    <a:pt x="919143" y="3391"/>
                  </a:lnTo>
                  <a:lnTo>
                    <a:pt x="903615" y="5078"/>
                  </a:lnTo>
                  <a:lnTo>
                    <a:pt x="889774" y="6814"/>
                  </a:lnTo>
                  <a:lnTo>
                    <a:pt x="860207" y="6814"/>
                  </a:lnTo>
                  <a:lnTo>
                    <a:pt x="845572" y="10237"/>
                  </a:lnTo>
                  <a:lnTo>
                    <a:pt x="830987" y="10237"/>
                  </a:lnTo>
                  <a:lnTo>
                    <a:pt x="816600" y="13660"/>
                  </a:lnTo>
                  <a:lnTo>
                    <a:pt x="801866" y="15396"/>
                  </a:lnTo>
                  <a:lnTo>
                    <a:pt x="787728" y="17083"/>
                  </a:lnTo>
                  <a:lnTo>
                    <a:pt x="773440" y="20506"/>
                  </a:lnTo>
                  <a:lnTo>
                    <a:pt x="759847" y="23979"/>
                  </a:lnTo>
                  <a:lnTo>
                    <a:pt x="745163" y="25666"/>
                  </a:lnTo>
                  <a:lnTo>
                    <a:pt x="731520" y="30825"/>
                  </a:lnTo>
                  <a:lnTo>
                    <a:pt x="717282" y="32512"/>
                  </a:lnTo>
                  <a:lnTo>
                    <a:pt x="703987" y="37671"/>
                  </a:lnTo>
                  <a:lnTo>
                    <a:pt x="689749" y="41094"/>
                  </a:lnTo>
                  <a:lnTo>
                    <a:pt x="676752" y="44517"/>
                  </a:lnTo>
                  <a:lnTo>
                    <a:pt x="663357" y="47990"/>
                  </a:lnTo>
                  <a:lnTo>
                    <a:pt x="649417" y="53100"/>
                  </a:lnTo>
                  <a:lnTo>
                    <a:pt x="637064" y="59648"/>
                  </a:lnTo>
                  <a:lnTo>
                    <a:pt x="623521" y="61682"/>
                  </a:lnTo>
                  <a:lnTo>
                    <a:pt x="609828" y="68528"/>
                  </a:lnTo>
                  <a:lnTo>
                    <a:pt x="597476" y="72001"/>
                  </a:lnTo>
                  <a:lnTo>
                    <a:pt x="584577" y="78847"/>
                  </a:lnTo>
                  <a:lnTo>
                    <a:pt x="572274" y="82270"/>
                  </a:lnTo>
                  <a:lnTo>
                    <a:pt x="559574" y="89116"/>
                  </a:lnTo>
                  <a:lnTo>
                    <a:pt x="547569" y="94275"/>
                  </a:lnTo>
                  <a:lnTo>
                    <a:pt x="534918" y="101121"/>
                  </a:lnTo>
                  <a:lnTo>
                    <a:pt x="522962" y="106281"/>
                  </a:lnTo>
                  <a:lnTo>
                    <a:pt x="511155" y="113127"/>
                  </a:lnTo>
                  <a:lnTo>
                    <a:pt x="499051" y="120023"/>
                  </a:lnTo>
                  <a:lnTo>
                    <a:pt x="487640" y="126869"/>
                  </a:lnTo>
                  <a:lnTo>
                    <a:pt x="476131" y="133715"/>
                  </a:lnTo>
                  <a:lnTo>
                    <a:pt x="465366" y="140561"/>
                  </a:lnTo>
                  <a:lnTo>
                    <a:pt x="453063" y="147457"/>
                  </a:lnTo>
                  <a:lnTo>
                    <a:pt x="442446" y="154303"/>
                  </a:lnTo>
                  <a:lnTo>
                    <a:pt x="432425" y="161149"/>
                  </a:lnTo>
                  <a:lnTo>
                    <a:pt x="421214" y="168044"/>
                  </a:lnTo>
                  <a:lnTo>
                    <a:pt x="410250" y="174891"/>
                  </a:lnTo>
                  <a:lnTo>
                    <a:pt x="400328" y="183473"/>
                  </a:lnTo>
                  <a:lnTo>
                    <a:pt x="389315" y="190319"/>
                  </a:lnTo>
                  <a:lnTo>
                    <a:pt x="379988" y="198901"/>
                  </a:lnTo>
                  <a:lnTo>
                    <a:pt x="369620" y="205748"/>
                  </a:lnTo>
                  <a:lnTo>
                    <a:pt x="359301" y="214330"/>
                  </a:lnTo>
                  <a:lnTo>
                    <a:pt x="350173" y="222912"/>
                  </a:lnTo>
                  <a:lnTo>
                    <a:pt x="340053" y="229759"/>
                  </a:lnTo>
                  <a:lnTo>
                    <a:pt x="331569" y="238341"/>
                  </a:lnTo>
                  <a:lnTo>
                    <a:pt x="321896" y="246923"/>
                  </a:lnTo>
                  <a:lnTo>
                    <a:pt x="312718" y="255506"/>
                  </a:lnTo>
                  <a:lnTo>
                    <a:pt x="303937" y="264088"/>
                  </a:lnTo>
                  <a:lnTo>
                    <a:pt x="295553" y="272621"/>
                  </a:lnTo>
                  <a:lnTo>
                    <a:pt x="286921" y="281203"/>
                  </a:lnTo>
                  <a:lnTo>
                    <a:pt x="278388" y="289786"/>
                  </a:lnTo>
                  <a:lnTo>
                    <a:pt x="270302" y="298368"/>
                  </a:lnTo>
                  <a:lnTo>
                    <a:pt x="262364" y="306951"/>
                  </a:lnTo>
                  <a:lnTo>
                    <a:pt x="254179" y="315533"/>
                  </a:lnTo>
                  <a:lnTo>
                    <a:pt x="246638" y="324116"/>
                  </a:lnTo>
                  <a:lnTo>
                    <a:pt x="239197" y="332648"/>
                  </a:lnTo>
                  <a:lnTo>
                    <a:pt x="231954" y="341231"/>
                  </a:lnTo>
                  <a:lnTo>
                    <a:pt x="224165" y="349813"/>
                  </a:lnTo>
                  <a:lnTo>
                    <a:pt x="217369" y="358396"/>
                  </a:lnTo>
                  <a:lnTo>
                    <a:pt x="203478" y="375560"/>
                  </a:lnTo>
                  <a:lnTo>
                    <a:pt x="196136" y="385830"/>
                  </a:lnTo>
                  <a:lnTo>
                    <a:pt x="190332" y="394412"/>
                  </a:lnTo>
                  <a:lnTo>
                    <a:pt x="183634" y="402994"/>
                  </a:lnTo>
                  <a:lnTo>
                    <a:pt x="177086" y="411577"/>
                  </a:lnTo>
                  <a:lnTo>
                    <a:pt x="171728" y="420159"/>
                  </a:lnTo>
                  <a:lnTo>
                    <a:pt x="165477" y="430428"/>
                  </a:lnTo>
                  <a:lnTo>
                    <a:pt x="159425" y="439011"/>
                  </a:lnTo>
                  <a:lnTo>
                    <a:pt x="153770" y="447593"/>
                  </a:lnTo>
                  <a:lnTo>
                    <a:pt x="148461" y="456176"/>
                  </a:lnTo>
                  <a:lnTo>
                    <a:pt x="142855" y="466445"/>
                  </a:lnTo>
                  <a:lnTo>
                    <a:pt x="137696" y="475027"/>
                  </a:lnTo>
                  <a:lnTo>
                    <a:pt x="132685" y="483610"/>
                  </a:lnTo>
                  <a:lnTo>
                    <a:pt x="127526" y="492192"/>
                  </a:lnTo>
                  <a:lnTo>
                    <a:pt x="123012" y="500725"/>
                  </a:lnTo>
                  <a:lnTo>
                    <a:pt x="118051" y="509307"/>
                  </a:lnTo>
                  <a:lnTo>
                    <a:pt x="113189" y="517890"/>
                  </a:lnTo>
                  <a:lnTo>
                    <a:pt x="108972" y="526472"/>
                  </a:lnTo>
                  <a:lnTo>
                    <a:pt x="104954" y="535055"/>
                  </a:lnTo>
                  <a:lnTo>
                    <a:pt x="100886" y="543637"/>
                  </a:lnTo>
                  <a:lnTo>
                    <a:pt x="96620" y="552219"/>
                  </a:lnTo>
                  <a:lnTo>
                    <a:pt x="92452" y="560752"/>
                  </a:lnTo>
                  <a:lnTo>
                    <a:pt x="88483" y="569335"/>
                  </a:lnTo>
                  <a:lnTo>
                    <a:pt x="84862" y="577917"/>
                  </a:lnTo>
                  <a:lnTo>
                    <a:pt x="81538" y="586500"/>
                  </a:lnTo>
                  <a:lnTo>
                    <a:pt x="78115" y="595082"/>
                  </a:lnTo>
                  <a:lnTo>
                    <a:pt x="74444" y="603664"/>
                  </a:lnTo>
                  <a:lnTo>
                    <a:pt x="71269" y="612247"/>
                  </a:lnTo>
                  <a:lnTo>
                    <a:pt x="67300" y="620780"/>
                  </a:lnTo>
                  <a:lnTo>
                    <a:pt x="64621" y="629362"/>
                  </a:lnTo>
                  <a:lnTo>
                    <a:pt x="60752" y="637944"/>
                  </a:lnTo>
                  <a:lnTo>
                    <a:pt x="57825" y="648214"/>
                  </a:lnTo>
                  <a:lnTo>
                    <a:pt x="54204" y="656796"/>
                  </a:lnTo>
                  <a:lnTo>
                    <a:pt x="51624" y="667115"/>
                  </a:lnTo>
                  <a:lnTo>
                    <a:pt x="48449" y="675697"/>
                  </a:lnTo>
                  <a:lnTo>
                    <a:pt x="45720" y="684230"/>
                  </a:lnTo>
                  <a:lnTo>
                    <a:pt x="42942" y="693011"/>
                  </a:lnTo>
                  <a:lnTo>
                    <a:pt x="40462" y="703131"/>
                  </a:lnTo>
                  <a:lnTo>
                    <a:pt x="38179" y="711714"/>
                  </a:lnTo>
                  <a:lnTo>
                    <a:pt x="35600" y="721983"/>
                  </a:lnTo>
                  <a:lnTo>
                    <a:pt x="32673" y="730565"/>
                  </a:lnTo>
                  <a:lnTo>
                    <a:pt x="31135" y="739148"/>
                  </a:lnTo>
                  <a:lnTo>
                    <a:pt x="28357" y="749417"/>
                  </a:lnTo>
                  <a:lnTo>
                    <a:pt x="26373" y="757999"/>
                  </a:lnTo>
                  <a:lnTo>
                    <a:pt x="25132" y="766582"/>
                  </a:lnTo>
                  <a:lnTo>
                    <a:pt x="22801" y="776851"/>
                  </a:lnTo>
                  <a:lnTo>
                    <a:pt x="20816" y="785433"/>
                  </a:lnTo>
                  <a:lnTo>
                    <a:pt x="19030" y="794016"/>
                  </a:lnTo>
                  <a:lnTo>
                    <a:pt x="17492" y="802598"/>
                  </a:lnTo>
                  <a:lnTo>
                    <a:pt x="15558" y="812867"/>
                  </a:lnTo>
                  <a:lnTo>
                    <a:pt x="14020" y="821450"/>
                  </a:lnTo>
                  <a:lnTo>
                    <a:pt x="12780" y="831768"/>
                  </a:lnTo>
                  <a:lnTo>
                    <a:pt x="11192" y="840301"/>
                  </a:lnTo>
                  <a:lnTo>
                    <a:pt x="10696" y="848883"/>
                  </a:lnTo>
                  <a:lnTo>
                    <a:pt x="9456" y="857615"/>
                  </a:lnTo>
                  <a:lnTo>
                    <a:pt x="8265" y="867785"/>
                  </a:lnTo>
                  <a:lnTo>
                    <a:pt x="6628" y="876318"/>
                  </a:lnTo>
                  <a:lnTo>
                    <a:pt x="6529" y="886636"/>
                  </a:lnTo>
                  <a:lnTo>
                    <a:pt x="5586" y="895219"/>
                  </a:lnTo>
                  <a:lnTo>
                    <a:pt x="5437" y="903801"/>
                  </a:lnTo>
                  <a:lnTo>
                    <a:pt x="4396" y="912334"/>
                  </a:lnTo>
                  <a:lnTo>
                    <a:pt x="3453" y="922653"/>
                  </a:lnTo>
                  <a:lnTo>
                    <a:pt x="3552" y="939817"/>
                  </a:lnTo>
                  <a:lnTo>
                    <a:pt x="2957" y="948350"/>
                  </a:lnTo>
                  <a:lnTo>
                    <a:pt x="2510" y="956933"/>
                  </a:lnTo>
                  <a:lnTo>
                    <a:pt x="2957" y="965515"/>
                  </a:lnTo>
                  <a:lnTo>
                    <a:pt x="2858" y="974098"/>
                  </a:lnTo>
                  <a:lnTo>
                    <a:pt x="2659" y="984367"/>
                  </a:lnTo>
                  <a:lnTo>
                    <a:pt x="2560" y="991262"/>
                  </a:lnTo>
                  <a:lnTo>
                    <a:pt x="3552" y="1001532"/>
                  </a:lnTo>
                  <a:lnTo>
                    <a:pt x="2957" y="1010114"/>
                  </a:lnTo>
                  <a:lnTo>
                    <a:pt x="3651" y="1018696"/>
                  </a:lnTo>
                  <a:lnTo>
                    <a:pt x="4197" y="1027279"/>
                  </a:lnTo>
                  <a:lnTo>
                    <a:pt x="4247" y="1035861"/>
                  </a:lnTo>
                  <a:lnTo>
                    <a:pt x="4445" y="1044394"/>
                  </a:lnTo>
                  <a:lnTo>
                    <a:pt x="5933" y="1052977"/>
                  </a:lnTo>
                  <a:lnTo>
                    <a:pt x="6181" y="1061559"/>
                  </a:lnTo>
                  <a:lnTo>
                    <a:pt x="6727" y="1070141"/>
                  </a:lnTo>
                  <a:lnTo>
                    <a:pt x="8265" y="1078724"/>
                  </a:lnTo>
                  <a:lnTo>
                    <a:pt x="8910" y="1087306"/>
                  </a:lnTo>
                  <a:lnTo>
                    <a:pt x="9952" y="1094152"/>
                  </a:lnTo>
                  <a:lnTo>
                    <a:pt x="11539" y="1104421"/>
                  </a:lnTo>
                  <a:lnTo>
                    <a:pt x="12035" y="1111317"/>
                  </a:lnTo>
                  <a:lnTo>
                    <a:pt x="12631" y="1119900"/>
                  </a:lnTo>
                  <a:lnTo>
                    <a:pt x="14268" y="1128432"/>
                  </a:lnTo>
                  <a:lnTo>
                    <a:pt x="15558" y="1135328"/>
                  </a:lnTo>
                  <a:lnTo>
                    <a:pt x="17046" y="1143911"/>
                  </a:lnTo>
                  <a:lnTo>
                    <a:pt x="18286" y="1152443"/>
                  </a:lnTo>
                  <a:lnTo>
                    <a:pt x="19427" y="1159339"/>
                  </a:lnTo>
                  <a:lnTo>
                    <a:pt x="21709" y="1167921"/>
                  </a:lnTo>
                  <a:lnTo>
                    <a:pt x="22950" y="1176454"/>
                  </a:lnTo>
                  <a:lnTo>
                    <a:pt x="24785" y="1183350"/>
                  </a:lnTo>
                  <a:lnTo>
                    <a:pt x="26273" y="1190196"/>
                  </a:lnTo>
                  <a:lnTo>
                    <a:pt x="27762" y="1198779"/>
                  </a:lnTo>
                  <a:lnTo>
                    <a:pt x="29945" y="1207361"/>
                  </a:lnTo>
                  <a:lnTo>
                    <a:pt x="31681" y="1214207"/>
                  </a:lnTo>
                  <a:lnTo>
                    <a:pt x="33566" y="1221053"/>
                  </a:lnTo>
                  <a:lnTo>
                    <a:pt x="35649" y="1231372"/>
                  </a:lnTo>
                  <a:lnTo>
                    <a:pt x="36890" y="1238218"/>
                  </a:lnTo>
                  <a:lnTo>
                    <a:pt x="38130" y="1243725"/>
                  </a:lnTo>
                  <a:lnTo>
                    <a:pt x="42148" y="1251960"/>
                  </a:lnTo>
                  <a:lnTo>
                    <a:pt x="43736" y="1258806"/>
                  </a:lnTo>
                  <a:lnTo>
                    <a:pt x="46067" y="1265652"/>
                  </a:lnTo>
                  <a:lnTo>
                    <a:pt x="47754" y="1272498"/>
                  </a:lnTo>
                  <a:lnTo>
                    <a:pt x="50632" y="1279394"/>
                  </a:lnTo>
                  <a:lnTo>
                    <a:pt x="52517" y="1286240"/>
                  </a:lnTo>
                  <a:lnTo>
                    <a:pt x="54799" y="1293086"/>
                  </a:lnTo>
                  <a:lnTo>
                    <a:pt x="58122" y="1299982"/>
                  </a:lnTo>
                  <a:lnTo>
                    <a:pt x="59710" y="1306828"/>
                  </a:lnTo>
                  <a:lnTo>
                    <a:pt x="62389" y="1313674"/>
                  </a:lnTo>
                  <a:lnTo>
                    <a:pt x="65217" y="1320520"/>
                  </a:lnTo>
                  <a:lnTo>
                    <a:pt x="66953" y="1327416"/>
                  </a:lnTo>
                  <a:lnTo>
                    <a:pt x="69930" y="1334262"/>
                  </a:lnTo>
                  <a:lnTo>
                    <a:pt x="72757" y="1341108"/>
                  </a:lnTo>
                  <a:lnTo>
                    <a:pt x="75635" y="1347954"/>
                  </a:lnTo>
                  <a:lnTo>
                    <a:pt x="78115" y="1354850"/>
                  </a:lnTo>
                  <a:lnTo>
                    <a:pt x="83175" y="1368542"/>
                  </a:lnTo>
                  <a:lnTo>
                    <a:pt x="85854" y="1375438"/>
                  </a:lnTo>
                  <a:lnTo>
                    <a:pt x="89277" y="1382284"/>
                  </a:lnTo>
                  <a:lnTo>
                    <a:pt x="91510" y="1387443"/>
                  </a:lnTo>
                  <a:lnTo>
                    <a:pt x="94585" y="1392553"/>
                  </a:lnTo>
                  <a:lnTo>
                    <a:pt x="97959" y="1399448"/>
                  </a:lnTo>
                  <a:lnTo>
                    <a:pt x="100390" y="1406294"/>
                  </a:lnTo>
                  <a:lnTo>
                    <a:pt x="103118" y="1409718"/>
                  </a:lnTo>
                  <a:lnTo>
                    <a:pt x="105996" y="1416564"/>
                  </a:lnTo>
                  <a:lnTo>
                    <a:pt x="109319" y="1423459"/>
                  </a:lnTo>
                  <a:lnTo>
                    <a:pt x="111800" y="1430305"/>
                  </a:lnTo>
                  <a:lnTo>
                    <a:pt x="114777" y="1435465"/>
                  </a:lnTo>
                  <a:lnTo>
                    <a:pt x="118100" y="1440575"/>
                  </a:lnTo>
                  <a:lnTo>
                    <a:pt x="120680" y="1447470"/>
                  </a:lnTo>
                  <a:lnTo>
                    <a:pt x="124252" y="1450893"/>
                  </a:lnTo>
                  <a:lnTo>
                    <a:pt x="127476" y="1457739"/>
                  </a:lnTo>
                  <a:lnTo>
                    <a:pt x="130155" y="1464586"/>
                  </a:lnTo>
                  <a:lnTo>
                    <a:pt x="133578" y="1468009"/>
                  </a:lnTo>
                  <a:lnTo>
                    <a:pt x="136456" y="1474904"/>
                  </a:lnTo>
                  <a:lnTo>
                    <a:pt x="139780" y="1478327"/>
                  </a:lnTo>
                  <a:lnTo>
                    <a:pt x="142955" y="1485173"/>
                  </a:lnTo>
                  <a:lnTo>
                    <a:pt x="145782" y="1490333"/>
                  </a:lnTo>
                  <a:lnTo>
                    <a:pt x="149454" y="1495492"/>
                  </a:lnTo>
                  <a:lnTo>
                    <a:pt x="152480" y="1498915"/>
                  </a:lnTo>
                  <a:lnTo>
                    <a:pt x="155903" y="1505761"/>
                  </a:lnTo>
                  <a:lnTo>
                    <a:pt x="157887" y="1509333"/>
                  </a:lnTo>
                  <a:lnTo>
                    <a:pt x="162054" y="1516030"/>
                  </a:lnTo>
                  <a:lnTo>
                    <a:pt x="165031" y="1519503"/>
                  </a:lnTo>
                  <a:lnTo>
                    <a:pt x="168702" y="1524613"/>
                  </a:lnTo>
                  <a:lnTo>
                    <a:pt x="171728" y="1529772"/>
                  </a:lnTo>
                  <a:lnTo>
                    <a:pt x="174804" y="1533195"/>
                  </a:lnTo>
                  <a:lnTo>
                    <a:pt x="177929" y="1540041"/>
                  </a:lnTo>
                  <a:lnTo>
                    <a:pt x="180658" y="1543514"/>
                  </a:lnTo>
                  <a:lnTo>
                    <a:pt x="184081" y="1546937"/>
                  </a:lnTo>
                  <a:lnTo>
                    <a:pt x="187405" y="1553783"/>
                  </a:lnTo>
                  <a:lnTo>
                    <a:pt x="190927" y="1557206"/>
                  </a:lnTo>
                  <a:lnTo>
                    <a:pt x="194151" y="1560629"/>
                  </a:lnTo>
                  <a:lnTo>
                    <a:pt x="197525" y="1567525"/>
                  </a:lnTo>
                  <a:lnTo>
                    <a:pt x="200502" y="1570948"/>
                  </a:lnTo>
                  <a:lnTo>
                    <a:pt x="203726" y="1574371"/>
                  </a:lnTo>
                  <a:lnTo>
                    <a:pt x="207050" y="1577794"/>
                  </a:lnTo>
                  <a:lnTo>
                    <a:pt x="210225" y="1581217"/>
                  </a:lnTo>
                  <a:lnTo>
                    <a:pt x="213053" y="1588063"/>
                  </a:lnTo>
                  <a:lnTo>
                    <a:pt x="216823" y="1591536"/>
                  </a:lnTo>
                  <a:lnTo>
                    <a:pt x="219899" y="1594959"/>
                  </a:lnTo>
                  <a:lnTo>
                    <a:pt x="223570" y="1598382"/>
                  </a:lnTo>
                  <a:lnTo>
                    <a:pt x="226794" y="1601805"/>
                  </a:lnTo>
                  <a:lnTo>
                    <a:pt x="230465" y="1606964"/>
                  </a:lnTo>
                  <a:lnTo>
                    <a:pt x="233393" y="1610387"/>
                  </a:lnTo>
                  <a:lnTo>
                    <a:pt x="236816" y="1615547"/>
                  </a:lnTo>
                  <a:lnTo>
                    <a:pt x="239594" y="1618970"/>
                  </a:lnTo>
                  <a:lnTo>
                    <a:pt x="243314" y="1622393"/>
                  </a:lnTo>
                  <a:lnTo>
                    <a:pt x="245944" y="1625816"/>
                  </a:lnTo>
                  <a:lnTo>
                    <a:pt x="252095" y="1632662"/>
                  </a:lnTo>
                  <a:lnTo>
                    <a:pt x="255518" y="1636085"/>
                  </a:lnTo>
                  <a:lnTo>
                    <a:pt x="258495" y="1639558"/>
                  </a:lnTo>
                  <a:lnTo>
                    <a:pt x="260926" y="1642981"/>
                  </a:lnTo>
                  <a:lnTo>
                    <a:pt x="265291" y="1645213"/>
                  </a:lnTo>
                  <a:lnTo>
                    <a:pt x="266829" y="1649827"/>
                  </a:lnTo>
                  <a:lnTo>
                    <a:pt x="270054" y="1653250"/>
                  </a:lnTo>
                  <a:lnTo>
                    <a:pt x="273030" y="1656673"/>
                  </a:lnTo>
                  <a:lnTo>
                    <a:pt x="276751" y="1660096"/>
                  </a:lnTo>
                  <a:lnTo>
                    <a:pt x="279281" y="1663569"/>
                  </a:lnTo>
                  <a:lnTo>
                    <a:pt x="283051" y="1665255"/>
                  </a:lnTo>
                  <a:lnTo>
                    <a:pt x="285234" y="1668678"/>
                  </a:lnTo>
                  <a:lnTo>
                    <a:pt x="288657" y="1670415"/>
                  </a:lnTo>
                  <a:lnTo>
                    <a:pt x="291832" y="1673838"/>
                  </a:lnTo>
                  <a:lnTo>
                    <a:pt x="294462" y="1677261"/>
                  </a:lnTo>
                  <a:lnTo>
                    <a:pt x="297339" y="1680684"/>
                  </a:lnTo>
                  <a:lnTo>
                    <a:pt x="300068" y="1684107"/>
                  </a:lnTo>
                  <a:lnTo>
                    <a:pt x="303391" y="1684107"/>
                  </a:lnTo>
                  <a:lnTo>
                    <a:pt x="305921" y="1687580"/>
                  </a:lnTo>
                  <a:lnTo>
                    <a:pt x="309642" y="1691003"/>
                  </a:lnTo>
                  <a:lnTo>
                    <a:pt x="311924" y="1692689"/>
                  </a:lnTo>
                  <a:lnTo>
                    <a:pt x="314107" y="1697849"/>
                  </a:lnTo>
                  <a:lnTo>
                    <a:pt x="317083" y="1697849"/>
                  </a:lnTo>
                  <a:lnTo>
                    <a:pt x="320259" y="1701272"/>
                  </a:lnTo>
                  <a:lnTo>
                    <a:pt x="323483" y="1704695"/>
                  </a:lnTo>
                  <a:lnTo>
                    <a:pt x="326807" y="1704893"/>
                  </a:lnTo>
                  <a:lnTo>
                    <a:pt x="328246" y="1708118"/>
                  </a:lnTo>
                  <a:lnTo>
                    <a:pt x="331371" y="1711591"/>
                  </a:lnTo>
                  <a:lnTo>
                    <a:pt x="334447" y="1715014"/>
                  </a:lnTo>
                  <a:lnTo>
                    <a:pt x="337324" y="1718437"/>
                  </a:lnTo>
                  <a:lnTo>
                    <a:pt x="339110" y="1718437"/>
                  </a:lnTo>
                  <a:lnTo>
                    <a:pt x="342087" y="1721860"/>
                  </a:lnTo>
                  <a:lnTo>
                    <a:pt x="344914" y="1723596"/>
                  </a:lnTo>
                  <a:lnTo>
                    <a:pt x="346800" y="1725283"/>
                  </a:lnTo>
                  <a:lnTo>
                    <a:pt x="350074" y="1727019"/>
                  </a:lnTo>
                  <a:lnTo>
                    <a:pt x="352505" y="1728706"/>
                  </a:lnTo>
                  <a:lnTo>
                    <a:pt x="355432" y="1732129"/>
                  </a:lnTo>
                  <a:lnTo>
                    <a:pt x="357317" y="1733865"/>
                  </a:lnTo>
                  <a:lnTo>
                    <a:pt x="360244" y="1735602"/>
                  </a:lnTo>
                  <a:lnTo>
                    <a:pt x="363320" y="1739025"/>
                  </a:lnTo>
                  <a:lnTo>
                    <a:pt x="364460" y="1739025"/>
                  </a:lnTo>
                  <a:lnTo>
                    <a:pt x="367834" y="1740711"/>
                  </a:lnTo>
                  <a:lnTo>
                    <a:pt x="370066" y="1744134"/>
                  </a:lnTo>
                  <a:lnTo>
                    <a:pt x="372547" y="1745871"/>
                  </a:lnTo>
                  <a:lnTo>
                    <a:pt x="374779" y="1747607"/>
                  </a:lnTo>
                  <a:lnTo>
                    <a:pt x="377012" y="1749294"/>
                  </a:lnTo>
                  <a:lnTo>
                    <a:pt x="379542" y="1752717"/>
                  </a:lnTo>
                  <a:lnTo>
                    <a:pt x="382022" y="1752717"/>
                  </a:lnTo>
                  <a:lnTo>
                    <a:pt x="383808" y="1754453"/>
                  </a:lnTo>
                  <a:lnTo>
                    <a:pt x="386288" y="1756140"/>
                  </a:lnTo>
                  <a:lnTo>
                    <a:pt x="388670" y="1759612"/>
                  </a:lnTo>
                  <a:lnTo>
                    <a:pt x="390753" y="1759612"/>
                  </a:lnTo>
                  <a:lnTo>
                    <a:pt x="393581" y="1761299"/>
                  </a:lnTo>
                  <a:lnTo>
                    <a:pt x="395417" y="1763036"/>
                  </a:lnTo>
                  <a:lnTo>
                    <a:pt x="397550" y="1766459"/>
                  </a:lnTo>
                  <a:lnTo>
                    <a:pt x="399286" y="1766459"/>
                  </a:lnTo>
                  <a:lnTo>
                    <a:pt x="401816" y="1768145"/>
                  </a:lnTo>
                  <a:lnTo>
                    <a:pt x="403751" y="1769882"/>
                  </a:lnTo>
                  <a:lnTo>
                    <a:pt x="405984" y="1771618"/>
                  </a:lnTo>
                  <a:lnTo>
                    <a:pt x="407521" y="1773305"/>
                  </a:lnTo>
                  <a:lnTo>
                    <a:pt x="410796" y="1773305"/>
                  </a:lnTo>
                  <a:lnTo>
                    <a:pt x="411738" y="1775041"/>
                  </a:lnTo>
                  <a:lnTo>
                    <a:pt x="414467" y="1776728"/>
                  </a:lnTo>
                  <a:lnTo>
                    <a:pt x="415905" y="1778464"/>
                  </a:lnTo>
                  <a:lnTo>
                    <a:pt x="417989" y="1780151"/>
                  </a:lnTo>
                  <a:lnTo>
                    <a:pt x="419477" y="1780151"/>
                  </a:lnTo>
                  <a:lnTo>
                    <a:pt x="421958" y="1781887"/>
                  </a:lnTo>
                  <a:lnTo>
                    <a:pt x="423595" y="1783623"/>
                  </a:lnTo>
                  <a:lnTo>
                    <a:pt x="426026" y="1783623"/>
                  </a:lnTo>
                  <a:lnTo>
                    <a:pt x="427712" y="1787046"/>
                  </a:lnTo>
                  <a:lnTo>
                    <a:pt x="430143" y="1787046"/>
                  </a:lnTo>
                  <a:lnTo>
                    <a:pt x="430639" y="1788733"/>
                  </a:lnTo>
                  <a:lnTo>
                    <a:pt x="432971" y="1788733"/>
                  </a:lnTo>
                  <a:lnTo>
                    <a:pt x="434112" y="1790469"/>
                  </a:lnTo>
                  <a:lnTo>
                    <a:pt x="436543" y="1792156"/>
                  </a:lnTo>
                  <a:lnTo>
                    <a:pt x="437982" y="1793892"/>
                  </a:lnTo>
                  <a:lnTo>
                    <a:pt x="439271" y="1793892"/>
                  </a:lnTo>
                  <a:lnTo>
                    <a:pt x="442050" y="1795629"/>
                  </a:lnTo>
                  <a:lnTo>
                    <a:pt x="443488" y="1797316"/>
                  </a:lnTo>
                  <a:lnTo>
                    <a:pt x="444828" y="1797316"/>
                  </a:lnTo>
                  <a:lnTo>
                    <a:pt x="446663" y="1799052"/>
                  </a:lnTo>
                  <a:lnTo>
                    <a:pt x="447507" y="1799052"/>
                  </a:lnTo>
                  <a:lnTo>
                    <a:pt x="449987" y="1800739"/>
                  </a:lnTo>
                  <a:lnTo>
                    <a:pt x="451128" y="1802475"/>
                  </a:lnTo>
                  <a:lnTo>
                    <a:pt x="454353" y="1802475"/>
                  </a:lnTo>
                  <a:lnTo>
                    <a:pt x="455593" y="1804162"/>
                  </a:lnTo>
                  <a:lnTo>
                    <a:pt x="457230" y="1805898"/>
                  </a:lnTo>
                  <a:lnTo>
                    <a:pt x="459016" y="1807634"/>
                  </a:lnTo>
                  <a:lnTo>
                    <a:pt x="460157" y="1807634"/>
                  </a:lnTo>
                  <a:lnTo>
                    <a:pt x="462389" y="1809321"/>
                  </a:lnTo>
                  <a:lnTo>
                    <a:pt x="463977" y="1809321"/>
                  </a:lnTo>
                  <a:lnTo>
                    <a:pt x="466309" y="1811057"/>
                  </a:lnTo>
                  <a:lnTo>
                    <a:pt x="467202" y="1811057"/>
                  </a:lnTo>
                  <a:lnTo>
                    <a:pt x="468888" y="1812744"/>
                  </a:lnTo>
                  <a:lnTo>
                    <a:pt x="470525" y="1814480"/>
                  </a:lnTo>
                  <a:lnTo>
                    <a:pt x="472460" y="1814480"/>
                  </a:lnTo>
                  <a:lnTo>
                    <a:pt x="473899" y="1816167"/>
                  </a:lnTo>
                  <a:lnTo>
                    <a:pt x="476032" y="1814629"/>
                  </a:lnTo>
                  <a:lnTo>
                    <a:pt x="476826" y="1816167"/>
                  </a:lnTo>
                  <a:lnTo>
                    <a:pt x="477074" y="1817904"/>
                  </a:lnTo>
                  <a:lnTo>
                    <a:pt x="478959" y="1819640"/>
                  </a:lnTo>
                  <a:lnTo>
                    <a:pt x="480646" y="1819640"/>
                  </a:lnTo>
                  <a:lnTo>
                    <a:pt x="482878" y="1821327"/>
                  </a:lnTo>
                  <a:lnTo>
                    <a:pt x="484565" y="1821327"/>
                  </a:lnTo>
                  <a:lnTo>
                    <a:pt x="485259" y="1823063"/>
                  </a:lnTo>
                  <a:lnTo>
                    <a:pt x="487690" y="1823063"/>
                  </a:lnTo>
                  <a:lnTo>
                    <a:pt x="488831" y="1824750"/>
                  </a:lnTo>
                  <a:lnTo>
                    <a:pt x="489625" y="1824750"/>
                  </a:lnTo>
                  <a:lnTo>
                    <a:pt x="491659" y="1826486"/>
                  </a:lnTo>
                  <a:lnTo>
                    <a:pt x="493792" y="1826486"/>
                  </a:lnTo>
                  <a:lnTo>
                    <a:pt x="495181" y="1828173"/>
                  </a:lnTo>
                  <a:lnTo>
                    <a:pt x="497017" y="1828173"/>
                  </a:lnTo>
                  <a:lnTo>
                    <a:pt x="497513" y="1829909"/>
                  </a:lnTo>
                  <a:lnTo>
                    <a:pt x="500837" y="1829909"/>
                  </a:lnTo>
                  <a:lnTo>
                    <a:pt x="501730" y="1831645"/>
                  </a:lnTo>
                  <a:lnTo>
                    <a:pt x="502821" y="1831645"/>
                  </a:lnTo>
                  <a:lnTo>
                    <a:pt x="503714" y="1833332"/>
                  </a:lnTo>
                  <a:lnTo>
                    <a:pt x="506839" y="1833332"/>
                  </a:lnTo>
                  <a:lnTo>
                    <a:pt x="507286" y="1835068"/>
                  </a:lnTo>
                  <a:lnTo>
                    <a:pt x="508873" y="1835068"/>
                  </a:lnTo>
                  <a:lnTo>
                    <a:pt x="510014" y="1836755"/>
                  </a:lnTo>
                  <a:lnTo>
                    <a:pt x="513884" y="1836755"/>
                  </a:lnTo>
                  <a:lnTo>
                    <a:pt x="514380" y="1838491"/>
                  </a:lnTo>
                  <a:lnTo>
                    <a:pt x="514727" y="1838491"/>
                  </a:lnTo>
                  <a:lnTo>
                    <a:pt x="515720" y="1840029"/>
                  </a:lnTo>
                  <a:lnTo>
                    <a:pt x="516017" y="1840178"/>
                  </a:lnTo>
                  <a:lnTo>
                    <a:pt x="519440" y="1840178"/>
                  </a:lnTo>
                  <a:lnTo>
                    <a:pt x="519837" y="1841914"/>
                  </a:lnTo>
                  <a:lnTo>
                    <a:pt x="520333" y="1841914"/>
                  </a:lnTo>
                  <a:lnTo>
                    <a:pt x="520929" y="1843651"/>
                  </a:lnTo>
                  <a:lnTo>
                    <a:pt x="521028" y="1841914"/>
                  </a:lnTo>
                  <a:lnTo>
                    <a:pt x="522020" y="1841914"/>
                  </a:lnTo>
                  <a:lnTo>
                    <a:pt x="522516" y="1843651"/>
                  </a:lnTo>
                  <a:lnTo>
                    <a:pt x="524004" y="1843651"/>
                  </a:lnTo>
                  <a:lnTo>
                    <a:pt x="523806" y="1843651"/>
                  </a:lnTo>
                  <a:lnTo>
                    <a:pt x="524004" y="1843651"/>
                  </a:lnTo>
                  <a:lnTo>
                    <a:pt x="523607" y="1843651"/>
                  </a:lnTo>
                  <a:lnTo>
                    <a:pt x="523707" y="1843651"/>
                  </a:lnTo>
                  <a:lnTo>
                    <a:pt x="522665" y="1843651"/>
                  </a:lnTo>
                  <a:lnTo>
                    <a:pt x="522863" y="1843651"/>
                  </a:lnTo>
                  <a:lnTo>
                    <a:pt x="522268" y="1841914"/>
                  </a:lnTo>
                  <a:lnTo>
                    <a:pt x="521970" y="1843651"/>
                  </a:lnTo>
                  <a:lnTo>
                    <a:pt x="521673" y="1841914"/>
                  </a:lnTo>
                  <a:lnTo>
                    <a:pt x="519986" y="1841914"/>
                  </a:lnTo>
                  <a:lnTo>
                    <a:pt x="520333" y="1841914"/>
                  </a:lnTo>
                  <a:lnTo>
                    <a:pt x="519638" y="1841914"/>
                  </a:lnTo>
                  <a:lnTo>
                    <a:pt x="519192" y="1840178"/>
                  </a:lnTo>
                  <a:lnTo>
                    <a:pt x="516315" y="1840178"/>
                  </a:lnTo>
                  <a:lnTo>
                    <a:pt x="515769" y="1838491"/>
                  </a:lnTo>
                  <a:lnTo>
                    <a:pt x="515471" y="1840178"/>
                  </a:lnTo>
                  <a:lnTo>
                    <a:pt x="514628" y="1840178"/>
                  </a:lnTo>
                  <a:lnTo>
                    <a:pt x="514578" y="1838491"/>
                  </a:lnTo>
                  <a:lnTo>
                    <a:pt x="513834" y="1838491"/>
                  </a:lnTo>
                  <a:lnTo>
                    <a:pt x="513537" y="1836755"/>
                  </a:lnTo>
                  <a:lnTo>
                    <a:pt x="509816" y="1836755"/>
                  </a:lnTo>
                  <a:lnTo>
                    <a:pt x="509221" y="1835068"/>
                  </a:lnTo>
                  <a:lnTo>
                    <a:pt x="506939" y="1835068"/>
                  </a:lnTo>
                  <a:lnTo>
                    <a:pt x="506492" y="1833332"/>
                  </a:lnTo>
                  <a:lnTo>
                    <a:pt x="502771" y="1833332"/>
                  </a:lnTo>
                  <a:lnTo>
                    <a:pt x="502077" y="1831645"/>
                  </a:lnTo>
                  <a:lnTo>
                    <a:pt x="501134" y="1831645"/>
                  </a:lnTo>
                  <a:lnTo>
                    <a:pt x="500638" y="1829909"/>
                  </a:lnTo>
                  <a:lnTo>
                    <a:pt x="498158" y="1829909"/>
                  </a:lnTo>
                  <a:lnTo>
                    <a:pt x="496818" y="1831248"/>
                  </a:lnTo>
                  <a:lnTo>
                    <a:pt x="497513" y="1829909"/>
                  </a:lnTo>
                  <a:lnTo>
                    <a:pt x="497017" y="1828173"/>
                  </a:lnTo>
                  <a:lnTo>
                    <a:pt x="493941" y="1828173"/>
                  </a:lnTo>
                  <a:lnTo>
                    <a:pt x="493792" y="1826486"/>
                  </a:lnTo>
                  <a:lnTo>
                    <a:pt x="493246" y="1826486"/>
                  </a:lnTo>
                </a:path>
              </a:pathLst>
            </a:custGeom>
            <a:noFill/>
            <a:ln w="14288" cap="flat">
              <a:solidFill>
                <a:srgbClr val="2FB0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33" name="Ovaal 332">
              <a:extLst>
                <a:ext uri="{FF2B5EF4-FFF2-40B4-BE49-F238E27FC236}">
                  <a16:creationId xmlns:a16="http://schemas.microsoft.com/office/drawing/2014/main" id="{5D0430F8-5D88-ECA5-886F-E2143AB73A4A}"/>
                </a:ext>
              </a:extLst>
            </p:cNvPr>
            <p:cNvSpPr/>
            <p:nvPr/>
          </p:nvSpPr>
          <p:spPr>
            <a:xfrm>
              <a:off x="1284186" y="5356938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5" name="Ovaal 354">
              <a:extLst>
                <a:ext uri="{FF2B5EF4-FFF2-40B4-BE49-F238E27FC236}">
                  <a16:creationId xmlns:a16="http://schemas.microsoft.com/office/drawing/2014/main" id="{CEB307D4-325B-EC69-AB89-3E21DC070DBC}"/>
                </a:ext>
              </a:extLst>
            </p:cNvPr>
            <p:cNvSpPr/>
            <p:nvPr/>
          </p:nvSpPr>
          <p:spPr>
            <a:xfrm>
              <a:off x="1779659" y="5118542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57" name="Vrije vorm 356">
              <a:extLst>
                <a:ext uri="{FF2B5EF4-FFF2-40B4-BE49-F238E27FC236}">
                  <a16:creationId xmlns:a16="http://schemas.microsoft.com/office/drawing/2014/main" id="{BF1A1044-BC93-4289-8CE0-37B0B9E056CF}"/>
                </a:ext>
              </a:extLst>
            </p:cNvPr>
            <p:cNvSpPr/>
            <p:nvPr/>
          </p:nvSpPr>
          <p:spPr>
            <a:xfrm flipV="1">
              <a:off x="568208" y="6189987"/>
              <a:ext cx="2790653" cy="156161"/>
            </a:xfrm>
            <a:custGeom>
              <a:avLst/>
              <a:gdLst>
                <a:gd name="connsiteX0" fmla="*/ -45 w 1887636"/>
                <a:gd name="connsiteY0" fmla="*/ 3718600 h 4511377"/>
                <a:gd name="connsiteX1" fmla="*/ 551 w 1887636"/>
                <a:gd name="connsiteY1" fmla="*/ 3850908 h 4511377"/>
                <a:gd name="connsiteX2" fmla="*/ 1195 w 1887636"/>
                <a:gd name="connsiteY2" fmla="*/ 3978156 h 4511377"/>
                <a:gd name="connsiteX3" fmla="*/ 1791 w 1887636"/>
                <a:gd name="connsiteY3" fmla="*/ 4097467 h 4511377"/>
                <a:gd name="connsiteX4" fmla="*/ 2436 w 1887636"/>
                <a:gd name="connsiteY4" fmla="*/ 4209187 h 4511377"/>
                <a:gd name="connsiteX5" fmla="*/ 3031 w 1887636"/>
                <a:gd name="connsiteY5" fmla="*/ 4300369 h 4511377"/>
                <a:gd name="connsiteX6" fmla="*/ 3626 w 1887636"/>
                <a:gd name="connsiteY6" fmla="*/ 4373593 h 4511377"/>
                <a:gd name="connsiteX7" fmla="*/ 4271 w 1887636"/>
                <a:gd name="connsiteY7" fmla="*/ 4427419 h 4511377"/>
                <a:gd name="connsiteX8" fmla="*/ 4867 w 1887636"/>
                <a:gd name="connsiteY8" fmla="*/ 4462890 h 4511377"/>
                <a:gd name="connsiteX9" fmla="*/ 5511 w 1887636"/>
                <a:gd name="connsiteY9" fmla="*/ 4474002 h 4511377"/>
                <a:gd name="connsiteX10" fmla="*/ 6107 w 1887636"/>
                <a:gd name="connsiteY10" fmla="*/ 4455101 h 4511377"/>
                <a:gd name="connsiteX11" fmla="*/ 6752 w 1887636"/>
                <a:gd name="connsiteY11" fmla="*/ 4406037 h 4511377"/>
                <a:gd name="connsiteX12" fmla="*/ 7347 w 1887636"/>
                <a:gd name="connsiteY12" fmla="*/ 4328944 h 4511377"/>
                <a:gd name="connsiteX13" fmla="*/ 7992 w 1887636"/>
                <a:gd name="connsiteY13" fmla="*/ 4221391 h 4511377"/>
                <a:gd name="connsiteX14" fmla="*/ 8587 w 1887636"/>
                <a:gd name="connsiteY14" fmla="*/ 4090373 h 4511377"/>
                <a:gd name="connsiteX15" fmla="*/ 9232 w 1887636"/>
                <a:gd name="connsiteY15" fmla="*/ 3929936 h 4511377"/>
                <a:gd name="connsiteX16" fmla="*/ 9827 w 1887636"/>
                <a:gd name="connsiteY16" fmla="*/ 3748217 h 4511377"/>
                <a:gd name="connsiteX17" fmla="*/ 10472 w 1887636"/>
                <a:gd name="connsiteY17" fmla="*/ 3545067 h 4511377"/>
                <a:gd name="connsiteX18" fmla="*/ 11068 w 1887636"/>
                <a:gd name="connsiteY18" fmla="*/ 3325595 h 4511377"/>
                <a:gd name="connsiteX19" fmla="*/ 11713 w 1887636"/>
                <a:gd name="connsiteY19" fmla="*/ 3091538 h 4511377"/>
                <a:gd name="connsiteX20" fmla="*/ 12308 w 1887636"/>
                <a:gd name="connsiteY20" fmla="*/ 2847906 h 4511377"/>
                <a:gd name="connsiteX21" fmla="*/ 14788 w 1887636"/>
                <a:gd name="connsiteY21" fmla="*/ 1822430 h 4511377"/>
                <a:gd name="connsiteX22" fmla="*/ 15433 w 1887636"/>
                <a:gd name="connsiteY22" fmla="*/ 1575872 h 4511377"/>
                <a:gd name="connsiteX23" fmla="*/ 16029 w 1887636"/>
                <a:gd name="connsiteY23" fmla="*/ 1335763 h 4511377"/>
                <a:gd name="connsiteX24" fmla="*/ 16674 w 1887636"/>
                <a:gd name="connsiteY24" fmla="*/ 1104484 h 4511377"/>
                <a:gd name="connsiteX25" fmla="*/ 17269 w 1887636"/>
                <a:gd name="connsiteY25" fmla="*/ 889824 h 4511377"/>
                <a:gd name="connsiteX26" fmla="*/ 17914 w 1887636"/>
                <a:gd name="connsiteY26" fmla="*/ 692825 h 4511377"/>
                <a:gd name="connsiteX27" fmla="*/ 18509 w 1887636"/>
                <a:gd name="connsiteY27" fmla="*/ 518002 h 4511377"/>
                <a:gd name="connsiteX28" fmla="*/ 19154 w 1887636"/>
                <a:gd name="connsiteY28" fmla="*/ 365750 h 4511377"/>
                <a:gd name="connsiteX29" fmla="*/ 19749 w 1887636"/>
                <a:gd name="connsiteY29" fmla="*/ 238006 h 4511377"/>
                <a:gd name="connsiteX30" fmla="*/ 20394 w 1887636"/>
                <a:gd name="connsiteY30" fmla="*/ 137547 h 4511377"/>
                <a:gd name="connsiteX31" fmla="*/ 20990 w 1887636"/>
                <a:gd name="connsiteY31" fmla="*/ 64820 h 4511377"/>
                <a:gd name="connsiteX32" fmla="*/ 21635 w 1887636"/>
                <a:gd name="connsiteY32" fmla="*/ 21610 h 4511377"/>
                <a:gd name="connsiteX33" fmla="*/ 22230 w 1887636"/>
                <a:gd name="connsiteY33" fmla="*/ 8414 h 4511377"/>
                <a:gd name="connsiteX34" fmla="*/ 22875 w 1887636"/>
                <a:gd name="connsiteY34" fmla="*/ 25182 h 4511377"/>
                <a:gd name="connsiteX35" fmla="*/ 23470 w 1887636"/>
                <a:gd name="connsiteY35" fmla="*/ 69632 h 4511377"/>
                <a:gd name="connsiteX36" fmla="*/ 24115 w 1887636"/>
                <a:gd name="connsiteY36" fmla="*/ 144344 h 4511377"/>
                <a:gd name="connsiteX37" fmla="*/ 24710 w 1887636"/>
                <a:gd name="connsiteY37" fmla="*/ 246291 h 4511377"/>
                <a:gd name="connsiteX38" fmla="*/ 25355 w 1887636"/>
                <a:gd name="connsiteY38" fmla="*/ 375573 h 4511377"/>
                <a:gd name="connsiteX39" fmla="*/ 25951 w 1887636"/>
                <a:gd name="connsiteY39" fmla="*/ 527179 h 4511377"/>
                <a:gd name="connsiteX40" fmla="*/ 26595 w 1887636"/>
                <a:gd name="connsiteY40" fmla="*/ 699622 h 4511377"/>
                <a:gd name="connsiteX41" fmla="*/ 27191 w 1887636"/>
                <a:gd name="connsiteY41" fmla="*/ 897414 h 4511377"/>
                <a:gd name="connsiteX42" fmla="*/ 27836 w 1887636"/>
                <a:gd name="connsiteY42" fmla="*/ 1113562 h 4511377"/>
                <a:gd name="connsiteX43" fmla="*/ 28431 w 1887636"/>
                <a:gd name="connsiteY43" fmla="*/ 1342013 h 4511377"/>
                <a:gd name="connsiteX44" fmla="*/ 29076 w 1887636"/>
                <a:gd name="connsiteY44" fmla="*/ 1578997 h 4511377"/>
                <a:gd name="connsiteX45" fmla="*/ 29671 w 1887636"/>
                <a:gd name="connsiteY45" fmla="*/ 1828185 h 4511377"/>
                <a:gd name="connsiteX46" fmla="*/ 30316 w 1887636"/>
                <a:gd name="connsiteY46" fmla="*/ 2082731 h 4511377"/>
                <a:gd name="connsiteX47" fmla="*/ 30912 w 1887636"/>
                <a:gd name="connsiteY47" fmla="*/ 2340055 h 4511377"/>
                <a:gd name="connsiteX48" fmla="*/ 31556 w 1887636"/>
                <a:gd name="connsiteY48" fmla="*/ 2591872 h 4511377"/>
                <a:gd name="connsiteX49" fmla="*/ 32152 w 1887636"/>
                <a:gd name="connsiteY49" fmla="*/ 2840316 h 4511377"/>
                <a:gd name="connsiteX50" fmla="*/ 32797 w 1887636"/>
                <a:gd name="connsiteY50" fmla="*/ 3084146 h 4511377"/>
                <a:gd name="connsiteX51" fmla="*/ 33392 w 1887636"/>
                <a:gd name="connsiteY51" fmla="*/ 3313291 h 4511377"/>
                <a:gd name="connsiteX52" fmla="*/ 34037 w 1887636"/>
                <a:gd name="connsiteY52" fmla="*/ 3531573 h 4511377"/>
                <a:gd name="connsiteX53" fmla="*/ 34632 w 1887636"/>
                <a:gd name="connsiteY53" fmla="*/ 3731350 h 4511377"/>
                <a:gd name="connsiteX54" fmla="*/ 35277 w 1887636"/>
                <a:gd name="connsiteY54" fmla="*/ 3913366 h 4511377"/>
                <a:gd name="connsiteX55" fmla="*/ 35872 w 1887636"/>
                <a:gd name="connsiteY55" fmla="*/ 4075490 h 4511377"/>
                <a:gd name="connsiteX56" fmla="*/ 36517 w 1887636"/>
                <a:gd name="connsiteY56" fmla="*/ 4212164 h 4511377"/>
                <a:gd name="connsiteX57" fmla="*/ 37113 w 1887636"/>
                <a:gd name="connsiteY57" fmla="*/ 4323884 h 4511377"/>
                <a:gd name="connsiteX58" fmla="*/ 37758 w 1887636"/>
                <a:gd name="connsiteY58" fmla="*/ 4408319 h 4511377"/>
                <a:gd name="connsiteX59" fmla="*/ 38353 w 1887636"/>
                <a:gd name="connsiteY59" fmla="*/ 4465420 h 4511377"/>
                <a:gd name="connsiteX60" fmla="*/ 38998 w 1887636"/>
                <a:gd name="connsiteY60" fmla="*/ 4496426 h 4511377"/>
                <a:gd name="connsiteX61" fmla="*/ 39593 w 1887636"/>
                <a:gd name="connsiteY61" fmla="*/ 4494392 h 4511377"/>
                <a:gd name="connsiteX62" fmla="*/ 40238 w 1887636"/>
                <a:gd name="connsiteY62" fmla="*/ 4467305 h 4511377"/>
                <a:gd name="connsiteX63" fmla="*/ 40833 w 1887636"/>
                <a:gd name="connsiteY63" fmla="*/ 4406682 h 4511377"/>
                <a:gd name="connsiteX64" fmla="*/ 41429 w 1887636"/>
                <a:gd name="connsiteY64" fmla="*/ 4322842 h 4511377"/>
                <a:gd name="connsiteX65" fmla="*/ 42074 w 1887636"/>
                <a:gd name="connsiteY65" fmla="*/ 4209832 h 4511377"/>
                <a:gd name="connsiteX66" fmla="*/ 42669 w 1887636"/>
                <a:gd name="connsiteY66" fmla="*/ 4071918 h 4511377"/>
                <a:gd name="connsiteX67" fmla="*/ 43314 w 1887636"/>
                <a:gd name="connsiteY67" fmla="*/ 3910241 h 4511377"/>
                <a:gd name="connsiteX68" fmla="*/ 43909 w 1887636"/>
                <a:gd name="connsiteY68" fmla="*/ 3729217 h 4511377"/>
                <a:gd name="connsiteX69" fmla="*/ 44554 w 1887636"/>
                <a:gd name="connsiteY69" fmla="*/ 3527802 h 4511377"/>
                <a:gd name="connsiteX70" fmla="*/ 45149 w 1887636"/>
                <a:gd name="connsiteY70" fmla="*/ 3310265 h 4511377"/>
                <a:gd name="connsiteX71" fmla="*/ 45794 w 1887636"/>
                <a:gd name="connsiteY71" fmla="*/ 3079880 h 4511377"/>
                <a:gd name="connsiteX72" fmla="*/ 46390 w 1887636"/>
                <a:gd name="connsiteY72" fmla="*/ 2837290 h 4511377"/>
                <a:gd name="connsiteX73" fmla="*/ 48870 w 1887636"/>
                <a:gd name="connsiteY73" fmla="*/ 1846293 h 4511377"/>
                <a:gd name="connsiteX74" fmla="*/ 49515 w 1887636"/>
                <a:gd name="connsiteY74" fmla="*/ 1586042 h 4511377"/>
                <a:gd name="connsiteX75" fmla="*/ 50110 w 1887636"/>
                <a:gd name="connsiteY75" fmla="*/ 1347718 h 4511377"/>
                <a:gd name="connsiteX76" fmla="*/ 50755 w 1887636"/>
                <a:gd name="connsiteY76" fmla="*/ 1123385 h 4511377"/>
                <a:gd name="connsiteX77" fmla="*/ 51351 w 1887636"/>
                <a:gd name="connsiteY77" fmla="*/ 913289 h 4511377"/>
                <a:gd name="connsiteX78" fmla="*/ 51995 w 1887636"/>
                <a:gd name="connsiteY78" fmla="*/ 719614 h 4511377"/>
                <a:gd name="connsiteX79" fmla="*/ 52591 w 1887636"/>
                <a:gd name="connsiteY79" fmla="*/ 545386 h 4511377"/>
                <a:gd name="connsiteX80" fmla="*/ 53236 w 1887636"/>
                <a:gd name="connsiteY80" fmla="*/ 393284 h 4511377"/>
                <a:gd name="connsiteX81" fmla="*/ 53831 w 1887636"/>
                <a:gd name="connsiteY81" fmla="*/ 264398 h 4511377"/>
                <a:gd name="connsiteX82" fmla="*/ 54476 w 1887636"/>
                <a:gd name="connsiteY82" fmla="*/ 161905 h 4511377"/>
                <a:gd name="connsiteX83" fmla="*/ 55071 w 1887636"/>
                <a:gd name="connsiteY83" fmla="*/ 84118 h 4511377"/>
                <a:gd name="connsiteX84" fmla="*/ 55716 w 1887636"/>
                <a:gd name="connsiteY84" fmla="*/ 35997 h 4511377"/>
                <a:gd name="connsiteX85" fmla="*/ 56311 w 1887636"/>
                <a:gd name="connsiteY85" fmla="*/ 13871 h 4511377"/>
                <a:gd name="connsiteX86" fmla="*/ 56956 w 1887636"/>
                <a:gd name="connsiteY86" fmla="*/ 18832 h 4511377"/>
                <a:gd name="connsiteX87" fmla="*/ 57552 w 1887636"/>
                <a:gd name="connsiteY87" fmla="*/ 52517 h 4511377"/>
                <a:gd name="connsiteX88" fmla="*/ 58197 w 1887636"/>
                <a:gd name="connsiteY88" fmla="*/ 112643 h 4511377"/>
                <a:gd name="connsiteX89" fmla="*/ 58792 w 1887636"/>
                <a:gd name="connsiteY89" fmla="*/ 201295 h 4511377"/>
                <a:gd name="connsiteX90" fmla="*/ 59437 w 1887636"/>
                <a:gd name="connsiteY90" fmla="*/ 312619 h 4511377"/>
                <a:gd name="connsiteX91" fmla="*/ 60032 w 1887636"/>
                <a:gd name="connsiteY91" fmla="*/ 447507 h 4511377"/>
                <a:gd name="connsiteX92" fmla="*/ 60677 w 1887636"/>
                <a:gd name="connsiteY92" fmla="*/ 604223 h 4511377"/>
                <a:gd name="connsiteX93" fmla="*/ 61272 w 1887636"/>
                <a:gd name="connsiteY93" fmla="*/ 783709 h 4511377"/>
                <a:gd name="connsiteX94" fmla="*/ 61917 w 1887636"/>
                <a:gd name="connsiteY94" fmla="*/ 979270 h 4511377"/>
                <a:gd name="connsiteX95" fmla="*/ 62513 w 1887636"/>
                <a:gd name="connsiteY95" fmla="*/ 1192143 h 4511377"/>
                <a:gd name="connsiteX96" fmla="*/ 63158 w 1887636"/>
                <a:gd name="connsiteY96" fmla="*/ 1417469 h 4511377"/>
                <a:gd name="connsiteX97" fmla="*/ 63753 w 1887636"/>
                <a:gd name="connsiteY97" fmla="*/ 1654304 h 4511377"/>
                <a:gd name="connsiteX98" fmla="*/ 64398 w 1887636"/>
                <a:gd name="connsiteY98" fmla="*/ 1898085 h 4511377"/>
                <a:gd name="connsiteX99" fmla="*/ 64993 w 1887636"/>
                <a:gd name="connsiteY99" fmla="*/ 2146132 h 4511377"/>
                <a:gd name="connsiteX100" fmla="*/ 65638 w 1887636"/>
                <a:gd name="connsiteY100" fmla="*/ 2398346 h 4511377"/>
                <a:gd name="connsiteX101" fmla="*/ 66233 w 1887636"/>
                <a:gd name="connsiteY101" fmla="*/ 2644904 h 4511377"/>
                <a:gd name="connsiteX102" fmla="*/ 66878 w 1887636"/>
                <a:gd name="connsiteY102" fmla="*/ 2888338 h 4511377"/>
                <a:gd name="connsiteX103" fmla="*/ 67474 w 1887636"/>
                <a:gd name="connsiteY103" fmla="*/ 3123784 h 4511377"/>
                <a:gd name="connsiteX104" fmla="*/ 68119 w 1887636"/>
                <a:gd name="connsiteY104" fmla="*/ 3349556 h 4511377"/>
                <a:gd name="connsiteX105" fmla="*/ 68714 w 1887636"/>
                <a:gd name="connsiteY105" fmla="*/ 3561735 h 4511377"/>
                <a:gd name="connsiteX106" fmla="*/ 69359 w 1887636"/>
                <a:gd name="connsiteY106" fmla="*/ 3758833 h 4511377"/>
                <a:gd name="connsiteX107" fmla="*/ 69954 w 1887636"/>
                <a:gd name="connsiteY107" fmla="*/ 3937278 h 4511377"/>
                <a:gd name="connsiteX108" fmla="*/ 70599 w 1887636"/>
                <a:gd name="connsiteY108" fmla="*/ 4093647 h 4511377"/>
                <a:gd name="connsiteX109" fmla="*/ 71194 w 1887636"/>
                <a:gd name="connsiteY109" fmla="*/ 4227295 h 4511377"/>
                <a:gd name="connsiteX110" fmla="*/ 71839 w 1887636"/>
                <a:gd name="connsiteY110" fmla="*/ 4337080 h 4511377"/>
                <a:gd name="connsiteX111" fmla="*/ 72435 w 1887636"/>
                <a:gd name="connsiteY111" fmla="*/ 4419482 h 4511377"/>
                <a:gd name="connsiteX112" fmla="*/ 73079 w 1887636"/>
                <a:gd name="connsiteY112" fmla="*/ 4475689 h 4511377"/>
                <a:gd name="connsiteX113" fmla="*/ 73675 w 1887636"/>
                <a:gd name="connsiteY113" fmla="*/ 4504165 h 4511377"/>
                <a:gd name="connsiteX114" fmla="*/ 74320 w 1887636"/>
                <a:gd name="connsiteY114" fmla="*/ 4505950 h 4511377"/>
                <a:gd name="connsiteX115" fmla="*/ 74915 w 1887636"/>
                <a:gd name="connsiteY115" fmla="*/ 4478864 h 4511377"/>
                <a:gd name="connsiteX116" fmla="*/ 75560 w 1887636"/>
                <a:gd name="connsiteY116" fmla="*/ 4424740 h 4511377"/>
                <a:gd name="connsiteX117" fmla="*/ 76155 w 1887636"/>
                <a:gd name="connsiteY117" fmla="*/ 4344026 h 4511377"/>
                <a:gd name="connsiteX118" fmla="*/ 76800 w 1887636"/>
                <a:gd name="connsiteY118" fmla="*/ 4234984 h 4511377"/>
                <a:gd name="connsiteX119" fmla="*/ 77395 w 1887636"/>
                <a:gd name="connsiteY119" fmla="*/ 4107091 h 4511377"/>
                <a:gd name="connsiteX120" fmla="*/ 78040 w 1887636"/>
                <a:gd name="connsiteY120" fmla="*/ 3951516 h 4511377"/>
                <a:gd name="connsiteX121" fmla="*/ 78636 w 1887636"/>
                <a:gd name="connsiteY121" fmla="*/ 3777536 h 4511377"/>
                <a:gd name="connsiteX122" fmla="*/ 79231 w 1887636"/>
                <a:gd name="connsiteY122" fmla="*/ 3586689 h 4511377"/>
                <a:gd name="connsiteX123" fmla="*/ 79876 w 1887636"/>
                <a:gd name="connsiteY123" fmla="*/ 3379073 h 4511377"/>
                <a:gd name="connsiteX124" fmla="*/ 80471 w 1887636"/>
                <a:gd name="connsiteY124" fmla="*/ 3159354 h 4511377"/>
                <a:gd name="connsiteX125" fmla="*/ 81116 w 1887636"/>
                <a:gd name="connsiteY125" fmla="*/ 2927231 h 4511377"/>
                <a:gd name="connsiteX126" fmla="*/ 81711 w 1887636"/>
                <a:gd name="connsiteY126" fmla="*/ 2699475 h 4511377"/>
                <a:gd name="connsiteX127" fmla="*/ 83597 w 1887636"/>
                <a:gd name="connsiteY127" fmla="*/ 1910041 h 4511377"/>
                <a:gd name="connsiteX128" fmla="*/ 84192 w 1887636"/>
                <a:gd name="connsiteY128" fmla="*/ 1715522 h 4511377"/>
                <a:gd name="connsiteX129" fmla="*/ 84837 w 1887636"/>
                <a:gd name="connsiteY129" fmla="*/ 1482755 h 4511377"/>
                <a:gd name="connsiteX130" fmla="*/ 85432 w 1887636"/>
                <a:gd name="connsiteY130" fmla="*/ 1257777 h 4511377"/>
                <a:gd name="connsiteX131" fmla="*/ 86077 w 1887636"/>
                <a:gd name="connsiteY131" fmla="*/ 1044258 h 4511377"/>
                <a:gd name="connsiteX132" fmla="*/ 86672 w 1887636"/>
                <a:gd name="connsiteY132" fmla="*/ 848648 h 4511377"/>
                <a:gd name="connsiteX133" fmla="*/ 87317 w 1887636"/>
                <a:gd name="connsiteY133" fmla="*/ 667375 h 4511377"/>
                <a:gd name="connsiteX134" fmla="*/ 87913 w 1887636"/>
                <a:gd name="connsiteY134" fmla="*/ 505054 h 4511377"/>
                <a:gd name="connsiteX135" fmla="*/ 88558 w 1887636"/>
                <a:gd name="connsiteY135" fmla="*/ 362526 h 4511377"/>
                <a:gd name="connsiteX136" fmla="*/ 89153 w 1887636"/>
                <a:gd name="connsiteY136" fmla="*/ 243860 h 4511377"/>
                <a:gd name="connsiteX137" fmla="*/ 89798 w 1887636"/>
                <a:gd name="connsiteY137" fmla="*/ 148908 h 4511377"/>
                <a:gd name="connsiteX138" fmla="*/ 90393 w 1887636"/>
                <a:gd name="connsiteY138" fmla="*/ 77818 h 4511377"/>
                <a:gd name="connsiteX139" fmla="*/ 91038 w 1887636"/>
                <a:gd name="connsiteY139" fmla="*/ 31135 h 4511377"/>
                <a:gd name="connsiteX140" fmla="*/ 91633 w 1887636"/>
                <a:gd name="connsiteY140" fmla="*/ 11986 h 4511377"/>
                <a:gd name="connsiteX141" fmla="*/ 92278 w 1887636"/>
                <a:gd name="connsiteY141" fmla="*/ 18435 h 4511377"/>
                <a:gd name="connsiteX142" fmla="*/ 92874 w 1887636"/>
                <a:gd name="connsiteY142" fmla="*/ 51723 h 4511377"/>
                <a:gd name="connsiteX143" fmla="*/ 93519 w 1887636"/>
                <a:gd name="connsiteY143" fmla="*/ 110262 h 4511377"/>
                <a:gd name="connsiteX144" fmla="*/ 94114 w 1887636"/>
                <a:gd name="connsiteY144" fmla="*/ 193110 h 4511377"/>
                <a:gd name="connsiteX145" fmla="*/ 94759 w 1887636"/>
                <a:gd name="connsiteY145" fmla="*/ 301705 h 4511377"/>
                <a:gd name="connsiteX146" fmla="*/ 95354 w 1887636"/>
                <a:gd name="connsiteY146" fmla="*/ 432326 h 4511377"/>
                <a:gd name="connsiteX147" fmla="*/ 95999 w 1887636"/>
                <a:gd name="connsiteY147" fmla="*/ 584478 h 4511377"/>
                <a:gd name="connsiteX148" fmla="*/ 96594 w 1887636"/>
                <a:gd name="connsiteY148" fmla="*/ 755829 h 4511377"/>
                <a:gd name="connsiteX149" fmla="*/ 97239 w 1887636"/>
                <a:gd name="connsiteY149" fmla="*/ 945833 h 4511377"/>
                <a:gd name="connsiteX150" fmla="*/ 97835 w 1887636"/>
                <a:gd name="connsiteY150" fmla="*/ 1150571 h 4511377"/>
                <a:gd name="connsiteX151" fmla="*/ 98479 w 1887636"/>
                <a:gd name="connsiteY151" fmla="*/ 1368505 h 4511377"/>
                <a:gd name="connsiteX152" fmla="*/ 99075 w 1887636"/>
                <a:gd name="connsiteY152" fmla="*/ 1599337 h 4511377"/>
                <a:gd name="connsiteX153" fmla="*/ 99720 w 1887636"/>
                <a:gd name="connsiteY153" fmla="*/ 1837710 h 4511377"/>
                <a:gd name="connsiteX154" fmla="*/ 100315 w 1887636"/>
                <a:gd name="connsiteY154" fmla="*/ 2080300 h 4511377"/>
                <a:gd name="connsiteX155" fmla="*/ 100960 w 1887636"/>
                <a:gd name="connsiteY155" fmla="*/ 2325619 h 4511377"/>
                <a:gd name="connsiteX156" fmla="*/ 101555 w 1887636"/>
                <a:gd name="connsiteY156" fmla="*/ 2569201 h 4511377"/>
                <a:gd name="connsiteX157" fmla="*/ 102200 w 1887636"/>
                <a:gd name="connsiteY157" fmla="*/ 2809260 h 4511377"/>
                <a:gd name="connsiteX158" fmla="*/ 102795 w 1887636"/>
                <a:gd name="connsiteY158" fmla="*/ 3041780 h 4511377"/>
                <a:gd name="connsiteX159" fmla="*/ 103440 w 1887636"/>
                <a:gd name="connsiteY159" fmla="*/ 3265666 h 4511377"/>
                <a:gd name="connsiteX160" fmla="*/ 104036 w 1887636"/>
                <a:gd name="connsiteY160" fmla="*/ 3477895 h 4511377"/>
                <a:gd name="connsiteX161" fmla="*/ 104681 w 1887636"/>
                <a:gd name="connsiteY161" fmla="*/ 3674150 h 4511377"/>
                <a:gd name="connsiteX162" fmla="*/ 105276 w 1887636"/>
                <a:gd name="connsiteY162" fmla="*/ 3855621 h 4511377"/>
                <a:gd name="connsiteX163" fmla="*/ 105921 w 1887636"/>
                <a:gd name="connsiteY163" fmla="*/ 4016554 h 4511377"/>
                <a:gd name="connsiteX164" fmla="*/ 106516 w 1887636"/>
                <a:gd name="connsiteY164" fmla="*/ 4157395 h 4511377"/>
                <a:gd name="connsiteX165" fmla="*/ 107161 w 1887636"/>
                <a:gd name="connsiteY165" fmla="*/ 4275465 h 4511377"/>
                <a:gd name="connsiteX166" fmla="*/ 107756 w 1887636"/>
                <a:gd name="connsiteY166" fmla="*/ 4371509 h 4511377"/>
                <a:gd name="connsiteX167" fmla="*/ 108401 w 1887636"/>
                <a:gd name="connsiteY167" fmla="*/ 4442203 h 4511377"/>
                <a:gd name="connsiteX168" fmla="*/ 108997 w 1887636"/>
                <a:gd name="connsiteY168" fmla="*/ 4486801 h 4511377"/>
                <a:gd name="connsiteX169" fmla="*/ 109642 w 1887636"/>
                <a:gd name="connsiteY169" fmla="*/ 4505256 h 4511377"/>
                <a:gd name="connsiteX170" fmla="*/ 110237 w 1887636"/>
                <a:gd name="connsiteY170" fmla="*/ 4497170 h 4511377"/>
                <a:gd name="connsiteX171" fmla="*/ 110882 w 1887636"/>
                <a:gd name="connsiteY171" fmla="*/ 4465122 h 4511377"/>
                <a:gd name="connsiteX172" fmla="*/ 111477 w 1887636"/>
                <a:gd name="connsiteY172" fmla="*/ 4406930 h 4511377"/>
                <a:gd name="connsiteX173" fmla="*/ 112122 w 1887636"/>
                <a:gd name="connsiteY173" fmla="*/ 4323686 h 4511377"/>
                <a:gd name="connsiteX174" fmla="*/ 112717 w 1887636"/>
                <a:gd name="connsiteY174" fmla="*/ 4214644 h 4511377"/>
                <a:gd name="connsiteX175" fmla="*/ 113362 w 1887636"/>
                <a:gd name="connsiteY175" fmla="*/ 4087595 h 4511377"/>
                <a:gd name="connsiteX176" fmla="*/ 113958 w 1887636"/>
                <a:gd name="connsiteY176" fmla="*/ 3937278 h 4511377"/>
                <a:gd name="connsiteX177" fmla="*/ 114602 w 1887636"/>
                <a:gd name="connsiteY177" fmla="*/ 3766820 h 4511377"/>
                <a:gd name="connsiteX178" fmla="*/ 115198 w 1887636"/>
                <a:gd name="connsiteY178" fmla="*/ 3581827 h 4511377"/>
                <a:gd name="connsiteX179" fmla="*/ 115843 w 1887636"/>
                <a:gd name="connsiteY179" fmla="*/ 3380215 h 4511377"/>
                <a:gd name="connsiteX180" fmla="*/ 116438 w 1887636"/>
                <a:gd name="connsiteY180" fmla="*/ 3167291 h 4511377"/>
                <a:gd name="connsiteX181" fmla="*/ 117033 w 1887636"/>
                <a:gd name="connsiteY181" fmla="*/ 2941767 h 4511377"/>
                <a:gd name="connsiteX182" fmla="*/ 117678 w 1887636"/>
                <a:gd name="connsiteY182" fmla="*/ 2714258 h 4511377"/>
                <a:gd name="connsiteX183" fmla="*/ 120159 w 1887636"/>
                <a:gd name="connsiteY183" fmla="*/ 1766620 h 4511377"/>
                <a:gd name="connsiteX184" fmla="*/ 120754 w 1887636"/>
                <a:gd name="connsiteY184" fmla="*/ 1537375 h 4511377"/>
                <a:gd name="connsiteX185" fmla="*/ 121399 w 1887636"/>
                <a:gd name="connsiteY185" fmla="*/ 1318151 h 4511377"/>
                <a:gd name="connsiteX186" fmla="*/ 121994 w 1887636"/>
                <a:gd name="connsiteY186" fmla="*/ 1108105 h 4511377"/>
                <a:gd name="connsiteX187" fmla="*/ 122639 w 1887636"/>
                <a:gd name="connsiteY187" fmla="*/ 909122 h 4511377"/>
                <a:gd name="connsiteX188" fmla="*/ 123235 w 1887636"/>
                <a:gd name="connsiteY188" fmla="*/ 730082 h 4511377"/>
                <a:gd name="connsiteX189" fmla="*/ 123879 w 1887636"/>
                <a:gd name="connsiteY189" fmla="*/ 564039 h 4511377"/>
                <a:gd name="connsiteX190" fmla="*/ 124475 w 1887636"/>
                <a:gd name="connsiteY190" fmla="*/ 418188 h 4511377"/>
                <a:gd name="connsiteX191" fmla="*/ 125120 w 1887636"/>
                <a:gd name="connsiteY191" fmla="*/ 293569 h 4511377"/>
                <a:gd name="connsiteX192" fmla="*/ 125715 w 1887636"/>
                <a:gd name="connsiteY192" fmla="*/ 190133 h 4511377"/>
                <a:gd name="connsiteX193" fmla="*/ 126360 w 1887636"/>
                <a:gd name="connsiteY193" fmla="*/ 108476 h 4511377"/>
                <a:gd name="connsiteX194" fmla="*/ 126955 w 1887636"/>
                <a:gd name="connsiteY194" fmla="*/ 50532 h 4511377"/>
                <a:gd name="connsiteX195" fmla="*/ 127600 w 1887636"/>
                <a:gd name="connsiteY195" fmla="*/ 18435 h 4511377"/>
                <a:gd name="connsiteX196" fmla="*/ 128195 w 1887636"/>
                <a:gd name="connsiteY196" fmla="*/ 9307 h 4511377"/>
                <a:gd name="connsiteX197" fmla="*/ 128840 w 1887636"/>
                <a:gd name="connsiteY197" fmla="*/ 26621 h 4511377"/>
                <a:gd name="connsiteX198" fmla="*/ 129436 w 1887636"/>
                <a:gd name="connsiteY198" fmla="*/ 67846 h 4511377"/>
                <a:gd name="connsiteX199" fmla="*/ 130081 w 1887636"/>
                <a:gd name="connsiteY199" fmla="*/ 132388 h 4511377"/>
                <a:gd name="connsiteX200" fmla="*/ 130676 w 1887636"/>
                <a:gd name="connsiteY200" fmla="*/ 221784 h 4511377"/>
                <a:gd name="connsiteX201" fmla="*/ 131321 w 1887636"/>
                <a:gd name="connsiteY201" fmla="*/ 334149 h 4511377"/>
                <a:gd name="connsiteX202" fmla="*/ 131916 w 1887636"/>
                <a:gd name="connsiteY202" fmla="*/ 464225 h 4511377"/>
                <a:gd name="connsiteX203" fmla="*/ 132561 w 1887636"/>
                <a:gd name="connsiteY203" fmla="*/ 617468 h 4511377"/>
                <a:gd name="connsiteX204" fmla="*/ 133156 w 1887636"/>
                <a:gd name="connsiteY204" fmla="*/ 788869 h 4511377"/>
                <a:gd name="connsiteX205" fmla="*/ 133801 w 1887636"/>
                <a:gd name="connsiteY205" fmla="*/ 976888 h 4511377"/>
                <a:gd name="connsiteX206" fmla="*/ 134397 w 1887636"/>
                <a:gd name="connsiteY206" fmla="*/ 1176864 h 4511377"/>
                <a:gd name="connsiteX207" fmla="*/ 135042 w 1887636"/>
                <a:gd name="connsiteY207" fmla="*/ 1390928 h 4511377"/>
                <a:gd name="connsiteX208" fmla="*/ 135637 w 1887636"/>
                <a:gd name="connsiteY208" fmla="*/ 1613377 h 4511377"/>
                <a:gd name="connsiteX209" fmla="*/ 136282 w 1887636"/>
                <a:gd name="connsiteY209" fmla="*/ 1844308 h 4511377"/>
                <a:gd name="connsiteX210" fmla="*/ 136877 w 1887636"/>
                <a:gd name="connsiteY210" fmla="*/ 2080548 h 4511377"/>
                <a:gd name="connsiteX211" fmla="*/ 137522 w 1887636"/>
                <a:gd name="connsiteY211" fmla="*/ 2319368 h 4511377"/>
                <a:gd name="connsiteX212" fmla="*/ 138117 w 1887636"/>
                <a:gd name="connsiteY212" fmla="*/ 2556451 h 4511377"/>
                <a:gd name="connsiteX213" fmla="*/ 138762 w 1887636"/>
                <a:gd name="connsiteY213" fmla="*/ 2789416 h 4511377"/>
                <a:gd name="connsiteX214" fmla="*/ 139358 w 1887636"/>
                <a:gd name="connsiteY214" fmla="*/ 3017074 h 4511377"/>
                <a:gd name="connsiteX215" fmla="*/ 140003 w 1887636"/>
                <a:gd name="connsiteY215" fmla="*/ 3234561 h 4511377"/>
                <a:gd name="connsiteX216" fmla="*/ 140598 w 1887636"/>
                <a:gd name="connsiteY216" fmla="*/ 3443070 h 4511377"/>
                <a:gd name="connsiteX217" fmla="*/ 141243 w 1887636"/>
                <a:gd name="connsiteY217" fmla="*/ 3636794 h 4511377"/>
                <a:gd name="connsiteX218" fmla="*/ 141838 w 1887636"/>
                <a:gd name="connsiteY218" fmla="*/ 3817571 h 4511377"/>
                <a:gd name="connsiteX219" fmla="*/ 142483 w 1887636"/>
                <a:gd name="connsiteY219" fmla="*/ 3979099 h 4511377"/>
                <a:gd name="connsiteX220" fmla="*/ 143078 w 1887636"/>
                <a:gd name="connsiteY220" fmla="*/ 4120932 h 4511377"/>
                <a:gd name="connsiteX221" fmla="*/ 143723 w 1887636"/>
                <a:gd name="connsiteY221" fmla="*/ 4241632 h 4511377"/>
                <a:gd name="connsiteX222" fmla="*/ 144319 w 1887636"/>
                <a:gd name="connsiteY222" fmla="*/ 4341347 h 4511377"/>
                <a:gd name="connsiteX223" fmla="*/ 144963 w 1887636"/>
                <a:gd name="connsiteY223" fmla="*/ 4418092 h 4511377"/>
                <a:gd name="connsiteX224" fmla="*/ 145559 w 1887636"/>
                <a:gd name="connsiteY224" fmla="*/ 4470083 h 4511377"/>
                <a:gd name="connsiteX225" fmla="*/ 146204 w 1887636"/>
                <a:gd name="connsiteY225" fmla="*/ 4498311 h 4511377"/>
                <a:gd name="connsiteX226" fmla="*/ 146799 w 1887636"/>
                <a:gd name="connsiteY226" fmla="*/ 4502329 h 4511377"/>
                <a:gd name="connsiteX227" fmla="*/ 147444 w 1887636"/>
                <a:gd name="connsiteY227" fmla="*/ 4482188 h 4511377"/>
                <a:gd name="connsiteX228" fmla="*/ 148039 w 1887636"/>
                <a:gd name="connsiteY228" fmla="*/ 4435803 h 4511377"/>
                <a:gd name="connsiteX229" fmla="*/ 148684 w 1887636"/>
                <a:gd name="connsiteY229" fmla="*/ 4368979 h 4511377"/>
                <a:gd name="connsiteX230" fmla="*/ 149279 w 1887636"/>
                <a:gd name="connsiteY230" fmla="*/ 4278591 h 4511377"/>
                <a:gd name="connsiteX231" fmla="*/ 149924 w 1887636"/>
                <a:gd name="connsiteY231" fmla="*/ 4165779 h 4511377"/>
                <a:gd name="connsiteX232" fmla="*/ 150520 w 1887636"/>
                <a:gd name="connsiteY232" fmla="*/ 4033917 h 4511377"/>
                <a:gd name="connsiteX233" fmla="*/ 151165 w 1887636"/>
                <a:gd name="connsiteY233" fmla="*/ 3881071 h 4511377"/>
                <a:gd name="connsiteX234" fmla="*/ 151760 w 1887636"/>
                <a:gd name="connsiteY234" fmla="*/ 3711456 h 4511377"/>
                <a:gd name="connsiteX235" fmla="*/ 152405 w 1887636"/>
                <a:gd name="connsiteY235" fmla="*/ 3526761 h 4511377"/>
                <a:gd name="connsiteX236" fmla="*/ 153000 w 1887636"/>
                <a:gd name="connsiteY236" fmla="*/ 3328174 h 4511377"/>
                <a:gd name="connsiteX237" fmla="*/ 153645 w 1887636"/>
                <a:gd name="connsiteY237" fmla="*/ 3116392 h 4511377"/>
                <a:gd name="connsiteX238" fmla="*/ 154240 w 1887636"/>
                <a:gd name="connsiteY238" fmla="*/ 2900641 h 4511377"/>
                <a:gd name="connsiteX239" fmla="*/ 154836 w 1887636"/>
                <a:gd name="connsiteY239" fmla="*/ 2692827 h 4511377"/>
                <a:gd name="connsiteX240" fmla="*/ 156721 w 1887636"/>
                <a:gd name="connsiteY240" fmla="*/ 1918028 h 4511377"/>
                <a:gd name="connsiteX241" fmla="*/ 157316 w 1887636"/>
                <a:gd name="connsiteY241" fmla="*/ 1754912 h 4511377"/>
                <a:gd name="connsiteX242" fmla="*/ 157961 w 1887636"/>
                <a:gd name="connsiteY242" fmla="*/ 1534051 h 4511377"/>
                <a:gd name="connsiteX243" fmla="*/ 158556 w 1887636"/>
                <a:gd name="connsiteY243" fmla="*/ 1319243 h 4511377"/>
                <a:gd name="connsiteX244" fmla="*/ 159201 w 1887636"/>
                <a:gd name="connsiteY244" fmla="*/ 1113116 h 4511377"/>
                <a:gd name="connsiteX245" fmla="*/ 159797 w 1887636"/>
                <a:gd name="connsiteY245" fmla="*/ 921028 h 4511377"/>
                <a:gd name="connsiteX246" fmla="*/ 160442 w 1887636"/>
                <a:gd name="connsiteY246" fmla="*/ 743278 h 4511377"/>
                <a:gd name="connsiteX247" fmla="*/ 161037 w 1887636"/>
                <a:gd name="connsiteY247" fmla="*/ 580906 h 4511377"/>
                <a:gd name="connsiteX248" fmla="*/ 161682 w 1887636"/>
                <a:gd name="connsiteY248" fmla="*/ 436741 h 4511377"/>
                <a:gd name="connsiteX249" fmla="*/ 162277 w 1887636"/>
                <a:gd name="connsiteY249" fmla="*/ 309692 h 4511377"/>
                <a:gd name="connsiteX250" fmla="*/ 162922 w 1887636"/>
                <a:gd name="connsiteY250" fmla="*/ 207248 h 4511377"/>
                <a:gd name="connsiteX251" fmla="*/ 163517 w 1887636"/>
                <a:gd name="connsiteY251" fmla="*/ 122466 h 4511377"/>
                <a:gd name="connsiteX252" fmla="*/ 164162 w 1887636"/>
                <a:gd name="connsiteY252" fmla="*/ 60851 h 4511377"/>
                <a:gd name="connsiteX253" fmla="*/ 164758 w 1887636"/>
                <a:gd name="connsiteY253" fmla="*/ 22255 h 4511377"/>
                <a:gd name="connsiteX254" fmla="*/ 165402 w 1887636"/>
                <a:gd name="connsiteY254" fmla="*/ 5686 h 4511377"/>
                <a:gd name="connsiteX255" fmla="*/ 165998 w 1887636"/>
                <a:gd name="connsiteY255" fmla="*/ 14466 h 4511377"/>
                <a:gd name="connsiteX256" fmla="*/ 166643 w 1887636"/>
                <a:gd name="connsiteY256" fmla="*/ 45720 h 4511377"/>
                <a:gd name="connsiteX257" fmla="*/ 167238 w 1887636"/>
                <a:gd name="connsiteY257" fmla="*/ 100092 h 4511377"/>
                <a:gd name="connsiteX258" fmla="*/ 167883 w 1887636"/>
                <a:gd name="connsiteY258" fmla="*/ 176987 h 4511377"/>
                <a:gd name="connsiteX259" fmla="*/ 168478 w 1887636"/>
                <a:gd name="connsiteY259" fmla="*/ 276205 h 4511377"/>
                <a:gd name="connsiteX260" fmla="*/ 169123 w 1887636"/>
                <a:gd name="connsiteY260" fmla="*/ 395913 h 4511377"/>
                <a:gd name="connsiteX261" fmla="*/ 169719 w 1887636"/>
                <a:gd name="connsiteY261" fmla="*/ 534918 h 4511377"/>
                <a:gd name="connsiteX262" fmla="*/ 170363 w 1887636"/>
                <a:gd name="connsiteY262" fmla="*/ 690146 h 4511377"/>
                <a:gd name="connsiteX263" fmla="*/ 170959 w 1887636"/>
                <a:gd name="connsiteY263" fmla="*/ 863382 h 4511377"/>
                <a:gd name="connsiteX264" fmla="*/ 171604 w 1887636"/>
                <a:gd name="connsiteY264" fmla="*/ 1049814 h 4511377"/>
                <a:gd name="connsiteX265" fmla="*/ 172199 w 1887636"/>
                <a:gd name="connsiteY265" fmla="*/ 1251377 h 4511377"/>
                <a:gd name="connsiteX266" fmla="*/ 172844 w 1887636"/>
                <a:gd name="connsiteY266" fmla="*/ 1460084 h 4511377"/>
                <a:gd name="connsiteX267" fmla="*/ 173439 w 1887636"/>
                <a:gd name="connsiteY267" fmla="*/ 1677522 h 4511377"/>
                <a:gd name="connsiteX268" fmla="*/ 174084 w 1887636"/>
                <a:gd name="connsiteY268" fmla="*/ 1902897 h 4511377"/>
                <a:gd name="connsiteX269" fmla="*/ 174679 w 1887636"/>
                <a:gd name="connsiteY269" fmla="*/ 2130604 h 4511377"/>
                <a:gd name="connsiteX270" fmla="*/ 175324 w 1887636"/>
                <a:gd name="connsiteY270" fmla="*/ 2360395 h 4511377"/>
                <a:gd name="connsiteX271" fmla="*/ 175920 w 1887636"/>
                <a:gd name="connsiteY271" fmla="*/ 2589640 h 4511377"/>
                <a:gd name="connsiteX272" fmla="*/ 176565 w 1887636"/>
                <a:gd name="connsiteY272" fmla="*/ 2814519 h 4511377"/>
                <a:gd name="connsiteX273" fmla="*/ 177160 w 1887636"/>
                <a:gd name="connsiteY273" fmla="*/ 3034239 h 4511377"/>
                <a:gd name="connsiteX274" fmla="*/ 177805 w 1887636"/>
                <a:gd name="connsiteY274" fmla="*/ 3244979 h 4511377"/>
                <a:gd name="connsiteX275" fmla="*/ 178400 w 1887636"/>
                <a:gd name="connsiteY275" fmla="*/ 3444955 h 4511377"/>
                <a:gd name="connsiteX276" fmla="*/ 179045 w 1887636"/>
                <a:gd name="connsiteY276" fmla="*/ 3633520 h 4511377"/>
                <a:gd name="connsiteX277" fmla="*/ 179640 w 1887636"/>
                <a:gd name="connsiteY277" fmla="*/ 3807599 h 4511377"/>
                <a:gd name="connsiteX278" fmla="*/ 180285 w 1887636"/>
                <a:gd name="connsiteY278" fmla="*/ 3963571 h 4511377"/>
                <a:gd name="connsiteX279" fmla="*/ 180881 w 1887636"/>
                <a:gd name="connsiteY279" fmla="*/ 4103122 h 4511377"/>
                <a:gd name="connsiteX280" fmla="*/ 181526 w 1887636"/>
                <a:gd name="connsiteY280" fmla="*/ 4223723 h 4511377"/>
                <a:gd name="connsiteX281" fmla="*/ 182121 w 1887636"/>
                <a:gd name="connsiteY281" fmla="*/ 4323884 h 4511377"/>
                <a:gd name="connsiteX282" fmla="*/ 182766 w 1887636"/>
                <a:gd name="connsiteY282" fmla="*/ 4402962 h 4511377"/>
                <a:gd name="connsiteX283" fmla="*/ 183361 w 1887636"/>
                <a:gd name="connsiteY283" fmla="*/ 4459119 h 4511377"/>
                <a:gd name="connsiteX284" fmla="*/ 184006 w 1887636"/>
                <a:gd name="connsiteY284" fmla="*/ 4493796 h 4511377"/>
                <a:gd name="connsiteX285" fmla="*/ 184601 w 1887636"/>
                <a:gd name="connsiteY285" fmla="*/ 4505008 h 4511377"/>
                <a:gd name="connsiteX286" fmla="*/ 185246 w 1887636"/>
                <a:gd name="connsiteY286" fmla="*/ 4494193 h 4511377"/>
                <a:gd name="connsiteX287" fmla="*/ 185842 w 1887636"/>
                <a:gd name="connsiteY287" fmla="*/ 4459516 h 4511377"/>
                <a:gd name="connsiteX288" fmla="*/ 186486 w 1887636"/>
                <a:gd name="connsiteY288" fmla="*/ 4401374 h 4511377"/>
                <a:gd name="connsiteX289" fmla="*/ 187082 w 1887636"/>
                <a:gd name="connsiteY289" fmla="*/ 4322495 h 4511377"/>
                <a:gd name="connsiteX290" fmla="*/ 187727 w 1887636"/>
                <a:gd name="connsiteY290" fmla="*/ 4222880 h 4511377"/>
                <a:gd name="connsiteX291" fmla="*/ 188322 w 1887636"/>
                <a:gd name="connsiteY291" fmla="*/ 4100394 h 4511377"/>
                <a:gd name="connsiteX292" fmla="*/ 188967 w 1887636"/>
                <a:gd name="connsiteY292" fmla="*/ 3960347 h 4511377"/>
                <a:gd name="connsiteX293" fmla="*/ 189562 w 1887636"/>
                <a:gd name="connsiteY293" fmla="*/ 3806409 h 4511377"/>
                <a:gd name="connsiteX294" fmla="*/ 190207 w 1887636"/>
                <a:gd name="connsiteY294" fmla="*/ 3634066 h 4511377"/>
                <a:gd name="connsiteX295" fmla="*/ 190802 w 1887636"/>
                <a:gd name="connsiteY295" fmla="*/ 3450412 h 4511377"/>
                <a:gd name="connsiteX296" fmla="*/ 191398 w 1887636"/>
                <a:gd name="connsiteY296" fmla="*/ 3252718 h 4511377"/>
                <a:gd name="connsiteX297" fmla="*/ 192043 w 1887636"/>
                <a:gd name="connsiteY297" fmla="*/ 3047336 h 4511377"/>
                <a:gd name="connsiteX298" fmla="*/ 192638 w 1887636"/>
                <a:gd name="connsiteY298" fmla="*/ 2831138 h 4511377"/>
                <a:gd name="connsiteX299" fmla="*/ 193283 w 1887636"/>
                <a:gd name="connsiteY299" fmla="*/ 2665790 h 4511377"/>
                <a:gd name="connsiteX300" fmla="*/ 195118 w 1887636"/>
                <a:gd name="connsiteY300" fmla="*/ 1902054 h 4511377"/>
                <a:gd name="connsiteX301" fmla="*/ 195763 w 1887636"/>
                <a:gd name="connsiteY301" fmla="*/ 1718648 h 4511377"/>
                <a:gd name="connsiteX302" fmla="*/ 196359 w 1887636"/>
                <a:gd name="connsiteY302" fmla="*/ 1503740 h 4511377"/>
                <a:gd name="connsiteX303" fmla="*/ 197004 w 1887636"/>
                <a:gd name="connsiteY303" fmla="*/ 1295926 h 4511377"/>
                <a:gd name="connsiteX304" fmla="*/ 197599 w 1887636"/>
                <a:gd name="connsiteY304" fmla="*/ 1098233 h 4511377"/>
                <a:gd name="connsiteX305" fmla="*/ 198244 w 1887636"/>
                <a:gd name="connsiteY305" fmla="*/ 912495 h 4511377"/>
                <a:gd name="connsiteX306" fmla="*/ 198839 w 1887636"/>
                <a:gd name="connsiteY306" fmla="*/ 739309 h 4511377"/>
                <a:gd name="connsiteX307" fmla="*/ 199484 w 1887636"/>
                <a:gd name="connsiteY307" fmla="*/ 584131 h 4511377"/>
                <a:gd name="connsiteX308" fmla="*/ 200079 w 1887636"/>
                <a:gd name="connsiteY308" fmla="*/ 443488 h 4511377"/>
                <a:gd name="connsiteX309" fmla="*/ 200724 w 1887636"/>
                <a:gd name="connsiteY309" fmla="*/ 319465 h 4511377"/>
                <a:gd name="connsiteX310" fmla="*/ 201320 w 1887636"/>
                <a:gd name="connsiteY310" fmla="*/ 217666 h 4511377"/>
                <a:gd name="connsiteX311" fmla="*/ 201965 w 1887636"/>
                <a:gd name="connsiteY311" fmla="*/ 132983 h 4511377"/>
                <a:gd name="connsiteX312" fmla="*/ 202560 w 1887636"/>
                <a:gd name="connsiteY312" fmla="*/ 72013 h 4511377"/>
                <a:gd name="connsiteX313" fmla="*/ 203205 w 1887636"/>
                <a:gd name="connsiteY313" fmla="*/ 29796 h 4511377"/>
                <a:gd name="connsiteX314" fmla="*/ 203800 w 1887636"/>
                <a:gd name="connsiteY314" fmla="*/ 8166 h 4511377"/>
                <a:gd name="connsiteX315" fmla="*/ 204445 w 1887636"/>
                <a:gd name="connsiteY315" fmla="*/ 9307 h 4511377"/>
                <a:gd name="connsiteX316" fmla="*/ 205040 w 1887636"/>
                <a:gd name="connsiteY316" fmla="*/ 34558 h 4511377"/>
                <a:gd name="connsiteX317" fmla="*/ 205685 w 1887636"/>
                <a:gd name="connsiteY317" fmla="*/ 79207 h 4511377"/>
                <a:gd name="connsiteX318" fmla="*/ 206281 w 1887636"/>
                <a:gd name="connsiteY318" fmla="*/ 145882 h 4511377"/>
                <a:gd name="connsiteX319" fmla="*/ 206926 w 1887636"/>
                <a:gd name="connsiteY319" fmla="*/ 232946 h 4511377"/>
                <a:gd name="connsiteX320" fmla="*/ 207521 w 1887636"/>
                <a:gd name="connsiteY320" fmla="*/ 339209 h 4511377"/>
                <a:gd name="connsiteX321" fmla="*/ 208166 w 1887636"/>
                <a:gd name="connsiteY321" fmla="*/ 464225 h 4511377"/>
                <a:gd name="connsiteX322" fmla="*/ 208761 w 1887636"/>
                <a:gd name="connsiteY322" fmla="*/ 604570 h 4511377"/>
                <a:gd name="connsiteX323" fmla="*/ 209406 w 1887636"/>
                <a:gd name="connsiteY323" fmla="*/ 763915 h 4511377"/>
                <a:gd name="connsiteX324" fmla="*/ 210001 w 1887636"/>
                <a:gd name="connsiteY324" fmla="*/ 938243 h 4511377"/>
                <a:gd name="connsiteX325" fmla="*/ 210646 w 1887636"/>
                <a:gd name="connsiteY325" fmla="*/ 1123881 h 4511377"/>
                <a:gd name="connsiteX326" fmla="*/ 211242 w 1887636"/>
                <a:gd name="connsiteY326" fmla="*/ 1321872 h 4511377"/>
                <a:gd name="connsiteX327" fmla="*/ 211887 w 1887636"/>
                <a:gd name="connsiteY327" fmla="*/ 1525618 h 4511377"/>
                <a:gd name="connsiteX328" fmla="*/ 212482 w 1887636"/>
                <a:gd name="connsiteY328" fmla="*/ 1740327 h 4511377"/>
                <a:gd name="connsiteX329" fmla="*/ 213127 w 1887636"/>
                <a:gd name="connsiteY329" fmla="*/ 1958459 h 4511377"/>
                <a:gd name="connsiteX330" fmla="*/ 213722 w 1887636"/>
                <a:gd name="connsiteY330" fmla="*/ 2180511 h 4511377"/>
                <a:gd name="connsiteX331" fmla="*/ 214367 w 1887636"/>
                <a:gd name="connsiteY331" fmla="*/ 2401422 h 4511377"/>
                <a:gd name="connsiteX332" fmla="*/ 214962 w 1887636"/>
                <a:gd name="connsiteY332" fmla="*/ 2623523 h 4511377"/>
                <a:gd name="connsiteX333" fmla="*/ 215607 w 1887636"/>
                <a:gd name="connsiteY333" fmla="*/ 2841556 h 4511377"/>
                <a:gd name="connsiteX334" fmla="*/ 216203 w 1887636"/>
                <a:gd name="connsiteY334" fmla="*/ 3053934 h 4511377"/>
                <a:gd name="connsiteX335" fmla="*/ 216847 w 1887636"/>
                <a:gd name="connsiteY335" fmla="*/ 3257332 h 4511377"/>
                <a:gd name="connsiteX336" fmla="*/ 217443 w 1887636"/>
                <a:gd name="connsiteY336" fmla="*/ 3451106 h 4511377"/>
                <a:gd name="connsiteX337" fmla="*/ 218088 w 1887636"/>
                <a:gd name="connsiteY337" fmla="*/ 3634909 h 4511377"/>
                <a:gd name="connsiteX338" fmla="*/ 218683 w 1887636"/>
                <a:gd name="connsiteY338" fmla="*/ 3802837 h 4511377"/>
                <a:gd name="connsiteX339" fmla="*/ 219328 w 1887636"/>
                <a:gd name="connsiteY339" fmla="*/ 3956328 h 4511377"/>
                <a:gd name="connsiteX340" fmla="*/ 219923 w 1887636"/>
                <a:gd name="connsiteY340" fmla="*/ 4094937 h 4511377"/>
                <a:gd name="connsiteX341" fmla="*/ 220568 w 1887636"/>
                <a:gd name="connsiteY341" fmla="*/ 4213156 h 4511377"/>
                <a:gd name="connsiteX342" fmla="*/ 221163 w 1887636"/>
                <a:gd name="connsiteY342" fmla="*/ 4314310 h 4511377"/>
                <a:gd name="connsiteX343" fmla="*/ 221808 w 1887636"/>
                <a:gd name="connsiteY343" fmla="*/ 4393982 h 4511377"/>
                <a:gd name="connsiteX344" fmla="*/ 222404 w 1887636"/>
                <a:gd name="connsiteY344" fmla="*/ 4450785 h 4511377"/>
                <a:gd name="connsiteX345" fmla="*/ 223049 w 1887636"/>
                <a:gd name="connsiteY345" fmla="*/ 4489381 h 4511377"/>
                <a:gd name="connsiteX346" fmla="*/ 223644 w 1887636"/>
                <a:gd name="connsiteY346" fmla="*/ 4506348 h 4511377"/>
                <a:gd name="connsiteX347" fmla="*/ 224289 w 1887636"/>
                <a:gd name="connsiteY347" fmla="*/ 4501337 h 4511377"/>
                <a:gd name="connsiteX348" fmla="*/ 224884 w 1887636"/>
                <a:gd name="connsiteY348" fmla="*/ 4475044 h 4511377"/>
                <a:gd name="connsiteX349" fmla="*/ 225529 w 1887636"/>
                <a:gd name="connsiteY349" fmla="*/ 4425782 h 4511377"/>
                <a:gd name="connsiteX350" fmla="*/ 226124 w 1887636"/>
                <a:gd name="connsiteY350" fmla="*/ 4357867 h 4511377"/>
                <a:gd name="connsiteX351" fmla="*/ 226769 w 1887636"/>
                <a:gd name="connsiteY351" fmla="*/ 4269512 h 4511377"/>
                <a:gd name="connsiteX352" fmla="*/ 227365 w 1887636"/>
                <a:gd name="connsiteY352" fmla="*/ 4162951 h 4511377"/>
                <a:gd name="connsiteX353" fmla="*/ 227960 w 1887636"/>
                <a:gd name="connsiteY353" fmla="*/ 4037489 h 4511377"/>
                <a:gd name="connsiteX354" fmla="*/ 228605 w 1887636"/>
                <a:gd name="connsiteY354" fmla="*/ 3895557 h 4511377"/>
                <a:gd name="connsiteX355" fmla="*/ 229200 w 1887636"/>
                <a:gd name="connsiteY355" fmla="*/ 3736410 h 4511377"/>
                <a:gd name="connsiteX356" fmla="*/ 229845 w 1887636"/>
                <a:gd name="connsiteY356" fmla="*/ 3564712 h 4511377"/>
                <a:gd name="connsiteX357" fmla="*/ 230440 w 1887636"/>
                <a:gd name="connsiteY357" fmla="*/ 3381008 h 4511377"/>
                <a:gd name="connsiteX358" fmla="*/ 231085 w 1887636"/>
                <a:gd name="connsiteY358" fmla="*/ 3186341 h 4511377"/>
                <a:gd name="connsiteX359" fmla="*/ 231681 w 1887636"/>
                <a:gd name="connsiteY359" fmla="*/ 2983836 h 4511377"/>
                <a:gd name="connsiteX360" fmla="*/ 232326 w 1887636"/>
                <a:gd name="connsiteY360" fmla="*/ 2774038 h 4511377"/>
                <a:gd name="connsiteX361" fmla="*/ 234806 w 1887636"/>
                <a:gd name="connsiteY361" fmla="*/ 1894116 h 4511377"/>
                <a:gd name="connsiteX362" fmla="*/ 235401 w 1887636"/>
                <a:gd name="connsiteY362" fmla="*/ 1694934 h 4511377"/>
                <a:gd name="connsiteX363" fmla="*/ 236046 w 1887636"/>
                <a:gd name="connsiteY363" fmla="*/ 1490445 h 4511377"/>
                <a:gd name="connsiteX364" fmla="*/ 236642 w 1887636"/>
                <a:gd name="connsiteY364" fmla="*/ 1290618 h 4511377"/>
                <a:gd name="connsiteX365" fmla="*/ 237286 w 1887636"/>
                <a:gd name="connsiteY365" fmla="*/ 1099473 h 4511377"/>
                <a:gd name="connsiteX366" fmla="*/ 237882 w 1887636"/>
                <a:gd name="connsiteY366" fmla="*/ 919490 h 4511377"/>
                <a:gd name="connsiteX367" fmla="*/ 238527 w 1887636"/>
                <a:gd name="connsiteY367" fmla="*/ 752108 h 4511377"/>
                <a:gd name="connsiteX368" fmla="*/ 239122 w 1887636"/>
                <a:gd name="connsiteY368" fmla="*/ 598418 h 4511377"/>
                <a:gd name="connsiteX369" fmla="*/ 239767 w 1887636"/>
                <a:gd name="connsiteY369" fmla="*/ 461497 h 4511377"/>
                <a:gd name="connsiteX370" fmla="*/ 240362 w 1887636"/>
                <a:gd name="connsiteY370" fmla="*/ 339309 h 4511377"/>
                <a:gd name="connsiteX371" fmla="*/ 241007 w 1887636"/>
                <a:gd name="connsiteY371" fmla="*/ 235873 h 4511377"/>
                <a:gd name="connsiteX372" fmla="*/ 241602 w 1887636"/>
                <a:gd name="connsiteY372" fmla="*/ 149702 h 4511377"/>
                <a:gd name="connsiteX373" fmla="*/ 242247 w 1887636"/>
                <a:gd name="connsiteY373" fmla="*/ 83771 h 4511377"/>
                <a:gd name="connsiteX374" fmla="*/ 242843 w 1887636"/>
                <a:gd name="connsiteY374" fmla="*/ 36791 h 4511377"/>
                <a:gd name="connsiteX375" fmla="*/ 243488 w 1887636"/>
                <a:gd name="connsiteY375" fmla="*/ 10498 h 4511377"/>
                <a:gd name="connsiteX376" fmla="*/ 244083 w 1887636"/>
                <a:gd name="connsiteY376" fmla="*/ 3701 h 4511377"/>
                <a:gd name="connsiteX377" fmla="*/ 244728 w 1887636"/>
                <a:gd name="connsiteY377" fmla="*/ 18038 h 4511377"/>
                <a:gd name="connsiteX378" fmla="*/ 245323 w 1887636"/>
                <a:gd name="connsiteY378" fmla="*/ 52318 h 4511377"/>
                <a:gd name="connsiteX379" fmla="*/ 245968 w 1887636"/>
                <a:gd name="connsiteY379" fmla="*/ 107484 h 4511377"/>
                <a:gd name="connsiteX380" fmla="*/ 246563 w 1887636"/>
                <a:gd name="connsiteY380" fmla="*/ 180608 h 4511377"/>
                <a:gd name="connsiteX381" fmla="*/ 247208 w 1887636"/>
                <a:gd name="connsiteY381" fmla="*/ 273576 h 4511377"/>
                <a:gd name="connsiteX382" fmla="*/ 247804 w 1887636"/>
                <a:gd name="connsiteY382" fmla="*/ 384900 h 4511377"/>
                <a:gd name="connsiteX383" fmla="*/ 248449 w 1887636"/>
                <a:gd name="connsiteY383" fmla="*/ 510858 h 4511377"/>
                <a:gd name="connsiteX384" fmla="*/ 249044 w 1887636"/>
                <a:gd name="connsiteY384" fmla="*/ 655965 h 4511377"/>
                <a:gd name="connsiteX385" fmla="*/ 249689 w 1887636"/>
                <a:gd name="connsiteY385" fmla="*/ 814368 h 4511377"/>
                <a:gd name="connsiteX386" fmla="*/ 250284 w 1887636"/>
                <a:gd name="connsiteY386" fmla="*/ 986264 h 4511377"/>
                <a:gd name="connsiteX387" fmla="*/ 250929 w 1887636"/>
                <a:gd name="connsiteY387" fmla="*/ 1170911 h 4511377"/>
                <a:gd name="connsiteX388" fmla="*/ 251524 w 1887636"/>
                <a:gd name="connsiteY388" fmla="*/ 1363494 h 4511377"/>
                <a:gd name="connsiteX389" fmla="*/ 252169 w 1887636"/>
                <a:gd name="connsiteY389" fmla="*/ 1564065 h 4511377"/>
                <a:gd name="connsiteX390" fmla="*/ 252765 w 1887636"/>
                <a:gd name="connsiteY390" fmla="*/ 1771035 h 4511377"/>
                <a:gd name="connsiteX391" fmla="*/ 253410 w 1887636"/>
                <a:gd name="connsiteY391" fmla="*/ 1984256 h 4511377"/>
                <a:gd name="connsiteX392" fmla="*/ 254005 w 1887636"/>
                <a:gd name="connsiteY392" fmla="*/ 2198321 h 4511377"/>
                <a:gd name="connsiteX393" fmla="*/ 254650 w 1887636"/>
                <a:gd name="connsiteY393" fmla="*/ 2415114 h 4511377"/>
                <a:gd name="connsiteX394" fmla="*/ 255245 w 1887636"/>
                <a:gd name="connsiteY394" fmla="*/ 2628682 h 4511377"/>
                <a:gd name="connsiteX395" fmla="*/ 255890 w 1887636"/>
                <a:gd name="connsiteY395" fmla="*/ 2839820 h 4511377"/>
                <a:gd name="connsiteX396" fmla="*/ 256485 w 1887636"/>
                <a:gd name="connsiteY396" fmla="*/ 3043565 h 4511377"/>
                <a:gd name="connsiteX397" fmla="*/ 257130 w 1887636"/>
                <a:gd name="connsiteY397" fmla="*/ 3242251 h 4511377"/>
                <a:gd name="connsiteX398" fmla="*/ 257726 w 1887636"/>
                <a:gd name="connsiteY398" fmla="*/ 3429973 h 4511377"/>
                <a:gd name="connsiteX399" fmla="*/ 258370 w 1887636"/>
                <a:gd name="connsiteY399" fmla="*/ 3607822 h 4511377"/>
                <a:gd name="connsiteX400" fmla="*/ 258966 w 1887636"/>
                <a:gd name="connsiteY400" fmla="*/ 3772178 h 4511377"/>
                <a:gd name="connsiteX401" fmla="*/ 259611 w 1887636"/>
                <a:gd name="connsiteY401" fmla="*/ 3923338 h 4511377"/>
                <a:gd name="connsiteX402" fmla="*/ 260206 w 1887636"/>
                <a:gd name="connsiteY402" fmla="*/ 4060210 h 4511377"/>
                <a:gd name="connsiteX403" fmla="*/ 260851 w 1887636"/>
                <a:gd name="connsiteY403" fmla="*/ 4179471 h 4511377"/>
                <a:gd name="connsiteX404" fmla="*/ 261446 w 1887636"/>
                <a:gd name="connsiteY404" fmla="*/ 4282659 h 4511377"/>
                <a:gd name="connsiteX405" fmla="*/ 262091 w 1887636"/>
                <a:gd name="connsiteY405" fmla="*/ 4365110 h 4511377"/>
                <a:gd name="connsiteX406" fmla="*/ 262686 w 1887636"/>
                <a:gd name="connsiteY406" fmla="*/ 4430048 h 4511377"/>
                <a:gd name="connsiteX407" fmla="*/ 263331 w 1887636"/>
                <a:gd name="connsiteY407" fmla="*/ 4475044 h 4511377"/>
                <a:gd name="connsiteX408" fmla="*/ 263927 w 1887636"/>
                <a:gd name="connsiteY408" fmla="*/ 4499750 h 4511377"/>
                <a:gd name="connsiteX409" fmla="*/ 264522 w 1887636"/>
                <a:gd name="connsiteY409" fmla="*/ 4505554 h 4511377"/>
                <a:gd name="connsiteX410" fmla="*/ 265167 w 1887636"/>
                <a:gd name="connsiteY410" fmla="*/ 4491812 h 4511377"/>
                <a:gd name="connsiteX411" fmla="*/ 265762 w 1887636"/>
                <a:gd name="connsiteY411" fmla="*/ 4456341 h 4511377"/>
                <a:gd name="connsiteX412" fmla="*/ 266407 w 1887636"/>
                <a:gd name="connsiteY412" fmla="*/ 4401374 h 4511377"/>
                <a:gd name="connsiteX413" fmla="*/ 267002 w 1887636"/>
                <a:gd name="connsiteY413" fmla="*/ 4327258 h 4511377"/>
                <a:gd name="connsiteX414" fmla="*/ 267647 w 1887636"/>
                <a:gd name="connsiteY414" fmla="*/ 4235381 h 4511377"/>
                <a:gd name="connsiteX415" fmla="*/ 268243 w 1887636"/>
                <a:gd name="connsiteY415" fmla="*/ 4127679 h 4511377"/>
                <a:gd name="connsiteX416" fmla="*/ 268888 w 1887636"/>
                <a:gd name="connsiteY416" fmla="*/ 4001225 h 4511377"/>
                <a:gd name="connsiteX417" fmla="*/ 269483 w 1887636"/>
                <a:gd name="connsiteY417" fmla="*/ 3859888 h 4511377"/>
                <a:gd name="connsiteX418" fmla="*/ 270128 w 1887636"/>
                <a:gd name="connsiteY418" fmla="*/ 3704114 h 4511377"/>
                <a:gd name="connsiteX419" fmla="*/ 270723 w 1887636"/>
                <a:gd name="connsiteY419" fmla="*/ 3537427 h 4511377"/>
                <a:gd name="connsiteX420" fmla="*/ 271368 w 1887636"/>
                <a:gd name="connsiteY420" fmla="*/ 3355658 h 4511377"/>
                <a:gd name="connsiteX421" fmla="*/ 271963 w 1887636"/>
                <a:gd name="connsiteY421" fmla="*/ 3168829 h 4511377"/>
                <a:gd name="connsiteX422" fmla="*/ 272608 w 1887636"/>
                <a:gd name="connsiteY422" fmla="*/ 2971235 h 4511377"/>
                <a:gd name="connsiteX423" fmla="*/ 273204 w 1887636"/>
                <a:gd name="connsiteY423" fmla="*/ 2768729 h 4511377"/>
                <a:gd name="connsiteX424" fmla="*/ 275684 w 1887636"/>
                <a:gd name="connsiteY424" fmla="*/ 1894116 h 4511377"/>
                <a:gd name="connsiteX425" fmla="*/ 276329 w 1887636"/>
                <a:gd name="connsiteY425" fmla="*/ 1727230 h 4511377"/>
                <a:gd name="connsiteX426" fmla="*/ 276924 w 1887636"/>
                <a:gd name="connsiteY426" fmla="*/ 1523633 h 4511377"/>
                <a:gd name="connsiteX427" fmla="*/ 277569 w 1887636"/>
                <a:gd name="connsiteY427" fmla="*/ 1329512 h 4511377"/>
                <a:gd name="connsiteX428" fmla="*/ 278165 w 1887636"/>
                <a:gd name="connsiteY428" fmla="*/ 1143526 h 4511377"/>
                <a:gd name="connsiteX429" fmla="*/ 278810 w 1887636"/>
                <a:gd name="connsiteY429" fmla="*/ 967611 h 4511377"/>
                <a:gd name="connsiteX430" fmla="*/ 279405 w 1887636"/>
                <a:gd name="connsiteY430" fmla="*/ 800329 h 4511377"/>
                <a:gd name="connsiteX431" fmla="*/ 280050 w 1887636"/>
                <a:gd name="connsiteY431" fmla="*/ 649764 h 4511377"/>
                <a:gd name="connsiteX432" fmla="*/ 280645 w 1887636"/>
                <a:gd name="connsiteY432" fmla="*/ 509072 h 4511377"/>
                <a:gd name="connsiteX433" fmla="*/ 281290 w 1887636"/>
                <a:gd name="connsiteY433" fmla="*/ 385743 h 4511377"/>
                <a:gd name="connsiteX434" fmla="*/ 281885 w 1887636"/>
                <a:gd name="connsiteY434" fmla="*/ 277198 h 4511377"/>
                <a:gd name="connsiteX435" fmla="*/ 282530 w 1887636"/>
                <a:gd name="connsiteY435" fmla="*/ 185768 h 4511377"/>
                <a:gd name="connsiteX436" fmla="*/ 283126 w 1887636"/>
                <a:gd name="connsiteY436" fmla="*/ 112296 h 4511377"/>
                <a:gd name="connsiteX437" fmla="*/ 283771 w 1887636"/>
                <a:gd name="connsiteY437" fmla="*/ 57478 h 4511377"/>
                <a:gd name="connsiteX438" fmla="*/ 284366 w 1887636"/>
                <a:gd name="connsiteY438" fmla="*/ 20618 h 4511377"/>
                <a:gd name="connsiteX439" fmla="*/ 285011 w 1887636"/>
                <a:gd name="connsiteY439" fmla="*/ 3701 h 4511377"/>
                <a:gd name="connsiteX440" fmla="*/ 285606 w 1887636"/>
                <a:gd name="connsiteY440" fmla="*/ 5090 h 4511377"/>
                <a:gd name="connsiteX441" fmla="*/ 286251 w 1887636"/>
                <a:gd name="connsiteY441" fmla="*/ 25827 h 4511377"/>
                <a:gd name="connsiteX442" fmla="*/ 286846 w 1887636"/>
                <a:gd name="connsiteY442" fmla="*/ 65663 h 4511377"/>
                <a:gd name="connsiteX443" fmla="*/ 287491 w 1887636"/>
                <a:gd name="connsiteY443" fmla="*/ 122367 h 4511377"/>
                <a:gd name="connsiteX444" fmla="*/ 288087 w 1887636"/>
                <a:gd name="connsiteY444" fmla="*/ 198418 h 4511377"/>
                <a:gd name="connsiteX445" fmla="*/ 288731 w 1887636"/>
                <a:gd name="connsiteY445" fmla="*/ 289550 h 4511377"/>
                <a:gd name="connsiteX446" fmla="*/ 289327 w 1887636"/>
                <a:gd name="connsiteY446" fmla="*/ 400477 h 4511377"/>
                <a:gd name="connsiteX447" fmla="*/ 289972 w 1887636"/>
                <a:gd name="connsiteY447" fmla="*/ 525641 h 4511377"/>
                <a:gd name="connsiteX448" fmla="*/ 290567 w 1887636"/>
                <a:gd name="connsiteY448" fmla="*/ 667375 h 4511377"/>
                <a:gd name="connsiteX449" fmla="*/ 291212 w 1887636"/>
                <a:gd name="connsiteY449" fmla="*/ 821214 h 4511377"/>
                <a:gd name="connsiteX450" fmla="*/ 291807 w 1887636"/>
                <a:gd name="connsiteY450" fmla="*/ 986463 h 4511377"/>
                <a:gd name="connsiteX451" fmla="*/ 292452 w 1887636"/>
                <a:gd name="connsiteY451" fmla="*/ 1163320 h 4511377"/>
                <a:gd name="connsiteX452" fmla="*/ 293047 w 1887636"/>
                <a:gd name="connsiteY452" fmla="*/ 1349356 h 4511377"/>
                <a:gd name="connsiteX453" fmla="*/ 293692 w 1887636"/>
                <a:gd name="connsiteY453" fmla="*/ 1543378 h 4511377"/>
                <a:gd name="connsiteX454" fmla="*/ 294288 w 1887636"/>
                <a:gd name="connsiteY454" fmla="*/ 1745139 h 4511377"/>
                <a:gd name="connsiteX455" fmla="*/ 294933 w 1887636"/>
                <a:gd name="connsiteY455" fmla="*/ 1946950 h 4511377"/>
                <a:gd name="connsiteX456" fmla="*/ 295528 w 1887636"/>
                <a:gd name="connsiteY456" fmla="*/ 2153821 h 4511377"/>
                <a:gd name="connsiteX457" fmla="*/ 296173 w 1887636"/>
                <a:gd name="connsiteY457" fmla="*/ 2361784 h 4511377"/>
                <a:gd name="connsiteX458" fmla="*/ 296768 w 1887636"/>
                <a:gd name="connsiteY458" fmla="*/ 2569002 h 4511377"/>
                <a:gd name="connsiteX459" fmla="*/ 297413 w 1887636"/>
                <a:gd name="connsiteY459" fmla="*/ 2774286 h 4511377"/>
                <a:gd name="connsiteX460" fmla="*/ 298008 w 1887636"/>
                <a:gd name="connsiteY460" fmla="*/ 2974707 h 4511377"/>
                <a:gd name="connsiteX461" fmla="*/ 298653 w 1887636"/>
                <a:gd name="connsiteY461" fmla="*/ 3169028 h 4511377"/>
                <a:gd name="connsiteX462" fmla="*/ 299249 w 1887636"/>
                <a:gd name="connsiteY462" fmla="*/ 3354170 h 4511377"/>
                <a:gd name="connsiteX463" fmla="*/ 299893 w 1887636"/>
                <a:gd name="connsiteY463" fmla="*/ 3531970 h 4511377"/>
                <a:gd name="connsiteX464" fmla="*/ 300489 w 1887636"/>
                <a:gd name="connsiteY464" fmla="*/ 3695730 h 4511377"/>
                <a:gd name="connsiteX465" fmla="*/ 301134 w 1887636"/>
                <a:gd name="connsiteY465" fmla="*/ 3851454 h 4511377"/>
                <a:gd name="connsiteX466" fmla="*/ 301729 w 1887636"/>
                <a:gd name="connsiteY466" fmla="*/ 3989666 h 4511377"/>
                <a:gd name="connsiteX467" fmla="*/ 302324 w 1887636"/>
                <a:gd name="connsiteY467" fmla="*/ 4113540 h 4511377"/>
                <a:gd name="connsiteX468" fmla="*/ 302969 w 1887636"/>
                <a:gd name="connsiteY468" fmla="*/ 4223227 h 4511377"/>
                <a:gd name="connsiteX469" fmla="*/ 303565 w 1887636"/>
                <a:gd name="connsiteY469" fmla="*/ 4315699 h 4511377"/>
                <a:gd name="connsiteX470" fmla="*/ 304210 w 1887636"/>
                <a:gd name="connsiteY470" fmla="*/ 4390410 h 4511377"/>
                <a:gd name="connsiteX471" fmla="*/ 304805 w 1887636"/>
                <a:gd name="connsiteY471" fmla="*/ 4448950 h 4511377"/>
                <a:gd name="connsiteX472" fmla="*/ 305450 w 1887636"/>
                <a:gd name="connsiteY472" fmla="*/ 4485214 h 4511377"/>
                <a:gd name="connsiteX473" fmla="*/ 306045 w 1887636"/>
                <a:gd name="connsiteY473" fmla="*/ 4506745 h 4511377"/>
                <a:gd name="connsiteX474" fmla="*/ 306690 w 1887636"/>
                <a:gd name="connsiteY474" fmla="*/ 4507538 h 4511377"/>
                <a:gd name="connsiteX475" fmla="*/ 307285 w 1887636"/>
                <a:gd name="connsiteY475" fmla="*/ 4489728 h 4511377"/>
                <a:gd name="connsiteX476" fmla="*/ 307930 w 1887636"/>
                <a:gd name="connsiteY476" fmla="*/ 4453960 h 4511377"/>
                <a:gd name="connsiteX477" fmla="*/ 308526 w 1887636"/>
                <a:gd name="connsiteY477" fmla="*/ 4399985 h 4511377"/>
                <a:gd name="connsiteX478" fmla="*/ 309170 w 1887636"/>
                <a:gd name="connsiteY478" fmla="*/ 4327010 h 4511377"/>
                <a:gd name="connsiteX479" fmla="*/ 309766 w 1887636"/>
                <a:gd name="connsiteY479" fmla="*/ 4238655 h 4511377"/>
                <a:gd name="connsiteX480" fmla="*/ 310411 w 1887636"/>
                <a:gd name="connsiteY480" fmla="*/ 4133285 h 4511377"/>
                <a:gd name="connsiteX481" fmla="*/ 311006 w 1887636"/>
                <a:gd name="connsiteY481" fmla="*/ 4011891 h 4511377"/>
                <a:gd name="connsiteX482" fmla="*/ 311651 w 1887636"/>
                <a:gd name="connsiteY482" fmla="*/ 3877301 h 4511377"/>
                <a:gd name="connsiteX483" fmla="*/ 312246 w 1887636"/>
                <a:gd name="connsiteY483" fmla="*/ 3730358 h 4511377"/>
                <a:gd name="connsiteX484" fmla="*/ 312891 w 1887636"/>
                <a:gd name="connsiteY484" fmla="*/ 3568879 h 4511377"/>
                <a:gd name="connsiteX485" fmla="*/ 313486 w 1887636"/>
                <a:gd name="connsiteY485" fmla="*/ 3396735 h 4511377"/>
                <a:gd name="connsiteX486" fmla="*/ 314131 w 1887636"/>
                <a:gd name="connsiteY486" fmla="*/ 3217099 h 4511377"/>
                <a:gd name="connsiteX487" fmla="*/ 314727 w 1887636"/>
                <a:gd name="connsiteY487" fmla="*/ 3029228 h 4511377"/>
                <a:gd name="connsiteX488" fmla="*/ 315372 w 1887636"/>
                <a:gd name="connsiteY488" fmla="*/ 2835801 h 4511377"/>
                <a:gd name="connsiteX489" fmla="*/ 315967 w 1887636"/>
                <a:gd name="connsiteY489" fmla="*/ 2674372 h 4511377"/>
                <a:gd name="connsiteX490" fmla="*/ 318447 w 1887636"/>
                <a:gd name="connsiteY490" fmla="*/ 1838355 h 4511377"/>
                <a:gd name="connsiteX491" fmla="*/ 319092 w 1887636"/>
                <a:gd name="connsiteY491" fmla="*/ 1634957 h 4511377"/>
                <a:gd name="connsiteX492" fmla="*/ 319688 w 1887636"/>
                <a:gd name="connsiteY492" fmla="*/ 1443961 h 4511377"/>
                <a:gd name="connsiteX493" fmla="*/ 320333 w 1887636"/>
                <a:gd name="connsiteY493" fmla="*/ 1258223 h 4511377"/>
                <a:gd name="connsiteX494" fmla="*/ 320928 w 1887636"/>
                <a:gd name="connsiteY494" fmla="*/ 1078786 h 4511377"/>
                <a:gd name="connsiteX495" fmla="*/ 321573 w 1887636"/>
                <a:gd name="connsiteY495" fmla="*/ 913934 h 4511377"/>
                <a:gd name="connsiteX496" fmla="*/ 322168 w 1887636"/>
                <a:gd name="connsiteY496" fmla="*/ 756375 h 4511377"/>
                <a:gd name="connsiteX497" fmla="*/ 322813 w 1887636"/>
                <a:gd name="connsiteY497" fmla="*/ 611019 h 4511377"/>
                <a:gd name="connsiteX498" fmla="*/ 323408 w 1887636"/>
                <a:gd name="connsiteY498" fmla="*/ 480150 h 4511377"/>
                <a:gd name="connsiteX499" fmla="*/ 324053 w 1887636"/>
                <a:gd name="connsiteY499" fmla="*/ 365006 h 4511377"/>
                <a:gd name="connsiteX500" fmla="*/ 324649 w 1887636"/>
                <a:gd name="connsiteY500" fmla="*/ 262067 h 4511377"/>
                <a:gd name="connsiteX501" fmla="*/ 325294 w 1887636"/>
                <a:gd name="connsiteY501" fmla="*/ 176987 h 4511377"/>
                <a:gd name="connsiteX502" fmla="*/ 325889 w 1887636"/>
                <a:gd name="connsiteY502" fmla="*/ 106492 h 4511377"/>
                <a:gd name="connsiteX503" fmla="*/ 326534 w 1887636"/>
                <a:gd name="connsiteY503" fmla="*/ 53906 h 4511377"/>
                <a:gd name="connsiteX504" fmla="*/ 327129 w 1887636"/>
                <a:gd name="connsiteY504" fmla="*/ 20023 h 4511377"/>
                <a:gd name="connsiteX505" fmla="*/ 327774 w 1887636"/>
                <a:gd name="connsiteY505" fmla="*/ 1915 h 4511377"/>
                <a:gd name="connsiteX506" fmla="*/ 328369 w 1887636"/>
                <a:gd name="connsiteY506" fmla="*/ 1518 h 4511377"/>
                <a:gd name="connsiteX507" fmla="*/ 329014 w 1887636"/>
                <a:gd name="connsiteY507" fmla="*/ 20519 h 4511377"/>
                <a:gd name="connsiteX508" fmla="*/ 329610 w 1887636"/>
                <a:gd name="connsiteY508" fmla="*/ 56684 h 4511377"/>
                <a:gd name="connsiteX509" fmla="*/ 330254 w 1887636"/>
                <a:gd name="connsiteY509" fmla="*/ 110213 h 4511377"/>
                <a:gd name="connsiteX510" fmla="*/ 330850 w 1887636"/>
                <a:gd name="connsiteY510" fmla="*/ 178326 h 4511377"/>
                <a:gd name="connsiteX511" fmla="*/ 331495 w 1887636"/>
                <a:gd name="connsiteY511" fmla="*/ 265043 h 4511377"/>
                <a:gd name="connsiteX512" fmla="*/ 332090 w 1887636"/>
                <a:gd name="connsiteY512" fmla="*/ 367784 h 4511377"/>
                <a:gd name="connsiteX513" fmla="*/ 332735 w 1887636"/>
                <a:gd name="connsiteY513" fmla="*/ 485061 h 4511377"/>
                <a:gd name="connsiteX514" fmla="*/ 333330 w 1887636"/>
                <a:gd name="connsiteY514" fmla="*/ 617072 h 4511377"/>
                <a:gd name="connsiteX515" fmla="*/ 333975 w 1887636"/>
                <a:gd name="connsiteY515" fmla="*/ 761981 h 4511377"/>
                <a:gd name="connsiteX516" fmla="*/ 334570 w 1887636"/>
                <a:gd name="connsiteY516" fmla="*/ 917357 h 4511377"/>
                <a:gd name="connsiteX517" fmla="*/ 335215 w 1887636"/>
                <a:gd name="connsiteY517" fmla="*/ 1083052 h 4511377"/>
                <a:gd name="connsiteX518" fmla="*/ 335811 w 1887636"/>
                <a:gd name="connsiteY518" fmla="*/ 1256189 h 4511377"/>
                <a:gd name="connsiteX519" fmla="*/ 336456 w 1887636"/>
                <a:gd name="connsiteY519" fmla="*/ 1442968 h 4511377"/>
                <a:gd name="connsiteX520" fmla="*/ 337051 w 1887636"/>
                <a:gd name="connsiteY520" fmla="*/ 1633072 h 4511377"/>
                <a:gd name="connsiteX521" fmla="*/ 337696 w 1887636"/>
                <a:gd name="connsiteY521" fmla="*/ 1828284 h 4511377"/>
                <a:gd name="connsiteX522" fmla="*/ 338291 w 1887636"/>
                <a:gd name="connsiteY522" fmla="*/ 2028508 h 4511377"/>
                <a:gd name="connsiteX523" fmla="*/ 338886 w 1887636"/>
                <a:gd name="connsiteY523" fmla="*/ 2228086 h 4511377"/>
                <a:gd name="connsiteX524" fmla="*/ 339531 w 1887636"/>
                <a:gd name="connsiteY524" fmla="*/ 2426425 h 4511377"/>
                <a:gd name="connsiteX525" fmla="*/ 340127 w 1887636"/>
                <a:gd name="connsiteY525" fmla="*/ 2627095 h 4511377"/>
                <a:gd name="connsiteX526" fmla="*/ 340772 w 1887636"/>
                <a:gd name="connsiteY526" fmla="*/ 2821861 h 4511377"/>
                <a:gd name="connsiteX527" fmla="*/ 341367 w 1887636"/>
                <a:gd name="connsiteY527" fmla="*/ 3013056 h 4511377"/>
                <a:gd name="connsiteX528" fmla="*/ 342012 w 1887636"/>
                <a:gd name="connsiteY528" fmla="*/ 3199537 h 4511377"/>
                <a:gd name="connsiteX529" fmla="*/ 342607 w 1887636"/>
                <a:gd name="connsiteY529" fmla="*/ 3377486 h 4511377"/>
                <a:gd name="connsiteX530" fmla="*/ 343252 w 1887636"/>
                <a:gd name="connsiteY530" fmla="*/ 3547894 h 4511377"/>
                <a:gd name="connsiteX531" fmla="*/ 343847 w 1887636"/>
                <a:gd name="connsiteY531" fmla="*/ 3705801 h 4511377"/>
                <a:gd name="connsiteX532" fmla="*/ 344492 w 1887636"/>
                <a:gd name="connsiteY532" fmla="*/ 3852992 h 4511377"/>
                <a:gd name="connsiteX533" fmla="*/ 345088 w 1887636"/>
                <a:gd name="connsiteY533" fmla="*/ 3988426 h 4511377"/>
                <a:gd name="connsiteX534" fmla="*/ 345733 w 1887636"/>
                <a:gd name="connsiteY534" fmla="*/ 4109572 h 4511377"/>
                <a:gd name="connsiteX535" fmla="*/ 346328 w 1887636"/>
                <a:gd name="connsiteY535" fmla="*/ 4215885 h 4511377"/>
                <a:gd name="connsiteX536" fmla="*/ 346973 w 1887636"/>
                <a:gd name="connsiteY536" fmla="*/ 4307166 h 4511377"/>
                <a:gd name="connsiteX537" fmla="*/ 347568 w 1887636"/>
                <a:gd name="connsiteY537" fmla="*/ 4381630 h 4511377"/>
                <a:gd name="connsiteX538" fmla="*/ 348213 w 1887636"/>
                <a:gd name="connsiteY538" fmla="*/ 4439821 h 4511377"/>
                <a:gd name="connsiteX539" fmla="*/ 348808 w 1887636"/>
                <a:gd name="connsiteY539" fmla="*/ 4480253 h 4511377"/>
                <a:gd name="connsiteX540" fmla="*/ 349453 w 1887636"/>
                <a:gd name="connsiteY540" fmla="*/ 4504165 h 4511377"/>
                <a:gd name="connsiteX541" fmla="*/ 350049 w 1887636"/>
                <a:gd name="connsiteY541" fmla="*/ 4511308 h 4511377"/>
                <a:gd name="connsiteX542" fmla="*/ 350694 w 1887636"/>
                <a:gd name="connsiteY542" fmla="*/ 4501337 h 4511377"/>
                <a:gd name="connsiteX543" fmla="*/ 351289 w 1887636"/>
                <a:gd name="connsiteY543" fmla="*/ 4472514 h 4511377"/>
                <a:gd name="connsiteX544" fmla="*/ 351934 w 1887636"/>
                <a:gd name="connsiteY544" fmla="*/ 4425584 h 4511377"/>
                <a:gd name="connsiteX545" fmla="*/ 352529 w 1887636"/>
                <a:gd name="connsiteY545" fmla="*/ 4362431 h 4511377"/>
                <a:gd name="connsiteX546" fmla="*/ 353174 w 1887636"/>
                <a:gd name="connsiteY546" fmla="*/ 4285090 h 4511377"/>
                <a:gd name="connsiteX547" fmla="*/ 353769 w 1887636"/>
                <a:gd name="connsiteY547" fmla="*/ 4191179 h 4511377"/>
                <a:gd name="connsiteX548" fmla="*/ 354414 w 1887636"/>
                <a:gd name="connsiteY548" fmla="*/ 4082286 h 4511377"/>
                <a:gd name="connsiteX549" fmla="*/ 355010 w 1887636"/>
                <a:gd name="connsiteY549" fmla="*/ 3957618 h 4511377"/>
                <a:gd name="connsiteX550" fmla="*/ 355654 w 1887636"/>
                <a:gd name="connsiteY550" fmla="*/ 3822978 h 4511377"/>
                <a:gd name="connsiteX551" fmla="*/ 356250 w 1887636"/>
                <a:gd name="connsiteY551" fmla="*/ 3676234 h 4511377"/>
                <a:gd name="connsiteX552" fmla="*/ 356895 w 1887636"/>
                <a:gd name="connsiteY552" fmla="*/ 3516888 h 4511377"/>
                <a:gd name="connsiteX553" fmla="*/ 357490 w 1887636"/>
                <a:gd name="connsiteY553" fmla="*/ 3349457 h 4511377"/>
                <a:gd name="connsiteX554" fmla="*/ 358135 w 1887636"/>
                <a:gd name="connsiteY554" fmla="*/ 3175130 h 4511377"/>
                <a:gd name="connsiteX555" fmla="*/ 358730 w 1887636"/>
                <a:gd name="connsiteY555" fmla="*/ 2992170 h 4511377"/>
                <a:gd name="connsiteX556" fmla="*/ 359375 w 1887636"/>
                <a:gd name="connsiteY556" fmla="*/ 2802117 h 4511377"/>
                <a:gd name="connsiteX557" fmla="*/ 359971 w 1887636"/>
                <a:gd name="connsiteY557" fmla="*/ 2664550 h 4511377"/>
                <a:gd name="connsiteX558" fmla="*/ 362451 w 1887636"/>
                <a:gd name="connsiteY558" fmla="*/ 1846293 h 4511377"/>
                <a:gd name="connsiteX559" fmla="*/ 363096 w 1887636"/>
                <a:gd name="connsiteY559" fmla="*/ 1641455 h 4511377"/>
                <a:gd name="connsiteX560" fmla="*/ 363691 w 1887636"/>
                <a:gd name="connsiteY560" fmla="*/ 1455718 h 4511377"/>
                <a:gd name="connsiteX561" fmla="*/ 364336 w 1887636"/>
                <a:gd name="connsiteY561" fmla="*/ 1278414 h 4511377"/>
                <a:gd name="connsiteX562" fmla="*/ 364931 w 1887636"/>
                <a:gd name="connsiteY562" fmla="*/ 1105575 h 4511377"/>
                <a:gd name="connsiteX563" fmla="*/ 365576 w 1887636"/>
                <a:gd name="connsiteY563" fmla="*/ 941814 h 4511377"/>
                <a:gd name="connsiteX564" fmla="*/ 366172 w 1887636"/>
                <a:gd name="connsiteY564" fmla="*/ 788918 h 4511377"/>
                <a:gd name="connsiteX565" fmla="*/ 366817 w 1887636"/>
                <a:gd name="connsiteY565" fmla="*/ 646192 h 4511377"/>
                <a:gd name="connsiteX566" fmla="*/ 367412 w 1887636"/>
                <a:gd name="connsiteY566" fmla="*/ 515372 h 4511377"/>
                <a:gd name="connsiteX567" fmla="*/ 368057 w 1887636"/>
                <a:gd name="connsiteY567" fmla="*/ 398592 h 4511377"/>
                <a:gd name="connsiteX568" fmla="*/ 368652 w 1887636"/>
                <a:gd name="connsiteY568" fmla="*/ 295900 h 4511377"/>
                <a:gd name="connsiteX569" fmla="*/ 369297 w 1887636"/>
                <a:gd name="connsiteY569" fmla="*/ 206554 h 4511377"/>
                <a:gd name="connsiteX570" fmla="*/ 369892 w 1887636"/>
                <a:gd name="connsiteY570" fmla="*/ 134174 h 4511377"/>
                <a:gd name="connsiteX571" fmla="*/ 370537 w 1887636"/>
                <a:gd name="connsiteY571" fmla="*/ 76577 h 4511377"/>
                <a:gd name="connsiteX572" fmla="*/ 371133 w 1887636"/>
                <a:gd name="connsiteY572" fmla="*/ 34013 h 4511377"/>
                <a:gd name="connsiteX573" fmla="*/ 371777 w 1887636"/>
                <a:gd name="connsiteY573" fmla="*/ 9654 h 4511377"/>
                <a:gd name="connsiteX574" fmla="*/ 372373 w 1887636"/>
                <a:gd name="connsiteY574" fmla="*/ -69 h 4511377"/>
                <a:gd name="connsiteX575" fmla="*/ 373018 w 1887636"/>
                <a:gd name="connsiteY575" fmla="*/ 8315 h 4511377"/>
                <a:gd name="connsiteX576" fmla="*/ 373613 w 1887636"/>
                <a:gd name="connsiteY576" fmla="*/ 32772 h 4511377"/>
                <a:gd name="connsiteX577" fmla="*/ 374258 w 1887636"/>
                <a:gd name="connsiteY577" fmla="*/ 73402 h 4511377"/>
                <a:gd name="connsiteX578" fmla="*/ 374853 w 1887636"/>
                <a:gd name="connsiteY578" fmla="*/ 131197 h 4511377"/>
                <a:gd name="connsiteX579" fmla="*/ 375449 w 1887636"/>
                <a:gd name="connsiteY579" fmla="*/ 202883 h 4511377"/>
                <a:gd name="connsiteX580" fmla="*/ 376093 w 1887636"/>
                <a:gd name="connsiteY580" fmla="*/ 289302 h 4511377"/>
                <a:gd name="connsiteX581" fmla="*/ 376689 w 1887636"/>
                <a:gd name="connsiteY581" fmla="*/ 390109 h 4511377"/>
                <a:gd name="connsiteX582" fmla="*/ 377334 w 1887636"/>
                <a:gd name="connsiteY582" fmla="*/ 505351 h 4511377"/>
                <a:gd name="connsiteX583" fmla="*/ 377929 w 1887636"/>
                <a:gd name="connsiteY583" fmla="*/ 633691 h 4511377"/>
                <a:gd name="connsiteX584" fmla="*/ 378574 w 1887636"/>
                <a:gd name="connsiteY584" fmla="*/ 775871 h 4511377"/>
                <a:gd name="connsiteX585" fmla="*/ 379169 w 1887636"/>
                <a:gd name="connsiteY585" fmla="*/ 926287 h 4511377"/>
                <a:gd name="connsiteX586" fmla="*/ 379814 w 1887636"/>
                <a:gd name="connsiteY586" fmla="*/ 1086227 h 4511377"/>
                <a:gd name="connsiteX587" fmla="*/ 380410 w 1887636"/>
                <a:gd name="connsiteY587" fmla="*/ 1255743 h 4511377"/>
                <a:gd name="connsiteX588" fmla="*/ 381054 w 1887636"/>
                <a:gd name="connsiteY588" fmla="*/ 1431608 h 4511377"/>
                <a:gd name="connsiteX589" fmla="*/ 381650 w 1887636"/>
                <a:gd name="connsiteY589" fmla="*/ 1615857 h 4511377"/>
                <a:gd name="connsiteX590" fmla="*/ 382295 w 1887636"/>
                <a:gd name="connsiteY590" fmla="*/ 1803083 h 4511377"/>
                <a:gd name="connsiteX591" fmla="*/ 382890 w 1887636"/>
                <a:gd name="connsiteY591" fmla="*/ 1993880 h 4511377"/>
                <a:gd name="connsiteX592" fmla="*/ 383535 w 1887636"/>
                <a:gd name="connsiteY592" fmla="*/ 2186365 h 4511377"/>
                <a:gd name="connsiteX593" fmla="*/ 384130 w 1887636"/>
                <a:gd name="connsiteY593" fmla="*/ 2381578 h 4511377"/>
                <a:gd name="connsiteX594" fmla="*/ 384775 w 1887636"/>
                <a:gd name="connsiteY594" fmla="*/ 2574509 h 4511377"/>
                <a:gd name="connsiteX595" fmla="*/ 385370 w 1887636"/>
                <a:gd name="connsiteY595" fmla="*/ 2764215 h 4511377"/>
                <a:gd name="connsiteX596" fmla="*/ 386015 w 1887636"/>
                <a:gd name="connsiteY596" fmla="*/ 2950945 h 4511377"/>
                <a:gd name="connsiteX597" fmla="*/ 386611 w 1887636"/>
                <a:gd name="connsiteY597" fmla="*/ 3131523 h 4511377"/>
                <a:gd name="connsiteX598" fmla="*/ 387256 w 1887636"/>
                <a:gd name="connsiteY598" fmla="*/ 3306793 h 4511377"/>
                <a:gd name="connsiteX599" fmla="*/ 387851 w 1887636"/>
                <a:gd name="connsiteY599" fmla="*/ 3472786 h 4511377"/>
                <a:gd name="connsiteX600" fmla="*/ 388496 w 1887636"/>
                <a:gd name="connsiteY600" fmla="*/ 3630742 h 4511377"/>
                <a:gd name="connsiteX601" fmla="*/ 389091 w 1887636"/>
                <a:gd name="connsiteY601" fmla="*/ 3778330 h 4511377"/>
                <a:gd name="connsiteX602" fmla="*/ 389736 w 1887636"/>
                <a:gd name="connsiteY602" fmla="*/ 3915450 h 4511377"/>
                <a:gd name="connsiteX603" fmla="*/ 390331 w 1887636"/>
                <a:gd name="connsiteY603" fmla="*/ 4038878 h 4511377"/>
                <a:gd name="connsiteX604" fmla="*/ 390976 w 1887636"/>
                <a:gd name="connsiteY604" fmla="*/ 4149011 h 4511377"/>
                <a:gd name="connsiteX605" fmla="*/ 391572 w 1887636"/>
                <a:gd name="connsiteY605" fmla="*/ 4246990 h 4511377"/>
                <a:gd name="connsiteX606" fmla="*/ 392217 w 1887636"/>
                <a:gd name="connsiteY606" fmla="*/ 4329837 h 4511377"/>
                <a:gd name="connsiteX607" fmla="*/ 392812 w 1887636"/>
                <a:gd name="connsiteY607" fmla="*/ 4396810 h 4511377"/>
                <a:gd name="connsiteX608" fmla="*/ 393457 w 1887636"/>
                <a:gd name="connsiteY608" fmla="*/ 4448553 h 4511377"/>
                <a:gd name="connsiteX609" fmla="*/ 394052 w 1887636"/>
                <a:gd name="connsiteY609" fmla="*/ 4484420 h 4511377"/>
                <a:gd name="connsiteX610" fmla="*/ 394697 w 1887636"/>
                <a:gd name="connsiteY610" fmla="*/ 4504165 h 4511377"/>
                <a:gd name="connsiteX611" fmla="*/ 395292 w 1887636"/>
                <a:gd name="connsiteY611" fmla="*/ 4509225 h 4511377"/>
                <a:gd name="connsiteX612" fmla="*/ 395937 w 1887636"/>
                <a:gd name="connsiteY612" fmla="*/ 4497269 h 4511377"/>
                <a:gd name="connsiteX613" fmla="*/ 396533 w 1887636"/>
                <a:gd name="connsiteY613" fmla="*/ 4468347 h 4511377"/>
                <a:gd name="connsiteX614" fmla="*/ 397178 w 1887636"/>
                <a:gd name="connsiteY614" fmla="*/ 4422458 h 4511377"/>
                <a:gd name="connsiteX615" fmla="*/ 397773 w 1887636"/>
                <a:gd name="connsiteY615" fmla="*/ 4364961 h 4511377"/>
                <a:gd name="connsiteX616" fmla="*/ 398418 w 1887636"/>
                <a:gd name="connsiteY616" fmla="*/ 4290745 h 4511377"/>
                <a:gd name="connsiteX617" fmla="*/ 399013 w 1887636"/>
                <a:gd name="connsiteY617" fmla="*/ 4201647 h 4511377"/>
                <a:gd name="connsiteX618" fmla="*/ 399658 w 1887636"/>
                <a:gd name="connsiteY618" fmla="*/ 4098707 h 4511377"/>
                <a:gd name="connsiteX619" fmla="*/ 400253 w 1887636"/>
                <a:gd name="connsiteY619" fmla="*/ 3983613 h 4511377"/>
                <a:gd name="connsiteX620" fmla="*/ 400898 w 1887636"/>
                <a:gd name="connsiteY620" fmla="*/ 3854431 h 4511377"/>
                <a:gd name="connsiteX621" fmla="*/ 401494 w 1887636"/>
                <a:gd name="connsiteY621" fmla="*/ 3714383 h 4511377"/>
                <a:gd name="connsiteX622" fmla="*/ 402138 w 1887636"/>
                <a:gd name="connsiteY622" fmla="*/ 3566547 h 4511377"/>
                <a:gd name="connsiteX623" fmla="*/ 402734 w 1887636"/>
                <a:gd name="connsiteY623" fmla="*/ 3407648 h 4511377"/>
                <a:gd name="connsiteX624" fmla="*/ 403379 w 1887636"/>
                <a:gd name="connsiteY624" fmla="*/ 3241904 h 4511377"/>
                <a:gd name="connsiteX625" fmla="*/ 403974 w 1887636"/>
                <a:gd name="connsiteY625" fmla="*/ 3068172 h 4511377"/>
                <a:gd name="connsiteX626" fmla="*/ 404619 w 1887636"/>
                <a:gd name="connsiteY626" fmla="*/ 2890868 h 4511377"/>
                <a:gd name="connsiteX627" fmla="*/ 405214 w 1887636"/>
                <a:gd name="connsiteY627" fmla="*/ 2712522 h 4511377"/>
                <a:gd name="connsiteX628" fmla="*/ 407695 w 1887636"/>
                <a:gd name="connsiteY628" fmla="*/ 1925965 h 4511377"/>
                <a:gd name="connsiteX629" fmla="*/ 408340 w 1887636"/>
                <a:gd name="connsiteY629" fmla="*/ 1771879 h 4511377"/>
                <a:gd name="connsiteX630" fmla="*/ 408935 w 1887636"/>
                <a:gd name="connsiteY630" fmla="*/ 1590953 h 4511377"/>
                <a:gd name="connsiteX631" fmla="*/ 409580 w 1887636"/>
                <a:gd name="connsiteY631" fmla="*/ 1415038 h 4511377"/>
                <a:gd name="connsiteX632" fmla="*/ 410175 w 1887636"/>
                <a:gd name="connsiteY632" fmla="*/ 1243886 h 4511377"/>
                <a:gd name="connsiteX633" fmla="*/ 410820 w 1887636"/>
                <a:gd name="connsiteY633" fmla="*/ 1077496 h 4511377"/>
                <a:gd name="connsiteX634" fmla="*/ 411415 w 1887636"/>
                <a:gd name="connsiteY634" fmla="*/ 923161 h 4511377"/>
                <a:gd name="connsiteX635" fmla="*/ 412011 w 1887636"/>
                <a:gd name="connsiteY635" fmla="*/ 776417 h 4511377"/>
                <a:gd name="connsiteX636" fmla="*/ 412656 w 1887636"/>
                <a:gd name="connsiteY636" fmla="*/ 641033 h 4511377"/>
                <a:gd name="connsiteX637" fmla="*/ 413251 w 1887636"/>
                <a:gd name="connsiteY637" fmla="*/ 516613 h 4511377"/>
                <a:gd name="connsiteX638" fmla="*/ 413896 w 1887636"/>
                <a:gd name="connsiteY638" fmla="*/ 404049 h 4511377"/>
                <a:gd name="connsiteX639" fmla="*/ 414491 w 1887636"/>
                <a:gd name="connsiteY639" fmla="*/ 305277 h 4511377"/>
                <a:gd name="connsiteX640" fmla="*/ 415136 w 1887636"/>
                <a:gd name="connsiteY640" fmla="*/ 219105 h 4511377"/>
                <a:gd name="connsiteX641" fmla="*/ 415731 w 1887636"/>
                <a:gd name="connsiteY641" fmla="*/ 147122 h 4511377"/>
                <a:gd name="connsiteX642" fmla="*/ 416376 w 1887636"/>
                <a:gd name="connsiteY642" fmla="*/ 88087 h 4511377"/>
                <a:gd name="connsiteX643" fmla="*/ 416972 w 1887636"/>
                <a:gd name="connsiteY643" fmla="*/ 44430 h 4511377"/>
                <a:gd name="connsiteX644" fmla="*/ 417617 w 1887636"/>
                <a:gd name="connsiteY644" fmla="*/ 15558 h 4511377"/>
                <a:gd name="connsiteX645" fmla="*/ 418212 w 1887636"/>
                <a:gd name="connsiteY645" fmla="*/ 2511 h 4511377"/>
                <a:gd name="connsiteX646" fmla="*/ 418857 w 1887636"/>
                <a:gd name="connsiteY646" fmla="*/ 4693 h 4511377"/>
                <a:gd name="connsiteX647" fmla="*/ 419452 w 1887636"/>
                <a:gd name="connsiteY647" fmla="*/ 21660 h 4511377"/>
                <a:gd name="connsiteX648" fmla="*/ 420097 w 1887636"/>
                <a:gd name="connsiteY648" fmla="*/ 53707 h 4511377"/>
                <a:gd name="connsiteX649" fmla="*/ 420692 w 1887636"/>
                <a:gd name="connsiteY649" fmla="*/ 103317 h 4511377"/>
                <a:gd name="connsiteX650" fmla="*/ 421337 w 1887636"/>
                <a:gd name="connsiteY650" fmla="*/ 164287 h 4511377"/>
                <a:gd name="connsiteX651" fmla="*/ 421933 w 1887636"/>
                <a:gd name="connsiteY651" fmla="*/ 241727 h 4511377"/>
                <a:gd name="connsiteX652" fmla="*/ 422578 w 1887636"/>
                <a:gd name="connsiteY652" fmla="*/ 332363 h 4511377"/>
                <a:gd name="connsiteX653" fmla="*/ 423173 w 1887636"/>
                <a:gd name="connsiteY653" fmla="*/ 435551 h 4511377"/>
                <a:gd name="connsiteX654" fmla="*/ 423818 w 1887636"/>
                <a:gd name="connsiteY654" fmla="*/ 552232 h 4511377"/>
                <a:gd name="connsiteX655" fmla="*/ 424413 w 1887636"/>
                <a:gd name="connsiteY655" fmla="*/ 677992 h 4511377"/>
                <a:gd name="connsiteX656" fmla="*/ 425058 w 1887636"/>
                <a:gd name="connsiteY656" fmla="*/ 816551 h 4511377"/>
                <a:gd name="connsiteX657" fmla="*/ 425653 w 1887636"/>
                <a:gd name="connsiteY657" fmla="*/ 963494 h 4511377"/>
                <a:gd name="connsiteX658" fmla="*/ 426298 w 1887636"/>
                <a:gd name="connsiteY658" fmla="*/ 1120507 h 4511377"/>
                <a:gd name="connsiteX659" fmla="*/ 426894 w 1887636"/>
                <a:gd name="connsiteY659" fmla="*/ 1282432 h 4511377"/>
                <a:gd name="connsiteX660" fmla="*/ 427538 w 1887636"/>
                <a:gd name="connsiteY660" fmla="*/ 1454230 h 4511377"/>
                <a:gd name="connsiteX661" fmla="*/ 428134 w 1887636"/>
                <a:gd name="connsiteY661" fmla="*/ 1632377 h 4511377"/>
                <a:gd name="connsiteX662" fmla="*/ 428779 w 1887636"/>
                <a:gd name="connsiteY662" fmla="*/ 1811268 h 4511377"/>
                <a:gd name="connsiteX663" fmla="*/ 429374 w 1887636"/>
                <a:gd name="connsiteY663" fmla="*/ 1994674 h 4511377"/>
                <a:gd name="connsiteX664" fmla="*/ 430019 w 1887636"/>
                <a:gd name="connsiteY664" fmla="*/ 2182595 h 4511377"/>
                <a:gd name="connsiteX665" fmla="*/ 430614 w 1887636"/>
                <a:gd name="connsiteY665" fmla="*/ 2367538 h 4511377"/>
                <a:gd name="connsiteX666" fmla="*/ 431259 w 1887636"/>
                <a:gd name="connsiteY666" fmla="*/ 2551837 h 4511377"/>
                <a:gd name="connsiteX667" fmla="*/ 431854 w 1887636"/>
                <a:gd name="connsiteY667" fmla="*/ 2736632 h 4511377"/>
                <a:gd name="connsiteX668" fmla="*/ 432499 w 1887636"/>
                <a:gd name="connsiteY668" fmla="*/ 2914283 h 4511377"/>
                <a:gd name="connsiteX669" fmla="*/ 433095 w 1887636"/>
                <a:gd name="connsiteY669" fmla="*/ 3089801 h 4511377"/>
                <a:gd name="connsiteX670" fmla="*/ 433740 w 1887636"/>
                <a:gd name="connsiteY670" fmla="*/ 3259317 h 4511377"/>
                <a:gd name="connsiteX671" fmla="*/ 434335 w 1887636"/>
                <a:gd name="connsiteY671" fmla="*/ 3422333 h 4511377"/>
                <a:gd name="connsiteX672" fmla="*/ 434980 w 1887636"/>
                <a:gd name="connsiteY672" fmla="*/ 3576420 h 4511377"/>
                <a:gd name="connsiteX673" fmla="*/ 435575 w 1887636"/>
                <a:gd name="connsiteY673" fmla="*/ 3723958 h 4511377"/>
                <a:gd name="connsiteX674" fmla="*/ 436220 w 1887636"/>
                <a:gd name="connsiteY674" fmla="*/ 3858995 h 4511377"/>
                <a:gd name="connsiteX675" fmla="*/ 436815 w 1887636"/>
                <a:gd name="connsiteY675" fmla="*/ 3982076 h 4511377"/>
                <a:gd name="connsiteX676" fmla="*/ 437460 w 1887636"/>
                <a:gd name="connsiteY676" fmla="*/ 4095631 h 4511377"/>
                <a:gd name="connsiteX677" fmla="*/ 438056 w 1887636"/>
                <a:gd name="connsiteY677" fmla="*/ 4196190 h 4511377"/>
                <a:gd name="connsiteX678" fmla="*/ 438701 w 1887636"/>
                <a:gd name="connsiteY678" fmla="*/ 4282560 h 4511377"/>
                <a:gd name="connsiteX679" fmla="*/ 439296 w 1887636"/>
                <a:gd name="connsiteY679" fmla="*/ 4357172 h 4511377"/>
                <a:gd name="connsiteX680" fmla="*/ 439941 w 1887636"/>
                <a:gd name="connsiteY680" fmla="*/ 4417993 h 4511377"/>
                <a:gd name="connsiteX681" fmla="*/ 440536 w 1887636"/>
                <a:gd name="connsiteY681" fmla="*/ 4461501 h 4511377"/>
                <a:gd name="connsiteX682" fmla="*/ 441181 w 1887636"/>
                <a:gd name="connsiteY682" fmla="*/ 4490621 h 4511377"/>
                <a:gd name="connsiteX683" fmla="*/ 441776 w 1887636"/>
                <a:gd name="connsiteY683" fmla="*/ 4505653 h 4511377"/>
                <a:gd name="connsiteX684" fmla="*/ 442421 w 1887636"/>
                <a:gd name="connsiteY684" fmla="*/ 4506496 h 4511377"/>
                <a:gd name="connsiteX685" fmla="*/ 443017 w 1887636"/>
                <a:gd name="connsiteY685" fmla="*/ 4490423 h 4511377"/>
                <a:gd name="connsiteX686" fmla="*/ 443661 w 1887636"/>
                <a:gd name="connsiteY686" fmla="*/ 4462691 h 4511377"/>
                <a:gd name="connsiteX687" fmla="*/ 444257 w 1887636"/>
                <a:gd name="connsiteY687" fmla="*/ 4418489 h 4511377"/>
                <a:gd name="connsiteX688" fmla="*/ 444902 w 1887636"/>
                <a:gd name="connsiteY688" fmla="*/ 4359107 h 4511377"/>
                <a:gd name="connsiteX689" fmla="*/ 445497 w 1887636"/>
                <a:gd name="connsiteY689" fmla="*/ 4287818 h 4511377"/>
                <a:gd name="connsiteX690" fmla="*/ 446142 w 1887636"/>
                <a:gd name="connsiteY690" fmla="*/ 4201200 h 4511377"/>
                <a:gd name="connsiteX691" fmla="*/ 446737 w 1887636"/>
                <a:gd name="connsiteY691" fmla="*/ 4101634 h 4511377"/>
                <a:gd name="connsiteX692" fmla="*/ 447382 w 1887636"/>
                <a:gd name="connsiteY692" fmla="*/ 3991352 h 4511377"/>
                <a:gd name="connsiteX693" fmla="*/ 447977 w 1887636"/>
                <a:gd name="connsiteY693" fmla="*/ 3869958 h 4511377"/>
                <a:gd name="connsiteX694" fmla="*/ 448573 w 1887636"/>
                <a:gd name="connsiteY694" fmla="*/ 3738692 h 4511377"/>
                <a:gd name="connsiteX695" fmla="*/ 449218 w 1887636"/>
                <a:gd name="connsiteY695" fmla="*/ 3595966 h 4511377"/>
                <a:gd name="connsiteX696" fmla="*/ 449813 w 1887636"/>
                <a:gd name="connsiteY696" fmla="*/ 3446840 h 4511377"/>
                <a:gd name="connsiteX697" fmla="*/ 450458 w 1887636"/>
                <a:gd name="connsiteY697" fmla="*/ 3290124 h 4511377"/>
                <a:gd name="connsiteX698" fmla="*/ 451053 w 1887636"/>
                <a:gd name="connsiteY698" fmla="*/ 3126115 h 4511377"/>
                <a:gd name="connsiteX699" fmla="*/ 451698 w 1887636"/>
                <a:gd name="connsiteY699" fmla="*/ 2956154 h 4511377"/>
                <a:gd name="connsiteX700" fmla="*/ 452293 w 1887636"/>
                <a:gd name="connsiteY700" fmla="*/ 2780784 h 4511377"/>
                <a:gd name="connsiteX701" fmla="*/ 455419 w 1887636"/>
                <a:gd name="connsiteY701" fmla="*/ 1886129 h 4511377"/>
                <a:gd name="connsiteX702" fmla="*/ 456014 w 1887636"/>
                <a:gd name="connsiteY702" fmla="*/ 1718846 h 4511377"/>
                <a:gd name="connsiteX703" fmla="*/ 456659 w 1887636"/>
                <a:gd name="connsiteY703" fmla="*/ 1539111 h 4511377"/>
                <a:gd name="connsiteX704" fmla="*/ 457254 w 1887636"/>
                <a:gd name="connsiteY704" fmla="*/ 1369745 h 4511377"/>
                <a:gd name="connsiteX705" fmla="*/ 457899 w 1887636"/>
                <a:gd name="connsiteY705" fmla="*/ 1208514 h 4511377"/>
                <a:gd name="connsiteX706" fmla="*/ 458495 w 1887636"/>
                <a:gd name="connsiteY706" fmla="*/ 1052245 h 4511377"/>
                <a:gd name="connsiteX707" fmla="*/ 459140 w 1887636"/>
                <a:gd name="connsiteY707" fmla="*/ 904905 h 4511377"/>
                <a:gd name="connsiteX708" fmla="*/ 459735 w 1887636"/>
                <a:gd name="connsiteY708" fmla="*/ 762973 h 4511377"/>
                <a:gd name="connsiteX709" fmla="*/ 460380 w 1887636"/>
                <a:gd name="connsiteY709" fmla="*/ 635328 h 4511377"/>
                <a:gd name="connsiteX710" fmla="*/ 460975 w 1887636"/>
                <a:gd name="connsiteY710" fmla="*/ 514777 h 4511377"/>
                <a:gd name="connsiteX711" fmla="*/ 461620 w 1887636"/>
                <a:gd name="connsiteY711" fmla="*/ 404843 h 4511377"/>
                <a:gd name="connsiteX712" fmla="*/ 462215 w 1887636"/>
                <a:gd name="connsiteY712" fmla="*/ 310138 h 4511377"/>
                <a:gd name="connsiteX713" fmla="*/ 462860 w 1887636"/>
                <a:gd name="connsiteY713" fmla="*/ 225604 h 4511377"/>
                <a:gd name="connsiteX714" fmla="*/ 463456 w 1887636"/>
                <a:gd name="connsiteY714" fmla="*/ 153869 h 4511377"/>
                <a:gd name="connsiteX715" fmla="*/ 464101 w 1887636"/>
                <a:gd name="connsiteY715" fmla="*/ 97116 h 4511377"/>
                <a:gd name="connsiteX716" fmla="*/ 464696 w 1887636"/>
                <a:gd name="connsiteY716" fmla="*/ 52566 h 4511377"/>
                <a:gd name="connsiteX717" fmla="*/ 465341 w 1887636"/>
                <a:gd name="connsiteY717" fmla="*/ 22602 h 4511377"/>
                <a:gd name="connsiteX718" fmla="*/ 465936 w 1887636"/>
                <a:gd name="connsiteY718" fmla="*/ 6678 h 4511377"/>
                <a:gd name="connsiteX719" fmla="*/ 466581 w 1887636"/>
                <a:gd name="connsiteY719" fmla="*/ 4693 h 4511377"/>
                <a:gd name="connsiteX720" fmla="*/ 467176 w 1887636"/>
                <a:gd name="connsiteY720" fmla="*/ 15459 h 4511377"/>
                <a:gd name="connsiteX721" fmla="*/ 467821 w 1887636"/>
                <a:gd name="connsiteY721" fmla="*/ 41553 h 4511377"/>
                <a:gd name="connsiteX722" fmla="*/ 468417 w 1887636"/>
                <a:gd name="connsiteY722" fmla="*/ 80794 h 4511377"/>
                <a:gd name="connsiteX723" fmla="*/ 469061 w 1887636"/>
                <a:gd name="connsiteY723" fmla="*/ 133579 h 4511377"/>
                <a:gd name="connsiteX724" fmla="*/ 469657 w 1887636"/>
                <a:gd name="connsiteY724" fmla="*/ 200898 h 4511377"/>
                <a:gd name="connsiteX725" fmla="*/ 470302 w 1887636"/>
                <a:gd name="connsiteY725" fmla="*/ 280174 h 4511377"/>
                <a:gd name="connsiteX726" fmla="*/ 470897 w 1887636"/>
                <a:gd name="connsiteY726" fmla="*/ 370513 h 4511377"/>
                <a:gd name="connsiteX727" fmla="*/ 471542 w 1887636"/>
                <a:gd name="connsiteY727" fmla="*/ 473899 h 4511377"/>
                <a:gd name="connsiteX728" fmla="*/ 472137 w 1887636"/>
                <a:gd name="connsiteY728" fmla="*/ 587901 h 4511377"/>
                <a:gd name="connsiteX729" fmla="*/ 472782 w 1887636"/>
                <a:gd name="connsiteY729" fmla="*/ 713066 h 4511377"/>
                <a:gd name="connsiteX730" fmla="*/ 473377 w 1887636"/>
                <a:gd name="connsiteY730" fmla="*/ 848350 h 4511377"/>
                <a:gd name="connsiteX731" fmla="*/ 474022 w 1887636"/>
                <a:gd name="connsiteY731" fmla="*/ 991920 h 4511377"/>
                <a:gd name="connsiteX732" fmla="*/ 474618 w 1887636"/>
                <a:gd name="connsiteY732" fmla="*/ 1142732 h 4511377"/>
                <a:gd name="connsiteX733" fmla="*/ 475263 w 1887636"/>
                <a:gd name="connsiteY733" fmla="*/ 1300937 h 4511377"/>
                <a:gd name="connsiteX734" fmla="*/ 475858 w 1887636"/>
                <a:gd name="connsiteY734" fmla="*/ 1466186 h 4511377"/>
                <a:gd name="connsiteX735" fmla="*/ 476503 w 1887636"/>
                <a:gd name="connsiteY735" fmla="*/ 1634957 h 4511377"/>
                <a:gd name="connsiteX736" fmla="*/ 477098 w 1887636"/>
                <a:gd name="connsiteY736" fmla="*/ 1807449 h 4511377"/>
                <a:gd name="connsiteX737" fmla="*/ 477743 w 1887636"/>
                <a:gd name="connsiteY737" fmla="*/ 1983215 h 4511377"/>
                <a:gd name="connsiteX738" fmla="*/ 478338 w 1887636"/>
                <a:gd name="connsiteY738" fmla="*/ 2162701 h 4511377"/>
                <a:gd name="connsiteX739" fmla="*/ 478983 w 1887636"/>
                <a:gd name="connsiteY739" fmla="*/ 2341940 h 4511377"/>
                <a:gd name="connsiteX740" fmla="*/ 479579 w 1887636"/>
                <a:gd name="connsiteY740" fmla="*/ 2518897 h 4511377"/>
                <a:gd name="connsiteX741" fmla="*/ 480224 w 1887636"/>
                <a:gd name="connsiteY741" fmla="*/ 2694613 h 4511377"/>
                <a:gd name="connsiteX742" fmla="*/ 480819 w 1887636"/>
                <a:gd name="connsiteY742" fmla="*/ 2869437 h 4511377"/>
                <a:gd name="connsiteX743" fmla="*/ 481464 w 1887636"/>
                <a:gd name="connsiteY743" fmla="*/ 3038456 h 4511377"/>
                <a:gd name="connsiteX744" fmla="*/ 482059 w 1887636"/>
                <a:gd name="connsiteY744" fmla="*/ 3202117 h 4511377"/>
                <a:gd name="connsiteX745" fmla="*/ 482704 w 1887636"/>
                <a:gd name="connsiteY745" fmla="*/ 3360668 h 4511377"/>
                <a:gd name="connsiteX746" fmla="*/ 483299 w 1887636"/>
                <a:gd name="connsiteY746" fmla="*/ 3513416 h 4511377"/>
                <a:gd name="connsiteX747" fmla="*/ 483944 w 1887636"/>
                <a:gd name="connsiteY747" fmla="*/ 3654654 h 4511377"/>
                <a:gd name="connsiteX748" fmla="*/ 484540 w 1887636"/>
                <a:gd name="connsiteY748" fmla="*/ 3791675 h 4511377"/>
                <a:gd name="connsiteX749" fmla="*/ 485185 w 1887636"/>
                <a:gd name="connsiteY749" fmla="*/ 3915549 h 4511377"/>
                <a:gd name="connsiteX750" fmla="*/ 485780 w 1887636"/>
                <a:gd name="connsiteY750" fmla="*/ 4030693 h 4511377"/>
                <a:gd name="connsiteX751" fmla="*/ 486375 w 1887636"/>
                <a:gd name="connsiteY751" fmla="*/ 4133086 h 4511377"/>
                <a:gd name="connsiteX752" fmla="*/ 487020 w 1887636"/>
                <a:gd name="connsiteY752" fmla="*/ 4225509 h 4511377"/>
                <a:gd name="connsiteX753" fmla="*/ 487615 w 1887636"/>
                <a:gd name="connsiteY753" fmla="*/ 4304735 h 4511377"/>
                <a:gd name="connsiteX754" fmla="*/ 488260 w 1887636"/>
                <a:gd name="connsiteY754" fmla="*/ 4370517 h 4511377"/>
                <a:gd name="connsiteX755" fmla="*/ 488856 w 1887636"/>
                <a:gd name="connsiteY755" fmla="*/ 4426179 h 4511377"/>
                <a:gd name="connsiteX756" fmla="*/ 489501 w 1887636"/>
                <a:gd name="connsiteY756" fmla="*/ 4466710 h 4511377"/>
                <a:gd name="connsiteX757" fmla="*/ 490096 w 1887636"/>
                <a:gd name="connsiteY757" fmla="*/ 4493003 h 4511377"/>
                <a:gd name="connsiteX758" fmla="*/ 490741 w 1887636"/>
                <a:gd name="connsiteY758" fmla="*/ 4505950 h 4511377"/>
                <a:gd name="connsiteX759" fmla="*/ 491336 w 1887636"/>
                <a:gd name="connsiteY759" fmla="*/ 4504959 h 4511377"/>
                <a:gd name="connsiteX760" fmla="*/ 491981 w 1887636"/>
                <a:gd name="connsiteY760" fmla="*/ 4489778 h 4511377"/>
                <a:gd name="connsiteX761" fmla="*/ 492576 w 1887636"/>
                <a:gd name="connsiteY761" fmla="*/ 4463088 h 4511377"/>
                <a:gd name="connsiteX762" fmla="*/ 493221 w 1887636"/>
                <a:gd name="connsiteY762" fmla="*/ 4419283 h 4511377"/>
                <a:gd name="connsiteX763" fmla="*/ 493817 w 1887636"/>
                <a:gd name="connsiteY763" fmla="*/ 4362232 h 4511377"/>
                <a:gd name="connsiteX764" fmla="*/ 494461 w 1887636"/>
                <a:gd name="connsiteY764" fmla="*/ 4296847 h 4511377"/>
                <a:gd name="connsiteX765" fmla="*/ 495057 w 1887636"/>
                <a:gd name="connsiteY765" fmla="*/ 4217373 h 4511377"/>
                <a:gd name="connsiteX766" fmla="*/ 495702 w 1887636"/>
                <a:gd name="connsiteY766" fmla="*/ 4126092 h 4511377"/>
                <a:gd name="connsiteX767" fmla="*/ 496297 w 1887636"/>
                <a:gd name="connsiteY767" fmla="*/ 4024492 h 4511377"/>
                <a:gd name="connsiteX768" fmla="*/ 496942 w 1887636"/>
                <a:gd name="connsiteY768" fmla="*/ 3909993 h 4511377"/>
                <a:gd name="connsiteX769" fmla="*/ 497537 w 1887636"/>
                <a:gd name="connsiteY769" fmla="*/ 3787656 h 4511377"/>
                <a:gd name="connsiteX770" fmla="*/ 498182 w 1887636"/>
                <a:gd name="connsiteY770" fmla="*/ 3653612 h 4511377"/>
                <a:gd name="connsiteX771" fmla="*/ 498778 w 1887636"/>
                <a:gd name="connsiteY771" fmla="*/ 3512275 h 4511377"/>
                <a:gd name="connsiteX772" fmla="*/ 499422 w 1887636"/>
                <a:gd name="connsiteY772" fmla="*/ 3364935 h 4511377"/>
                <a:gd name="connsiteX773" fmla="*/ 500018 w 1887636"/>
                <a:gd name="connsiteY773" fmla="*/ 3211344 h 4511377"/>
                <a:gd name="connsiteX774" fmla="*/ 500663 w 1887636"/>
                <a:gd name="connsiteY774" fmla="*/ 3051106 h 4511377"/>
                <a:gd name="connsiteX775" fmla="*/ 501258 w 1887636"/>
                <a:gd name="connsiteY775" fmla="*/ 2888437 h 4511377"/>
                <a:gd name="connsiteX776" fmla="*/ 501903 w 1887636"/>
                <a:gd name="connsiteY776" fmla="*/ 2718922 h 4511377"/>
                <a:gd name="connsiteX777" fmla="*/ 504979 w 1887636"/>
                <a:gd name="connsiteY777" fmla="*/ 1862267 h 4511377"/>
                <a:gd name="connsiteX778" fmla="*/ 505624 w 1887636"/>
                <a:gd name="connsiteY778" fmla="*/ 1694686 h 4511377"/>
                <a:gd name="connsiteX779" fmla="*/ 506219 w 1887636"/>
                <a:gd name="connsiteY779" fmla="*/ 1530281 h 4511377"/>
                <a:gd name="connsiteX780" fmla="*/ 506864 w 1887636"/>
                <a:gd name="connsiteY780" fmla="*/ 1369398 h 4511377"/>
                <a:gd name="connsiteX781" fmla="*/ 507459 w 1887636"/>
                <a:gd name="connsiteY781" fmla="*/ 1214170 h 4511377"/>
                <a:gd name="connsiteX782" fmla="*/ 508104 w 1887636"/>
                <a:gd name="connsiteY782" fmla="*/ 1064201 h 4511377"/>
                <a:gd name="connsiteX783" fmla="*/ 508699 w 1887636"/>
                <a:gd name="connsiteY783" fmla="*/ 924203 h 4511377"/>
                <a:gd name="connsiteX784" fmla="*/ 509344 w 1887636"/>
                <a:gd name="connsiteY784" fmla="*/ 789415 h 4511377"/>
                <a:gd name="connsiteX785" fmla="*/ 509940 w 1887636"/>
                <a:gd name="connsiteY785" fmla="*/ 662762 h 4511377"/>
                <a:gd name="connsiteX786" fmla="*/ 510584 w 1887636"/>
                <a:gd name="connsiteY786" fmla="*/ 546279 h 4511377"/>
                <a:gd name="connsiteX787" fmla="*/ 511180 w 1887636"/>
                <a:gd name="connsiteY787" fmla="*/ 440115 h 4511377"/>
                <a:gd name="connsiteX788" fmla="*/ 511825 w 1887636"/>
                <a:gd name="connsiteY788" fmla="*/ 343228 h 4511377"/>
                <a:gd name="connsiteX789" fmla="*/ 512420 w 1887636"/>
                <a:gd name="connsiteY789" fmla="*/ 259785 h 4511377"/>
                <a:gd name="connsiteX790" fmla="*/ 513065 w 1887636"/>
                <a:gd name="connsiteY790" fmla="*/ 185569 h 4511377"/>
                <a:gd name="connsiteX791" fmla="*/ 513660 w 1887636"/>
                <a:gd name="connsiteY791" fmla="*/ 124798 h 4511377"/>
                <a:gd name="connsiteX792" fmla="*/ 514305 w 1887636"/>
                <a:gd name="connsiteY792" fmla="*/ 75089 h 4511377"/>
                <a:gd name="connsiteX793" fmla="*/ 514901 w 1887636"/>
                <a:gd name="connsiteY793" fmla="*/ 37584 h 4511377"/>
                <a:gd name="connsiteX794" fmla="*/ 515546 w 1887636"/>
                <a:gd name="connsiteY794" fmla="*/ 13077 h 4511377"/>
                <a:gd name="connsiteX795" fmla="*/ 516141 w 1887636"/>
                <a:gd name="connsiteY795" fmla="*/ 3255 h 4511377"/>
                <a:gd name="connsiteX796" fmla="*/ 516786 w 1887636"/>
                <a:gd name="connsiteY796" fmla="*/ 4743 h 4511377"/>
                <a:gd name="connsiteX797" fmla="*/ 517381 w 1887636"/>
                <a:gd name="connsiteY797" fmla="*/ 19030 h 4511377"/>
                <a:gd name="connsiteX798" fmla="*/ 518026 w 1887636"/>
                <a:gd name="connsiteY798" fmla="*/ 47457 h 4511377"/>
                <a:gd name="connsiteX799" fmla="*/ 518621 w 1887636"/>
                <a:gd name="connsiteY799" fmla="*/ 88980 h 4511377"/>
                <a:gd name="connsiteX800" fmla="*/ 519266 w 1887636"/>
                <a:gd name="connsiteY800" fmla="*/ 141119 h 4511377"/>
                <a:gd name="connsiteX801" fmla="*/ 519862 w 1887636"/>
                <a:gd name="connsiteY801" fmla="*/ 205859 h 4511377"/>
                <a:gd name="connsiteX802" fmla="*/ 520506 w 1887636"/>
                <a:gd name="connsiteY802" fmla="*/ 281315 h 4511377"/>
                <a:gd name="connsiteX803" fmla="*/ 521102 w 1887636"/>
                <a:gd name="connsiteY803" fmla="*/ 371654 h 4511377"/>
                <a:gd name="connsiteX804" fmla="*/ 521747 w 1887636"/>
                <a:gd name="connsiteY804" fmla="*/ 469881 h 4511377"/>
                <a:gd name="connsiteX805" fmla="*/ 522342 w 1887636"/>
                <a:gd name="connsiteY805" fmla="*/ 578723 h 4511377"/>
                <a:gd name="connsiteX806" fmla="*/ 522937 w 1887636"/>
                <a:gd name="connsiteY806" fmla="*/ 696744 h 4511377"/>
                <a:gd name="connsiteX807" fmla="*/ 523582 w 1887636"/>
                <a:gd name="connsiteY807" fmla="*/ 826125 h 4511377"/>
                <a:gd name="connsiteX808" fmla="*/ 524178 w 1887636"/>
                <a:gd name="connsiteY808" fmla="*/ 961361 h 4511377"/>
                <a:gd name="connsiteX809" fmla="*/ 524822 w 1887636"/>
                <a:gd name="connsiteY809" fmla="*/ 1103492 h 4511377"/>
                <a:gd name="connsiteX810" fmla="*/ 525418 w 1887636"/>
                <a:gd name="connsiteY810" fmla="*/ 1255346 h 4511377"/>
                <a:gd name="connsiteX811" fmla="*/ 526063 w 1887636"/>
                <a:gd name="connsiteY811" fmla="*/ 1410772 h 4511377"/>
                <a:gd name="connsiteX812" fmla="*/ 526658 w 1887636"/>
                <a:gd name="connsiteY812" fmla="*/ 1569472 h 4511377"/>
                <a:gd name="connsiteX813" fmla="*/ 527303 w 1887636"/>
                <a:gd name="connsiteY813" fmla="*/ 1735813 h 4511377"/>
                <a:gd name="connsiteX814" fmla="*/ 527898 w 1887636"/>
                <a:gd name="connsiteY814" fmla="*/ 1899375 h 4511377"/>
                <a:gd name="connsiteX815" fmla="*/ 528543 w 1887636"/>
                <a:gd name="connsiteY815" fmla="*/ 2070626 h 4511377"/>
                <a:gd name="connsiteX816" fmla="*/ 529138 w 1887636"/>
                <a:gd name="connsiteY816" fmla="*/ 2240489 h 4511377"/>
                <a:gd name="connsiteX817" fmla="*/ 529783 w 1887636"/>
                <a:gd name="connsiteY817" fmla="*/ 2412584 h 4511377"/>
                <a:gd name="connsiteX818" fmla="*/ 530379 w 1887636"/>
                <a:gd name="connsiteY818" fmla="*/ 2580759 h 4511377"/>
                <a:gd name="connsiteX819" fmla="*/ 531024 w 1887636"/>
                <a:gd name="connsiteY819" fmla="*/ 2749134 h 4511377"/>
                <a:gd name="connsiteX820" fmla="*/ 531619 w 1887636"/>
                <a:gd name="connsiteY820" fmla="*/ 2914531 h 4511377"/>
                <a:gd name="connsiteX821" fmla="*/ 532264 w 1887636"/>
                <a:gd name="connsiteY821" fmla="*/ 3074273 h 4511377"/>
                <a:gd name="connsiteX822" fmla="*/ 532859 w 1887636"/>
                <a:gd name="connsiteY822" fmla="*/ 3232180 h 4511377"/>
                <a:gd name="connsiteX823" fmla="*/ 533504 w 1887636"/>
                <a:gd name="connsiteY823" fmla="*/ 3380364 h 4511377"/>
                <a:gd name="connsiteX824" fmla="*/ 534099 w 1887636"/>
                <a:gd name="connsiteY824" fmla="*/ 3525669 h 4511377"/>
                <a:gd name="connsiteX825" fmla="*/ 534744 w 1887636"/>
                <a:gd name="connsiteY825" fmla="*/ 3662393 h 4511377"/>
                <a:gd name="connsiteX826" fmla="*/ 535340 w 1887636"/>
                <a:gd name="connsiteY826" fmla="*/ 3790683 h 4511377"/>
                <a:gd name="connsiteX827" fmla="*/ 535985 w 1887636"/>
                <a:gd name="connsiteY827" fmla="*/ 3909199 h 4511377"/>
                <a:gd name="connsiteX828" fmla="*/ 536580 w 1887636"/>
                <a:gd name="connsiteY828" fmla="*/ 4019431 h 4511377"/>
                <a:gd name="connsiteX829" fmla="*/ 537225 w 1887636"/>
                <a:gd name="connsiteY829" fmla="*/ 4120337 h 4511377"/>
                <a:gd name="connsiteX830" fmla="*/ 537820 w 1887636"/>
                <a:gd name="connsiteY830" fmla="*/ 4209336 h 4511377"/>
                <a:gd name="connsiteX831" fmla="*/ 538465 w 1887636"/>
                <a:gd name="connsiteY831" fmla="*/ 4288215 h 4511377"/>
                <a:gd name="connsiteX832" fmla="*/ 539060 w 1887636"/>
                <a:gd name="connsiteY832" fmla="*/ 4354344 h 4511377"/>
                <a:gd name="connsiteX833" fmla="*/ 539705 w 1887636"/>
                <a:gd name="connsiteY833" fmla="*/ 4408915 h 4511377"/>
                <a:gd name="connsiteX834" fmla="*/ 540301 w 1887636"/>
                <a:gd name="connsiteY834" fmla="*/ 4451182 h 4511377"/>
                <a:gd name="connsiteX835" fmla="*/ 540945 w 1887636"/>
                <a:gd name="connsiteY835" fmla="*/ 4481444 h 4511377"/>
                <a:gd name="connsiteX836" fmla="*/ 541541 w 1887636"/>
                <a:gd name="connsiteY836" fmla="*/ 4500146 h 4511377"/>
                <a:gd name="connsiteX837" fmla="*/ 542186 w 1887636"/>
                <a:gd name="connsiteY837" fmla="*/ 4504611 h 4511377"/>
                <a:gd name="connsiteX838" fmla="*/ 542781 w 1887636"/>
                <a:gd name="connsiteY838" fmla="*/ 4498509 h 4511377"/>
                <a:gd name="connsiteX839" fmla="*/ 543426 w 1887636"/>
                <a:gd name="connsiteY839" fmla="*/ 4479658 h 4511377"/>
                <a:gd name="connsiteX840" fmla="*/ 544021 w 1887636"/>
                <a:gd name="connsiteY840" fmla="*/ 4446171 h 4511377"/>
                <a:gd name="connsiteX841" fmla="*/ 544666 w 1887636"/>
                <a:gd name="connsiteY841" fmla="*/ 4402713 h 4511377"/>
                <a:gd name="connsiteX842" fmla="*/ 545261 w 1887636"/>
                <a:gd name="connsiteY842" fmla="*/ 4344819 h 4511377"/>
                <a:gd name="connsiteX843" fmla="*/ 545906 w 1887636"/>
                <a:gd name="connsiteY843" fmla="*/ 4277549 h 4511377"/>
                <a:gd name="connsiteX844" fmla="*/ 546502 w 1887636"/>
                <a:gd name="connsiteY844" fmla="*/ 4199315 h 4511377"/>
                <a:gd name="connsiteX845" fmla="*/ 547147 w 1887636"/>
                <a:gd name="connsiteY845" fmla="*/ 4109175 h 4511377"/>
                <a:gd name="connsiteX846" fmla="*/ 547742 w 1887636"/>
                <a:gd name="connsiteY846" fmla="*/ 4008964 h 4511377"/>
                <a:gd name="connsiteX847" fmla="*/ 548387 w 1887636"/>
                <a:gd name="connsiteY847" fmla="*/ 3900766 h 4511377"/>
                <a:gd name="connsiteX848" fmla="*/ 548982 w 1887636"/>
                <a:gd name="connsiteY848" fmla="*/ 3783390 h 4511377"/>
                <a:gd name="connsiteX849" fmla="*/ 549627 w 1887636"/>
                <a:gd name="connsiteY849" fmla="*/ 3657084 h 4511377"/>
                <a:gd name="connsiteX850" fmla="*/ 550222 w 1887636"/>
                <a:gd name="connsiteY850" fmla="*/ 3522742 h 4511377"/>
                <a:gd name="connsiteX851" fmla="*/ 550867 w 1887636"/>
                <a:gd name="connsiteY851" fmla="*/ 3383340 h 4511377"/>
                <a:gd name="connsiteX852" fmla="*/ 551463 w 1887636"/>
                <a:gd name="connsiteY852" fmla="*/ 3235703 h 4511377"/>
                <a:gd name="connsiteX853" fmla="*/ 552108 w 1887636"/>
                <a:gd name="connsiteY853" fmla="*/ 3083749 h 4511377"/>
                <a:gd name="connsiteX854" fmla="*/ 552703 w 1887636"/>
                <a:gd name="connsiteY854" fmla="*/ 2928968 h 4511377"/>
                <a:gd name="connsiteX855" fmla="*/ 553348 w 1887636"/>
                <a:gd name="connsiteY855" fmla="*/ 2768729 h 4511377"/>
                <a:gd name="connsiteX856" fmla="*/ 553943 w 1887636"/>
                <a:gd name="connsiteY856" fmla="*/ 2666931 h 4511377"/>
                <a:gd name="connsiteX857" fmla="*/ 556424 w 1887636"/>
                <a:gd name="connsiteY857" fmla="*/ 1910041 h 4511377"/>
                <a:gd name="connsiteX858" fmla="*/ 557069 w 1887636"/>
                <a:gd name="connsiteY858" fmla="*/ 1788647 h 4511377"/>
                <a:gd name="connsiteX859" fmla="*/ 557664 w 1887636"/>
                <a:gd name="connsiteY859" fmla="*/ 1629847 h 4511377"/>
                <a:gd name="connsiteX860" fmla="*/ 558309 w 1887636"/>
                <a:gd name="connsiteY860" fmla="*/ 1474371 h 4511377"/>
                <a:gd name="connsiteX861" fmla="*/ 558904 w 1887636"/>
                <a:gd name="connsiteY861" fmla="*/ 1323807 h 4511377"/>
                <a:gd name="connsiteX862" fmla="*/ 559499 w 1887636"/>
                <a:gd name="connsiteY862" fmla="*/ 1176864 h 4511377"/>
                <a:gd name="connsiteX863" fmla="*/ 560144 w 1887636"/>
                <a:gd name="connsiteY863" fmla="*/ 1038305 h 4511377"/>
                <a:gd name="connsiteX864" fmla="*/ 560740 w 1887636"/>
                <a:gd name="connsiteY864" fmla="*/ 903070 h 4511377"/>
                <a:gd name="connsiteX865" fmla="*/ 561385 w 1887636"/>
                <a:gd name="connsiteY865" fmla="*/ 778699 h 4511377"/>
                <a:gd name="connsiteX866" fmla="*/ 561980 w 1887636"/>
                <a:gd name="connsiteY866" fmla="*/ 657751 h 4511377"/>
                <a:gd name="connsiteX867" fmla="*/ 562625 w 1887636"/>
                <a:gd name="connsiteY867" fmla="*/ 547668 h 4511377"/>
                <a:gd name="connsiteX868" fmla="*/ 563220 w 1887636"/>
                <a:gd name="connsiteY868" fmla="*/ 447655 h 4511377"/>
                <a:gd name="connsiteX869" fmla="*/ 563865 w 1887636"/>
                <a:gd name="connsiteY869" fmla="*/ 355630 h 4511377"/>
                <a:gd name="connsiteX870" fmla="*/ 564460 w 1887636"/>
                <a:gd name="connsiteY870" fmla="*/ 273427 h 4511377"/>
                <a:gd name="connsiteX871" fmla="*/ 565105 w 1887636"/>
                <a:gd name="connsiteY871" fmla="*/ 201742 h 4511377"/>
                <a:gd name="connsiteX872" fmla="*/ 565701 w 1887636"/>
                <a:gd name="connsiteY872" fmla="*/ 141119 h 4511377"/>
                <a:gd name="connsiteX873" fmla="*/ 566345 w 1887636"/>
                <a:gd name="connsiteY873" fmla="*/ 91361 h 4511377"/>
                <a:gd name="connsiteX874" fmla="*/ 566941 w 1887636"/>
                <a:gd name="connsiteY874" fmla="*/ 52219 h 4511377"/>
                <a:gd name="connsiteX875" fmla="*/ 567586 w 1887636"/>
                <a:gd name="connsiteY875" fmla="*/ 25629 h 4511377"/>
                <a:gd name="connsiteX876" fmla="*/ 568181 w 1887636"/>
                <a:gd name="connsiteY876" fmla="*/ 9307 h 4511377"/>
                <a:gd name="connsiteX877" fmla="*/ 568826 w 1887636"/>
                <a:gd name="connsiteY877" fmla="*/ 5289 h 4511377"/>
                <a:gd name="connsiteX878" fmla="*/ 569421 w 1887636"/>
                <a:gd name="connsiteY878" fmla="*/ 11986 h 4511377"/>
                <a:gd name="connsiteX879" fmla="*/ 570066 w 1887636"/>
                <a:gd name="connsiteY879" fmla="*/ 31482 h 4511377"/>
                <a:gd name="connsiteX880" fmla="*/ 570662 w 1887636"/>
                <a:gd name="connsiteY880" fmla="*/ 62786 h 4511377"/>
                <a:gd name="connsiteX881" fmla="*/ 571306 w 1887636"/>
                <a:gd name="connsiteY881" fmla="*/ 103863 h 4511377"/>
                <a:gd name="connsiteX882" fmla="*/ 571902 w 1887636"/>
                <a:gd name="connsiteY882" fmla="*/ 160467 h 4511377"/>
                <a:gd name="connsiteX883" fmla="*/ 572547 w 1887636"/>
                <a:gd name="connsiteY883" fmla="*/ 224413 h 4511377"/>
                <a:gd name="connsiteX884" fmla="*/ 573142 w 1887636"/>
                <a:gd name="connsiteY884" fmla="*/ 298778 h 4511377"/>
                <a:gd name="connsiteX885" fmla="*/ 573787 w 1887636"/>
                <a:gd name="connsiteY885" fmla="*/ 384949 h 4511377"/>
                <a:gd name="connsiteX886" fmla="*/ 574382 w 1887636"/>
                <a:gd name="connsiteY886" fmla="*/ 480150 h 4511377"/>
                <a:gd name="connsiteX887" fmla="*/ 575027 w 1887636"/>
                <a:gd name="connsiteY887" fmla="*/ 586711 h 4511377"/>
                <a:gd name="connsiteX888" fmla="*/ 575622 w 1887636"/>
                <a:gd name="connsiteY888" fmla="*/ 697538 h 4511377"/>
                <a:gd name="connsiteX889" fmla="*/ 576267 w 1887636"/>
                <a:gd name="connsiteY889" fmla="*/ 818734 h 4511377"/>
                <a:gd name="connsiteX890" fmla="*/ 576863 w 1887636"/>
                <a:gd name="connsiteY890" fmla="*/ 947172 h 4511377"/>
                <a:gd name="connsiteX891" fmla="*/ 577508 w 1887636"/>
                <a:gd name="connsiteY891" fmla="*/ 1083449 h 4511377"/>
                <a:gd name="connsiteX892" fmla="*/ 578103 w 1887636"/>
                <a:gd name="connsiteY892" fmla="*/ 1225481 h 4511377"/>
                <a:gd name="connsiteX893" fmla="*/ 578748 w 1887636"/>
                <a:gd name="connsiteY893" fmla="*/ 1372672 h 4511377"/>
                <a:gd name="connsiteX894" fmla="*/ 579343 w 1887636"/>
                <a:gd name="connsiteY894" fmla="*/ 1523236 h 4511377"/>
                <a:gd name="connsiteX895" fmla="*/ 579988 w 1887636"/>
                <a:gd name="connsiteY895" fmla="*/ 1678415 h 4511377"/>
                <a:gd name="connsiteX896" fmla="*/ 580583 w 1887636"/>
                <a:gd name="connsiteY896" fmla="*/ 1838157 h 4511377"/>
                <a:gd name="connsiteX897" fmla="*/ 581228 w 1887636"/>
                <a:gd name="connsiteY897" fmla="*/ 1999139 h 4511377"/>
                <a:gd name="connsiteX898" fmla="*/ 581824 w 1887636"/>
                <a:gd name="connsiteY898" fmla="*/ 2161610 h 4511377"/>
                <a:gd name="connsiteX899" fmla="*/ 582468 w 1887636"/>
                <a:gd name="connsiteY899" fmla="*/ 2322543 h 4511377"/>
                <a:gd name="connsiteX900" fmla="*/ 583064 w 1887636"/>
                <a:gd name="connsiteY900" fmla="*/ 2486204 h 4511377"/>
                <a:gd name="connsiteX901" fmla="*/ 583709 w 1887636"/>
                <a:gd name="connsiteY901" fmla="*/ 2647434 h 4511377"/>
                <a:gd name="connsiteX902" fmla="*/ 584304 w 1887636"/>
                <a:gd name="connsiteY902" fmla="*/ 2806135 h 4511377"/>
                <a:gd name="connsiteX903" fmla="*/ 584949 w 1887636"/>
                <a:gd name="connsiteY903" fmla="*/ 2961908 h 4511377"/>
                <a:gd name="connsiteX904" fmla="*/ 585544 w 1887636"/>
                <a:gd name="connsiteY904" fmla="*/ 3113068 h 4511377"/>
                <a:gd name="connsiteX905" fmla="*/ 586189 w 1887636"/>
                <a:gd name="connsiteY905" fmla="*/ 3259217 h 4511377"/>
                <a:gd name="connsiteX906" fmla="*/ 586785 w 1887636"/>
                <a:gd name="connsiteY906" fmla="*/ 3402837 h 4511377"/>
                <a:gd name="connsiteX907" fmla="*/ 587430 w 1887636"/>
                <a:gd name="connsiteY907" fmla="*/ 3539758 h 4511377"/>
                <a:gd name="connsiteX908" fmla="*/ 588025 w 1887636"/>
                <a:gd name="connsiteY908" fmla="*/ 3667949 h 4511377"/>
                <a:gd name="connsiteX909" fmla="*/ 588670 w 1887636"/>
                <a:gd name="connsiteY909" fmla="*/ 3791526 h 4511377"/>
                <a:gd name="connsiteX910" fmla="*/ 589265 w 1887636"/>
                <a:gd name="connsiteY910" fmla="*/ 3906223 h 4511377"/>
                <a:gd name="connsiteX911" fmla="*/ 589910 w 1887636"/>
                <a:gd name="connsiteY911" fmla="*/ 4010799 h 4511377"/>
                <a:gd name="connsiteX912" fmla="*/ 590505 w 1887636"/>
                <a:gd name="connsiteY912" fmla="*/ 4105801 h 4511377"/>
                <a:gd name="connsiteX913" fmla="*/ 591150 w 1887636"/>
                <a:gd name="connsiteY913" fmla="*/ 4193263 h 4511377"/>
                <a:gd name="connsiteX914" fmla="*/ 591746 w 1887636"/>
                <a:gd name="connsiteY914" fmla="*/ 4270703 h 4511377"/>
                <a:gd name="connsiteX915" fmla="*/ 592390 w 1887636"/>
                <a:gd name="connsiteY915" fmla="*/ 4336038 h 4511377"/>
                <a:gd name="connsiteX916" fmla="*/ 592986 w 1887636"/>
                <a:gd name="connsiteY916" fmla="*/ 4392395 h 4511377"/>
                <a:gd name="connsiteX917" fmla="*/ 593631 w 1887636"/>
                <a:gd name="connsiteY917" fmla="*/ 4436597 h 4511377"/>
                <a:gd name="connsiteX918" fmla="*/ 594226 w 1887636"/>
                <a:gd name="connsiteY918" fmla="*/ 4470083 h 4511377"/>
                <a:gd name="connsiteX919" fmla="*/ 594871 w 1887636"/>
                <a:gd name="connsiteY919" fmla="*/ 4492457 h 4511377"/>
                <a:gd name="connsiteX920" fmla="*/ 595466 w 1887636"/>
                <a:gd name="connsiteY920" fmla="*/ 4503768 h 4511377"/>
                <a:gd name="connsiteX921" fmla="*/ 596062 w 1887636"/>
                <a:gd name="connsiteY921" fmla="*/ 4503123 h 4511377"/>
                <a:gd name="connsiteX922" fmla="*/ 596706 w 1887636"/>
                <a:gd name="connsiteY922" fmla="*/ 4490621 h 4511377"/>
                <a:gd name="connsiteX923" fmla="*/ 597302 w 1887636"/>
                <a:gd name="connsiteY923" fmla="*/ 4466660 h 4511377"/>
                <a:gd name="connsiteX924" fmla="*/ 597947 w 1887636"/>
                <a:gd name="connsiteY924" fmla="*/ 4433323 h 4511377"/>
                <a:gd name="connsiteX925" fmla="*/ 598542 w 1887636"/>
                <a:gd name="connsiteY925" fmla="*/ 4387632 h 4511377"/>
                <a:gd name="connsiteX926" fmla="*/ 599187 w 1887636"/>
                <a:gd name="connsiteY926" fmla="*/ 4330582 h 4511377"/>
                <a:gd name="connsiteX927" fmla="*/ 599782 w 1887636"/>
                <a:gd name="connsiteY927" fmla="*/ 4265593 h 4511377"/>
                <a:gd name="connsiteX928" fmla="*/ 600427 w 1887636"/>
                <a:gd name="connsiteY928" fmla="*/ 4189840 h 4511377"/>
                <a:gd name="connsiteX929" fmla="*/ 601022 w 1887636"/>
                <a:gd name="connsiteY929" fmla="*/ 4103718 h 4511377"/>
                <a:gd name="connsiteX930" fmla="*/ 601667 w 1887636"/>
                <a:gd name="connsiteY930" fmla="*/ 4008121 h 4511377"/>
                <a:gd name="connsiteX931" fmla="*/ 602263 w 1887636"/>
                <a:gd name="connsiteY931" fmla="*/ 3904635 h 4511377"/>
                <a:gd name="connsiteX932" fmla="*/ 602908 w 1887636"/>
                <a:gd name="connsiteY932" fmla="*/ 3793014 h 4511377"/>
                <a:gd name="connsiteX933" fmla="*/ 603503 w 1887636"/>
                <a:gd name="connsiteY933" fmla="*/ 3673456 h 4511377"/>
                <a:gd name="connsiteX934" fmla="*/ 604148 w 1887636"/>
                <a:gd name="connsiteY934" fmla="*/ 3546406 h 4511377"/>
                <a:gd name="connsiteX935" fmla="*/ 604743 w 1887636"/>
                <a:gd name="connsiteY935" fmla="*/ 3413155 h 4511377"/>
                <a:gd name="connsiteX936" fmla="*/ 605388 w 1887636"/>
                <a:gd name="connsiteY936" fmla="*/ 3276630 h 4511377"/>
                <a:gd name="connsiteX937" fmla="*/ 605983 w 1887636"/>
                <a:gd name="connsiteY937" fmla="*/ 3131870 h 4511377"/>
                <a:gd name="connsiteX938" fmla="*/ 606628 w 1887636"/>
                <a:gd name="connsiteY938" fmla="*/ 2985820 h 4511377"/>
                <a:gd name="connsiteX939" fmla="*/ 607224 w 1887636"/>
                <a:gd name="connsiteY939" fmla="*/ 2835851 h 4511377"/>
                <a:gd name="connsiteX940" fmla="*/ 607869 w 1887636"/>
                <a:gd name="connsiteY940" fmla="*/ 2697887 h 4511377"/>
                <a:gd name="connsiteX941" fmla="*/ 610944 w 1887636"/>
                <a:gd name="connsiteY941" fmla="*/ 1918028 h 4511377"/>
                <a:gd name="connsiteX942" fmla="*/ 611589 w 1887636"/>
                <a:gd name="connsiteY942" fmla="*/ 1750695 h 4511377"/>
                <a:gd name="connsiteX943" fmla="*/ 612185 w 1887636"/>
                <a:gd name="connsiteY943" fmla="*/ 1600677 h 4511377"/>
                <a:gd name="connsiteX944" fmla="*/ 612829 w 1887636"/>
                <a:gd name="connsiteY944" fmla="*/ 1453932 h 4511377"/>
                <a:gd name="connsiteX945" fmla="*/ 613425 w 1887636"/>
                <a:gd name="connsiteY945" fmla="*/ 1310611 h 4511377"/>
                <a:gd name="connsiteX946" fmla="*/ 614070 w 1887636"/>
                <a:gd name="connsiteY946" fmla="*/ 1170861 h 4511377"/>
                <a:gd name="connsiteX947" fmla="*/ 614665 w 1887636"/>
                <a:gd name="connsiteY947" fmla="*/ 1040091 h 4511377"/>
                <a:gd name="connsiteX948" fmla="*/ 615310 w 1887636"/>
                <a:gd name="connsiteY948" fmla="*/ 911553 h 4511377"/>
                <a:gd name="connsiteX949" fmla="*/ 615905 w 1887636"/>
                <a:gd name="connsiteY949" fmla="*/ 791250 h 4511377"/>
                <a:gd name="connsiteX950" fmla="*/ 616550 w 1887636"/>
                <a:gd name="connsiteY950" fmla="*/ 676603 h 4511377"/>
                <a:gd name="connsiteX951" fmla="*/ 617145 w 1887636"/>
                <a:gd name="connsiteY951" fmla="*/ 570935 h 4511377"/>
                <a:gd name="connsiteX952" fmla="*/ 617790 w 1887636"/>
                <a:gd name="connsiteY952" fmla="*/ 473552 h 4511377"/>
                <a:gd name="connsiteX953" fmla="*/ 618386 w 1887636"/>
                <a:gd name="connsiteY953" fmla="*/ 384156 h 4511377"/>
                <a:gd name="connsiteX954" fmla="*/ 619031 w 1887636"/>
                <a:gd name="connsiteY954" fmla="*/ 302995 h 4511377"/>
                <a:gd name="connsiteX955" fmla="*/ 619626 w 1887636"/>
                <a:gd name="connsiteY955" fmla="*/ 229970 h 4511377"/>
                <a:gd name="connsiteX956" fmla="*/ 620271 w 1887636"/>
                <a:gd name="connsiteY956" fmla="*/ 169049 h 4511377"/>
                <a:gd name="connsiteX957" fmla="*/ 620866 w 1887636"/>
                <a:gd name="connsiteY957" fmla="*/ 117257 h 4511377"/>
                <a:gd name="connsiteX958" fmla="*/ 621511 w 1887636"/>
                <a:gd name="connsiteY958" fmla="*/ 73601 h 4511377"/>
                <a:gd name="connsiteX959" fmla="*/ 622106 w 1887636"/>
                <a:gd name="connsiteY959" fmla="*/ 41553 h 4511377"/>
                <a:gd name="connsiteX960" fmla="*/ 622751 w 1887636"/>
                <a:gd name="connsiteY960" fmla="*/ 19725 h 4511377"/>
                <a:gd name="connsiteX961" fmla="*/ 623347 w 1887636"/>
                <a:gd name="connsiteY961" fmla="*/ 8116 h 4511377"/>
                <a:gd name="connsiteX962" fmla="*/ 623992 w 1887636"/>
                <a:gd name="connsiteY962" fmla="*/ 7471 h 4511377"/>
                <a:gd name="connsiteX963" fmla="*/ 624587 w 1887636"/>
                <a:gd name="connsiteY963" fmla="*/ 17493 h 4511377"/>
                <a:gd name="connsiteX964" fmla="*/ 625232 w 1887636"/>
                <a:gd name="connsiteY964" fmla="*/ 36989 h 4511377"/>
                <a:gd name="connsiteX965" fmla="*/ 625827 w 1887636"/>
                <a:gd name="connsiteY965" fmla="*/ 67945 h 4511377"/>
                <a:gd name="connsiteX966" fmla="*/ 626472 w 1887636"/>
                <a:gd name="connsiteY966" fmla="*/ 109270 h 4511377"/>
                <a:gd name="connsiteX967" fmla="*/ 627067 w 1887636"/>
                <a:gd name="connsiteY967" fmla="*/ 160715 h 4511377"/>
                <a:gd name="connsiteX968" fmla="*/ 627712 w 1887636"/>
                <a:gd name="connsiteY968" fmla="*/ 222131 h 4511377"/>
                <a:gd name="connsiteX969" fmla="*/ 628308 w 1887636"/>
                <a:gd name="connsiteY969" fmla="*/ 292527 h 4511377"/>
                <a:gd name="connsiteX970" fmla="*/ 628953 w 1887636"/>
                <a:gd name="connsiteY970" fmla="*/ 371803 h 4511377"/>
                <a:gd name="connsiteX971" fmla="*/ 629548 w 1887636"/>
                <a:gd name="connsiteY971" fmla="*/ 459661 h 4511377"/>
                <a:gd name="connsiteX972" fmla="*/ 630193 w 1887636"/>
                <a:gd name="connsiteY972" fmla="*/ 557838 h 4511377"/>
                <a:gd name="connsiteX973" fmla="*/ 630788 w 1887636"/>
                <a:gd name="connsiteY973" fmla="*/ 662414 h 4511377"/>
                <a:gd name="connsiteX974" fmla="*/ 631433 w 1887636"/>
                <a:gd name="connsiteY974" fmla="*/ 774532 h 4511377"/>
                <a:gd name="connsiteX975" fmla="*/ 632028 w 1887636"/>
                <a:gd name="connsiteY975" fmla="*/ 894785 h 4511377"/>
                <a:gd name="connsiteX976" fmla="*/ 632624 w 1887636"/>
                <a:gd name="connsiteY976" fmla="*/ 1019056 h 4511377"/>
                <a:gd name="connsiteX977" fmla="*/ 633269 w 1887636"/>
                <a:gd name="connsiteY977" fmla="*/ 1151960 h 4511377"/>
                <a:gd name="connsiteX978" fmla="*/ 633864 w 1887636"/>
                <a:gd name="connsiteY978" fmla="*/ 1288386 h 4511377"/>
                <a:gd name="connsiteX979" fmla="*/ 634509 w 1887636"/>
                <a:gd name="connsiteY979" fmla="*/ 1429078 h 4511377"/>
                <a:gd name="connsiteX980" fmla="*/ 635104 w 1887636"/>
                <a:gd name="connsiteY980" fmla="*/ 1574036 h 4511377"/>
                <a:gd name="connsiteX981" fmla="*/ 635749 w 1887636"/>
                <a:gd name="connsiteY981" fmla="*/ 1720632 h 4511377"/>
                <a:gd name="connsiteX982" fmla="*/ 636344 w 1887636"/>
                <a:gd name="connsiteY982" fmla="*/ 1873975 h 4511377"/>
                <a:gd name="connsiteX983" fmla="*/ 636989 w 1887636"/>
                <a:gd name="connsiteY983" fmla="*/ 2026623 h 4511377"/>
                <a:gd name="connsiteX984" fmla="*/ 637585 w 1887636"/>
                <a:gd name="connsiteY984" fmla="*/ 2179717 h 4511377"/>
                <a:gd name="connsiteX985" fmla="*/ 638229 w 1887636"/>
                <a:gd name="connsiteY985" fmla="*/ 2336285 h 4511377"/>
                <a:gd name="connsiteX986" fmla="*/ 638825 w 1887636"/>
                <a:gd name="connsiteY986" fmla="*/ 2487444 h 4511377"/>
                <a:gd name="connsiteX987" fmla="*/ 639470 w 1887636"/>
                <a:gd name="connsiteY987" fmla="*/ 2640638 h 4511377"/>
                <a:gd name="connsiteX988" fmla="*/ 640065 w 1887636"/>
                <a:gd name="connsiteY988" fmla="*/ 2791798 h 4511377"/>
                <a:gd name="connsiteX989" fmla="*/ 640710 w 1887636"/>
                <a:gd name="connsiteY989" fmla="*/ 2941172 h 4511377"/>
                <a:gd name="connsiteX990" fmla="*/ 641305 w 1887636"/>
                <a:gd name="connsiteY990" fmla="*/ 3087767 h 4511377"/>
                <a:gd name="connsiteX991" fmla="*/ 641950 w 1887636"/>
                <a:gd name="connsiteY991" fmla="*/ 3229204 h 4511377"/>
                <a:gd name="connsiteX992" fmla="*/ 642545 w 1887636"/>
                <a:gd name="connsiteY992" fmla="*/ 3364836 h 4511377"/>
                <a:gd name="connsiteX993" fmla="*/ 643190 w 1887636"/>
                <a:gd name="connsiteY993" fmla="*/ 3496102 h 4511377"/>
                <a:gd name="connsiteX994" fmla="*/ 643786 w 1887636"/>
                <a:gd name="connsiteY994" fmla="*/ 3618588 h 4511377"/>
                <a:gd name="connsiteX995" fmla="*/ 644431 w 1887636"/>
                <a:gd name="connsiteY995" fmla="*/ 3739486 h 4511377"/>
                <a:gd name="connsiteX996" fmla="*/ 645026 w 1887636"/>
                <a:gd name="connsiteY996" fmla="*/ 3849619 h 4511377"/>
                <a:gd name="connsiteX997" fmla="*/ 645671 w 1887636"/>
                <a:gd name="connsiteY997" fmla="*/ 3954790 h 4511377"/>
                <a:gd name="connsiteX998" fmla="*/ 646266 w 1887636"/>
                <a:gd name="connsiteY998" fmla="*/ 4051628 h 4511377"/>
                <a:gd name="connsiteX999" fmla="*/ 646911 w 1887636"/>
                <a:gd name="connsiteY999" fmla="*/ 4140429 h 4511377"/>
                <a:gd name="connsiteX1000" fmla="*/ 647506 w 1887636"/>
                <a:gd name="connsiteY1000" fmla="*/ 4218712 h 4511377"/>
                <a:gd name="connsiteX1001" fmla="*/ 648151 w 1887636"/>
                <a:gd name="connsiteY1001" fmla="*/ 4288413 h 4511377"/>
                <a:gd name="connsiteX1002" fmla="*/ 648747 w 1887636"/>
                <a:gd name="connsiteY1002" fmla="*/ 4349582 h 4511377"/>
                <a:gd name="connsiteX1003" fmla="*/ 649392 w 1887636"/>
                <a:gd name="connsiteY1003" fmla="*/ 4400183 h 4511377"/>
                <a:gd name="connsiteX1004" fmla="*/ 649987 w 1887636"/>
                <a:gd name="connsiteY1004" fmla="*/ 4441211 h 4511377"/>
                <a:gd name="connsiteX1005" fmla="*/ 650632 w 1887636"/>
                <a:gd name="connsiteY1005" fmla="*/ 4471274 h 4511377"/>
                <a:gd name="connsiteX1006" fmla="*/ 651227 w 1887636"/>
                <a:gd name="connsiteY1006" fmla="*/ 4492606 h 4511377"/>
                <a:gd name="connsiteX1007" fmla="*/ 651872 w 1887636"/>
                <a:gd name="connsiteY1007" fmla="*/ 4502329 h 4511377"/>
                <a:gd name="connsiteX1008" fmla="*/ 652467 w 1887636"/>
                <a:gd name="connsiteY1008" fmla="*/ 4501337 h 4511377"/>
                <a:gd name="connsiteX1009" fmla="*/ 653112 w 1887636"/>
                <a:gd name="connsiteY1009" fmla="*/ 4490423 h 4511377"/>
                <a:gd name="connsiteX1010" fmla="*/ 653708 w 1887636"/>
                <a:gd name="connsiteY1010" fmla="*/ 4471869 h 4511377"/>
                <a:gd name="connsiteX1011" fmla="*/ 654352 w 1887636"/>
                <a:gd name="connsiteY1011" fmla="*/ 4440020 h 4511377"/>
                <a:gd name="connsiteX1012" fmla="*/ 654948 w 1887636"/>
                <a:gd name="connsiteY1012" fmla="*/ 4401573 h 4511377"/>
                <a:gd name="connsiteX1013" fmla="*/ 655593 w 1887636"/>
                <a:gd name="connsiteY1013" fmla="*/ 4350376 h 4511377"/>
                <a:gd name="connsiteX1014" fmla="*/ 656188 w 1887636"/>
                <a:gd name="connsiteY1014" fmla="*/ 4290348 h 4511377"/>
                <a:gd name="connsiteX1015" fmla="*/ 656833 w 1887636"/>
                <a:gd name="connsiteY1015" fmla="*/ 4222185 h 4511377"/>
                <a:gd name="connsiteX1016" fmla="*/ 657428 w 1887636"/>
                <a:gd name="connsiteY1016" fmla="*/ 4145439 h 4511377"/>
                <a:gd name="connsiteX1017" fmla="*/ 658073 w 1887636"/>
                <a:gd name="connsiteY1017" fmla="*/ 4061550 h 4511377"/>
                <a:gd name="connsiteX1018" fmla="*/ 658668 w 1887636"/>
                <a:gd name="connsiteY1018" fmla="*/ 3966002 h 4511377"/>
                <a:gd name="connsiteX1019" fmla="*/ 659314 w 1887636"/>
                <a:gd name="connsiteY1019" fmla="*/ 3864700 h 4511377"/>
                <a:gd name="connsiteX1020" fmla="*/ 659909 w 1887636"/>
                <a:gd name="connsiteY1020" fmla="*/ 3756303 h 4511377"/>
                <a:gd name="connsiteX1021" fmla="*/ 660554 w 1887636"/>
                <a:gd name="connsiteY1021" fmla="*/ 3641011 h 4511377"/>
                <a:gd name="connsiteX1022" fmla="*/ 661149 w 1887636"/>
                <a:gd name="connsiteY1022" fmla="*/ 3520956 h 4511377"/>
                <a:gd name="connsiteX1023" fmla="*/ 661794 w 1887636"/>
                <a:gd name="connsiteY1023" fmla="*/ 3395445 h 4511377"/>
                <a:gd name="connsiteX1024" fmla="*/ 662389 w 1887636"/>
                <a:gd name="connsiteY1024" fmla="*/ 3265766 h 4511377"/>
                <a:gd name="connsiteX1025" fmla="*/ 663034 w 1887636"/>
                <a:gd name="connsiteY1025" fmla="*/ 3128546 h 4511377"/>
                <a:gd name="connsiteX1026" fmla="*/ 663630 w 1887636"/>
                <a:gd name="connsiteY1026" fmla="*/ 2987606 h 4511377"/>
                <a:gd name="connsiteX1027" fmla="*/ 664274 w 1887636"/>
                <a:gd name="connsiteY1027" fmla="*/ 2845971 h 4511377"/>
                <a:gd name="connsiteX1028" fmla="*/ 664870 w 1887636"/>
                <a:gd name="connsiteY1028" fmla="*/ 2708752 h 4511377"/>
                <a:gd name="connsiteX1029" fmla="*/ 667995 w 1887636"/>
                <a:gd name="connsiteY1029" fmla="*/ 1941890 h 4511377"/>
                <a:gd name="connsiteX1030" fmla="*/ 668590 w 1887636"/>
                <a:gd name="connsiteY1030" fmla="*/ 1819702 h 4511377"/>
                <a:gd name="connsiteX1031" fmla="*/ 669235 w 1887636"/>
                <a:gd name="connsiteY1031" fmla="*/ 1674992 h 4511377"/>
                <a:gd name="connsiteX1032" fmla="*/ 669831 w 1887636"/>
                <a:gd name="connsiteY1032" fmla="*/ 1536036 h 4511377"/>
                <a:gd name="connsiteX1033" fmla="*/ 670426 w 1887636"/>
                <a:gd name="connsiteY1033" fmla="*/ 1400354 h 4511377"/>
                <a:gd name="connsiteX1034" fmla="*/ 671071 w 1887636"/>
                <a:gd name="connsiteY1034" fmla="*/ 1265367 h 4511377"/>
                <a:gd name="connsiteX1035" fmla="*/ 671666 w 1887636"/>
                <a:gd name="connsiteY1035" fmla="*/ 1135341 h 4511377"/>
                <a:gd name="connsiteX1036" fmla="*/ 672311 w 1887636"/>
                <a:gd name="connsiteY1036" fmla="*/ 1010573 h 4511377"/>
                <a:gd name="connsiteX1037" fmla="*/ 672906 w 1887636"/>
                <a:gd name="connsiteY1037" fmla="*/ 890469 h 4511377"/>
                <a:gd name="connsiteX1038" fmla="*/ 673551 w 1887636"/>
                <a:gd name="connsiteY1038" fmla="*/ 779145 h 4511377"/>
                <a:gd name="connsiteX1039" fmla="*/ 674147 w 1887636"/>
                <a:gd name="connsiteY1039" fmla="*/ 672138 h 4511377"/>
                <a:gd name="connsiteX1040" fmla="*/ 674792 w 1887636"/>
                <a:gd name="connsiteY1040" fmla="*/ 572423 h 4511377"/>
                <a:gd name="connsiteX1041" fmla="*/ 675387 w 1887636"/>
                <a:gd name="connsiteY1041" fmla="*/ 479753 h 4511377"/>
                <a:gd name="connsiteX1042" fmla="*/ 676032 w 1887636"/>
                <a:gd name="connsiteY1042" fmla="*/ 393879 h 4511377"/>
                <a:gd name="connsiteX1043" fmla="*/ 676627 w 1887636"/>
                <a:gd name="connsiteY1043" fmla="*/ 316240 h 4511377"/>
                <a:gd name="connsiteX1044" fmla="*/ 677272 w 1887636"/>
                <a:gd name="connsiteY1044" fmla="*/ 246093 h 4511377"/>
                <a:gd name="connsiteX1045" fmla="*/ 677867 w 1887636"/>
                <a:gd name="connsiteY1045" fmla="*/ 184974 h 4511377"/>
                <a:gd name="connsiteX1046" fmla="*/ 678512 w 1887636"/>
                <a:gd name="connsiteY1046" fmla="*/ 134620 h 4511377"/>
                <a:gd name="connsiteX1047" fmla="*/ 679108 w 1887636"/>
                <a:gd name="connsiteY1047" fmla="*/ 90617 h 4511377"/>
                <a:gd name="connsiteX1048" fmla="*/ 679753 w 1887636"/>
                <a:gd name="connsiteY1048" fmla="*/ 55593 h 4511377"/>
                <a:gd name="connsiteX1049" fmla="*/ 680348 w 1887636"/>
                <a:gd name="connsiteY1049" fmla="*/ 30391 h 4511377"/>
                <a:gd name="connsiteX1050" fmla="*/ 680993 w 1887636"/>
                <a:gd name="connsiteY1050" fmla="*/ 14814 h 4511377"/>
                <a:gd name="connsiteX1051" fmla="*/ 681588 w 1887636"/>
                <a:gd name="connsiteY1051" fmla="*/ 7868 h 4511377"/>
                <a:gd name="connsiteX1052" fmla="*/ 682233 w 1887636"/>
                <a:gd name="connsiteY1052" fmla="*/ 11143 h 4511377"/>
                <a:gd name="connsiteX1053" fmla="*/ 682828 w 1887636"/>
                <a:gd name="connsiteY1053" fmla="*/ 23446 h 4511377"/>
                <a:gd name="connsiteX1054" fmla="*/ 683473 w 1887636"/>
                <a:gd name="connsiteY1054" fmla="*/ 44530 h 4511377"/>
                <a:gd name="connsiteX1055" fmla="*/ 684069 w 1887636"/>
                <a:gd name="connsiteY1055" fmla="*/ 74196 h 4511377"/>
                <a:gd name="connsiteX1056" fmla="*/ 684713 w 1887636"/>
                <a:gd name="connsiteY1056" fmla="*/ 115372 h 4511377"/>
                <a:gd name="connsiteX1057" fmla="*/ 685309 w 1887636"/>
                <a:gd name="connsiteY1057" fmla="*/ 162848 h 4511377"/>
                <a:gd name="connsiteX1058" fmla="*/ 685954 w 1887636"/>
                <a:gd name="connsiteY1058" fmla="*/ 220445 h 4511377"/>
                <a:gd name="connsiteX1059" fmla="*/ 686549 w 1887636"/>
                <a:gd name="connsiteY1059" fmla="*/ 286475 h 4511377"/>
                <a:gd name="connsiteX1060" fmla="*/ 687194 w 1887636"/>
                <a:gd name="connsiteY1060" fmla="*/ 360244 h 4511377"/>
                <a:gd name="connsiteX1061" fmla="*/ 687789 w 1887636"/>
                <a:gd name="connsiteY1061" fmla="*/ 442744 h 4511377"/>
                <a:gd name="connsiteX1062" fmla="*/ 688434 w 1887636"/>
                <a:gd name="connsiteY1062" fmla="*/ 531743 h 4511377"/>
                <a:gd name="connsiteX1063" fmla="*/ 689029 w 1887636"/>
                <a:gd name="connsiteY1063" fmla="*/ 629623 h 4511377"/>
                <a:gd name="connsiteX1064" fmla="*/ 689674 w 1887636"/>
                <a:gd name="connsiteY1064" fmla="*/ 732265 h 4511377"/>
                <a:gd name="connsiteX1065" fmla="*/ 690270 w 1887636"/>
                <a:gd name="connsiteY1065" fmla="*/ 841852 h 4511377"/>
                <a:gd name="connsiteX1066" fmla="*/ 690915 w 1887636"/>
                <a:gd name="connsiteY1066" fmla="*/ 959178 h 4511377"/>
                <a:gd name="connsiteX1067" fmla="*/ 691510 w 1887636"/>
                <a:gd name="connsiteY1067" fmla="*/ 1079480 h 4511377"/>
                <a:gd name="connsiteX1068" fmla="*/ 692155 w 1887636"/>
                <a:gd name="connsiteY1068" fmla="*/ 1206729 h 4511377"/>
                <a:gd name="connsiteX1069" fmla="*/ 692750 w 1887636"/>
                <a:gd name="connsiteY1069" fmla="*/ 1335415 h 4511377"/>
                <a:gd name="connsiteX1070" fmla="*/ 693395 w 1887636"/>
                <a:gd name="connsiteY1070" fmla="*/ 1470154 h 4511377"/>
                <a:gd name="connsiteX1071" fmla="*/ 693990 w 1887636"/>
                <a:gd name="connsiteY1071" fmla="*/ 1607672 h 4511377"/>
                <a:gd name="connsiteX1072" fmla="*/ 694635 w 1887636"/>
                <a:gd name="connsiteY1072" fmla="*/ 1751092 h 4511377"/>
                <a:gd name="connsiteX1073" fmla="*/ 695231 w 1887636"/>
                <a:gd name="connsiteY1073" fmla="*/ 1892628 h 4511377"/>
                <a:gd name="connsiteX1074" fmla="*/ 695876 w 1887636"/>
                <a:gd name="connsiteY1074" fmla="*/ 2038132 h 4511377"/>
                <a:gd name="connsiteX1075" fmla="*/ 696471 w 1887636"/>
                <a:gd name="connsiteY1075" fmla="*/ 2184132 h 4511377"/>
                <a:gd name="connsiteX1076" fmla="*/ 697116 w 1887636"/>
                <a:gd name="connsiteY1076" fmla="*/ 2328744 h 4511377"/>
                <a:gd name="connsiteX1077" fmla="*/ 697711 w 1887636"/>
                <a:gd name="connsiteY1077" fmla="*/ 2472165 h 4511377"/>
                <a:gd name="connsiteX1078" fmla="*/ 698356 w 1887636"/>
                <a:gd name="connsiteY1078" fmla="*/ 2616726 h 4511377"/>
                <a:gd name="connsiteX1079" fmla="*/ 698951 w 1887636"/>
                <a:gd name="connsiteY1079" fmla="*/ 2758758 h 4511377"/>
                <a:gd name="connsiteX1080" fmla="*/ 699596 w 1887636"/>
                <a:gd name="connsiteY1080" fmla="*/ 2900343 h 4511377"/>
                <a:gd name="connsiteX1081" fmla="*/ 700192 w 1887636"/>
                <a:gd name="connsiteY1081" fmla="*/ 3039398 h 4511377"/>
                <a:gd name="connsiteX1082" fmla="*/ 700837 w 1887636"/>
                <a:gd name="connsiteY1082" fmla="*/ 3172847 h 4511377"/>
                <a:gd name="connsiteX1083" fmla="*/ 701432 w 1887636"/>
                <a:gd name="connsiteY1083" fmla="*/ 3302923 h 4511377"/>
                <a:gd name="connsiteX1084" fmla="*/ 702077 w 1887636"/>
                <a:gd name="connsiteY1084" fmla="*/ 3430767 h 4511377"/>
                <a:gd name="connsiteX1085" fmla="*/ 702672 w 1887636"/>
                <a:gd name="connsiteY1085" fmla="*/ 3551863 h 4511377"/>
                <a:gd name="connsiteX1086" fmla="*/ 703317 w 1887636"/>
                <a:gd name="connsiteY1086" fmla="*/ 3668197 h 4511377"/>
                <a:gd name="connsiteX1087" fmla="*/ 703912 w 1887636"/>
                <a:gd name="connsiteY1087" fmla="*/ 3777735 h 4511377"/>
                <a:gd name="connsiteX1088" fmla="*/ 704557 w 1887636"/>
                <a:gd name="connsiteY1088" fmla="*/ 3881517 h 4511377"/>
                <a:gd name="connsiteX1089" fmla="*/ 705153 w 1887636"/>
                <a:gd name="connsiteY1089" fmla="*/ 3977115 h 4511377"/>
                <a:gd name="connsiteX1090" fmla="*/ 705797 w 1887636"/>
                <a:gd name="connsiteY1090" fmla="*/ 4066759 h 4511377"/>
                <a:gd name="connsiteX1091" fmla="*/ 706393 w 1887636"/>
                <a:gd name="connsiteY1091" fmla="*/ 4150301 h 4511377"/>
                <a:gd name="connsiteX1092" fmla="*/ 706988 w 1887636"/>
                <a:gd name="connsiteY1092" fmla="*/ 4222681 h 4511377"/>
                <a:gd name="connsiteX1093" fmla="*/ 707633 w 1887636"/>
                <a:gd name="connsiteY1093" fmla="*/ 4290001 h 4511377"/>
                <a:gd name="connsiteX1094" fmla="*/ 708228 w 1887636"/>
                <a:gd name="connsiteY1094" fmla="*/ 4346804 h 4511377"/>
                <a:gd name="connsiteX1095" fmla="*/ 708873 w 1887636"/>
                <a:gd name="connsiteY1095" fmla="*/ 4395768 h 4511377"/>
                <a:gd name="connsiteX1096" fmla="*/ 709469 w 1887636"/>
                <a:gd name="connsiteY1096" fmla="*/ 4435406 h 4511377"/>
                <a:gd name="connsiteX1097" fmla="*/ 710113 w 1887636"/>
                <a:gd name="connsiteY1097" fmla="*/ 4466114 h 4511377"/>
                <a:gd name="connsiteX1098" fmla="*/ 710709 w 1887636"/>
                <a:gd name="connsiteY1098" fmla="*/ 4487992 h 4511377"/>
                <a:gd name="connsiteX1099" fmla="*/ 711354 w 1887636"/>
                <a:gd name="connsiteY1099" fmla="*/ 4499750 h 4511377"/>
                <a:gd name="connsiteX1100" fmla="*/ 711949 w 1887636"/>
                <a:gd name="connsiteY1100" fmla="*/ 4502726 h 4511377"/>
                <a:gd name="connsiteX1101" fmla="*/ 712594 w 1887636"/>
                <a:gd name="connsiteY1101" fmla="*/ 4497765 h 4511377"/>
                <a:gd name="connsiteX1102" fmla="*/ 713189 w 1887636"/>
                <a:gd name="connsiteY1102" fmla="*/ 4483031 h 4511377"/>
                <a:gd name="connsiteX1103" fmla="*/ 713834 w 1887636"/>
                <a:gd name="connsiteY1103" fmla="*/ 4458127 h 4511377"/>
                <a:gd name="connsiteX1104" fmla="*/ 714429 w 1887636"/>
                <a:gd name="connsiteY1104" fmla="*/ 4424889 h 4511377"/>
                <a:gd name="connsiteX1105" fmla="*/ 715074 w 1887636"/>
                <a:gd name="connsiteY1105" fmla="*/ 4385747 h 4511377"/>
                <a:gd name="connsiteX1106" fmla="*/ 715670 w 1887636"/>
                <a:gd name="connsiteY1106" fmla="*/ 4334848 h 4511377"/>
                <a:gd name="connsiteX1107" fmla="*/ 716315 w 1887636"/>
                <a:gd name="connsiteY1107" fmla="*/ 4274374 h 4511377"/>
                <a:gd name="connsiteX1108" fmla="*/ 716910 w 1887636"/>
                <a:gd name="connsiteY1108" fmla="*/ 4208146 h 4511377"/>
                <a:gd name="connsiteX1109" fmla="*/ 717555 w 1887636"/>
                <a:gd name="connsiteY1109" fmla="*/ 4135617 h 4511377"/>
                <a:gd name="connsiteX1110" fmla="*/ 718150 w 1887636"/>
                <a:gd name="connsiteY1110" fmla="*/ 4055101 h 4511377"/>
                <a:gd name="connsiteX1111" fmla="*/ 718795 w 1887636"/>
                <a:gd name="connsiteY1111" fmla="*/ 3964514 h 4511377"/>
                <a:gd name="connsiteX1112" fmla="*/ 719390 w 1887636"/>
                <a:gd name="connsiteY1112" fmla="*/ 3866585 h 4511377"/>
                <a:gd name="connsiteX1113" fmla="*/ 720035 w 1887636"/>
                <a:gd name="connsiteY1113" fmla="*/ 3767862 h 4511377"/>
                <a:gd name="connsiteX1114" fmla="*/ 720631 w 1887636"/>
                <a:gd name="connsiteY1114" fmla="*/ 3657779 h 4511377"/>
                <a:gd name="connsiteX1115" fmla="*/ 721276 w 1887636"/>
                <a:gd name="connsiteY1115" fmla="*/ 3544769 h 4511377"/>
                <a:gd name="connsiteX1116" fmla="*/ 721871 w 1887636"/>
                <a:gd name="connsiteY1116" fmla="*/ 3429030 h 4511377"/>
                <a:gd name="connsiteX1117" fmla="*/ 722516 w 1887636"/>
                <a:gd name="connsiteY1117" fmla="*/ 3306495 h 4511377"/>
                <a:gd name="connsiteX1118" fmla="*/ 723111 w 1887636"/>
                <a:gd name="connsiteY1118" fmla="*/ 3179693 h 4511377"/>
                <a:gd name="connsiteX1119" fmla="*/ 723756 w 1887636"/>
                <a:gd name="connsiteY1119" fmla="*/ 3048923 h 4511377"/>
                <a:gd name="connsiteX1120" fmla="*/ 724351 w 1887636"/>
                <a:gd name="connsiteY1120" fmla="*/ 2917905 h 4511377"/>
                <a:gd name="connsiteX1121" fmla="*/ 724996 w 1887636"/>
                <a:gd name="connsiteY1121" fmla="*/ 2781330 h 4511377"/>
                <a:gd name="connsiteX1122" fmla="*/ 725592 w 1887636"/>
                <a:gd name="connsiteY1122" fmla="*/ 2677399 h 4511377"/>
                <a:gd name="connsiteX1123" fmla="*/ 728717 w 1887636"/>
                <a:gd name="connsiteY1123" fmla="*/ 1933952 h 4511377"/>
                <a:gd name="connsiteX1124" fmla="*/ 729312 w 1887636"/>
                <a:gd name="connsiteY1124" fmla="*/ 1816130 h 4511377"/>
                <a:gd name="connsiteX1125" fmla="*/ 729957 w 1887636"/>
                <a:gd name="connsiteY1125" fmla="*/ 1680052 h 4511377"/>
                <a:gd name="connsiteX1126" fmla="*/ 730552 w 1887636"/>
                <a:gd name="connsiteY1126" fmla="*/ 1545759 h 4511377"/>
                <a:gd name="connsiteX1127" fmla="*/ 731197 w 1887636"/>
                <a:gd name="connsiteY1127" fmla="*/ 1414096 h 4511377"/>
                <a:gd name="connsiteX1128" fmla="*/ 731793 w 1887636"/>
                <a:gd name="connsiteY1128" fmla="*/ 1289229 h 4511377"/>
                <a:gd name="connsiteX1129" fmla="*/ 732438 w 1887636"/>
                <a:gd name="connsiteY1129" fmla="*/ 1165751 h 4511377"/>
                <a:gd name="connsiteX1130" fmla="*/ 733033 w 1887636"/>
                <a:gd name="connsiteY1130" fmla="*/ 1046788 h 4511377"/>
                <a:gd name="connsiteX1131" fmla="*/ 733678 w 1887636"/>
                <a:gd name="connsiteY1131" fmla="*/ 934919 h 4511377"/>
                <a:gd name="connsiteX1132" fmla="*/ 734273 w 1887636"/>
                <a:gd name="connsiteY1132" fmla="*/ 825183 h 4511377"/>
                <a:gd name="connsiteX1133" fmla="*/ 734918 w 1887636"/>
                <a:gd name="connsiteY1133" fmla="*/ 722541 h 4511377"/>
                <a:gd name="connsiteX1134" fmla="*/ 735514 w 1887636"/>
                <a:gd name="connsiteY1134" fmla="*/ 624364 h 4511377"/>
                <a:gd name="connsiteX1135" fmla="*/ 736158 w 1887636"/>
                <a:gd name="connsiteY1135" fmla="*/ 532587 h 4511377"/>
                <a:gd name="connsiteX1136" fmla="*/ 736754 w 1887636"/>
                <a:gd name="connsiteY1136" fmla="*/ 447655 h 4511377"/>
                <a:gd name="connsiteX1137" fmla="*/ 737399 w 1887636"/>
                <a:gd name="connsiteY1137" fmla="*/ 370711 h 4511377"/>
                <a:gd name="connsiteX1138" fmla="*/ 737994 w 1887636"/>
                <a:gd name="connsiteY1138" fmla="*/ 300266 h 4511377"/>
                <a:gd name="connsiteX1139" fmla="*/ 738639 w 1887636"/>
                <a:gd name="connsiteY1139" fmla="*/ 235675 h 4511377"/>
                <a:gd name="connsiteX1140" fmla="*/ 739234 w 1887636"/>
                <a:gd name="connsiteY1140" fmla="*/ 179566 h 4511377"/>
                <a:gd name="connsiteX1141" fmla="*/ 739879 w 1887636"/>
                <a:gd name="connsiteY1141" fmla="*/ 131693 h 4511377"/>
                <a:gd name="connsiteX1142" fmla="*/ 740474 w 1887636"/>
                <a:gd name="connsiteY1142" fmla="*/ 89575 h 4511377"/>
                <a:gd name="connsiteX1143" fmla="*/ 741119 w 1887636"/>
                <a:gd name="connsiteY1143" fmla="*/ 57478 h 4511377"/>
                <a:gd name="connsiteX1144" fmla="*/ 741715 w 1887636"/>
                <a:gd name="connsiteY1144" fmla="*/ 33764 h 4511377"/>
                <a:gd name="connsiteX1145" fmla="*/ 742360 w 1887636"/>
                <a:gd name="connsiteY1145" fmla="*/ 15657 h 4511377"/>
                <a:gd name="connsiteX1146" fmla="*/ 742955 w 1887636"/>
                <a:gd name="connsiteY1146" fmla="*/ 7968 h 4511377"/>
                <a:gd name="connsiteX1147" fmla="*/ 743550 w 1887636"/>
                <a:gd name="connsiteY1147" fmla="*/ 9505 h 4511377"/>
                <a:gd name="connsiteX1148" fmla="*/ 744195 w 1887636"/>
                <a:gd name="connsiteY1148" fmla="*/ 17493 h 4511377"/>
                <a:gd name="connsiteX1149" fmla="*/ 744790 w 1887636"/>
                <a:gd name="connsiteY1149" fmla="*/ 34161 h 4511377"/>
                <a:gd name="connsiteX1150" fmla="*/ 745435 w 1887636"/>
                <a:gd name="connsiteY1150" fmla="*/ 58817 h 4511377"/>
                <a:gd name="connsiteX1151" fmla="*/ 746031 w 1887636"/>
                <a:gd name="connsiteY1151" fmla="*/ 92105 h 4511377"/>
                <a:gd name="connsiteX1152" fmla="*/ 746676 w 1887636"/>
                <a:gd name="connsiteY1152" fmla="*/ 131793 h 4511377"/>
                <a:gd name="connsiteX1153" fmla="*/ 747271 w 1887636"/>
                <a:gd name="connsiteY1153" fmla="*/ 180955 h 4511377"/>
                <a:gd name="connsiteX1154" fmla="*/ 747916 w 1887636"/>
                <a:gd name="connsiteY1154" fmla="*/ 238850 h 4511377"/>
                <a:gd name="connsiteX1155" fmla="*/ 748511 w 1887636"/>
                <a:gd name="connsiteY1155" fmla="*/ 302598 h 4511377"/>
                <a:gd name="connsiteX1156" fmla="*/ 749156 w 1887636"/>
                <a:gd name="connsiteY1156" fmla="*/ 372596 h 4511377"/>
                <a:gd name="connsiteX1157" fmla="*/ 749751 w 1887636"/>
                <a:gd name="connsiteY1157" fmla="*/ 450731 h 4511377"/>
                <a:gd name="connsiteX1158" fmla="*/ 750396 w 1887636"/>
                <a:gd name="connsiteY1158" fmla="*/ 535315 h 4511377"/>
                <a:gd name="connsiteX1159" fmla="*/ 750992 w 1887636"/>
                <a:gd name="connsiteY1159" fmla="*/ 625753 h 4511377"/>
                <a:gd name="connsiteX1160" fmla="*/ 751637 w 1887636"/>
                <a:gd name="connsiteY1160" fmla="*/ 722541 h 4511377"/>
                <a:gd name="connsiteX1161" fmla="*/ 752232 w 1887636"/>
                <a:gd name="connsiteY1161" fmla="*/ 824240 h 4511377"/>
                <a:gd name="connsiteX1162" fmla="*/ 752877 w 1887636"/>
                <a:gd name="connsiteY1162" fmla="*/ 933679 h 4511377"/>
                <a:gd name="connsiteX1163" fmla="*/ 753472 w 1887636"/>
                <a:gd name="connsiteY1163" fmla="*/ 1044109 h 4511377"/>
                <a:gd name="connsiteX1164" fmla="*/ 754117 w 1887636"/>
                <a:gd name="connsiteY1164" fmla="*/ 1163023 h 4511377"/>
                <a:gd name="connsiteX1165" fmla="*/ 754712 w 1887636"/>
                <a:gd name="connsiteY1165" fmla="*/ 1285607 h 4511377"/>
                <a:gd name="connsiteX1166" fmla="*/ 755357 w 1887636"/>
                <a:gd name="connsiteY1166" fmla="*/ 1409532 h 4511377"/>
                <a:gd name="connsiteX1167" fmla="*/ 755953 w 1887636"/>
                <a:gd name="connsiteY1167" fmla="*/ 1537375 h 4511377"/>
                <a:gd name="connsiteX1168" fmla="*/ 756597 w 1887636"/>
                <a:gd name="connsiteY1168" fmla="*/ 1669336 h 4511377"/>
                <a:gd name="connsiteX1169" fmla="*/ 757193 w 1887636"/>
                <a:gd name="connsiteY1169" fmla="*/ 1800404 h 4511377"/>
                <a:gd name="connsiteX1170" fmla="*/ 757838 w 1887636"/>
                <a:gd name="connsiteY1170" fmla="*/ 1935738 h 4511377"/>
                <a:gd name="connsiteX1171" fmla="*/ 758433 w 1887636"/>
                <a:gd name="connsiteY1171" fmla="*/ 2071767 h 4511377"/>
                <a:gd name="connsiteX1172" fmla="*/ 759078 w 1887636"/>
                <a:gd name="connsiteY1172" fmla="*/ 2209235 h 4511377"/>
                <a:gd name="connsiteX1173" fmla="*/ 759673 w 1887636"/>
                <a:gd name="connsiteY1173" fmla="*/ 2347397 h 4511377"/>
                <a:gd name="connsiteX1174" fmla="*/ 760318 w 1887636"/>
                <a:gd name="connsiteY1174" fmla="*/ 2483476 h 4511377"/>
                <a:gd name="connsiteX1175" fmla="*/ 760913 w 1887636"/>
                <a:gd name="connsiteY1175" fmla="*/ 2619901 h 4511377"/>
                <a:gd name="connsiteX1176" fmla="*/ 761558 w 1887636"/>
                <a:gd name="connsiteY1176" fmla="*/ 2754144 h 4511377"/>
                <a:gd name="connsiteX1177" fmla="*/ 762154 w 1887636"/>
                <a:gd name="connsiteY1177" fmla="*/ 2885411 h 4511377"/>
                <a:gd name="connsiteX1178" fmla="*/ 762799 w 1887636"/>
                <a:gd name="connsiteY1178" fmla="*/ 3016280 h 4511377"/>
                <a:gd name="connsiteX1179" fmla="*/ 763394 w 1887636"/>
                <a:gd name="connsiteY1179" fmla="*/ 3142834 h 4511377"/>
                <a:gd name="connsiteX1180" fmla="*/ 764039 w 1887636"/>
                <a:gd name="connsiteY1180" fmla="*/ 3266559 h 4511377"/>
                <a:gd name="connsiteX1181" fmla="*/ 764634 w 1887636"/>
                <a:gd name="connsiteY1181" fmla="*/ 3385870 h 4511377"/>
                <a:gd name="connsiteX1182" fmla="*/ 765279 w 1887636"/>
                <a:gd name="connsiteY1182" fmla="*/ 3503097 h 4511377"/>
                <a:gd name="connsiteX1183" fmla="*/ 765874 w 1887636"/>
                <a:gd name="connsiteY1183" fmla="*/ 3614619 h 4511377"/>
                <a:gd name="connsiteX1184" fmla="*/ 766519 w 1887636"/>
                <a:gd name="connsiteY1184" fmla="*/ 3721825 h 4511377"/>
                <a:gd name="connsiteX1185" fmla="*/ 767115 w 1887636"/>
                <a:gd name="connsiteY1185" fmla="*/ 3821341 h 4511377"/>
                <a:gd name="connsiteX1186" fmla="*/ 767760 w 1887636"/>
                <a:gd name="connsiteY1186" fmla="*/ 3915946 h 4511377"/>
                <a:gd name="connsiteX1187" fmla="*/ 768355 w 1887636"/>
                <a:gd name="connsiteY1187" fmla="*/ 4003805 h 4511377"/>
                <a:gd name="connsiteX1188" fmla="*/ 769000 w 1887636"/>
                <a:gd name="connsiteY1188" fmla="*/ 4087644 h 4511377"/>
                <a:gd name="connsiteX1189" fmla="*/ 769595 w 1887636"/>
                <a:gd name="connsiteY1189" fmla="*/ 4162753 h 4511377"/>
                <a:gd name="connsiteX1190" fmla="*/ 770240 w 1887636"/>
                <a:gd name="connsiteY1190" fmla="*/ 4232057 h 4511377"/>
                <a:gd name="connsiteX1191" fmla="*/ 770835 w 1887636"/>
                <a:gd name="connsiteY1191" fmla="*/ 4292035 h 4511377"/>
                <a:gd name="connsiteX1192" fmla="*/ 771480 w 1887636"/>
                <a:gd name="connsiteY1192" fmla="*/ 4347201 h 4511377"/>
                <a:gd name="connsiteX1193" fmla="*/ 772076 w 1887636"/>
                <a:gd name="connsiteY1193" fmla="*/ 4394131 h 4511377"/>
                <a:gd name="connsiteX1194" fmla="*/ 772721 w 1887636"/>
                <a:gd name="connsiteY1194" fmla="*/ 4429850 h 4511377"/>
                <a:gd name="connsiteX1195" fmla="*/ 773316 w 1887636"/>
                <a:gd name="connsiteY1195" fmla="*/ 4461699 h 4511377"/>
                <a:gd name="connsiteX1196" fmla="*/ 773961 w 1887636"/>
                <a:gd name="connsiteY1196" fmla="*/ 4483627 h 4511377"/>
                <a:gd name="connsiteX1197" fmla="*/ 774556 w 1887636"/>
                <a:gd name="connsiteY1197" fmla="*/ 4496773 h 4511377"/>
                <a:gd name="connsiteX1198" fmla="*/ 775201 w 1887636"/>
                <a:gd name="connsiteY1198" fmla="*/ 4502726 h 4511377"/>
                <a:gd name="connsiteX1199" fmla="*/ 775796 w 1887636"/>
                <a:gd name="connsiteY1199" fmla="*/ 4500741 h 4511377"/>
                <a:gd name="connsiteX1200" fmla="*/ 776441 w 1887636"/>
                <a:gd name="connsiteY1200" fmla="*/ 4490423 h 4511377"/>
                <a:gd name="connsiteX1201" fmla="*/ 777037 w 1887636"/>
                <a:gd name="connsiteY1201" fmla="*/ 4472514 h 4511377"/>
                <a:gd name="connsiteX1202" fmla="*/ 777681 w 1887636"/>
                <a:gd name="connsiteY1202" fmla="*/ 4446370 h 4511377"/>
                <a:gd name="connsiteX1203" fmla="*/ 778277 w 1887636"/>
                <a:gd name="connsiteY1203" fmla="*/ 4411494 h 4511377"/>
                <a:gd name="connsiteX1204" fmla="*/ 778922 w 1887636"/>
                <a:gd name="connsiteY1204" fmla="*/ 4370319 h 4511377"/>
                <a:gd name="connsiteX1205" fmla="*/ 779517 w 1887636"/>
                <a:gd name="connsiteY1205" fmla="*/ 4319667 h 4511377"/>
                <a:gd name="connsiteX1206" fmla="*/ 780112 w 1887636"/>
                <a:gd name="connsiteY1206" fmla="*/ 4262666 h 4511377"/>
                <a:gd name="connsiteX1207" fmla="*/ 780757 w 1887636"/>
                <a:gd name="connsiteY1207" fmla="*/ 4198720 h 4511377"/>
                <a:gd name="connsiteX1208" fmla="*/ 781353 w 1887636"/>
                <a:gd name="connsiteY1208" fmla="*/ 4129267 h 4511377"/>
                <a:gd name="connsiteX1209" fmla="*/ 781997 w 1887636"/>
                <a:gd name="connsiteY1209" fmla="*/ 4051330 h 4511377"/>
                <a:gd name="connsiteX1210" fmla="*/ 782593 w 1887636"/>
                <a:gd name="connsiteY1210" fmla="*/ 3969524 h 4511377"/>
                <a:gd name="connsiteX1211" fmla="*/ 783238 w 1887636"/>
                <a:gd name="connsiteY1211" fmla="*/ 3880227 h 4511377"/>
                <a:gd name="connsiteX1212" fmla="*/ 783833 w 1887636"/>
                <a:gd name="connsiteY1212" fmla="*/ 3784233 h 4511377"/>
                <a:gd name="connsiteX1213" fmla="*/ 784478 w 1887636"/>
                <a:gd name="connsiteY1213" fmla="*/ 3684221 h 4511377"/>
                <a:gd name="connsiteX1214" fmla="*/ 785073 w 1887636"/>
                <a:gd name="connsiteY1214" fmla="*/ 3581033 h 4511377"/>
                <a:gd name="connsiteX1215" fmla="*/ 785718 w 1887636"/>
                <a:gd name="connsiteY1215" fmla="*/ 3471397 h 4511377"/>
                <a:gd name="connsiteX1216" fmla="*/ 786313 w 1887636"/>
                <a:gd name="connsiteY1216" fmla="*/ 3357990 h 4511377"/>
                <a:gd name="connsiteX1217" fmla="*/ 786958 w 1887636"/>
                <a:gd name="connsiteY1217" fmla="*/ 3241904 h 4511377"/>
                <a:gd name="connsiteX1218" fmla="*/ 787554 w 1887636"/>
                <a:gd name="connsiteY1218" fmla="*/ 3121055 h 4511377"/>
                <a:gd name="connsiteX1219" fmla="*/ 788199 w 1887636"/>
                <a:gd name="connsiteY1219" fmla="*/ 2996436 h 4511377"/>
                <a:gd name="connsiteX1220" fmla="*/ 788794 w 1887636"/>
                <a:gd name="connsiteY1220" fmla="*/ 2871421 h 4511377"/>
                <a:gd name="connsiteX1221" fmla="*/ 789439 w 1887636"/>
                <a:gd name="connsiteY1221" fmla="*/ 2743032 h 4511377"/>
                <a:gd name="connsiteX1222" fmla="*/ 790034 w 1887636"/>
                <a:gd name="connsiteY1222" fmla="*/ 2668270 h 4511377"/>
                <a:gd name="connsiteX1223" fmla="*/ 793160 w 1887636"/>
                <a:gd name="connsiteY1223" fmla="*/ 1910041 h 4511377"/>
                <a:gd name="connsiteX1224" fmla="*/ 793755 w 1887636"/>
                <a:gd name="connsiteY1224" fmla="*/ 1836817 h 4511377"/>
                <a:gd name="connsiteX1225" fmla="*/ 794400 w 1887636"/>
                <a:gd name="connsiteY1225" fmla="*/ 1709520 h 4511377"/>
                <a:gd name="connsiteX1226" fmla="*/ 794995 w 1887636"/>
                <a:gd name="connsiteY1226" fmla="*/ 1584256 h 4511377"/>
                <a:gd name="connsiteX1227" fmla="*/ 795640 w 1887636"/>
                <a:gd name="connsiteY1227" fmla="*/ 1462812 h 4511377"/>
                <a:gd name="connsiteX1228" fmla="*/ 796235 w 1887636"/>
                <a:gd name="connsiteY1228" fmla="*/ 1342857 h 4511377"/>
                <a:gd name="connsiteX1229" fmla="*/ 796880 w 1887636"/>
                <a:gd name="connsiteY1229" fmla="*/ 1225282 h 4511377"/>
                <a:gd name="connsiteX1230" fmla="*/ 797476 w 1887636"/>
                <a:gd name="connsiteY1230" fmla="*/ 1113562 h 4511377"/>
                <a:gd name="connsiteX1231" fmla="*/ 798120 w 1887636"/>
                <a:gd name="connsiteY1231" fmla="*/ 1003677 h 4511377"/>
                <a:gd name="connsiteX1232" fmla="*/ 798716 w 1887636"/>
                <a:gd name="connsiteY1232" fmla="*/ 898208 h 4511377"/>
                <a:gd name="connsiteX1233" fmla="*/ 799361 w 1887636"/>
                <a:gd name="connsiteY1233" fmla="*/ 798443 h 4511377"/>
                <a:gd name="connsiteX1234" fmla="*/ 799956 w 1887636"/>
                <a:gd name="connsiteY1234" fmla="*/ 703838 h 4511377"/>
                <a:gd name="connsiteX1235" fmla="*/ 800601 w 1887636"/>
                <a:gd name="connsiteY1235" fmla="*/ 611416 h 4511377"/>
                <a:gd name="connsiteX1236" fmla="*/ 801196 w 1887636"/>
                <a:gd name="connsiteY1236" fmla="*/ 525741 h 4511377"/>
                <a:gd name="connsiteX1237" fmla="*/ 801841 w 1887636"/>
                <a:gd name="connsiteY1237" fmla="*/ 448052 h 4511377"/>
                <a:gd name="connsiteX1238" fmla="*/ 802436 w 1887636"/>
                <a:gd name="connsiteY1238" fmla="*/ 373589 h 4511377"/>
                <a:gd name="connsiteX1239" fmla="*/ 803081 w 1887636"/>
                <a:gd name="connsiteY1239" fmla="*/ 306765 h 4511377"/>
                <a:gd name="connsiteX1240" fmla="*/ 803677 w 1887636"/>
                <a:gd name="connsiteY1240" fmla="*/ 247432 h 4511377"/>
                <a:gd name="connsiteX1241" fmla="*/ 804322 w 1887636"/>
                <a:gd name="connsiteY1241" fmla="*/ 192118 h 4511377"/>
                <a:gd name="connsiteX1242" fmla="*/ 804917 w 1887636"/>
                <a:gd name="connsiteY1242" fmla="*/ 144294 h 4511377"/>
                <a:gd name="connsiteX1243" fmla="*/ 805562 w 1887636"/>
                <a:gd name="connsiteY1243" fmla="*/ 101134 h 4511377"/>
                <a:gd name="connsiteX1244" fmla="*/ 806157 w 1887636"/>
                <a:gd name="connsiteY1244" fmla="*/ 69632 h 4511377"/>
                <a:gd name="connsiteX1245" fmla="*/ 806802 w 1887636"/>
                <a:gd name="connsiteY1245" fmla="*/ 43538 h 4511377"/>
                <a:gd name="connsiteX1246" fmla="*/ 807397 w 1887636"/>
                <a:gd name="connsiteY1246" fmla="*/ 23098 h 4511377"/>
                <a:gd name="connsiteX1247" fmla="*/ 808042 w 1887636"/>
                <a:gd name="connsiteY1247" fmla="*/ 11391 h 4511377"/>
                <a:gd name="connsiteX1248" fmla="*/ 808638 w 1887636"/>
                <a:gd name="connsiteY1248" fmla="*/ 6479 h 4511377"/>
                <a:gd name="connsiteX1249" fmla="*/ 809283 w 1887636"/>
                <a:gd name="connsiteY1249" fmla="*/ 7422 h 4511377"/>
                <a:gd name="connsiteX1250" fmla="*/ 809878 w 1887636"/>
                <a:gd name="connsiteY1250" fmla="*/ 17840 h 4511377"/>
                <a:gd name="connsiteX1251" fmla="*/ 810523 w 1887636"/>
                <a:gd name="connsiteY1251" fmla="*/ 34360 h 4511377"/>
                <a:gd name="connsiteX1252" fmla="*/ 811118 w 1887636"/>
                <a:gd name="connsiteY1252" fmla="*/ 57130 h 4511377"/>
                <a:gd name="connsiteX1253" fmla="*/ 811763 w 1887636"/>
                <a:gd name="connsiteY1253" fmla="*/ 88384 h 4511377"/>
                <a:gd name="connsiteX1254" fmla="*/ 812358 w 1887636"/>
                <a:gd name="connsiteY1254" fmla="*/ 125790 h 4511377"/>
                <a:gd name="connsiteX1255" fmla="*/ 813003 w 1887636"/>
                <a:gd name="connsiteY1255" fmla="*/ 169396 h 4511377"/>
                <a:gd name="connsiteX1256" fmla="*/ 813599 w 1887636"/>
                <a:gd name="connsiteY1256" fmla="*/ 218559 h 4511377"/>
                <a:gd name="connsiteX1257" fmla="*/ 814244 w 1887636"/>
                <a:gd name="connsiteY1257" fmla="*/ 277148 h 4511377"/>
                <a:gd name="connsiteX1258" fmla="*/ 814839 w 1887636"/>
                <a:gd name="connsiteY1258" fmla="*/ 340499 h 4511377"/>
                <a:gd name="connsiteX1259" fmla="*/ 815484 w 1887636"/>
                <a:gd name="connsiteY1259" fmla="*/ 410498 h 4511377"/>
                <a:gd name="connsiteX1260" fmla="*/ 816079 w 1887636"/>
                <a:gd name="connsiteY1260" fmla="*/ 485061 h 4511377"/>
                <a:gd name="connsiteX1261" fmla="*/ 816674 w 1887636"/>
                <a:gd name="connsiteY1261" fmla="*/ 567561 h 4511377"/>
                <a:gd name="connsiteX1262" fmla="*/ 817319 w 1887636"/>
                <a:gd name="connsiteY1262" fmla="*/ 653237 h 4511377"/>
                <a:gd name="connsiteX1263" fmla="*/ 817915 w 1887636"/>
                <a:gd name="connsiteY1263" fmla="*/ 746254 h 4511377"/>
                <a:gd name="connsiteX1264" fmla="*/ 818560 w 1887636"/>
                <a:gd name="connsiteY1264" fmla="*/ 841107 h 4511377"/>
                <a:gd name="connsiteX1265" fmla="*/ 819155 w 1887636"/>
                <a:gd name="connsiteY1265" fmla="*/ 943650 h 4511377"/>
                <a:gd name="connsiteX1266" fmla="*/ 819800 w 1887636"/>
                <a:gd name="connsiteY1266" fmla="*/ 1049020 h 4511377"/>
                <a:gd name="connsiteX1267" fmla="*/ 820395 w 1887636"/>
                <a:gd name="connsiteY1267" fmla="*/ 1157764 h 4511377"/>
                <a:gd name="connsiteX1268" fmla="*/ 821040 w 1887636"/>
                <a:gd name="connsiteY1268" fmla="*/ 1271171 h 4511377"/>
                <a:gd name="connsiteX1269" fmla="*/ 821635 w 1887636"/>
                <a:gd name="connsiteY1269" fmla="*/ 1385818 h 4511377"/>
                <a:gd name="connsiteX1270" fmla="*/ 822280 w 1887636"/>
                <a:gd name="connsiteY1270" fmla="*/ 1508651 h 4511377"/>
                <a:gd name="connsiteX1271" fmla="*/ 822876 w 1887636"/>
                <a:gd name="connsiteY1271" fmla="*/ 1626821 h 4511377"/>
                <a:gd name="connsiteX1272" fmla="*/ 823520 w 1887636"/>
                <a:gd name="connsiteY1272" fmla="*/ 1750894 h 4511377"/>
                <a:gd name="connsiteX1273" fmla="*/ 824116 w 1887636"/>
                <a:gd name="connsiteY1273" fmla="*/ 1876009 h 4511377"/>
                <a:gd name="connsiteX1274" fmla="*/ 824761 w 1887636"/>
                <a:gd name="connsiteY1274" fmla="*/ 2002711 h 4511377"/>
                <a:gd name="connsiteX1275" fmla="*/ 825356 w 1887636"/>
                <a:gd name="connsiteY1275" fmla="*/ 2129761 h 4511377"/>
                <a:gd name="connsiteX1276" fmla="*/ 826001 w 1887636"/>
                <a:gd name="connsiteY1276" fmla="*/ 2256612 h 4511377"/>
                <a:gd name="connsiteX1277" fmla="*/ 826596 w 1887636"/>
                <a:gd name="connsiteY1277" fmla="*/ 2384703 h 4511377"/>
                <a:gd name="connsiteX1278" fmla="*/ 827241 w 1887636"/>
                <a:gd name="connsiteY1278" fmla="*/ 2512745 h 4511377"/>
                <a:gd name="connsiteX1279" fmla="*/ 827837 w 1887636"/>
                <a:gd name="connsiteY1279" fmla="*/ 2638257 h 4511377"/>
                <a:gd name="connsiteX1280" fmla="*/ 828481 w 1887636"/>
                <a:gd name="connsiteY1280" fmla="*/ 2764215 h 4511377"/>
                <a:gd name="connsiteX1281" fmla="*/ 829077 w 1887636"/>
                <a:gd name="connsiteY1281" fmla="*/ 2886452 h 4511377"/>
                <a:gd name="connsiteX1282" fmla="*/ 829722 w 1887636"/>
                <a:gd name="connsiteY1282" fmla="*/ 3009087 h 4511377"/>
                <a:gd name="connsiteX1283" fmla="*/ 830317 w 1887636"/>
                <a:gd name="connsiteY1283" fmla="*/ 3126711 h 4511377"/>
                <a:gd name="connsiteX1284" fmla="*/ 830962 w 1887636"/>
                <a:gd name="connsiteY1284" fmla="*/ 3243938 h 4511377"/>
                <a:gd name="connsiteX1285" fmla="*/ 831557 w 1887636"/>
                <a:gd name="connsiteY1285" fmla="*/ 3356700 h 4511377"/>
                <a:gd name="connsiteX1286" fmla="*/ 832202 w 1887636"/>
                <a:gd name="connsiteY1286" fmla="*/ 3465245 h 4511377"/>
                <a:gd name="connsiteX1287" fmla="*/ 832797 w 1887636"/>
                <a:gd name="connsiteY1287" fmla="*/ 3570814 h 4511377"/>
                <a:gd name="connsiteX1288" fmla="*/ 833442 w 1887636"/>
                <a:gd name="connsiteY1288" fmla="*/ 3671620 h 4511377"/>
                <a:gd name="connsiteX1289" fmla="*/ 834038 w 1887636"/>
                <a:gd name="connsiteY1289" fmla="*/ 3770194 h 4511377"/>
                <a:gd name="connsiteX1290" fmla="*/ 834683 w 1887636"/>
                <a:gd name="connsiteY1290" fmla="*/ 3860582 h 4511377"/>
                <a:gd name="connsiteX1291" fmla="*/ 835278 w 1887636"/>
                <a:gd name="connsiteY1291" fmla="*/ 3947051 h 4511377"/>
                <a:gd name="connsiteX1292" fmla="*/ 835923 w 1887636"/>
                <a:gd name="connsiteY1292" fmla="*/ 4026922 h 4511377"/>
                <a:gd name="connsiteX1293" fmla="*/ 836518 w 1887636"/>
                <a:gd name="connsiteY1293" fmla="*/ 4103420 h 4511377"/>
                <a:gd name="connsiteX1294" fmla="*/ 837163 w 1887636"/>
                <a:gd name="connsiteY1294" fmla="*/ 4173320 h 4511377"/>
                <a:gd name="connsiteX1295" fmla="*/ 837758 w 1887636"/>
                <a:gd name="connsiteY1295" fmla="*/ 4235828 h 4511377"/>
                <a:gd name="connsiteX1296" fmla="*/ 838403 w 1887636"/>
                <a:gd name="connsiteY1296" fmla="*/ 4291440 h 4511377"/>
                <a:gd name="connsiteX1297" fmla="*/ 838999 w 1887636"/>
                <a:gd name="connsiteY1297" fmla="*/ 4342190 h 4511377"/>
                <a:gd name="connsiteX1298" fmla="*/ 839643 w 1887636"/>
                <a:gd name="connsiteY1298" fmla="*/ 4386442 h 4511377"/>
                <a:gd name="connsiteX1299" fmla="*/ 840239 w 1887636"/>
                <a:gd name="connsiteY1299" fmla="*/ 4422408 h 4511377"/>
                <a:gd name="connsiteX1300" fmla="*/ 840884 w 1887636"/>
                <a:gd name="connsiteY1300" fmla="*/ 4452968 h 4511377"/>
                <a:gd name="connsiteX1301" fmla="*/ 841479 w 1887636"/>
                <a:gd name="connsiteY1301" fmla="*/ 4477128 h 4511377"/>
                <a:gd name="connsiteX1302" fmla="*/ 842124 w 1887636"/>
                <a:gd name="connsiteY1302" fmla="*/ 4491614 h 4511377"/>
                <a:gd name="connsiteX1303" fmla="*/ 842719 w 1887636"/>
                <a:gd name="connsiteY1303" fmla="*/ 4501536 h 4511377"/>
                <a:gd name="connsiteX1304" fmla="*/ 843364 w 1887636"/>
                <a:gd name="connsiteY1304" fmla="*/ 4503569 h 4511377"/>
                <a:gd name="connsiteX1305" fmla="*/ 843960 w 1887636"/>
                <a:gd name="connsiteY1305" fmla="*/ 4499154 h 4511377"/>
                <a:gd name="connsiteX1306" fmla="*/ 844605 w 1887636"/>
                <a:gd name="connsiteY1306" fmla="*/ 4485809 h 4511377"/>
                <a:gd name="connsiteX1307" fmla="*/ 845200 w 1887636"/>
                <a:gd name="connsiteY1307" fmla="*/ 4467503 h 4511377"/>
                <a:gd name="connsiteX1308" fmla="*/ 845845 w 1887636"/>
                <a:gd name="connsiteY1308" fmla="*/ 4441062 h 4511377"/>
                <a:gd name="connsiteX1309" fmla="*/ 846440 w 1887636"/>
                <a:gd name="connsiteY1309" fmla="*/ 4407327 h 4511377"/>
                <a:gd name="connsiteX1310" fmla="*/ 847085 w 1887636"/>
                <a:gd name="connsiteY1310" fmla="*/ 4367689 h 4511377"/>
                <a:gd name="connsiteX1311" fmla="*/ 847680 w 1887636"/>
                <a:gd name="connsiteY1311" fmla="*/ 4321801 h 4511377"/>
                <a:gd name="connsiteX1312" fmla="*/ 848325 w 1887636"/>
                <a:gd name="connsiteY1312" fmla="*/ 4269115 h 4511377"/>
                <a:gd name="connsiteX1313" fmla="*/ 848921 w 1887636"/>
                <a:gd name="connsiteY1313" fmla="*/ 4209386 h 4511377"/>
                <a:gd name="connsiteX1314" fmla="*/ 849565 w 1887636"/>
                <a:gd name="connsiteY1314" fmla="*/ 4144596 h 4511377"/>
                <a:gd name="connsiteX1315" fmla="*/ 850161 w 1887636"/>
                <a:gd name="connsiteY1315" fmla="*/ 4074101 h 4511377"/>
                <a:gd name="connsiteX1316" fmla="*/ 850806 w 1887636"/>
                <a:gd name="connsiteY1316" fmla="*/ 3999042 h 4511377"/>
                <a:gd name="connsiteX1317" fmla="*/ 851401 w 1887636"/>
                <a:gd name="connsiteY1317" fmla="*/ 3917385 h 4511377"/>
                <a:gd name="connsiteX1318" fmla="*/ 852046 w 1887636"/>
                <a:gd name="connsiteY1318" fmla="*/ 3833247 h 4511377"/>
                <a:gd name="connsiteX1319" fmla="*/ 852641 w 1887636"/>
                <a:gd name="connsiteY1319" fmla="*/ 3741867 h 4511377"/>
                <a:gd name="connsiteX1320" fmla="*/ 853286 w 1887636"/>
                <a:gd name="connsiteY1320" fmla="*/ 3645823 h 4511377"/>
                <a:gd name="connsiteX1321" fmla="*/ 853881 w 1887636"/>
                <a:gd name="connsiteY1321" fmla="*/ 3546009 h 4511377"/>
                <a:gd name="connsiteX1322" fmla="*/ 854477 w 1887636"/>
                <a:gd name="connsiteY1322" fmla="*/ 3442871 h 4511377"/>
                <a:gd name="connsiteX1323" fmla="*/ 855122 w 1887636"/>
                <a:gd name="connsiteY1323" fmla="*/ 3335715 h 4511377"/>
                <a:gd name="connsiteX1324" fmla="*/ 855717 w 1887636"/>
                <a:gd name="connsiteY1324" fmla="*/ 3226078 h 4511377"/>
                <a:gd name="connsiteX1325" fmla="*/ 856362 w 1887636"/>
                <a:gd name="connsiteY1325" fmla="*/ 3114110 h 4511377"/>
                <a:gd name="connsiteX1326" fmla="*/ 856957 w 1887636"/>
                <a:gd name="connsiteY1326" fmla="*/ 3001100 h 4511377"/>
                <a:gd name="connsiteX1327" fmla="*/ 857602 w 1887636"/>
                <a:gd name="connsiteY1327" fmla="*/ 2883377 h 4511377"/>
                <a:gd name="connsiteX1328" fmla="*/ 858197 w 1887636"/>
                <a:gd name="connsiteY1328" fmla="*/ 2764959 h 4511377"/>
                <a:gd name="connsiteX1329" fmla="*/ 858842 w 1887636"/>
                <a:gd name="connsiteY1329" fmla="*/ 2677399 h 4511377"/>
                <a:gd name="connsiteX1330" fmla="*/ 862563 w 1887636"/>
                <a:gd name="connsiteY1330" fmla="*/ 1918028 h 4511377"/>
                <a:gd name="connsiteX1331" fmla="*/ 863158 w 1887636"/>
                <a:gd name="connsiteY1331" fmla="*/ 1806456 h 4511377"/>
                <a:gd name="connsiteX1332" fmla="*/ 863803 w 1887636"/>
                <a:gd name="connsiteY1332" fmla="*/ 1686947 h 4511377"/>
                <a:gd name="connsiteX1333" fmla="*/ 864399 w 1887636"/>
                <a:gd name="connsiteY1333" fmla="*/ 1564511 h 4511377"/>
                <a:gd name="connsiteX1334" fmla="*/ 865044 w 1887636"/>
                <a:gd name="connsiteY1334" fmla="*/ 1451700 h 4511377"/>
                <a:gd name="connsiteX1335" fmla="*/ 865639 w 1887636"/>
                <a:gd name="connsiteY1335" fmla="*/ 1340773 h 4511377"/>
                <a:gd name="connsiteX1336" fmla="*/ 866284 w 1887636"/>
                <a:gd name="connsiteY1336" fmla="*/ 1232377 h 4511377"/>
                <a:gd name="connsiteX1337" fmla="*/ 866879 w 1887636"/>
                <a:gd name="connsiteY1337" fmla="*/ 1127998 h 4511377"/>
                <a:gd name="connsiteX1338" fmla="*/ 867524 w 1887636"/>
                <a:gd name="connsiteY1338" fmla="*/ 1026299 h 4511377"/>
                <a:gd name="connsiteX1339" fmla="*/ 868119 w 1887636"/>
                <a:gd name="connsiteY1339" fmla="*/ 926088 h 4511377"/>
                <a:gd name="connsiteX1340" fmla="*/ 868764 w 1887636"/>
                <a:gd name="connsiteY1340" fmla="*/ 830938 h 4511377"/>
                <a:gd name="connsiteX1341" fmla="*/ 869360 w 1887636"/>
                <a:gd name="connsiteY1341" fmla="*/ 739904 h 4511377"/>
                <a:gd name="connsiteX1342" fmla="*/ 870004 w 1887636"/>
                <a:gd name="connsiteY1342" fmla="*/ 654626 h 4511377"/>
                <a:gd name="connsiteX1343" fmla="*/ 870600 w 1887636"/>
                <a:gd name="connsiteY1343" fmla="*/ 573316 h 4511377"/>
                <a:gd name="connsiteX1344" fmla="*/ 871245 w 1887636"/>
                <a:gd name="connsiteY1344" fmla="*/ 496670 h 4511377"/>
                <a:gd name="connsiteX1345" fmla="*/ 871840 w 1887636"/>
                <a:gd name="connsiteY1345" fmla="*/ 425579 h 4511377"/>
                <a:gd name="connsiteX1346" fmla="*/ 872485 w 1887636"/>
                <a:gd name="connsiteY1346" fmla="*/ 357466 h 4511377"/>
                <a:gd name="connsiteX1347" fmla="*/ 873080 w 1887636"/>
                <a:gd name="connsiteY1347" fmla="*/ 296297 h 4511377"/>
                <a:gd name="connsiteX1348" fmla="*/ 873725 w 1887636"/>
                <a:gd name="connsiteY1348" fmla="*/ 241132 h 4511377"/>
                <a:gd name="connsiteX1349" fmla="*/ 874320 w 1887636"/>
                <a:gd name="connsiteY1349" fmla="*/ 190530 h 4511377"/>
                <a:gd name="connsiteX1350" fmla="*/ 874965 w 1887636"/>
                <a:gd name="connsiteY1350" fmla="*/ 148114 h 4511377"/>
                <a:gd name="connsiteX1351" fmla="*/ 875561 w 1887636"/>
                <a:gd name="connsiteY1351" fmla="*/ 107682 h 4511377"/>
                <a:gd name="connsiteX1352" fmla="*/ 876206 w 1887636"/>
                <a:gd name="connsiteY1352" fmla="*/ 74593 h 4511377"/>
                <a:gd name="connsiteX1353" fmla="*/ 876801 w 1887636"/>
                <a:gd name="connsiteY1353" fmla="*/ 49887 h 4511377"/>
                <a:gd name="connsiteX1354" fmla="*/ 877446 w 1887636"/>
                <a:gd name="connsiteY1354" fmla="*/ 28208 h 4511377"/>
                <a:gd name="connsiteX1355" fmla="*/ 878041 w 1887636"/>
                <a:gd name="connsiteY1355" fmla="*/ 14070 h 4511377"/>
                <a:gd name="connsiteX1356" fmla="*/ 878686 w 1887636"/>
                <a:gd name="connsiteY1356" fmla="*/ 6479 h 4511377"/>
                <a:gd name="connsiteX1357" fmla="*/ 879281 w 1887636"/>
                <a:gd name="connsiteY1357" fmla="*/ 3701 h 4511377"/>
                <a:gd name="connsiteX1358" fmla="*/ 879926 w 1887636"/>
                <a:gd name="connsiteY1358" fmla="*/ 8563 h 4511377"/>
                <a:gd name="connsiteX1359" fmla="*/ 880522 w 1887636"/>
                <a:gd name="connsiteY1359" fmla="*/ 19923 h 4511377"/>
                <a:gd name="connsiteX1360" fmla="*/ 881167 w 1887636"/>
                <a:gd name="connsiteY1360" fmla="*/ 35203 h 4511377"/>
                <a:gd name="connsiteX1361" fmla="*/ 881762 w 1887636"/>
                <a:gd name="connsiteY1361" fmla="*/ 57478 h 4511377"/>
                <a:gd name="connsiteX1362" fmla="*/ 882407 w 1887636"/>
                <a:gd name="connsiteY1362" fmla="*/ 88037 h 4511377"/>
                <a:gd name="connsiteX1363" fmla="*/ 883002 w 1887636"/>
                <a:gd name="connsiteY1363" fmla="*/ 121623 h 4511377"/>
                <a:gd name="connsiteX1364" fmla="*/ 883647 w 1887636"/>
                <a:gd name="connsiteY1364" fmla="*/ 162798 h 4511377"/>
                <a:gd name="connsiteX1365" fmla="*/ 884242 w 1887636"/>
                <a:gd name="connsiteY1365" fmla="*/ 207943 h 4511377"/>
                <a:gd name="connsiteX1366" fmla="*/ 884887 w 1887636"/>
                <a:gd name="connsiteY1366" fmla="*/ 259438 h 4511377"/>
                <a:gd name="connsiteX1367" fmla="*/ 885483 w 1887636"/>
                <a:gd name="connsiteY1367" fmla="*/ 316240 h 4511377"/>
                <a:gd name="connsiteX1368" fmla="*/ 886128 w 1887636"/>
                <a:gd name="connsiteY1368" fmla="*/ 379294 h 4511377"/>
                <a:gd name="connsiteX1369" fmla="*/ 886723 w 1887636"/>
                <a:gd name="connsiteY1369" fmla="*/ 448648 h 4511377"/>
                <a:gd name="connsiteX1370" fmla="*/ 887368 w 1887636"/>
                <a:gd name="connsiteY1370" fmla="*/ 519192 h 4511377"/>
                <a:gd name="connsiteX1371" fmla="*/ 887963 w 1887636"/>
                <a:gd name="connsiteY1371" fmla="*/ 596682 h 4511377"/>
                <a:gd name="connsiteX1372" fmla="*/ 888608 w 1887636"/>
                <a:gd name="connsiteY1372" fmla="*/ 678934 h 4511377"/>
                <a:gd name="connsiteX1373" fmla="*/ 889203 w 1887636"/>
                <a:gd name="connsiteY1373" fmla="*/ 764312 h 4511377"/>
                <a:gd name="connsiteX1374" fmla="*/ 889848 w 1887636"/>
                <a:gd name="connsiteY1374" fmla="*/ 855990 h 4511377"/>
                <a:gd name="connsiteX1375" fmla="*/ 890444 w 1887636"/>
                <a:gd name="connsiteY1375" fmla="*/ 950794 h 4511377"/>
                <a:gd name="connsiteX1376" fmla="*/ 891039 w 1887636"/>
                <a:gd name="connsiteY1376" fmla="*/ 1048375 h 4511377"/>
                <a:gd name="connsiteX1377" fmla="*/ 891684 w 1887636"/>
                <a:gd name="connsiteY1377" fmla="*/ 1148785 h 4511377"/>
                <a:gd name="connsiteX1378" fmla="*/ 892279 w 1887636"/>
                <a:gd name="connsiteY1378" fmla="*/ 1252766 h 4511377"/>
                <a:gd name="connsiteX1379" fmla="*/ 892924 w 1887636"/>
                <a:gd name="connsiteY1379" fmla="*/ 1360914 h 4511377"/>
                <a:gd name="connsiteX1380" fmla="*/ 893519 w 1887636"/>
                <a:gd name="connsiteY1380" fmla="*/ 1469311 h 4511377"/>
                <a:gd name="connsiteX1381" fmla="*/ 894164 w 1887636"/>
                <a:gd name="connsiteY1381" fmla="*/ 1581974 h 4511377"/>
                <a:gd name="connsiteX1382" fmla="*/ 894760 w 1887636"/>
                <a:gd name="connsiteY1382" fmla="*/ 1694934 h 4511377"/>
                <a:gd name="connsiteX1383" fmla="*/ 895404 w 1887636"/>
                <a:gd name="connsiteY1383" fmla="*/ 1810673 h 4511377"/>
                <a:gd name="connsiteX1384" fmla="*/ 896000 w 1887636"/>
                <a:gd name="connsiteY1384" fmla="*/ 1926362 h 4511377"/>
                <a:gd name="connsiteX1385" fmla="*/ 896645 w 1887636"/>
                <a:gd name="connsiteY1385" fmla="*/ 2042895 h 4511377"/>
                <a:gd name="connsiteX1386" fmla="*/ 897240 w 1887636"/>
                <a:gd name="connsiteY1386" fmla="*/ 2162404 h 4511377"/>
                <a:gd name="connsiteX1387" fmla="*/ 897885 w 1887636"/>
                <a:gd name="connsiteY1387" fmla="*/ 2279234 h 4511377"/>
                <a:gd name="connsiteX1388" fmla="*/ 898480 w 1887636"/>
                <a:gd name="connsiteY1388" fmla="*/ 2398991 h 4511377"/>
                <a:gd name="connsiteX1389" fmla="*/ 899125 w 1887636"/>
                <a:gd name="connsiteY1389" fmla="*/ 2516813 h 4511377"/>
                <a:gd name="connsiteX1390" fmla="*/ 899720 w 1887636"/>
                <a:gd name="connsiteY1390" fmla="*/ 2634834 h 4511377"/>
                <a:gd name="connsiteX1391" fmla="*/ 900365 w 1887636"/>
                <a:gd name="connsiteY1391" fmla="*/ 2751168 h 4511377"/>
                <a:gd name="connsiteX1392" fmla="*/ 900961 w 1887636"/>
                <a:gd name="connsiteY1392" fmla="*/ 2865666 h 4511377"/>
                <a:gd name="connsiteX1393" fmla="*/ 901606 w 1887636"/>
                <a:gd name="connsiteY1393" fmla="*/ 2978627 h 4511377"/>
                <a:gd name="connsiteX1394" fmla="*/ 902201 w 1887636"/>
                <a:gd name="connsiteY1394" fmla="*/ 3088958 h 4511377"/>
                <a:gd name="connsiteX1395" fmla="*/ 902846 w 1887636"/>
                <a:gd name="connsiteY1395" fmla="*/ 3198545 h 4511377"/>
                <a:gd name="connsiteX1396" fmla="*/ 903441 w 1887636"/>
                <a:gd name="connsiteY1396" fmla="*/ 3302675 h 4511377"/>
                <a:gd name="connsiteX1397" fmla="*/ 904086 w 1887636"/>
                <a:gd name="connsiteY1397" fmla="*/ 3407053 h 4511377"/>
                <a:gd name="connsiteX1398" fmla="*/ 904681 w 1887636"/>
                <a:gd name="connsiteY1398" fmla="*/ 3506272 h 4511377"/>
                <a:gd name="connsiteX1399" fmla="*/ 905326 w 1887636"/>
                <a:gd name="connsiteY1399" fmla="*/ 3603060 h 4511377"/>
                <a:gd name="connsiteX1400" fmla="*/ 905922 w 1887636"/>
                <a:gd name="connsiteY1400" fmla="*/ 3695482 h 4511377"/>
                <a:gd name="connsiteX1401" fmla="*/ 906567 w 1887636"/>
                <a:gd name="connsiteY1401" fmla="*/ 3783142 h 4511377"/>
                <a:gd name="connsiteX1402" fmla="*/ 907162 w 1887636"/>
                <a:gd name="connsiteY1402" fmla="*/ 3869363 h 4511377"/>
                <a:gd name="connsiteX1403" fmla="*/ 907807 w 1887636"/>
                <a:gd name="connsiteY1403" fmla="*/ 3947845 h 4511377"/>
                <a:gd name="connsiteX1404" fmla="*/ 908402 w 1887636"/>
                <a:gd name="connsiteY1404" fmla="*/ 4024243 h 4511377"/>
                <a:gd name="connsiteX1405" fmla="*/ 909047 w 1887636"/>
                <a:gd name="connsiteY1405" fmla="*/ 4092456 h 4511377"/>
                <a:gd name="connsiteX1406" fmla="*/ 909642 w 1887636"/>
                <a:gd name="connsiteY1406" fmla="*/ 4158983 h 4511377"/>
                <a:gd name="connsiteX1407" fmla="*/ 910287 w 1887636"/>
                <a:gd name="connsiteY1407" fmla="*/ 4219903 h 4511377"/>
                <a:gd name="connsiteX1408" fmla="*/ 910883 w 1887636"/>
                <a:gd name="connsiteY1408" fmla="*/ 4276855 h 4511377"/>
                <a:gd name="connsiteX1409" fmla="*/ 911527 w 1887636"/>
                <a:gd name="connsiteY1409" fmla="*/ 4321106 h 4511377"/>
                <a:gd name="connsiteX1410" fmla="*/ 912123 w 1887636"/>
                <a:gd name="connsiteY1410" fmla="*/ 4365903 h 4511377"/>
                <a:gd name="connsiteX1411" fmla="*/ 912768 w 1887636"/>
                <a:gd name="connsiteY1411" fmla="*/ 4402366 h 4511377"/>
                <a:gd name="connsiteX1412" fmla="*/ 913363 w 1887636"/>
                <a:gd name="connsiteY1412" fmla="*/ 4433422 h 4511377"/>
                <a:gd name="connsiteX1413" fmla="*/ 914008 w 1887636"/>
                <a:gd name="connsiteY1413" fmla="*/ 4459913 h 4511377"/>
                <a:gd name="connsiteX1414" fmla="*/ 914603 w 1887636"/>
                <a:gd name="connsiteY1414" fmla="*/ 4480600 h 4511377"/>
                <a:gd name="connsiteX1415" fmla="*/ 915248 w 1887636"/>
                <a:gd name="connsiteY1415" fmla="*/ 4493697 h 4511377"/>
                <a:gd name="connsiteX1416" fmla="*/ 915843 w 1887636"/>
                <a:gd name="connsiteY1416" fmla="*/ 4500146 h 4511377"/>
                <a:gd name="connsiteX1417" fmla="*/ 916489 w 1887636"/>
                <a:gd name="connsiteY1417" fmla="*/ 4502527 h 4511377"/>
                <a:gd name="connsiteX1418" fmla="*/ 917084 w 1887636"/>
                <a:gd name="connsiteY1418" fmla="*/ 4498559 h 4511377"/>
                <a:gd name="connsiteX1419" fmla="*/ 917729 w 1887636"/>
                <a:gd name="connsiteY1419" fmla="*/ 4487794 h 4511377"/>
                <a:gd name="connsiteX1420" fmla="*/ 918324 w 1887636"/>
                <a:gd name="connsiteY1420" fmla="*/ 4470827 h 4511377"/>
                <a:gd name="connsiteX1421" fmla="*/ 918969 w 1887636"/>
                <a:gd name="connsiteY1421" fmla="*/ 4448950 h 4511377"/>
                <a:gd name="connsiteX1422" fmla="*/ 919564 w 1887636"/>
                <a:gd name="connsiteY1422" fmla="*/ 4422855 h 4511377"/>
                <a:gd name="connsiteX1423" fmla="*/ 920209 w 1887636"/>
                <a:gd name="connsiteY1423" fmla="*/ 4386243 h 4511377"/>
                <a:gd name="connsiteX1424" fmla="*/ 920805 w 1887636"/>
                <a:gd name="connsiteY1424" fmla="*/ 4347002 h 4511377"/>
                <a:gd name="connsiteX1425" fmla="*/ 921449 w 1887636"/>
                <a:gd name="connsiteY1425" fmla="*/ 4302552 h 4511377"/>
                <a:gd name="connsiteX1426" fmla="*/ 922045 w 1887636"/>
                <a:gd name="connsiteY1426" fmla="*/ 4249669 h 4511377"/>
                <a:gd name="connsiteX1427" fmla="*/ 922690 w 1887636"/>
                <a:gd name="connsiteY1427" fmla="*/ 4194701 h 4511377"/>
                <a:gd name="connsiteX1428" fmla="*/ 923285 w 1887636"/>
                <a:gd name="connsiteY1428" fmla="*/ 4132441 h 4511377"/>
                <a:gd name="connsiteX1429" fmla="*/ 923930 w 1887636"/>
                <a:gd name="connsiteY1429" fmla="*/ 4067900 h 4511377"/>
                <a:gd name="connsiteX1430" fmla="*/ 924525 w 1887636"/>
                <a:gd name="connsiteY1430" fmla="*/ 3995966 h 4511377"/>
                <a:gd name="connsiteX1431" fmla="*/ 925170 w 1887636"/>
                <a:gd name="connsiteY1431" fmla="*/ 3921552 h 4511377"/>
                <a:gd name="connsiteX1432" fmla="*/ 925765 w 1887636"/>
                <a:gd name="connsiteY1432" fmla="*/ 3842276 h 4511377"/>
                <a:gd name="connsiteX1433" fmla="*/ 926410 w 1887636"/>
                <a:gd name="connsiteY1433" fmla="*/ 3760421 h 4511377"/>
                <a:gd name="connsiteX1434" fmla="*/ 927006 w 1887636"/>
                <a:gd name="connsiteY1434" fmla="*/ 3672662 h 4511377"/>
                <a:gd name="connsiteX1435" fmla="*/ 927601 w 1887636"/>
                <a:gd name="connsiteY1435" fmla="*/ 3581529 h 4511377"/>
                <a:gd name="connsiteX1436" fmla="*/ 928246 w 1887636"/>
                <a:gd name="connsiteY1436" fmla="*/ 3487768 h 4511377"/>
                <a:gd name="connsiteX1437" fmla="*/ 928841 w 1887636"/>
                <a:gd name="connsiteY1437" fmla="*/ 3390236 h 4511377"/>
                <a:gd name="connsiteX1438" fmla="*/ 929486 w 1887636"/>
                <a:gd name="connsiteY1438" fmla="*/ 3289826 h 4511377"/>
                <a:gd name="connsiteX1439" fmla="*/ 930081 w 1887636"/>
                <a:gd name="connsiteY1439" fmla="*/ 3188772 h 4511377"/>
                <a:gd name="connsiteX1440" fmla="*/ 930726 w 1887636"/>
                <a:gd name="connsiteY1440" fmla="*/ 3082459 h 4511377"/>
                <a:gd name="connsiteX1441" fmla="*/ 931322 w 1887636"/>
                <a:gd name="connsiteY1441" fmla="*/ 2976742 h 4511377"/>
                <a:gd name="connsiteX1442" fmla="*/ 931967 w 1887636"/>
                <a:gd name="connsiteY1442" fmla="*/ 2868097 h 4511377"/>
                <a:gd name="connsiteX1443" fmla="*/ 932562 w 1887636"/>
                <a:gd name="connsiteY1443" fmla="*/ 2759006 h 4511377"/>
                <a:gd name="connsiteX1444" fmla="*/ 933207 w 1887636"/>
                <a:gd name="connsiteY1444" fmla="*/ 2679631 h 4511377"/>
                <a:gd name="connsiteX1445" fmla="*/ 936928 w 1887636"/>
                <a:gd name="connsiteY1445" fmla="*/ 1925965 h 4511377"/>
                <a:gd name="connsiteX1446" fmla="*/ 937523 w 1887636"/>
                <a:gd name="connsiteY1446" fmla="*/ 1865392 h 4511377"/>
                <a:gd name="connsiteX1447" fmla="*/ 938168 w 1887636"/>
                <a:gd name="connsiteY1447" fmla="*/ 1756897 h 4511377"/>
                <a:gd name="connsiteX1448" fmla="*/ 938763 w 1887636"/>
                <a:gd name="connsiteY1448" fmla="*/ 1648599 h 4511377"/>
                <a:gd name="connsiteX1449" fmla="*/ 939408 w 1887636"/>
                <a:gd name="connsiteY1449" fmla="*/ 1541542 h 4511377"/>
                <a:gd name="connsiteX1450" fmla="*/ 940003 w 1887636"/>
                <a:gd name="connsiteY1450" fmla="*/ 1438206 h 4511377"/>
                <a:gd name="connsiteX1451" fmla="*/ 940648 w 1887636"/>
                <a:gd name="connsiteY1451" fmla="*/ 1333679 h 4511377"/>
                <a:gd name="connsiteX1452" fmla="*/ 941244 w 1887636"/>
                <a:gd name="connsiteY1452" fmla="*/ 1235204 h 4511377"/>
                <a:gd name="connsiteX1453" fmla="*/ 941888 w 1887636"/>
                <a:gd name="connsiteY1453" fmla="*/ 1138119 h 4511377"/>
                <a:gd name="connsiteX1454" fmla="*/ 942484 w 1887636"/>
                <a:gd name="connsiteY1454" fmla="*/ 1044208 h 4511377"/>
                <a:gd name="connsiteX1455" fmla="*/ 943129 w 1887636"/>
                <a:gd name="connsiteY1455" fmla="*/ 953175 h 4511377"/>
                <a:gd name="connsiteX1456" fmla="*/ 943724 w 1887636"/>
                <a:gd name="connsiteY1456" fmla="*/ 863184 h 4511377"/>
                <a:gd name="connsiteX1457" fmla="*/ 944369 w 1887636"/>
                <a:gd name="connsiteY1457" fmla="*/ 777459 h 4511377"/>
                <a:gd name="connsiteX1458" fmla="*/ 944964 w 1887636"/>
                <a:gd name="connsiteY1458" fmla="*/ 696645 h 4511377"/>
                <a:gd name="connsiteX1459" fmla="*/ 945609 w 1887636"/>
                <a:gd name="connsiteY1459" fmla="*/ 619552 h 4511377"/>
                <a:gd name="connsiteX1460" fmla="*/ 946204 w 1887636"/>
                <a:gd name="connsiteY1460" fmla="*/ 546477 h 4511377"/>
                <a:gd name="connsiteX1461" fmla="*/ 946849 w 1887636"/>
                <a:gd name="connsiteY1461" fmla="*/ 476578 h 4511377"/>
                <a:gd name="connsiteX1462" fmla="*/ 947445 w 1887636"/>
                <a:gd name="connsiteY1462" fmla="*/ 412433 h 4511377"/>
                <a:gd name="connsiteX1463" fmla="*/ 948090 w 1887636"/>
                <a:gd name="connsiteY1463" fmla="*/ 351016 h 4511377"/>
                <a:gd name="connsiteX1464" fmla="*/ 948685 w 1887636"/>
                <a:gd name="connsiteY1464" fmla="*/ 295454 h 4511377"/>
                <a:gd name="connsiteX1465" fmla="*/ 949330 w 1887636"/>
                <a:gd name="connsiteY1465" fmla="*/ 245100 h 4511377"/>
                <a:gd name="connsiteX1466" fmla="*/ 949925 w 1887636"/>
                <a:gd name="connsiteY1466" fmla="*/ 197723 h 4511377"/>
                <a:gd name="connsiteX1467" fmla="*/ 950570 w 1887636"/>
                <a:gd name="connsiteY1467" fmla="*/ 156101 h 4511377"/>
                <a:gd name="connsiteX1468" fmla="*/ 951165 w 1887636"/>
                <a:gd name="connsiteY1468" fmla="*/ 119341 h 4511377"/>
                <a:gd name="connsiteX1469" fmla="*/ 951810 w 1887636"/>
                <a:gd name="connsiteY1469" fmla="*/ 86152 h 4511377"/>
                <a:gd name="connsiteX1470" fmla="*/ 952406 w 1887636"/>
                <a:gd name="connsiteY1470" fmla="*/ 60057 h 4511377"/>
                <a:gd name="connsiteX1471" fmla="*/ 953051 w 1887636"/>
                <a:gd name="connsiteY1471" fmla="*/ 37981 h 4511377"/>
                <a:gd name="connsiteX1472" fmla="*/ 953646 w 1887636"/>
                <a:gd name="connsiteY1472" fmla="*/ 21461 h 4511377"/>
                <a:gd name="connsiteX1473" fmla="*/ 954291 w 1887636"/>
                <a:gd name="connsiteY1473" fmla="*/ 10299 h 4511377"/>
                <a:gd name="connsiteX1474" fmla="*/ 954886 w 1887636"/>
                <a:gd name="connsiteY1474" fmla="*/ 4892 h 4511377"/>
                <a:gd name="connsiteX1475" fmla="*/ 955531 w 1887636"/>
                <a:gd name="connsiteY1475" fmla="*/ 4594 h 4511377"/>
                <a:gd name="connsiteX1476" fmla="*/ 956126 w 1887636"/>
                <a:gd name="connsiteY1476" fmla="*/ 7025 h 4511377"/>
                <a:gd name="connsiteX1477" fmla="*/ 956771 w 1887636"/>
                <a:gd name="connsiteY1477" fmla="*/ 16848 h 4511377"/>
                <a:gd name="connsiteX1478" fmla="*/ 957367 w 1887636"/>
                <a:gd name="connsiteY1478" fmla="*/ 31383 h 4511377"/>
                <a:gd name="connsiteX1479" fmla="*/ 958012 w 1887636"/>
                <a:gd name="connsiteY1479" fmla="*/ 50681 h 4511377"/>
                <a:gd name="connsiteX1480" fmla="*/ 958607 w 1887636"/>
                <a:gd name="connsiteY1480" fmla="*/ 75833 h 4511377"/>
                <a:gd name="connsiteX1481" fmla="*/ 959252 w 1887636"/>
                <a:gd name="connsiteY1481" fmla="*/ 104359 h 4511377"/>
                <a:gd name="connsiteX1482" fmla="*/ 959847 w 1887636"/>
                <a:gd name="connsiteY1482" fmla="*/ 140722 h 4511377"/>
                <a:gd name="connsiteX1483" fmla="*/ 960492 w 1887636"/>
                <a:gd name="connsiteY1483" fmla="*/ 178525 h 4511377"/>
                <a:gd name="connsiteX1484" fmla="*/ 961087 w 1887636"/>
                <a:gd name="connsiteY1484" fmla="*/ 222528 h 4511377"/>
                <a:gd name="connsiteX1485" fmla="*/ 961732 w 1887636"/>
                <a:gd name="connsiteY1485" fmla="*/ 271840 h 4511377"/>
                <a:gd name="connsiteX1486" fmla="*/ 962328 w 1887636"/>
                <a:gd name="connsiteY1486" fmla="*/ 325914 h 4511377"/>
                <a:gd name="connsiteX1487" fmla="*/ 962972 w 1887636"/>
                <a:gd name="connsiteY1487" fmla="*/ 382618 h 4511377"/>
                <a:gd name="connsiteX1488" fmla="*/ 963568 w 1887636"/>
                <a:gd name="connsiteY1488" fmla="*/ 445969 h 4511377"/>
                <a:gd name="connsiteX1489" fmla="*/ 964163 w 1887636"/>
                <a:gd name="connsiteY1489" fmla="*/ 511205 h 4511377"/>
                <a:gd name="connsiteX1490" fmla="*/ 964808 w 1887636"/>
                <a:gd name="connsiteY1490" fmla="*/ 580906 h 4511377"/>
                <a:gd name="connsiteX1491" fmla="*/ 965403 w 1887636"/>
                <a:gd name="connsiteY1491" fmla="*/ 655618 h 4511377"/>
                <a:gd name="connsiteX1492" fmla="*/ 966048 w 1887636"/>
                <a:gd name="connsiteY1492" fmla="*/ 734150 h 4511377"/>
                <a:gd name="connsiteX1493" fmla="*/ 966644 w 1887636"/>
                <a:gd name="connsiteY1493" fmla="*/ 814963 h 4511377"/>
                <a:gd name="connsiteX1494" fmla="*/ 967288 w 1887636"/>
                <a:gd name="connsiteY1494" fmla="*/ 899349 h 4511377"/>
                <a:gd name="connsiteX1495" fmla="*/ 967884 w 1887636"/>
                <a:gd name="connsiteY1495" fmla="*/ 985471 h 4511377"/>
                <a:gd name="connsiteX1496" fmla="*/ 968529 w 1887636"/>
                <a:gd name="connsiteY1496" fmla="*/ 1076901 h 4511377"/>
                <a:gd name="connsiteX1497" fmla="*/ 969124 w 1887636"/>
                <a:gd name="connsiteY1497" fmla="*/ 1172498 h 4511377"/>
                <a:gd name="connsiteX1498" fmla="*/ 969769 w 1887636"/>
                <a:gd name="connsiteY1498" fmla="*/ 1267103 h 4511377"/>
                <a:gd name="connsiteX1499" fmla="*/ 970364 w 1887636"/>
                <a:gd name="connsiteY1499" fmla="*/ 1365429 h 4511377"/>
                <a:gd name="connsiteX1500" fmla="*/ 971009 w 1887636"/>
                <a:gd name="connsiteY1500" fmla="*/ 1465888 h 4511377"/>
                <a:gd name="connsiteX1501" fmla="*/ 971604 w 1887636"/>
                <a:gd name="connsiteY1501" fmla="*/ 1568629 h 4511377"/>
                <a:gd name="connsiteX1502" fmla="*/ 972249 w 1887636"/>
                <a:gd name="connsiteY1502" fmla="*/ 1672015 h 4511377"/>
                <a:gd name="connsiteX1503" fmla="*/ 972845 w 1887636"/>
                <a:gd name="connsiteY1503" fmla="*/ 1777137 h 4511377"/>
                <a:gd name="connsiteX1504" fmla="*/ 973490 w 1887636"/>
                <a:gd name="connsiteY1504" fmla="*/ 1882160 h 4511377"/>
                <a:gd name="connsiteX1505" fmla="*/ 974085 w 1887636"/>
                <a:gd name="connsiteY1505" fmla="*/ 1990954 h 4511377"/>
                <a:gd name="connsiteX1506" fmla="*/ 974730 w 1887636"/>
                <a:gd name="connsiteY1506" fmla="*/ 2098259 h 4511377"/>
                <a:gd name="connsiteX1507" fmla="*/ 975325 w 1887636"/>
                <a:gd name="connsiteY1507" fmla="*/ 2206506 h 4511377"/>
                <a:gd name="connsiteX1508" fmla="*/ 975970 w 1887636"/>
                <a:gd name="connsiteY1508" fmla="*/ 2315101 h 4511377"/>
                <a:gd name="connsiteX1509" fmla="*/ 976565 w 1887636"/>
                <a:gd name="connsiteY1509" fmla="*/ 2422456 h 4511377"/>
                <a:gd name="connsiteX1510" fmla="*/ 977210 w 1887636"/>
                <a:gd name="connsiteY1510" fmla="*/ 2531696 h 4511377"/>
                <a:gd name="connsiteX1511" fmla="*/ 977806 w 1887636"/>
                <a:gd name="connsiteY1511" fmla="*/ 2638852 h 4511377"/>
                <a:gd name="connsiteX1512" fmla="*/ 978451 w 1887636"/>
                <a:gd name="connsiteY1512" fmla="*/ 2744074 h 4511377"/>
                <a:gd name="connsiteX1513" fmla="*/ 979046 w 1887636"/>
                <a:gd name="connsiteY1513" fmla="*/ 2849940 h 4511377"/>
                <a:gd name="connsiteX1514" fmla="*/ 979691 w 1887636"/>
                <a:gd name="connsiteY1514" fmla="*/ 2954368 h 4511377"/>
                <a:gd name="connsiteX1515" fmla="*/ 980286 w 1887636"/>
                <a:gd name="connsiteY1515" fmla="*/ 3057307 h 4511377"/>
                <a:gd name="connsiteX1516" fmla="*/ 980931 w 1887636"/>
                <a:gd name="connsiteY1516" fmla="*/ 3156675 h 4511377"/>
                <a:gd name="connsiteX1517" fmla="*/ 981526 w 1887636"/>
                <a:gd name="connsiteY1517" fmla="*/ 3255447 h 4511377"/>
                <a:gd name="connsiteX1518" fmla="*/ 982171 w 1887636"/>
                <a:gd name="connsiteY1518" fmla="*/ 3350846 h 4511377"/>
                <a:gd name="connsiteX1519" fmla="*/ 982767 w 1887636"/>
                <a:gd name="connsiteY1519" fmla="*/ 3444161 h 4511377"/>
                <a:gd name="connsiteX1520" fmla="*/ 983411 w 1887636"/>
                <a:gd name="connsiteY1520" fmla="*/ 3535542 h 4511377"/>
                <a:gd name="connsiteX1521" fmla="*/ 984007 w 1887636"/>
                <a:gd name="connsiteY1521" fmla="*/ 3622556 h 4511377"/>
                <a:gd name="connsiteX1522" fmla="*/ 984652 w 1887636"/>
                <a:gd name="connsiteY1522" fmla="*/ 3708629 h 4511377"/>
                <a:gd name="connsiteX1523" fmla="*/ 985247 w 1887636"/>
                <a:gd name="connsiteY1523" fmla="*/ 3788897 h 4511377"/>
                <a:gd name="connsiteX1524" fmla="*/ 985892 w 1887636"/>
                <a:gd name="connsiteY1524" fmla="*/ 3865543 h 4511377"/>
                <a:gd name="connsiteX1525" fmla="*/ 986487 w 1887636"/>
                <a:gd name="connsiteY1525" fmla="*/ 3939362 h 4511377"/>
                <a:gd name="connsiteX1526" fmla="*/ 987132 w 1887636"/>
                <a:gd name="connsiteY1526" fmla="*/ 4010006 h 4511377"/>
                <a:gd name="connsiteX1527" fmla="*/ 987727 w 1887636"/>
                <a:gd name="connsiteY1527" fmla="*/ 4075490 h 4511377"/>
                <a:gd name="connsiteX1528" fmla="*/ 988372 w 1887636"/>
                <a:gd name="connsiteY1528" fmla="*/ 4137254 h 4511377"/>
                <a:gd name="connsiteX1529" fmla="*/ 988968 w 1887636"/>
                <a:gd name="connsiteY1529" fmla="*/ 4192816 h 4511377"/>
                <a:gd name="connsiteX1530" fmla="*/ 989613 w 1887636"/>
                <a:gd name="connsiteY1530" fmla="*/ 4244857 h 4511377"/>
                <a:gd name="connsiteX1531" fmla="*/ 990208 w 1887636"/>
                <a:gd name="connsiteY1531" fmla="*/ 4292829 h 4511377"/>
                <a:gd name="connsiteX1532" fmla="*/ 990853 w 1887636"/>
                <a:gd name="connsiteY1532" fmla="*/ 4334848 h 4511377"/>
                <a:gd name="connsiteX1533" fmla="*/ 991448 w 1887636"/>
                <a:gd name="connsiteY1533" fmla="*/ 4373890 h 4511377"/>
                <a:gd name="connsiteX1534" fmla="*/ 992093 w 1887636"/>
                <a:gd name="connsiteY1534" fmla="*/ 4410056 h 4511377"/>
                <a:gd name="connsiteX1535" fmla="*/ 992689 w 1887636"/>
                <a:gd name="connsiteY1535" fmla="*/ 4436249 h 4511377"/>
                <a:gd name="connsiteX1536" fmla="*/ 993333 w 1887636"/>
                <a:gd name="connsiteY1536" fmla="*/ 4459715 h 4511377"/>
                <a:gd name="connsiteX1537" fmla="*/ 993929 w 1887636"/>
                <a:gd name="connsiteY1537" fmla="*/ 4479062 h 4511377"/>
                <a:gd name="connsiteX1538" fmla="*/ 994574 w 1887636"/>
                <a:gd name="connsiteY1538" fmla="*/ 4492854 h 4511377"/>
                <a:gd name="connsiteX1539" fmla="*/ 995169 w 1887636"/>
                <a:gd name="connsiteY1539" fmla="*/ 4499750 h 4511377"/>
                <a:gd name="connsiteX1540" fmla="*/ 995814 w 1887636"/>
                <a:gd name="connsiteY1540" fmla="*/ 4503569 h 4511377"/>
                <a:gd name="connsiteX1541" fmla="*/ 996409 w 1887636"/>
                <a:gd name="connsiteY1541" fmla="*/ 4501337 h 4511377"/>
                <a:gd name="connsiteX1542" fmla="*/ 997054 w 1887636"/>
                <a:gd name="connsiteY1542" fmla="*/ 4495185 h 4511377"/>
                <a:gd name="connsiteX1543" fmla="*/ 997649 w 1887636"/>
                <a:gd name="connsiteY1543" fmla="*/ 4482188 h 4511377"/>
                <a:gd name="connsiteX1544" fmla="*/ 998294 w 1887636"/>
                <a:gd name="connsiteY1544" fmla="*/ 4465717 h 4511377"/>
                <a:gd name="connsiteX1545" fmla="*/ 998890 w 1887636"/>
                <a:gd name="connsiteY1545" fmla="*/ 4442550 h 4511377"/>
                <a:gd name="connsiteX1546" fmla="*/ 999535 w 1887636"/>
                <a:gd name="connsiteY1546" fmla="*/ 4416307 h 4511377"/>
                <a:gd name="connsiteX1547" fmla="*/ 1000130 w 1887636"/>
                <a:gd name="connsiteY1547" fmla="*/ 4384457 h 4511377"/>
                <a:gd name="connsiteX1548" fmla="*/ 1000725 w 1887636"/>
                <a:gd name="connsiteY1548" fmla="*/ 4348788 h 4511377"/>
                <a:gd name="connsiteX1549" fmla="*/ 1001370 w 1887636"/>
                <a:gd name="connsiteY1549" fmla="*/ 4306273 h 4511377"/>
                <a:gd name="connsiteX1550" fmla="*/ 1001965 w 1887636"/>
                <a:gd name="connsiteY1550" fmla="*/ 4259938 h 4511377"/>
                <a:gd name="connsiteX1551" fmla="*/ 1002610 w 1887636"/>
                <a:gd name="connsiteY1551" fmla="*/ 4210180 h 4511377"/>
                <a:gd name="connsiteX1552" fmla="*/ 1003206 w 1887636"/>
                <a:gd name="connsiteY1552" fmla="*/ 4156353 h 4511377"/>
                <a:gd name="connsiteX1553" fmla="*/ 1003851 w 1887636"/>
                <a:gd name="connsiteY1553" fmla="*/ 4099104 h 4511377"/>
                <a:gd name="connsiteX1554" fmla="*/ 1004446 w 1887636"/>
                <a:gd name="connsiteY1554" fmla="*/ 4037688 h 4511377"/>
                <a:gd name="connsiteX1555" fmla="*/ 1005091 w 1887636"/>
                <a:gd name="connsiteY1555" fmla="*/ 3970616 h 4511377"/>
                <a:gd name="connsiteX1556" fmla="*/ 1005686 w 1887636"/>
                <a:gd name="connsiteY1556" fmla="*/ 3899525 h 4511377"/>
                <a:gd name="connsiteX1557" fmla="*/ 1006331 w 1887636"/>
                <a:gd name="connsiteY1557" fmla="*/ 3827542 h 4511377"/>
                <a:gd name="connsiteX1558" fmla="*/ 1006926 w 1887636"/>
                <a:gd name="connsiteY1558" fmla="*/ 3752136 h 4511377"/>
                <a:gd name="connsiteX1559" fmla="*/ 1007571 w 1887636"/>
                <a:gd name="connsiteY1559" fmla="*/ 3670132 h 4511377"/>
                <a:gd name="connsiteX1560" fmla="*/ 1008167 w 1887636"/>
                <a:gd name="connsiteY1560" fmla="*/ 3587334 h 4511377"/>
                <a:gd name="connsiteX1561" fmla="*/ 1008812 w 1887636"/>
                <a:gd name="connsiteY1561" fmla="*/ 3502601 h 4511377"/>
                <a:gd name="connsiteX1562" fmla="*/ 1009407 w 1887636"/>
                <a:gd name="connsiteY1562" fmla="*/ 3414346 h 4511377"/>
                <a:gd name="connsiteX1563" fmla="*/ 1010052 w 1887636"/>
                <a:gd name="connsiteY1563" fmla="*/ 3322321 h 4511377"/>
                <a:gd name="connsiteX1564" fmla="*/ 1010647 w 1887636"/>
                <a:gd name="connsiteY1564" fmla="*/ 3229452 h 4511377"/>
                <a:gd name="connsiteX1565" fmla="*/ 1011292 w 1887636"/>
                <a:gd name="connsiteY1565" fmla="*/ 3136335 h 4511377"/>
                <a:gd name="connsiteX1566" fmla="*/ 1011887 w 1887636"/>
                <a:gd name="connsiteY1566" fmla="*/ 3037414 h 4511377"/>
                <a:gd name="connsiteX1567" fmla="*/ 1012532 w 1887636"/>
                <a:gd name="connsiteY1567" fmla="*/ 2940477 h 4511377"/>
                <a:gd name="connsiteX1568" fmla="*/ 1013128 w 1887636"/>
                <a:gd name="connsiteY1568" fmla="*/ 2842598 h 4511377"/>
                <a:gd name="connsiteX1569" fmla="*/ 1013772 w 1887636"/>
                <a:gd name="connsiteY1569" fmla="*/ 2739311 h 4511377"/>
                <a:gd name="connsiteX1570" fmla="*/ 1014368 w 1887636"/>
                <a:gd name="connsiteY1570" fmla="*/ 2674621 h 4511377"/>
                <a:gd name="connsiteX1571" fmla="*/ 1018733 w 1887636"/>
                <a:gd name="connsiteY1571" fmla="*/ 1902054 h 4511377"/>
                <a:gd name="connsiteX1572" fmla="*/ 1019329 w 1887636"/>
                <a:gd name="connsiteY1572" fmla="*/ 1824613 h 4511377"/>
                <a:gd name="connsiteX1573" fmla="*/ 1019974 w 1887636"/>
                <a:gd name="connsiteY1573" fmla="*/ 1725345 h 4511377"/>
                <a:gd name="connsiteX1574" fmla="*/ 1020569 w 1887636"/>
                <a:gd name="connsiteY1574" fmla="*/ 1628557 h 4511377"/>
                <a:gd name="connsiteX1575" fmla="*/ 1021214 w 1887636"/>
                <a:gd name="connsiteY1575" fmla="*/ 1530082 h 4511377"/>
                <a:gd name="connsiteX1576" fmla="*/ 1021809 w 1887636"/>
                <a:gd name="connsiteY1576" fmla="*/ 1435775 h 4511377"/>
                <a:gd name="connsiteX1577" fmla="*/ 1022454 w 1887636"/>
                <a:gd name="connsiteY1577" fmla="*/ 1342261 h 4511377"/>
                <a:gd name="connsiteX1578" fmla="*/ 1023049 w 1887636"/>
                <a:gd name="connsiteY1578" fmla="*/ 1249591 h 4511377"/>
                <a:gd name="connsiteX1579" fmla="*/ 1023694 w 1887636"/>
                <a:gd name="connsiteY1579" fmla="*/ 1161584 h 4511377"/>
                <a:gd name="connsiteX1580" fmla="*/ 1024290 w 1887636"/>
                <a:gd name="connsiteY1580" fmla="*/ 1074966 h 4511377"/>
                <a:gd name="connsiteX1581" fmla="*/ 1024935 w 1887636"/>
                <a:gd name="connsiteY1581" fmla="*/ 990829 h 4511377"/>
                <a:gd name="connsiteX1582" fmla="*/ 1025530 w 1887636"/>
                <a:gd name="connsiteY1582" fmla="*/ 908477 h 4511377"/>
                <a:gd name="connsiteX1583" fmla="*/ 1026175 w 1887636"/>
                <a:gd name="connsiteY1583" fmla="*/ 830293 h 4511377"/>
                <a:gd name="connsiteX1584" fmla="*/ 1026770 w 1887636"/>
                <a:gd name="connsiteY1584" fmla="*/ 754192 h 4511377"/>
                <a:gd name="connsiteX1585" fmla="*/ 1027415 w 1887636"/>
                <a:gd name="connsiteY1585" fmla="*/ 681316 h 4511377"/>
                <a:gd name="connsiteX1586" fmla="*/ 1028010 w 1887636"/>
                <a:gd name="connsiteY1586" fmla="*/ 611813 h 4511377"/>
                <a:gd name="connsiteX1587" fmla="*/ 1028655 w 1887636"/>
                <a:gd name="connsiteY1587" fmla="*/ 546279 h 4511377"/>
                <a:gd name="connsiteX1588" fmla="*/ 1029251 w 1887636"/>
                <a:gd name="connsiteY1588" fmla="*/ 481539 h 4511377"/>
                <a:gd name="connsiteX1589" fmla="*/ 1029896 w 1887636"/>
                <a:gd name="connsiteY1589" fmla="*/ 422404 h 4511377"/>
                <a:gd name="connsiteX1590" fmla="*/ 1030491 w 1887636"/>
                <a:gd name="connsiteY1590" fmla="*/ 366991 h 4511377"/>
                <a:gd name="connsiteX1591" fmla="*/ 1031136 w 1887636"/>
                <a:gd name="connsiteY1591" fmla="*/ 314950 h 4511377"/>
                <a:gd name="connsiteX1592" fmla="*/ 1031731 w 1887636"/>
                <a:gd name="connsiteY1592" fmla="*/ 266829 h 4511377"/>
                <a:gd name="connsiteX1593" fmla="*/ 1032376 w 1887636"/>
                <a:gd name="connsiteY1593" fmla="*/ 221635 h 4511377"/>
                <a:gd name="connsiteX1594" fmla="*/ 1032971 w 1887636"/>
                <a:gd name="connsiteY1594" fmla="*/ 181600 h 4511377"/>
                <a:gd name="connsiteX1595" fmla="*/ 1033616 w 1887636"/>
                <a:gd name="connsiteY1595" fmla="*/ 145733 h 4511377"/>
                <a:gd name="connsiteX1596" fmla="*/ 1034212 w 1887636"/>
                <a:gd name="connsiteY1596" fmla="*/ 111552 h 4511377"/>
                <a:gd name="connsiteX1597" fmla="*/ 1034856 w 1887636"/>
                <a:gd name="connsiteY1597" fmla="*/ 85160 h 4511377"/>
                <a:gd name="connsiteX1598" fmla="*/ 1035452 w 1887636"/>
                <a:gd name="connsiteY1598" fmla="*/ 61050 h 4511377"/>
                <a:gd name="connsiteX1599" fmla="*/ 1036097 w 1887636"/>
                <a:gd name="connsiteY1599" fmla="*/ 41553 h 4511377"/>
                <a:gd name="connsiteX1600" fmla="*/ 1036692 w 1887636"/>
                <a:gd name="connsiteY1600" fmla="*/ 24686 h 4511377"/>
                <a:gd name="connsiteX1601" fmla="*/ 1037287 w 1887636"/>
                <a:gd name="connsiteY1601" fmla="*/ 13673 h 4511377"/>
                <a:gd name="connsiteX1602" fmla="*/ 1037932 w 1887636"/>
                <a:gd name="connsiteY1602" fmla="*/ 6281 h 4511377"/>
                <a:gd name="connsiteX1603" fmla="*/ 1038528 w 1887636"/>
                <a:gd name="connsiteY1603" fmla="*/ 3056 h 4511377"/>
                <a:gd name="connsiteX1604" fmla="*/ 1039172 w 1887636"/>
                <a:gd name="connsiteY1604" fmla="*/ 3999 h 4511377"/>
                <a:gd name="connsiteX1605" fmla="*/ 1039768 w 1887636"/>
                <a:gd name="connsiteY1605" fmla="*/ 9505 h 4511377"/>
                <a:gd name="connsiteX1606" fmla="*/ 1040413 w 1887636"/>
                <a:gd name="connsiteY1606" fmla="*/ 19279 h 4511377"/>
                <a:gd name="connsiteX1607" fmla="*/ 1041008 w 1887636"/>
                <a:gd name="connsiteY1607" fmla="*/ 33616 h 4511377"/>
                <a:gd name="connsiteX1608" fmla="*/ 1041653 w 1887636"/>
                <a:gd name="connsiteY1608" fmla="*/ 50681 h 4511377"/>
                <a:gd name="connsiteX1609" fmla="*/ 1042248 w 1887636"/>
                <a:gd name="connsiteY1609" fmla="*/ 72311 h 4511377"/>
                <a:gd name="connsiteX1610" fmla="*/ 1042893 w 1887636"/>
                <a:gd name="connsiteY1610" fmla="*/ 99348 h 4511377"/>
                <a:gd name="connsiteX1611" fmla="*/ 1043488 w 1887636"/>
                <a:gd name="connsiteY1611" fmla="*/ 130701 h 4511377"/>
                <a:gd name="connsiteX1612" fmla="*/ 1044133 w 1887636"/>
                <a:gd name="connsiteY1612" fmla="*/ 166023 h 4511377"/>
                <a:gd name="connsiteX1613" fmla="*/ 1044729 w 1887636"/>
                <a:gd name="connsiteY1613" fmla="*/ 206207 h 4511377"/>
                <a:gd name="connsiteX1614" fmla="*/ 1045374 w 1887636"/>
                <a:gd name="connsiteY1614" fmla="*/ 245497 h 4511377"/>
                <a:gd name="connsiteX1615" fmla="*/ 1045969 w 1887636"/>
                <a:gd name="connsiteY1615" fmla="*/ 290989 h 4511377"/>
                <a:gd name="connsiteX1616" fmla="*/ 1046614 w 1887636"/>
                <a:gd name="connsiteY1616" fmla="*/ 342037 h 4511377"/>
                <a:gd name="connsiteX1617" fmla="*/ 1047209 w 1887636"/>
                <a:gd name="connsiteY1617" fmla="*/ 393631 h 4511377"/>
                <a:gd name="connsiteX1618" fmla="*/ 1047854 w 1887636"/>
                <a:gd name="connsiteY1618" fmla="*/ 452071 h 4511377"/>
                <a:gd name="connsiteX1619" fmla="*/ 1048449 w 1887636"/>
                <a:gd name="connsiteY1619" fmla="*/ 511007 h 4511377"/>
                <a:gd name="connsiteX1620" fmla="*/ 1049094 w 1887636"/>
                <a:gd name="connsiteY1620" fmla="*/ 575747 h 4511377"/>
                <a:gd name="connsiteX1621" fmla="*/ 1049690 w 1887636"/>
                <a:gd name="connsiteY1621" fmla="*/ 642323 h 4511377"/>
                <a:gd name="connsiteX1622" fmla="*/ 1050335 w 1887636"/>
                <a:gd name="connsiteY1622" fmla="*/ 712173 h 4511377"/>
                <a:gd name="connsiteX1623" fmla="*/ 1050930 w 1887636"/>
                <a:gd name="connsiteY1623" fmla="*/ 783908 h 4511377"/>
                <a:gd name="connsiteX1624" fmla="*/ 1051575 w 1887636"/>
                <a:gd name="connsiteY1624" fmla="*/ 858570 h 4511377"/>
                <a:gd name="connsiteX1625" fmla="*/ 1052170 w 1887636"/>
                <a:gd name="connsiteY1625" fmla="*/ 936705 h 4511377"/>
                <a:gd name="connsiteX1626" fmla="*/ 1052815 w 1887636"/>
                <a:gd name="connsiteY1626" fmla="*/ 1018312 h 4511377"/>
                <a:gd name="connsiteX1627" fmla="*/ 1053410 w 1887636"/>
                <a:gd name="connsiteY1627" fmla="*/ 1100763 h 4511377"/>
                <a:gd name="connsiteX1628" fmla="*/ 1054055 w 1887636"/>
                <a:gd name="connsiteY1628" fmla="*/ 1184851 h 4511377"/>
                <a:gd name="connsiteX1629" fmla="*/ 1054651 w 1887636"/>
                <a:gd name="connsiteY1629" fmla="*/ 1272461 h 4511377"/>
                <a:gd name="connsiteX1630" fmla="*/ 1055295 w 1887636"/>
                <a:gd name="connsiteY1630" fmla="*/ 1361807 h 4511377"/>
                <a:gd name="connsiteX1631" fmla="*/ 1055891 w 1887636"/>
                <a:gd name="connsiteY1631" fmla="*/ 1450955 h 4511377"/>
                <a:gd name="connsiteX1632" fmla="*/ 1056536 w 1887636"/>
                <a:gd name="connsiteY1632" fmla="*/ 1543775 h 4511377"/>
                <a:gd name="connsiteX1633" fmla="*/ 1057131 w 1887636"/>
                <a:gd name="connsiteY1633" fmla="*/ 1637784 h 4511377"/>
                <a:gd name="connsiteX1634" fmla="*/ 1057776 w 1887636"/>
                <a:gd name="connsiteY1634" fmla="*/ 1732786 h 4511377"/>
                <a:gd name="connsiteX1635" fmla="*/ 1058371 w 1887636"/>
                <a:gd name="connsiteY1635" fmla="*/ 1827838 h 4511377"/>
                <a:gd name="connsiteX1636" fmla="*/ 1059016 w 1887636"/>
                <a:gd name="connsiteY1636" fmla="*/ 1922642 h 4511377"/>
                <a:gd name="connsiteX1637" fmla="*/ 1059611 w 1887636"/>
                <a:gd name="connsiteY1637" fmla="*/ 2020769 h 4511377"/>
                <a:gd name="connsiteX1638" fmla="*/ 1060257 w 1887636"/>
                <a:gd name="connsiteY1638" fmla="*/ 2119690 h 4511377"/>
                <a:gd name="connsiteX1639" fmla="*/ 1060852 w 1887636"/>
                <a:gd name="connsiteY1639" fmla="*/ 2216577 h 4511377"/>
                <a:gd name="connsiteX1640" fmla="*/ 1061497 w 1887636"/>
                <a:gd name="connsiteY1640" fmla="*/ 2315945 h 4511377"/>
                <a:gd name="connsiteX1641" fmla="*/ 1062092 w 1887636"/>
                <a:gd name="connsiteY1641" fmla="*/ 2414767 h 4511377"/>
                <a:gd name="connsiteX1642" fmla="*/ 1062737 w 1887636"/>
                <a:gd name="connsiteY1642" fmla="*/ 2511554 h 4511377"/>
                <a:gd name="connsiteX1643" fmla="*/ 1063332 w 1887636"/>
                <a:gd name="connsiteY1643" fmla="*/ 2609235 h 4511377"/>
                <a:gd name="connsiteX1644" fmla="*/ 1063977 w 1887636"/>
                <a:gd name="connsiteY1644" fmla="*/ 2706370 h 4511377"/>
                <a:gd name="connsiteX1645" fmla="*/ 1064573 w 1887636"/>
                <a:gd name="connsiteY1645" fmla="*/ 2801769 h 4511377"/>
                <a:gd name="connsiteX1646" fmla="*/ 1065217 w 1887636"/>
                <a:gd name="connsiteY1646" fmla="*/ 2895581 h 4511377"/>
                <a:gd name="connsiteX1647" fmla="*/ 1065813 w 1887636"/>
                <a:gd name="connsiteY1647" fmla="*/ 2988201 h 4511377"/>
                <a:gd name="connsiteX1648" fmla="*/ 1066458 w 1887636"/>
                <a:gd name="connsiteY1648" fmla="*/ 3081616 h 4511377"/>
                <a:gd name="connsiteX1649" fmla="*/ 1067053 w 1887636"/>
                <a:gd name="connsiteY1649" fmla="*/ 3170863 h 4511377"/>
                <a:gd name="connsiteX1650" fmla="*/ 1067698 w 1887636"/>
                <a:gd name="connsiteY1650" fmla="*/ 3260457 h 4511377"/>
                <a:gd name="connsiteX1651" fmla="*/ 1068293 w 1887636"/>
                <a:gd name="connsiteY1651" fmla="*/ 3349804 h 4511377"/>
                <a:gd name="connsiteX1652" fmla="*/ 1068938 w 1887636"/>
                <a:gd name="connsiteY1652" fmla="*/ 3431957 h 4511377"/>
                <a:gd name="connsiteX1653" fmla="*/ 1069533 w 1887636"/>
                <a:gd name="connsiteY1653" fmla="*/ 3516194 h 4511377"/>
                <a:gd name="connsiteX1654" fmla="*/ 1070178 w 1887636"/>
                <a:gd name="connsiteY1654" fmla="*/ 3595321 h 4511377"/>
                <a:gd name="connsiteX1655" fmla="*/ 1070774 w 1887636"/>
                <a:gd name="connsiteY1655" fmla="*/ 3672166 h 4511377"/>
                <a:gd name="connsiteX1656" fmla="*/ 1071419 w 1887636"/>
                <a:gd name="connsiteY1656" fmla="*/ 3748465 h 4511377"/>
                <a:gd name="connsiteX1657" fmla="*/ 1072014 w 1887636"/>
                <a:gd name="connsiteY1657" fmla="*/ 3818811 h 4511377"/>
                <a:gd name="connsiteX1658" fmla="*/ 1072659 w 1887636"/>
                <a:gd name="connsiteY1658" fmla="*/ 3888661 h 4511377"/>
                <a:gd name="connsiteX1659" fmla="*/ 1073254 w 1887636"/>
                <a:gd name="connsiteY1659" fmla="*/ 3953997 h 4511377"/>
                <a:gd name="connsiteX1660" fmla="*/ 1073899 w 1887636"/>
                <a:gd name="connsiteY1660" fmla="*/ 4017348 h 4511377"/>
                <a:gd name="connsiteX1661" fmla="*/ 1074494 w 1887636"/>
                <a:gd name="connsiteY1661" fmla="*/ 4075639 h 4511377"/>
                <a:gd name="connsiteX1662" fmla="*/ 1075090 w 1887636"/>
                <a:gd name="connsiteY1662" fmla="*/ 4131697 h 4511377"/>
                <a:gd name="connsiteX1663" fmla="*/ 1075735 w 1887636"/>
                <a:gd name="connsiteY1663" fmla="*/ 4182845 h 4511377"/>
                <a:gd name="connsiteX1664" fmla="*/ 1076330 w 1887636"/>
                <a:gd name="connsiteY1664" fmla="*/ 4233049 h 4511377"/>
                <a:gd name="connsiteX1665" fmla="*/ 1076975 w 1887636"/>
                <a:gd name="connsiteY1665" fmla="*/ 4275862 h 4511377"/>
                <a:gd name="connsiteX1666" fmla="*/ 1077570 w 1887636"/>
                <a:gd name="connsiteY1666" fmla="*/ 4317733 h 4511377"/>
                <a:gd name="connsiteX1667" fmla="*/ 1078215 w 1887636"/>
                <a:gd name="connsiteY1667" fmla="*/ 4354741 h 4511377"/>
                <a:gd name="connsiteX1668" fmla="*/ 1078810 w 1887636"/>
                <a:gd name="connsiteY1668" fmla="*/ 4387632 h 4511377"/>
                <a:gd name="connsiteX1669" fmla="*/ 1079455 w 1887636"/>
                <a:gd name="connsiteY1669" fmla="*/ 4417596 h 4511377"/>
                <a:gd name="connsiteX1670" fmla="*/ 1080051 w 1887636"/>
                <a:gd name="connsiteY1670" fmla="*/ 4441905 h 4511377"/>
                <a:gd name="connsiteX1671" fmla="*/ 1080696 w 1887636"/>
                <a:gd name="connsiteY1671" fmla="*/ 4462493 h 4511377"/>
                <a:gd name="connsiteX1672" fmla="*/ 1081291 w 1887636"/>
                <a:gd name="connsiteY1672" fmla="*/ 4479658 h 4511377"/>
                <a:gd name="connsiteX1673" fmla="*/ 1081936 w 1887636"/>
                <a:gd name="connsiteY1673" fmla="*/ 4493697 h 4511377"/>
                <a:gd name="connsiteX1674" fmla="*/ 1082531 w 1887636"/>
                <a:gd name="connsiteY1674" fmla="*/ 4499997 h 4511377"/>
                <a:gd name="connsiteX1675" fmla="*/ 1083176 w 1887636"/>
                <a:gd name="connsiteY1675" fmla="*/ 4504760 h 4511377"/>
                <a:gd name="connsiteX1676" fmla="*/ 1083771 w 1887636"/>
                <a:gd name="connsiteY1676" fmla="*/ 4503123 h 4511377"/>
                <a:gd name="connsiteX1677" fmla="*/ 1084416 w 1887636"/>
                <a:gd name="connsiteY1677" fmla="*/ 4499353 h 4511377"/>
                <a:gd name="connsiteX1678" fmla="*/ 1085012 w 1887636"/>
                <a:gd name="connsiteY1678" fmla="*/ 4490423 h 4511377"/>
                <a:gd name="connsiteX1679" fmla="*/ 1085656 w 1887636"/>
                <a:gd name="connsiteY1679" fmla="*/ 4478814 h 4511377"/>
                <a:gd name="connsiteX1680" fmla="*/ 1086252 w 1887636"/>
                <a:gd name="connsiteY1680" fmla="*/ 4461600 h 4511377"/>
                <a:gd name="connsiteX1681" fmla="*/ 1086897 w 1887636"/>
                <a:gd name="connsiteY1681" fmla="*/ 4440813 h 4511377"/>
                <a:gd name="connsiteX1682" fmla="*/ 1087492 w 1887636"/>
                <a:gd name="connsiteY1682" fmla="*/ 4416505 h 4511377"/>
                <a:gd name="connsiteX1683" fmla="*/ 1088137 w 1887636"/>
                <a:gd name="connsiteY1683" fmla="*/ 4387186 h 4511377"/>
                <a:gd name="connsiteX1684" fmla="*/ 1088732 w 1887636"/>
                <a:gd name="connsiteY1684" fmla="*/ 4355138 h 4511377"/>
                <a:gd name="connsiteX1685" fmla="*/ 1089377 w 1887636"/>
                <a:gd name="connsiteY1685" fmla="*/ 4318923 h 4511377"/>
                <a:gd name="connsiteX1686" fmla="*/ 1089972 w 1887636"/>
                <a:gd name="connsiteY1686" fmla="*/ 4277896 h 4511377"/>
                <a:gd name="connsiteX1687" fmla="*/ 1090617 w 1887636"/>
                <a:gd name="connsiteY1687" fmla="*/ 4235431 h 4511377"/>
                <a:gd name="connsiteX1688" fmla="*/ 1091213 w 1887636"/>
                <a:gd name="connsiteY1688" fmla="*/ 4186317 h 4511377"/>
                <a:gd name="connsiteX1689" fmla="*/ 1091858 w 1887636"/>
                <a:gd name="connsiteY1689" fmla="*/ 4136460 h 4511377"/>
                <a:gd name="connsiteX1690" fmla="*/ 1092453 w 1887636"/>
                <a:gd name="connsiteY1690" fmla="*/ 4084023 h 4511377"/>
                <a:gd name="connsiteX1691" fmla="*/ 1093098 w 1887636"/>
                <a:gd name="connsiteY1691" fmla="*/ 4025136 h 4511377"/>
                <a:gd name="connsiteX1692" fmla="*/ 1093693 w 1887636"/>
                <a:gd name="connsiteY1692" fmla="*/ 3966200 h 4511377"/>
                <a:gd name="connsiteX1693" fmla="*/ 1094338 w 1887636"/>
                <a:gd name="connsiteY1693" fmla="*/ 3903941 h 4511377"/>
                <a:gd name="connsiteX1694" fmla="*/ 1094933 w 1887636"/>
                <a:gd name="connsiteY1694" fmla="*/ 3836621 h 4511377"/>
                <a:gd name="connsiteX1695" fmla="*/ 1095578 w 1887636"/>
                <a:gd name="connsiteY1695" fmla="*/ 3769747 h 4511377"/>
                <a:gd name="connsiteX1696" fmla="*/ 1096174 w 1887636"/>
                <a:gd name="connsiteY1696" fmla="*/ 3698459 h 4511377"/>
                <a:gd name="connsiteX1697" fmla="*/ 1096819 w 1887636"/>
                <a:gd name="connsiteY1697" fmla="*/ 3624243 h 4511377"/>
                <a:gd name="connsiteX1698" fmla="*/ 1097414 w 1887636"/>
                <a:gd name="connsiteY1698" fmla="*/ 3548638 h 4511377"/>
                <a:gd name="connsiteX1699" fmla="*/ 1098059 w 1887636"/>
                <a:gd name="connsiteY1699" fmla="*/ 3470504 h 4511377"/>
                <a:gd name="connsiteX1700" fmla="*/ 1098654 w 1887636"/>
                <a:gd name="connsiteY1700" fmla="*/ 3390384 h 4511377"/>
                <a:gd name="connsiteX1701" fmla="*/ 1099299 w 1887636"/>
                <a:gd name="connsiteY1701" fmla="*/ 3309323 h 4511377"/>
                <a:gd name="connsiteX1702" fmla="*/ 1099894 w 1887636"/>
                <a:gd name="connsiteY1702" fmla="*/ 3226376 h 4511377"/>
                <a:gd name="connsiteX1703" fmla="*/ 1100539 w 1887636"/>
                <a:gd name="connsiteY1703" fmla="*/ 3140304 h 4511377"/>
                <a:gd name="connsiteX1704" fmla="*/ 1101135 w 1887636"/>
                <a:gd name="connsiteY1704" fmla="*/ 3052297 h 4511377"/>
                <a:gd name="connsiteX1705" fmla="*/ 1101780 w 1887636"/>
                <a:gd name="connsiteY1705" fmla="*/ 2964786 h 4511377"/>
                <a:gd name="connsiteX1706" fmla="*/ 1102375 w 1887636"/>
                <a:gd name="connsiteY1706" fmla="*/ 2875638 h 4511377"/>
                <a:gd name="connsiteX1707" fmla="*/ 1103020 w 1887636"/>
                <a:gd name="connsiteY1707" fmla="*/ 2785299 h 4511377"/>
                <a:gd name="connsiteX1708" fmla="*/ 1103615 w 1887636"/>
                <a:gd name="connsiteY1708" fmla="*/ 2705626 h 4511377"/>
                <a:gd name="connsiteX1709" fmla="*/ 1108576 w 1887636"/>
                <a:gd name="connsiteY1709" fmla="*/ 1925965 h 4511377"/>
                <a:gd name="connsiteX1710" fmla="*/ 1109221 w 1887636"/>
                <a:gd name="connsiteY1710" fmla="*/ 1869559 h 4511377"/>
                <a:gd name="connsiteX1711" fmla="*/ 1109816 w 1887636"/>
                <a:gd name="connsiteY1711" fmla="*/ 1781304 h 4511377"/>
                <a:gd name="connsiteX1712" fmla="*/ 1110461 w 1887636"/>
                <a:gd name="connsiteY1712" fmla="*/ 1692504 h 4511377"/>
                <a:gd name="connsiteX1713" fmla="*/ 1111056 w 1887636"/>
                <a:gd name="connsiteY1713" fmla="*/ 1604794 h 4511377"/>
                <a:gd name="connsiteX1714" fmla="*/ 1111652 w 1887636"/>
                <a:gd name="connsiteY1714" fmla="*/ 1517879 h 4511377"/>
                <a:gd name="connsiteX1715" fmla="*/ 1112297 w 1887636"/>
                <a:gd name="connsiteY1715" fmla="*/ 1432253 h 4511377"/>
                <a:gd name="connsiteX1716" fmla="*/ 1112892 w 1887636"/>
                <a:gd name="connsiteY1716" fmla="*/ 1349852 h 4511377"/>
                <a:gd name="connsiteX1717" fmla="*/ 1113537 w 1887636"/>
                <a:gd name="connsiteY1717" fmla="*/ 1268889 h 4511377"/>
                <a:gd name="connsiteX1718" fmla="*/ 1114132 w 1887636"/>
                <a:gd name="connsiteY1718" fmla="*/ 1185645 h 4511377"/>
                <a:gd name="connsiteX1719" fmla="*/ 1114777 w 1887636"/>
                <a:gd name="connsiteY1719" fmla="*/ 1108006 h 4511377"/>
                <a:gd name="connsiteX1720" fmla="*/ 1115372 w 1887636"/>
                <a:gd name="connsiteY1720" fmla="*/ 1031459 h 4511377"/>
                <a:gd name="connsiteX1721" fmla="*/ 1116017 w 1887636"/>
                <a:gd name="connsiteY1721" fmla="*/ 957789 h 4511377"/>
                <a:gd name="connsiteX1722" fmla="*/ 1116613 w 1887636"/>
                <a:gd name="connsiteY1722" fmla="*/ 886500 h 4511377"/>
                <a:gd name="connsiteX1723" fmla="*/ 1117258 w 1887636"/>
                <a:gd name="connsiteY1723" fmla="*/ 817642 h 4511377"/>
                <a:gd name="connsiteX1724" fmla="*/ 1117853 w 1887636"/>
                <a:gd name="connsiteY1724" fmla="*/ 747445 h 4511377"/>
                <a:gd name="connsiteX1725" fmla="*/ 1118498 w 1887636"/>
                <a:gd name="connsiteY1725" fmla="*/ 683747 h 4511377"/>
                <a:gd name="connsiteX1726" fmla="*/ 1119093 w 1887636"/>
                <a:gd name="connsiteY1726" fmla="*/ 621040 h 4511377"/>
                <a:gd name="connsiteX1727" fmla="*/ 1119738 w 1887636"/>
                <a:gd name="connsiteY1727" fmla="*/ 560815 h 4511377"/>
                <a:gd name="connsiteX1728" fmla="*/ 1120333 w 1887636"/>
                <a:gd name="connsiteY1728" fmla="*/ 504458 h 4511377"/>
                <a:gd name="connsiteX1729" fmla="*/ 1120978 w 1887636"/>
                <a:gd name="connsiteY1729" fmla="*/ 450781 h 4511377"/>
                <a:gd name="connsiteX1730" fmla="*/ 1121574 w 1887636"/>
                <a:gd name="connsiteY1730" fmla="*/ 398493 h 4511377"/>
                <a:gd name="connsiteX1731" fmla="*/ 1122219 w 1887636"/>
                <a:gd name="connsiteY1731" fmla="*/ 349330 h 4511377"/>
                <a:gd name="connsiteX1732" fmla="*/ 1122814 w 1887636"/>
                <a:gd name="connsiteY1732" fmla="*/ 304681 h 4511377"/>
                <a:gd name="connsiteX1733" fmla="*/ 1123459 w 1887636"/>
                <a:gd name="connsiteY1733" fmla="*/ 261819 h 4511377"/>
                <a:gd name="connsiteX1734" fmla="*/ 1124054 w 1887636"/>
                <a:gd name="connsiteY1734" fmla="*/ 224016 h 4511377"/>
                <a:gd name="connsiteX1735" fmla="*/ 1124699 w 1887636"/>
                <a:gd name="connsiteY1735" fmla="*/ 187355 h 4511377"/>
                <a:gd name="connsiteX1736" fmla="*/ 1125294 w 1887636"/>
                <a:gd name="connsiteY1736" fmla="*/ 153670 h 4511377"/>
                <a:gd name="connsiteX1737" fmla="*/ 1125939 w 1887636"/>
                <a:gd name="connsiteY1737" fmla="*/ 125046 h 4511377"/>
                <a:gd name="connsiteX1738" fmla="*/ 1126535 w 1887636"/>
                <a:gd name="connsiteY1738" fmla="*/ 96471 h 4511377"/>
                <a:gd name="connsiteX1739" fmla="*/ 1127179 w 1887636"/>
                <a:gd name="connsiteY1739" fmla="*/ 74196 h 4511377"/>
                <a:gd name="connsiteX1740" fmla="*/ 1127775 w 1887636"/>
                <a:gd name="connsiteY1740" fmla="*/ 53906 h 4511377"/>
                <a:gd name="connsiteX1741" fmla="*/ 1128420 w 1887636"/>
                <a:gd name="connsiteY1741" fmla="*/ 37981 h 4511377"/>
                <a:gd name="connsiteX1742" fmla="*/ 1129015 w 1887636"/>
                <a:gd name="connsiteY1742" fmla="*/ 22652 h 4511377"/>
                <a:gd name="connsiteX1743" fmla="*/ 1129660 w 1887636"/>
                <a:gd name="connsiteY1743" fmla="*/ 12730 h 4511377"/>
                <a:gd name="connsiteX1744" fmla="*/ 1130255 w 1887636"/>
                <a:gd name="connsiteY1744" fmla="*/ 7075 h 4511377"/>
                <a:gd name="connsiteX1745" fmla="*/ 1130900 w 1887636"/>
                <a:gd name="connsiteY1745" fmla="*/ 2659 h 4511377"/>
                <a:gd name="connsiteX1746" fmla="*/ 1131495 w 1887636"/>
                <a:gd name="connsiteY1746" fmla="*/ 2312 h 4511377"/>
                <a:gd name="connsiteX1747" fmla="*/ 1132140 w 1887636"/>
                <a:gd name="connsiteY1747" fmla="*/ 5884 h 4511377"/>
                <a:gd name="connsiteX1748" fmla="*/ 1132736 w 1887636"/>
                <a:gd name="connsiteY1748" fmla="*/ 11589 h 4511377"/>
                <a:gd name="connsiteX1749" fmla="*/ 1133381 w 1887636"/>
                <a:gd name="connsiteY1749" fmla="*/ 21461 h 4511377"/>
                <a:gd name="connsiteX1750" fmla="*/ 1133976 w 1887636"/>
                <a:gd name="connsiteY1750" fmla="*/ 35501 h 4511377"/>
                <a:gd name="connsiteX1751" fmla="*/ 1134621 w 1887636"/>
                <a:gd name="connsiteY1751" fmla="*/ 48995 h 4511377"/>
                <a:gd name="connsiteX1752" fmla="*/ 1135216 w 1887636"/>
                <a:gd name="connsiteY1752" fmla="*/ 69037 h 4511377"/>
                <a:gd name="connsiteX1753" fmla="*/ 1135861 w 1887636"/>
                <a:gd name="connsiteY1753" fmla="*/ 92800 h 4511377"/>
                <a:gd name="connsiteX1754" fmla="*/ 1136457 w 1887636"/>
                <a:gd name="connsiteY1754" fmla="*/ 117803 h 4511377"/>
                <a:gd name="connsiteX1755" fmla="*/ 1137101 w 1887636"/>
                <a:gd name="connsiteY1755" fmla="*/ 147221 h 4511377"/>
                <a:gd name="connsiteX1756" fmla="*/ 1137697 w 1887636"/>
                <a:gd name="connsiteY1756" fmla="*/ 178921 h 4511377"/>
                <a:gd name="connsiteX1757" fmla="*/ 1138342 w 1887636"/>
                <a:gd name="connsiteY1757" fmla="*/ 213450 h 4511377"/>
                <a:gd name="connsiteX1758" fmla="*/ 1138937 w 1887636"/>
                <a:gd name="connsiteY1758" fmla="*/ 250607 h 4511377"/>
                <a:gd name="connsiteX1759" fmla="*/ 1139582 w 1887636"/>
                <a:gd name="connsiteY1759" fmla="*/ 291336 h 4511377"/>
                <a:gd name="connsiteX1760" fmla="*/ 1140177 w 1887636"/>
                <a:gd name="connsiteY1760" fmla="*/ 336183 h 4511377"/>
                <a:gd name="connsiteX1761" fmla="*/ 1140822 w 1887636"/>
                <a:gd name="connsiteY1761" fmla="*/ 382618 h 4511377"/>
                <a:gd name="connsiteX1762" fmla="*/ 1141417 w 1887636"/>
                <a:gd name="connsiteY1762" fmla="*/ 431781 h 4511377"/>
                <a:gd name="connsiteX1763" fmla="*/ 1142062 w 1887636"/>
                <a:gd name="connsiteY1763" fmla="*/ 482332 h 4511377"/>
                <a:gd name="connsiteX1764" fmla="*/ 1142658 w 1887636"/>
                <a:gd name="connsiteY1764" fmla="*/ 538540 h 4511377"/>
                <a:gd name="connsiteX1765" fmla="*/ 1143303 w 1887636"/>
                <a:gd name="connsiteY1765" fmla="*/ 595690 h 4511377"/>
                <a:gd name="connsiteX1766" fmla="*/ 1143898 w 1887636"/>
                <a:gd name="connsiteY1766" fmla="*/ 654427 h 4511377"/>
                <a:gd name="connsiteX1767" fmla="*/ 1144543 w 1887636"/>
                <a:gd name="connsiteY1767" fmla="*/ 715943 h 4511377"/>
                <a:gd name="connsiteX1768" fmla="*/ 1145138 w 1887636"/>
                <a:gd name="connsiteY1768" fmla="*/ 778897 h 4511377"/>
                <a:gd name="connsiteX1769" fmla="*/ 1145783 w 1887636"/>
                <a:gd name="connsiteY1769" fmla="*/ 846416 h 4511377"/>
                <a:gd name="connsiteX1770" fmla="*/ 1146378 w 1887636"/>
                <a:gd name="connsiteY1770" fmla="*/ 913934 h 4511377"/>
                <a:gd name="connsiteX1771" fmla="*/ 1147023 w 1887636"/>
                <a:gd name="connsiteY1771" fmla="*/ 983586 h 4511377"/>
                <a:gd name="connsiteX1772" fmla="*/ 1147619 w 1887636"/>
                <a:gd name="connsiteY1772" fmla="*/ 1056214 h 4511377"/>
                <a:gd name="connsiteX1773" fmla="*/ 1148214 w 1887636"/>
                <a:gd name="connsiteY1773" fmla="*/ 1130082 h 4511377"/>
                <a:gd name="connsiteX1774" fmla="*/ 1148859 w 1887636"/>
                <a:gd name="connsiteY1774" fmla="*/ 1204943 h 4511377"/>
                <a:gd name="connsiteX1775" fmla="*/ 1149454 w 1887636"/>
                <a:gd name="connsiteY1775" fmla="*/ 1281440 h 4511377"/>
                <a:gd name="connsiteX1776" fmla="*/ 1150099 w 1887636"/>
                <a:gd name="connsiteY1776" fmla="*/ 1360518 h 4511377"/>
                <a:gd name="connsiteX1777" fmla="*/ 1150694 w 1887636"/>
                <a:gd name="connsiteY1777" fmla="*/ 1440934 h 4511377"/>
                <a:gd name="connsiteX1778" fmla="*/ 1151339 w 1887636"/>
                <a:gd name="connsiteY1778" fmla="*/ 1520657 h 4511377"/>
                <a:gd name="connsiteX1779" fmla="*/ 1151935 w 1887636"/>
                <a:gd name="connsiteY1779" fmla="*/ 1601917 h 4511377"/>
                <a:gd name="connsiteX1780" fmla="*/ 1152580 w 1887636"/>
                <a:gd name="connsiteY1780" fmla="*/ 1684764 h 4511377"/>
                <a:gd name="connsiteX1781" fmla="*/ 1153175 w 1887636"/>
                <a:gd name="connsiteY1781" fmla="*/ 1768505 h 4511377"/>
                <a:gd name="connsiteX1782" fmla="*/ 1153820 w 1887636"/>
                <a:gd name="connsiteY1782" fmla="*/ 1853635 h 4511377"/>
                <a:gd name="connsiteX1783" fmla="*/ 1154415 w 1887636"/>
                <a:gd name="connsiteY1783" fmla="*/ 1938913 h 4511377"/>
                <a:gd name="connsiteX1784" fmla="*/ 1155060 w 1887636"/>
                <a:gd name="connsiteY1784" fmla="*/ 2024291 h 4511377"/>
                <a:gd name="connsiteX1785" fmla="*/ 1155655 w 1887636"/>
                <a:gd name="connsiteY1785" fmla="*/ 2111504 h 4511377"/>
                <a:gd name="connsiteX1786" fmla="*/ 1156300 w 1887636"/>
                <a:gd name="connsiteY1786" fmla="*/ 2198122 h 4511377"/>
                <a:gd name="connsiteX1787" fmla="*/ 1156896 w 1887636"/>
                <a:gd name="connsiteY1787" fmla="*/ 2282607 h 4511377"/>
                <a:gd name="connsiteX1788" fmla="*/ 1157540 w 1887636"/>
                <a:gd name="connsiteY1788" fmla="*/ 2369423 h 4511377"/>
                <a:gd name="connsiteX1789" fmla="*/ 1158136 w 1887636"/>
                <a:gd name="connsiteY1789" fmla="*/ 2454553 h 4511377"/>
                <a:gd name="connsiteX1790" fmla="*/ 1158781 w 1887636"/>
                <a:gd name="connsiteY1790" fmla="*/ 2542362 h 4511377"/>
                <a:gd name="connsiteX1791" fmla="*/ 1159376 w 1887636"/>
                <a:gd name="connsiteY1791" fmla="*/ 2628136 h 4511377"/>
                <a:gd name="connsiteX1792" fmla="*/ 1160021 w 1887636"/>
                <a:gd name="connsiteY1792" fmla="*/ 2711381 h 4511377"/>
                <a:gd name="connsiteX1793" fmla="*/ 1160616 w 1887636"/>
                <a:gd name="connsiteY1793" fmla="*/ 2796709 h 4511377"/>
                <a:gd name="connsiteX1794" fmla="*/ 1161261 w 1887636"/>
                <a:gd name="connsiteY1794" fmla="*/ 2880549 h 4511377"/>
                <a:gd name="connsiteX1795" fmla="*/ 1161856 w 1887636"/>
                <a:gd name="connsiteY1795" fmla="*/ 2961908 h 4511377"/>
                <a:gd name="connsiteX1796" fmla="*/ 1162501 w 1887636"/>
                <a:gd name="connsiteY1796" fmla="*/ 3044111 h 4511377"/>
                <a:gd name="connsiteX1797" fmla="*/ 1163097 w 1887636"/>
                <a:gd name="connsiteY1797" fmla="*/ 3125222 h 4511377"/>
                <a:gd name="connsiteX1798" fmla="*/ 1163742 w 1887636"/>
                <a:gd name="connsiteY1798" fmla="*/ 3202911 h 4511377"/>
                <a:gd name="connsiteX1799" fmla="*/ 1164337 w 1887636"/>
                <a:gd name="connsiteY1799" fmla="*/ 3281442 h 4511377"/>
                <a:gd name="connsiteX1800" fmla="*/ 1164982 w 1887636"/>
                <a:gd name="connsiteY1800" fmla="*/ 3358783 h 4511377"/>
                <a:gd name="connsiteX1801" fmla="*/ 1165577 w 1887636"/>
                <a:gd name="connsiteY1801" fmla="*/ 3431759 h 4511377"/>
                <a:gd name="connsiteX1802" fmla="*/ 1166222 w 1887636"/>
                <a:gd name="connsiteY1802" fmla="*/ 3506272 h 4511377"/>
                <a:gd name="connsiteX1803" fmla="*/ 1166817 w 1887636"/>
                <a:gd name="connsiteY1803" fmla="*/ 3575378 h 4511377"/>
                <a:gd name="connsiteX1804" fmla="*/ 1167462 w 1887636"/>
                <a:gd name="connsiteY1804" fmla="*/ 3645873 h 4511377"/>
                <a:gd name="connsiteX1805" fmla="*/ 1168058 w 1887636"/>
                <a:gd name="connsiteY1805" fmla="*/ 3712002 h 4511377"/>
                <a:gd name="connsiteX1806" fmla="*/ 1168703 w 1887636"/>
                <a:gd name="connsiteY1806" fmla="*/ 3777139 h 4511377"/>
                <a:gd name="connsiteX1807" fmla="*/ 1169298 w 1887636"/>
                <a:gd name="connsiteY1807" fmla="*/ 3841235 h 4511377"/>
                <a:gd name="connsiteX1808" fmla="*/ 1169943 w 1887636"/>
                <a:gd name="connsiteY1808" fmla="*/ 3899327 h 4511377"/>
                <a:gd name="connsiteX1809" fmla="*/ 1170538 w 1887636"/>
                <a:gd name="connsiteY1809" fmla="*/ 3957370 h 4511377"/>
                <a:gd name="connsiteX1810" fmla="*/ 1171183 w 1887636"/>
                <a:gd name="connsiteY1810" fmla="*/ 4013974 h 4511377"/>
                <a:gd name="connsiteX1811" fmla="*/ 1171778 w 1887636"/>
                <a:gd name="connsiteY1811" fmla="*/ 4066610 h 4511377"/>
                <a:gd name="connsiteX1812" fmla="*/ 1172423 w 1887636"/>
                <a:gd name="connsiteY1812" fmla="*/ 4115872 h 4511377"/>
                <a:gd name="connsiteX1813" fmla="*/ 1173019 w 1887636"/>
                <a:gd name="connsiteY1813" fmla="*/ 4163497 h 4511377"/>
                <a:gd name="connsiteX1814" fmla="*/ 1173664 w 1887636"/>
                <a:gd name="connsiteY1814" fmla="*/ 4207749 h 4511377"/>
                <a:gd name="connsiteX1815" fmla="*/ 1174259 w 1887636"/>
                <a:gd name="connsiteY1815" fmla="*/ 4251306 h 4511377"/>
                <a:gd name="connsiteX1816" fmla="*/ 1174904 w 1887636"/>
                <a:gd name="connsiteY1816" fmla="*/ 4287421 h 4511377"/>
                <a:gd name="connsiteX1817" fmla="*/ 1175499 w 1887636"/>
                <a:gd name="connsiteY1817" fmla="*/ 4323289 h 4511377"/>
                <a:gd name="connsiteX1818" fmla="*/ 1176144 w 1887636"/>
                <a:gd name="connsiteY1818" fmla="*/ 4355535 h 4511377"/>
                <a:gd name="connsiteX1819" fmla="*/ 1176739 w 1887636"/>
                <a:gd name="connsiteY1819" fmla="*/ 4385449 h 4511377"/>
                <a:gd name="connsiteX1820" fmla="*/ 1177384 w 1887636"/>
                <a:gd name="connsiteY1820" fmla="*/ 4410899 h 4511377"/>
                <a:gd name="connsiteX1821" fmla="*/ 1177980 w 1887636"/>
                <a:gd name="connsiteY1821" fmla="*/ 4433422 h 4511377"/>
                <a:gd name="connsiteX1822" fmla="*/ 1178624 w 1887636"/>
                <a:gd name="connsiteY1822" fmla="*/ 4453464 h 4511377"/>
                <a:gd name="connsiteX1823" fmla="*/ 1179220 w 1887636"/>
                <a:gd name="connsiteY1823" fmla="*/ 4470083 h 4511377"/>
                <a:gd name="connsiteX1824" fmla="*/ 1179865 w 1887636"/>
                <a:gd name="connsiteY1824" fmla="*/ 4483627 h 4511377"/>
                <a:gd name="connsiteX1825" fmla="*/ 1180460 w 1887636"/>
                <a:gd name="connsiteY1825" fmla="*/ 4495582 h 4511377"/>
                <a:gd name="connsiteX1826" fmla="*/ 1181105 w 1887636"/>
                <a:gd name="connsiteY1826" fmla="*/ 4502726 h 4511377"/>
                <a:gd name="connsiteX1827" fmla="*/ 1181700 w 1887636"/>
                <a:gd name="connsiteY1827" fmla="*/ 4504959 h 4511377"/>
                <a:gd name="connsiteX1828" fmla="*/ 1182345 w 1887636"/>
                <a:gd name="connsiteY1828" fmla="*/ 4504810 h 4511377"/>
                <a:gd name="connsiteX1829" fmla="*/ 1182940 w 1887636"/>
                <a:gd name="connsiteY1829" fmla="*/ 4502726 h 4511377"/>
                <a:gd name="connsiteX1830" fmla="*/ 1183585 w 1887636"/>
                <a:gd name="connsiteY1830" fmla="*/ 4495781 h 4511377"/>
                <a:gd name="connsiteX1831" fmla="*/ 1184181 w 1887636"/>
                <a:gd name="connsiteY1831" fmla="*/ 4487595 h 4511377"/>
                <a:gd name="connsiteX1832" fmla="*/ 1184776 w 1887636"/>
                <a:gd name="connsiteY1832" fmla="*/ 4474846 h 4511377"/>
                <a:gd name="connsiteX1833" fmla="*/ 1185421 w 1887636"/>
                <a:gd name="connsiteY1833" fmla="*/ 4458921 h 4511377"/>
                <a:gd name="connsiteX1834" fmla="*/ 1186016 w 1887636"/>
                <a:gd name="connsiteY1834" fmla="*/ 4439623 h 4511377"/>
                <a:gd name="connsiteX1835" fmla="*/ 1186661 w 1887636"/>
                <a:gd name="connsiteY1835" fmla="*/ 4419085 h 4511377"/>
                <a:gd name="connsiteX1836" fmla="*/ 1187256 w 1887636"/>
                <a:gd name="connsiteY1836" fmla="*/ 4393387 h 4511377"/>
                <a:gd name="connsiteX1837" fmla="*/ 1187901 w 1887636"/>
                <a:gd name="connsiteY1837" fmla="*/ 4363720 h 4511377"/>
                <a:gd name="connsiteX1838" fmla="*/ 1188497 w 1887636"/>
                <a:gd name="connsiteY1838" fmla="*/ 4334253 h 4511377"/>
                <a:gd name="connsiteX1839" fmla="*/ 1189142 w 1887636"/>
                <a:gd name="connsiteY1839" fmla="*/ 4301361 h 4511377"/>
                <a:gd name="connsiteX1840" fmla="*/ 1189737 w 1887636"/>
                <a:gd name="connsiteY1840" fmla="*/ 4262865 h 4511377"/>
                <a:gd name="connsiteX1841" fmla="*/ 1190382 w 1887636"/>
                <a:gd name="connsiteY1841" fmla="*/ 4224070 h 4511377"/>
                <a:gd name="connsiteX1842" fmla="*/ 1190977 w 1887636"/>
                <a:gd name="connsiteY1842" fmla="*/ 4182448 h 4511377"/>
                <a:gd name="connsiteX1843" fmla="*/ 1191622 w 1887636"/>
                <a:gd name="connsiteY1843" fmla="*/ 4137502 h 4511377"/>
                <a:gd name="connsiteX1844" fmla="*/ 1192217 w 1887636"/>
                <a:gd name="connsiteY1844" fmla="*/ 4089232 h 4511377"/>
                <a:gd name="connsiteX1845" fmla="*/ 1192862 w 1887636"/>
                <a:gd name="connsiteY1845" fmla="*/ 4038928 h 4511377"/>
                <a:gd name="connsiteX1846" fmla="*/ 1193458 w 1887636"/>
                <a:gd name="connsiteY1846" fmla="*/ 3987384 h 4511377"/>
                <a:gd name="connsiteX1847" fmla="*/ 1194103 w 1887636"/>
                <a:gd name="connsiteY1847" fmla="*/ 3931176 h 4511377"/>
                <a:gd name="connsiteX1848" fmla="*/ 1194698 w 1887636"/>
                <a:gd name="connsiteY1848" fmla="*/ 3875415 h 4511377"/>
                <a:gd name="connsiteX1849" fmla="*/ 1195343 w 1887636"/>
                <a:gd name="connsiteY1849" fmla="*/ 3813800 h 4511377"/>
                <a:gd name="connsiteX1850" fmla="*/ 1195938 w 1887636"/>
                <a:gd name="connsiteY1850" fmla="*/ 3754220 h 4511377"/>
                <a:gd name="connsiteX1851" fmla="*/ 1196583 w 1887636"/>
                <a:gd name="connsiteY1851" fmla="*/ 3691761 h 4511377"/>
                <a:gd name="connsiteX1852" fmla="*/ 1197178 w 1887636"/>
                <a:gd name="connsiteY1852" fmla="*/ 3626327 h 4511377"/>
                <a:gd name="connsiteX1853" fmla="*/ 1197823 w 1887636"/>
                <a:gd name="connsiteY1853" fmla="*/ 3559652 h 4511377"/>
                <a:gd name="connsiteX1854" fmla="*/ 1198419 w 1887636"/>
                <a:gd name="connsiteY1854" fmla="*/ 3491092 h 4511377"/>
                <a:gd name="connsiteX1855" fmla="*/ 1199063 w 1887636"/>
                <a:gd name="connsiteY1855" fmla="*/ 3422730 h 4511377"/>
                <a:gd name="connsiteX1856" fmla="*/ 1199659 w 1887636"/>
                <a:gd name="connsiteY1856" fmla="*/ 3351243 h 4511377"/>
                <a:gd name="connsiteX1857" fmla="*/ 1200304 w 1887636"/>
                <a:gd name="connsiteY1857" fmla="*/ 3279557 h 4511377"/>
                <a:gd name="connsiteX1858" fmla="*/ 1200899 w 1887636"/>
                <a:gd name="connsiteY1858" fmla="*/ 3205143 h 4511377"/>
                <a:gd name="connsiteX1859" fmla="*/ 1201544 w 1887636"/>
                <a:gd name="connsiteY1859" fmla="*/ 3130084 h 4511377"/>
                <a:gd name="connsiteX1860" fmla="*/ 1202139 w 1887636"/>
                <a:gd name="connsiteY1860" fmla="*/ 3053338 h 4511377"/>
                <a:gd name="connsiteX1861" fmla="*/ 1202784 w 1887636"/>
                <a:gd name="connsiteY1861" fmla="*/ 2978279 h 4511377"/>
                <a:gd name="connsiteX1862" fmla="*/ 1203379 w 1887636"/>
                <a:gd name="connsiteY1862" fmla="*/ 2899301 h 4511377"/>
                <a:gd name="connsiteX1863" fmla="*/ 1204024 w 1887636"/>
                <a:gd name="connsiteY1863" fmla="*/ 2821613 h 4511377"/>
                <a:gd name="connsiteX1864" fmla="*/ 1204620 w 1887636"/>
                <a:gd name="connsiteY1864" fmla="*/ 2739758 h 4511377"/>
                <a:gd name="connsiteX1865" fmla="*/ 1205265 w 1887636"/>
                <a:gd name="connsiteY1865" fmla="*/ 2686626 h 4511377"/>
                <a:gd name="connsiteX1866" fmla="*/ 1210821 w 1887636"/>
                <a:gd name="connsiteY1866" fmla="*/ 1910041 h 4511377"/>
                <a:gd name="connsiteX1867" fmla="*/ 1211466 w 1887636"/>
                <a:gd name="connsiteY1867" fmla="*/ 1860332 h 4511377"/>
                <a:gd name="connsiteX1868" fmla="*/ 1212061 w 1887636"/>
                <a:gd name="connsiteY1868" fmla="*/ 1782148 h 4511377"/>
                <a:gd name="connsiteX1869" fmla="*/ 1212706 w 1887636"/>
                <a:gd name="connsiteY1869" fmla="*/ 1703963 h 4511377"/>
                <a:gd name="connsiteX1870" fmla="*/ 1213301 w 1887636"/>
                <a:gd name="connsiteY1870" fmla="*/ 1628756 h 4511377"/>
                <a:gd name="connsiteX1871" fmla="*/ 1213946 w 1887636"/>
                <a:gd name="connsiteY1871" fmla="*/ 1551514 h 4511377"/>
                <a:gd name="connsiteX1872" fmla="*/ 1214542 w 1887636"/>
                <a:gd name="connsiteY1872" fmla="*/ 1477149 h 4511377"/>
                <a:gd name="connsiteX1873" fmla="*/ 1215187 w 1887636"/>
                <a:gd name="connsiteY1873" fmla="*/ 1402388 h 4511377"/>
                <a:gd name="connsiteX1874" fmla="*/ 1215782 w 1887636"/>
                <a:gd name="connsiteY1874" fmla="*/ 1331149 h 4511377"/>
                <a:gd name="connsiteX1875" fmla="*/ 1216427 w 1887636"/>
                <a:gd name="connsiteY1875" fmla="*/ 1259414 h 4511377"/>
                <a:gd name="connsiteX1876" fmla="*/ 1217022 w 1887636"/>
                <a:gd name="connsiteY1876" fmla="*/ 1189018 h 4511377"/>
                <a:gd name="connsiteX1877" fmla="*/ 1217667 w 1887636"/>
                <a:gd name="connsiteY1877" fmla="*/ 1120656 h 4511377"/>
                <a:gd name="connsiteX1878" fmla="*/ 1218262 w 1887636"/>
                <a:gd name="connsiteY1878" fmla="*/ 1055569 h 4511377"/>
                <a:gd name="connsiteX1879" fmla="*/ 1218907 w 1887636"/>
                <a:gd name="connsiteY1879" fmla="*/ 988844 h 4511377"/>
                <a:gd name="connsiteX1880" fmla="*/ 1219503 w 1887636"/>
                <a:gd name="connsiteY1880" fmla="*/ 924650 h 4511377"/>
                <a:gd name="connsiteX1881" fmla="*/ 1220147 w 1887636"/>
                <a:gd name="connsiteY1881" fmla="*/ 862787 h 4511377"/>
                <a:gd name="connsiteX1882" fmla="*/ 1220743 w 1887636"/>
                <a:gd name="connsiteY1882" fmla="*/ 802611 h 4511377"/>
                <a:gd name="connsiteX1883" fmla="*/ 1221338 w 1887636"/>
                <a:gd name="connsiteY1883" fmla="*/ 744667 h 4511377"/>
                <a:gd name="connsiteX1884" fmla="*/ 1221983 w 1887636"/>
                <a:gd name="connsiteY1884" fmla="*/ 688559 h 4511377"/>
                <a:gd name="connsiteX1885" fmla="*/ 1222578 w 1887636"/>
                <a:gd name="connsiteY1885" fmla="*/ 634683 h 4511377"/>
                <a:gd name="connsiteX1886" fmla="*/ 1223223 w 1887636"/>
                <a:gd name="connsiteY1886" fmla="*/ 580609 h 4511377"/>
                <a:gd name="connsiteX1887" fmla="*/ 1223819 w 1887636"/>
                <a:gd name="connsiteY1887" fmla="*/ 531347 h 4511377"/>
                <a:gd name="connsiteX1888" fmla="*/ 1224463 w 1887636"/>
                <a:gd name="connsiteY1888" fmla="*/ 482729 h 4511377"/>
                <a:gd name="connsiteX1889" fmla="*/ 1225059 w 1887636"/>
                <a:gd name="connsiteY1889" fmla="*/ 437188 h 4511377"/>
                <a:gd name="connsiteX1890" fmla="*/ 1225704 w 1887636"/>
                <a:gd name="connsiteY1890" fmla="*/ 393383 h 4511377"/>
                <a:gd name="connsiteX1891" fmla="*/ 1226299 w 1887636"/>
                <a:gd name="connsiteY1891" fmla="*/ 351215 h 4511377"/>
                <a:gd name="connsiteX1892" fmla="*/ 1226944 w 1887636"/>
                <a:gd name="connsiteY1892" fmla="*/ 311775 h 4511377"/>
                <a:gd name="connsiteX1893" fmla="*/ 1227539 w 1887636"/>
                <a:gd name="connsiteY1893" fmla="*/ 274568 h 4511377"/>
                <a:gd name="connsiteX1894" fmla="*/ 1228184 w 1887636"/>
                <a:gd name="connsiteY1894" fmla="*/ 239147 h 4511377"/>
                <a:gd name="connsiteX1895" fmla="*/ 1228780 w 1887636"/>
                <a:gd name="connsiteY1895" fmla="*/ 207745 h 4511377"/>
                <a:gd name="connsiteX1896" fmla="*/ 1229424 w 1887636"/>
                <a:gd name="connsiteY1896" fmla="*/ 175746 h 4511377"/>
                <a:gd name="connsiteX1897" fmla="*/ 1230020 w 1887636"/>
                <a:gd name="connsiteY1897" fmla="*/ 148709 h 4511377"/>
                <a:gd name="connsiteX1898" fmla="*/ 1230665 w 1887636"/>
                <a:gd name="connsiteY1898" fmla="*/ 124153 h 4511377"/>
                <a:gd name="connsiteX1899" fmla="*/ 1231260 w 1887636"/>
                <a:gd name="connsiteY1899" fmla="*/ 100886 h 4511377"/>
                <a:gd name="connsiteX1900" fmla="*/ 1231905 w 1887636"/>
                <a:gd name="connsiteY1900" fmla="*/ 77818 h 4511377"/>
                <a:gd name="connsiteX1901" fmla="*/ 1232500 w 1887636"/>
                <a:gd name="connsiteY1901" fmla="*/ 62885 h 4511377"/>
                <a:gd name="connsiteX1902" fmla="*/ 1233145 w 1887636"/>
                <a:gd name="connsiteY1902" fmla="*/ 45125 h 4511377"/>
                <a:gd name="connsiteX1903" fmla="*/ 1233740 w 1887636"/>
                <a:gd name="connsiteY1903" fmla="*/ 29994 h 4511377"/>
                <a:gd name="connsiteX1904" fmla="*/ 1234385 w 1887636"/>
                <a:gd name="connsiteY1904" fmla="*/ 20816 h 4511377"/>
                <a:gd name="connsiteX1905" fmla="*/ 1234981 w 1887636"/>
                <a:gd name="connsiteY1905" fmla="*/ 12879 h 4511377"/>
                <a:gd name="connsiteX1906" fmla="*/ 1235626 w 1887636"/>
                <a:gd name="connsiteY1906" fmla="*/ 6678 h 4511377"/>
                <a:gd name="connsiteX1907" fmla="*/ 1236221 w 1887636"/>
                <a:gd name="connsiteY1907" fmla="*/ 3106 h 4511377"/>
                <a:gd name="connsiteX1908" fmla="*/ 1236866 w 1887636"/>
                <a:gd name="connsiteY1908" fmla="*/ 1915 h 4511377"/>
                <a:gd name="connsiteX1909" fmla="*/ 1237461 w 1887636"/>
                <a:gd name="connsiteY1909" fmla="*/ 4197 h 4511377"/>
                <a:gd name="connsiteX1910" fmla="*/ 1238106 w 1887636"/>
                <a:gd name="connsiteY1910" fmla="*/ 7223 h 4511377"/>
                <a:gd name="connsiteX1911" fmla="*/ 1238701 w 1887636"/>
                <a:gd name="connsiteY1911" fmla="*/ 14466 h 4511377"/>
                <a:gd name="connsiteX1912" fmla="*/ 1239346 w 1887636"/>
                <a:gd name="connsiteY1912" fmla="*/ 22999 h 4511377"/>
                <a:gd name="connsiteX1913" fmla="*/ 1239942 w 1887636"/>
                <a:gd name="connsiteY1913" fmla="*/ 33963 h 4511377"/>
                <a:gd name="connsiteX1914" fmla="*/ 1240586 w 1887636"/>
                <a:gd name="connsiteY1914" fmla="*/ 47705 h 4511377"/>
                <a:gd name="connsiteX1915" fmla="*/ 1241182 w 1887636"/>
                <a:gd name="connsiteY1915" fmla="*/ 63877 h 4511377"/>
                <a:gd name="connsiteX1916" fmla="*/ 1241827 w 1887636"/>
                <a:gd name="connsiteY1916" fmla="*/ 82382 h 4511377"/>
                <a:gd name="connsiteX1917" fmla="*/ 1242422 w 1887636"/>
                <a:gd name="connsiteY1917" fmla="*/ 103118 h 4511377"/>
                <a:gd name="connsiteX1918" fmla="*/ 1243067 w 1887636"/>
                <a:gd name="connsiteY1918" fmla="*/ 124054 h 4511377"/>
                <a:gd name="connsiteX1919" fmla="*/ 1243662 w 1887636"/>
                <a:gd name="connsiteY1919" fmla="*/ 150694 h 4511377"/>
                <a:gd name="connsiteX1920" fmla="*/ 1244307 w 1887636"/>
                <a:gd name="connsiteY1920" fmla="*/ 178326 h 4511377"/>
                <a:gd name="connsiteX1921" fmla="*/ 1244903 w 1887636"/>
                <a:gd name="connsiteY1921" fmla="*/ 208092 h 4511377"/>
                <a:gd name="connsiteX1922" fmla="*/ 1245548 w 1887636"/>
                <a:gd name="connsiteY1922" fmla="*/ 240586 h 4511377"/>
                <a:gd name="connsiteX1923" fmla="*/ 1246143 w 1887636"/>
                <a:gd name="connsiteY1923" fmla="*/ 273378 h 4511377"/>
                <a:gd name="connsiteX1924" fmla="*/ 1246788 w 1887636"/>
                <a:gd name="connsiteY1924" fmla="*/ 308452 h 4511377"/>
                <a:gd name="connsiteX1925" fmla="*/ 1247383 w 1887636"/>
                <a:gd name="connsiteY1925" fmla="*/ 349230 h 4511377"/>
                <a:gd name="connsiteX1926" fmla="*/ 1248028 w 1887636"/>
                <a:gd name="connsiteY1926" fmla="*/ 387182 h 4511377"/>
                <a:gd name="connsiteX1927" fmla="*/ 1248623 w 1887636"/>
                <a:gd name="connsiteY1927" fmla="*/ 430441 h 4511377"/>
                <a:gd name="connsiteX1928" fmla="*/ 1249268 w 1887636"/>
                <a:gd name="connsiteY1928" fmla="*/ 474643 h 4511377"/>
                <a:gd name="connsiteX1929" fmla="*/ 1249864 w 1887636"/>
                <a:gd name="connsiteY1929" fmla="*/ 521276 h 4511377"/>
                <a:gd name="connsiteX1930" fmla="*/ 1250508 w 1887636"/>
                <a:gd name="connsiteY1930" fmla="*/ 568702 h 4511377"/>
                <a:gd name="connsiteX1931" fmla="*/ 1251104 w 1887636"/>
                <a:gd name="connsiteY1931" fmla="*/ 619354 h 4511377"/>
                <a:gd name="connsiteX1932" fmla="*/ 1251749 w 1887636"/>
                <a:gd name="connsiteY1932" fmla="*/ 669360 h 4511377"/>
                <a:gd name="connsiteX1933" fmla="*/ 1252344 w 1887636"/>
                <a:gd name="connsiteY1933" fmla="*/ 723136 h 4511377"/>
                <a:gd name="connsiteX1934" fmla="*/ 1252989 w 1887636"/>
                <a:gd name="connsiteY1934" fmla="*/ 777359 h 4511377"/>
                <a:gd name="connsiteX1935" fmla="*/ 1253584 w 1887636"/>
                <a:gd name="connsiteY1935" fmla="*/ 834460 h 4511377"/>
                <a:gd name="connsiteX1936" fmla="*/ 1254229 w 1887636"/>
                <a:gd name="connsiteY1936" fmla="*/ 892056 h 4511377"/>
                <a:gd name="connsiteX1937" fmla="*/ 1254824 w 1887636"/>
                <a:gd name="connsiteY1937" fmla="*/ 952977 h 4511377"/>
                <a:gd name="connsiteX1938" fmla="*/ 1255469 w 1887636"/>
                <a:gd name="connsiteY1938" fmla="*/ 1013351 h 4511377"/>
                <a:gd name="connsiteX1939" fmla="*/ 1256065 w 1887636"/>
                <a:gd name="connsiteY1939" fmla="*/ 1074470 h 4511377"/>
                <a:gd name="connsiteX1940" fmla="*/ 1256710 w 1887636"/>
                <a:gd name="connsiteY1940" fmla="*/ 1139905 h 4511377"/>
                <a:gd name="connsiteX1941" fmla="*/ 1257305 w 1887636"/>
                <a:gd name="connsiteY1941" fmla="*/ 1203752 h 4511377"/>
                <a:gd name="connsiteX1942" fmla="*/ 1257950 w 1887636"/>
                <a:gd name="connsiteY1942" fmla="*/ 1269286 h 4511377"/>
                <a:gd name="connsiteX1943" fmla="*/ 1258545 w 1887636"/>
                <a:gd name="connsiteY1943" fmla="*/ 1337003 h 4511377"/>
                <a:gd name="connsiteX1944" fmla="*/ 1259140 w 1887636"/>
                <a:gd name="connsiteY1944" fmla="*/ 1403727 h 4511377"/>
                <a:gd name="connsiteX1945" fmla="*/ 1259785 w 1887636"/>
                <a:gd name="connsiteY1945" fmla="*/ 1473627 h 4511377"/>
                <a:gd name="connsiteX1946" fmla="*/ 1260381 w 1887636"/>
                <a:gd name="connsiteY1946" fmla="*/ 1544618 h 4511377"/>
                <a:gd name="connsiteX1947" fmla="*/ 1261026 w 1887636"/>
                <a:gd name="connsiteY1947" fmla="*/ 1615063 h 4511377"/>
                <a:gd name="connsiteX1948" fmla="*/ 1261621 w 1887636"/>
                <a:gd name="connsiteY1948" fmla="*/ 1685261 h 4511377"/>
                <a:gd name="connsiteX1949" fmla="*/ 1262266 w 1887636"/>
                <a:gd name="connsiteY1949" fmla="*/ 1760072 h 4511377"/>
                <a:gd name="connsiteX1950" fmla="*/ 1262861 w 1887636"/>
                <a:gd name="connsiteY1950" fmla="*/ 1828681 h 4511377"/>
                <a:gd name="connsiteX1951" fmla="*/ 1263506 w 1887636"/>
                <a:gd name="connsiteY1951" fmla="*/ 1903294 h 4511377"/>
                <a:gd name="connsiteX1952" fmla="*/ 1264101 w 1887636"/>
                <a:gd name="connsiteY1952" fmla="*/ 1975476 h 4511377"/>
                <a:gd name="connsiteX1953" fmla="*/ 1264746 w 1887636"/>
                <a:gd name="connsiteY1953" fmla="*/ 2049493 h 4511377"/>
                <a:gd name="connsiteX1954" fmla="*/ 1265342 w 1887636"/>
                <a:gd name="connsiteY1954" fmla="*/ 2123064 h 4511377"/>
                <a:gd name="connsiteX1955" fmla="*/ 1265987 w 1887636"/>
                <a:gd name="connsiteY1955" fmla="*/ 2197676 h 4511377"/>
                <a:gd name="connsiteX1956" fmla="*/ 1266582 w 1887636"/>
                <a:gd name="connsiteY1956" fmla="*/ 2270255 h 4511377"/>
                <a:gd name="connsiteX1957" fmla="*/ 1267227 w 1887636"/>
                <a:gd name="connsiteY1957" fmla="*/ 2343428 h 4511377"/>
                <a:gd name="connsiteX1958" fmla="*/ 1267822 w 1887636"/>
                <a:gd name="connsiteY1958" fmla="*/ 2418140 h 4511377"/>
                <a:gd name="connsiteX1959" fmla="*/ 1268467 w 1887636"/>
                <a:gd name="connsiteY1959" fmla="*/ 2492058 h 4511377"/>
                <a:gd name="connsiteX1960" fmla="*/ 1269062 w 1887636"/>
                <a:gd name="connsiteY1960" fmla="*/ 2565232 h 4511377"/>
                <a:gd name="connsiteX1961" fmla="*/ 1269707 w 1887636"/>
                <a:gd name="connsiteY1961" fmla="*/ 2639051 h 4511377"/>
                <a:gd name="connsiteX1962" fmla="*/ 1270303 w 1887636"/>
                <a:gd name="connsiteY1962" fmla="*/ 2710935 h 4511377"/>
                <a:gd name="connsiteX1963" fmla="*/ 1270947 w 1887636"/>
                <a:gd name="connsiteY1963" fmla="*/ 2783067 h 4511377"/>
                <a:gd name="connsiteX1964" fmla="*/ 1271543 w 1887636"/>
                <a:gd name="connsiteY1964" fmla="*/ 2857729 h 4511377"/>
                <a:gd name="connsiteX1965" fmla="*/ 1272188 w 1887636"/>
                <a:gd name="connsiteY1965" fmla="*/ 2927331 h 4511377"/>
                <a:gd name="connsiteX1966" fmla="*/ 1272783 w 1887636"/>
                <a:gd name="connsiteY1966" fmla="*/ 2997578 h 4511377"/>
                <a:gd name="connsiteX1967" fmla="*/ 1273428 w 1887636"/>
                <a:gd name="connsiteY1967" fmla="*/ 3067378 h 4511377"/>
                <a:gd name="connsiteX1968" fmla="*/ 1274023 w 1887636"/>
                <a:gd name="connsiteY1968" fmla="*/ 3136583 h 4511377"/>
                <a:gd name="connsiteX1969" fmla="*/ 1274668 w 1887636"/>
                <a:gd name="connsiteY1969" fmla="*/ 3201968 h 4511377"/>
                <a:gd name="connsiteX1970" fmla="*/ 1275263 w 1887636"/>
                <a:gd name="connsiteY1970" fmla="*/ 3269089 h 4511377"/>
                <a:gd name="connsiteX1971" fmla="*/ 1275908 w 1887636"/>
                <a:gd name="connsiteY1971" fmla="*/ 3335169 h 4511377"/>
                <a:gd name="connsiteX1972" fmla="*/ 1276504 w 1887636"/>
                <a:gd name="connsiteY1972" fmla="*/ 3400306 h 4511377"/>
                <a:gd name="connsiteX1973" fmla="*/ 1277149 w 1887636"/>
                <a:gd name="connsiteY1973" fmla="*/ 3461971 h 4511377"/>
                <a:gd name="connsiteX1974" fmla="*/ 1277744 w 1887636"/>
                <a:gd name="connsiteY1974" fmla="*/ 3525967 h 4511377"/>
                <a:gd name="connsiteX1975" fmla="*/ 1278389 w 1887636"/>
                <a:gd name="connsiteY1975" fmla="*/ 3585052 h 4511377"/>
                <a:gd name="connsiteX1976" fmla="*/ 1278984 w 1887636"/>
                <a:gd name="connsiteY1976" fmla="*/ 3645278 h 4511377"/>
                <a:gd name="connsiteX1977" fmla="*/ 1279629 w 1887636"/>
                <a:gd name="connsiteY1977" fmla="*/ 3701038 h 4511377"/>
                <a:gd name="connsiteX1978" fmla="*/ 1280224 w 1887636"/>
                <a:gd name="connsiteY1978" fmla="*/ 3758238 h 4511377"/>
                <a:gd name="connsiteX1979" fmla="*/ 1280869 w 1887636"/>
                <a:gd name="connsiteY1979" fmla="*/ 3812312 h 4511377"/>
                <a:gd name="connsiteX1980" fmla="*/ 1281465 w 1887636"/>
                <a:gd name="connsiteY1980" fmla="*/ 3866188 h 4511377"/>
                <a:gd name="connsiteX1981" fmla="*/ 1282110 w 1887636"/>
                <a:gd name="connsiteY1981" fmla="*/ 3914607 h 4511377"/>
                <a:gd name="connsiteX1982" fmla="*/ 1282705 w 1887636"/>
                <a:gd name="connsiteY1982" fmla="*/ 3964315 h 4511377"/>
                <a:gd name="connsiteX1983" fmla="*/ 1283350 w 1887636"/>
                <a:gd name="connsiteY1983" fmla="*/ 4011692 h 4511377"/>
                <a:gd name="connsiteX1984" fmla="*/ 1283945 w 1887636"/>
                <a:gd name="connsiteY1984" fmla="*/ 4056589 h 4511377"/>
                <a:gd name="connsiteX1985" fmla="*/ 1284590 w 1887636"/>
                <a:gd name="connsiteY1985" fmla="*/ 4100989 h 4511377"/>
                <a:gd name="connsiteX1986" fmla="*/ 1285185 w 1887636"/>
                <a:gd name="connsiteY1986" fmla="*/ 4142215 h 4511377"/>
                <a:gd name="connsiteX1987" fmla="*/ 1285830 w 1887636"/>
                <a:gd name="connsiteY1987" fmla="*/ 4179868 h 4511377"/>
                <a:gd name="connsiteX1988" fmla="*/ 1286426 w 1887636"/>
                <a:gd name="connsiteY1988" fmla="*/ 4218911 h 4511377"/>
                <a:gd name="connsiteX1989" fmla="*/ 1287071 w 1887636"/>
                <a:gd name="connsiteY1989" fmla="*/ 4253191 h 4511377"/>
                <a:gd name="connsiteX1990" fmla="*/ 1287666 w 1887636"/>
                <a:gd name="connsiteY1990" fmla="*/ 4285090 h 4511377"/>
                <a:gd name="connsiteX1991" fmla="*/ 1288311 w 1887636"/>
                <a:gd name="connsiteY1991" fmla="*/ 4317336 h 4511377"/>
                <a:gd name="connsiteX1992" fmla="*/ 1288906 w 1887636"/>
                <a:gd name="connsiteY1992" fmla="*/ 4345216 h 4511377"/>
                <a:gd name="connsiteX1993" fmla="*/ 1289551 w 1887636"/>
                <a:gd name="connsiteY1993" fmla="*/ 4371311 h 4511377"/>
                <a:gd name="connsiteX1994" fmla="*/ 1290146 w 1887636"/>
                <a:gd name="connsiteY1994" fmla="*/ 4395768 h 4511377"/>
                <a:gd name="connsiteX1995" fmla="*/ 1290791 w 1887636"/>
                <a:gd name="connsiteY1995" fmla="*/ 4416703 h 4511377"/>
                <a:gd name="connsiteX1996" fmla="*/ 1291387 w 1887636"/>
                <a:gd name="connsiteY1996" fmla="*/ 4436249 h 4511377"/>
                <a:gd name="connsiteX1997" fmla="*/ 1292031 w 1887636"/>
                <a:gd name="connsiteY1997" fmla="*/ 4454059 h 4511377"/>
                <a:gd name="connsiteX1998" fmla="*/ 1292627 w 1887636"/>
                <a:gd name="connsiteY1998" fmla="*/ 4467305 h 4511377"/>
                <a:gd name="connsiteX1999" fmla="*/ 1293272 w 1887636"/>
                <a:gd name="connsiteY1999" fmla="*/ 4481146 h 4511377"/>
                <a:gd name="connsiteX2000" fmla="*/ 1293867 w 1887636"/>
                <a:gd name="connsiteY2000" fmla="*/ 4490770 h 4511377"/>
                <a:gd name="connsiteX2001" fmla="*/ 1294512 w 1887636"/>
                <a:gd name="connsiteY2001" fmla="*/ 4497963 h 4511377"/>
                <a:gd name="connsiteX2002" fmla="*/ 1295107 w 1887636"/>
                <a:gd name="connsiteY2002" fmla="*/ 4503123 h 4511377"/>
                <a:gd name="connsiteX2003" fmla="*/ 1295752 w 1887636"/>
                <a:gd name="connsiteY2003" fmla="*/ 4506695 h 4511377"/>
                <a:gd name="connsiteX2004" fmla="*/ 1296347 w 1887636"/>
                <a:gd name="connsiteY2004" fmla="*/ 4506695 h 4511377"/>
                <a:gd name="connsiteX2005" fmla="*/ 1296992 w 1887636"/>
                <a:gd name="connsiteY2005" fmla="*/ 4503768 h 4511377"/>
                <a:gd name="connsiteX2006" fmla="*/ 1297588 w 1887636"/>
                <a:gd name="connsiteY2006" fmla="*/ 4499551 h 4511377"/>
                <a:gd name="connsiteX2007" fmla="*/ 1298183 w 1887636"/>
                <a:gd name="connsiteY2007" fmla="*/ 4493995 h 4511377"/>
                <a:gd name="connsiteX2008" fmla="*/ 1298828 w 1887636"/>
                <a:gd name="connsiteY2008" fmla="*/ 4482634 h 4511377"/>
                <a:gd name="connsiteX2009" fmla="*/ 1299423 w 1887636"/>
                <a:gd name="connsiteY2009" fmla="*/ 4472663 h 4511377"/>
                <a:gd name="connsiteX2010" fmla="*/ 1300068 w 1887636"/>
                <a:gd name="connsiteY2010" fmla="*/ 4459715 h 4511377"/>
                <a:gd name="connsiteX2011" fmla="*/ 1300663 w 1887636"/>
                <a:gd name="connsiteY2011" fmla="*/ 4442996 h 4511377"/>
                <a:gd name="connsiteX2012" fmla="*/ 1301308 w 1887636"/>
                <a:gd name="connsiteY2012" fmla="*/ 4424740 h 4511377"/>
                <a:gd name="connsiteX2013" fmla="*/ 1301904 w 1887636"/>
                <a:gd name="connsiteY2013" fmla="*/ 4404599 h 4511377"/>
                <a:gd name="connsiteX2014" fmla="*/ 1302549 w 1887636"/>
                <a:gd name="connsiteY2014" fmla="*/ 4378852 h 4511377"/>
                <a:gd name="connsiteX2015" fmla="*/ 1303144 w 1887636"/>
                <a:gd name="connsiteY2015" fmla="*/ 4356180 h 4511377"/>
                <a:gd name="connsiteX2016" fmla="*/ 1303789 w 1887636"/>
                <a:gd name="connsiteY2016" fmla="*/ 4330978 h 4511377"/>
                <a:gd name="connsiteX2017" fmla="*/ 1304384 w 1887636"/>
                <a:gd name="connsiteY2017" fmla="*/ 4300965 h 4511377"/>
                <a:gd name="connsiteX2018" fmla="*/ 1305029 w 1887636"/>
                <a:gd name="connsiteY2018" fmla="*/ 4269512 h 4511377"/>
                <a:gd name="connsiteX2019" fmla="*/ 1305624 w 1887636"/>
                <a:gd name="connsiteY2019" fmla="*/ 4236423 h 4511377"/>
                <a:gd name="connsiteX2020" fmla="*/ 1306269 w 1887636"/>
                <a:gd name="connsiteY2020" fmla="*/ 4200407 h 4511377"/>
                <a:gd name="connsiteX2021" fmla="*/ 1306865 w 1887636"/>
                <a:gd name="connsiteY2021" fmla="*/ 4164340 h 4511377"/>
                <a:gd name="connsiteX2022" fmla="*/ 1307510 w 1887636"/>
                <a:gd name="connsiteY2022" fmla="*/ 4125744 h 4511377"/>
                <a:gd name="connsiteX2023" fmla="*/ 1308105 w 1887636"/>
                <a:gd name="connsiteY2023" fmla="*/ 4085709 h 4511377"/>
                <a:gd name="connsiteX2024" fmla="*/ 1308750 w 1887636"/>
                <a:gd name="connsiteY2024" fmla="*/ 4040664 h 4511377"/>
                <a:gd name="connsiteX2025" fmla="*/ 1309345 w 1887636"/>
                <a:gd name="connsiteY2025" fmla="*/ 3997206 h 4511377"/>
                <a:gd name="connsiteX2026" fmla="*/ 1309990 w 1887636"/>
                <a:gd name="connsiteY2026" fmla="*/ 3951615 h 4511377"/>
                <a:gd name="connsiteX2027" fmla="*/ 1310585 w 1887636"/>
                <a:gd name="connsiteY2027" fmla="*/ 3903693 h 4511377"/>
                <a:gd name="connsiteX2028" fmla="*/ 1311230 w 1887636"/>
                <a:gd name="connsiteY2028" fmla="*/ 3854232 h 4511377"/>
                <a:gd name="connsiteX2029" fmla="*/ 1311826 w 1887636"/>
                <a:gd name="connsiteY2029" fmla="*/ 3803680 h 4511377"/>
                <a:gd name="connsiteX2030" fmla="*/ 1312470 w 1887636"/>
                <a:gd name="connsiteY2030" fmla="*/ 3752136 h 4511377"/>
                <a:gd name="connsiteX2031" fmla="*/ 1313066 w 1887636"/>
                <a:gd name="connsiteY2031" fmla="*/ 3696673 h 4511377"/>
                <a:gd name="connsiteX2032" fmla="*/ 1313711 w 1887636"/>
                <a:gd name="connsiteY2032" fmla="*/ 3641210 h 4511377"/>
                <a:gd name="connsiteX2033" fmla="*/ 1314306 w 1887636"/>
                <a:gd name="connsiteY2033" fmla="*/ 3586342 h 4511377"/>
                <a:gd name="connsiteX2034" fmla="*/ 1314951 w 1887636"/>
                <a:gd name="connsiteY2034" fmla="*/ 3529142 h 4511377"/>
                <a:gd name="connsiteX2035" fmla="*/ 1315546 w 1887636"/>
                <a:gd name="connsiteY2035" fmla="*/ 3469611 h 4511377"/>
                <a:gd name="connsiteX2036" fmla="*/ 1316191 w 1887636"/>
                <a:gd name="connsiteY2036" fmla="*/ 3411022 h 4511377"/>
                <a:gd name="connsiteX2037" fmla="*/ 1316786 w 1887636"/>
                <a:gd name="connsiteY2037" fmla="*/ 3349457 h 4511377"/>
                <a:gd name="connsiteX2038" fmla="*/ 1317432 w 1887636"/>
                <a:gd name="connsiteY2038" fmla="*/ 3287693 h 4511377"/>
                <a:gd name="connsiteX2039" fmla="*/ 1318027 w 1887636"/>
                <a:gd name="connsiteY2039" fmla="*/ 3225086 h 4511377"/>
                <a:gd name="connsiteX2040" fmla="*/ 1318672 w 1887636"/>
                <a:gd name="connsiteY2040" fmla="*/ 3161289 h 4511377"/>
                <a:gd name="connsiteX2041" fmla="*/ 1319267 w 1887636"/>
                <a:gd name="connsiteY2041" fmla="*/ 3096251 h 4511377"/>
                <a:gd name="connsiteX2042" fmla="*/ 1319912 w 1887636"/>
                <a:gd name="connsiteY2042" fmla="*/ 3032056 h 4511377"/>
                <a:gd name="connsiteX2043" fmla="*/ 1320507 w 1887636"/>
                <a:gd name="connsiteY2043" fmla="*/ 2966125 h 4511377"/>
                <a:gd name="connsiteX2044" fmla="*/ 1321152 w 1887636"/>
                <a:gd name="connsiteY2044" fmla="*/ 2901087 h 4511377"/>
                <a:gd name="connsiteX2045" fmla="*/ 1321748 w 1887636"/>
                <a:gd name="connsiteY2045" fmla="*/ 2834660 h 4511377"/>
                <a:gd name="connsiteX2046" fmla="*/ 1322392 w 1887636"/>
                <a:gd name="connsiteY2046" fmla="*/ 2766497 h 4511377"/>
                <a:gd name="connsiteX2047" fmla="*/ 1322988 w 1887636"/>
                <a:gd name="connsiteY2047" fmla="*/ 2708504 h 4511377"/>
                <a:gd name="connsiteX2048" fmla="*/ 1323633 w 1887636"/>
                <a:gd name="connsiteY2048" fmla="*/ 2672041 h 4511377"/>
                <a:gd name="connsiteX2049" fmla="*/ 1329834 w 1887636"/>
                <a:gd name="connsiteY2049" fmla="*/ 1933952 h 4511377"/>
                <a:gd name="connsiteX2050" fmla="*/ 1330429 w 1887636"/>
                <a:gd name="connsiteY2050" fmla="*/ 1886129 h 4511377"/>
                <a:gd name="connsiteX2051" fmla="*/ 1331074 w 1887636"/>
                <a:gd name="connsiteY2051" fmla="*/ 1824167 h 4511377"/>
                <a:gd name="connsiteX2052" fmla="*/ 1331669 w 1887636"/>
                <a:gd name="connsiteY2052" fmla="*/ 1757244 h 4511377"/>
                <a:gd name="connsiteX2053" fmla="*/ 1332314 w 1887636"/>
                <a:gd name="connsiteY2053" fmla="*/ 1692504 h 4511377"/>
                <a:gd name="connsiteX2054" fmla="*/ 1332910 w 1887636"/>
                <a:gd name="connsiteY2054" fmla="*/ 1629649 h 4511377"/>
                <a:gd name="connsiteX2055" fmla="*/ 1333555 w 1887636"/>
                <a:gd name="connsiteY2055" fmla="*/ 1566148 h 4511377"/>
                <a:gd name="connsiteX2056" fmla="*/ 1334150 w 1887636"/>
                <a:gd name="connsiteY2056" fmla="*/ 1502897 h 4511377"/>
                <a:gd name="connsiteX2057" fmla="*/ 1334795 w 1887636"/>
                <a:gd name="connsiteY2057" fmla="*/ 1440885 h 4511377"/>
                <a:gd name="connsiteX2058" fmla="*/ 1335390 w 1887636"/>
                <a:gd name="connsiteY2058" fmla="*/ 1378774 h 4511377"/>
                <a:gd name="connsiteX2059" fmla="*/ 1336035 w 1887636"/>
                <a:gd name="connsiteY2059" fmla="*/ 1318498 h 4511377"/>
                <a:gd name="connsiteX2060" fmla="*/ 1336630 w 1887636"/>
                <a:gd name="connsiteY2060" fmla="*/ 1258273 h 4511377"/>
                <a:gd name="connsiteX2061" fmla="*/ 1337275 w 1887636"/>
                <a:gd name="connsiteY2061" fmla="*/ 1201172 h 4511377"/>
                <a:gd name="connsiteX2062" fmla="*/ 1337871 w 1887636"/>
                <a:gd name="connsiteY2062" fmla="*/ 1142832 h 4511377"/>
                <a:gd name="connsiteX2063" fmla="*/ 1338515 w 1887636"/>
                <a:gd name="connsiteY2063" fmla="*/ 1087319 h 4511377"/>
                <a:gd name="connsiteX2064" fmla="*/ 1339111 w 1887636"/>
                <a:gd name="connsiteY2064" fmla="*/ 1030119 h 4511377"/>
                <a:gd name="connsiteX2065" fmla="*/ 1339756 w 1887636"/>
                <a:gd name="connsiteY2065" fmla="*/ 976839 h 4511377"/>
                <a:gd name="connsiteX2066" fmla="*/ 1340351 w 1887636"/>
                <a:gd name="connsiteY2066" fmla="*/ 924203 h 4511377"/>
                <a:gd name="connsiteX2067" fmla="*/ 1340996 w 1887636"/>
                <a:gd name="connsiteY2067" fmla="*/ 872213 h 4511377"/>
                <a:gd name="connsiteX2068" fmla="*/ 1341591 w 1887636"/>
                <a:gd name="connsiteY2068" fmla="*/ 822554 h 4511377"/>
                <a:gd name="connsiteX2069" fmla="*/ 1342236 w 1887636"/>
                <a:gd name="connsiteY2069" fmla="*/ 772646 h 4511377"/>
                <a:gd name="connsiteX2070" fmla="*/ 1342831 w 1887636"/>
                <a:gd name="connsiteY2070" fmla="*/ 725170 h 4511377"/>
                <a:gd name="connsiteX2071" fmla="*/ 1343427 w 1887636"/>
                <a:gd name="connsiteY2071" fmla="*/ 678538 h 4511377"/>
                <a:gd name="connsiteX2072" fmla="*/ 1344072 w 1887636"/>
                <a:gd name="connsiteY2072" fmla="*/ 634286 h 4511377"/>
                <a:gd name="connsiteX2073" fmla="*/ 1344667 w 1887636"/>
                <a:gd name="connsiteY2073" fmla="*/ 588695 h 4511377"/>
                <a:gd name="connsiteX2074" fmla="*/ 1345312 w 1887636"/>
                <a:gd name="connsiteY2074" fmla="*/ 547271 h 4511377"/>
                <a:gd name="connsiteX2075" fmla="*/ 1345907 w 1887636"/>
                <a:gd name="connsiteY2075" fmla="*/ 507236 h 4511377"/>
                <a:gd name="connsiteX2076" fmla="*/ 1346552 w 1887636"/>
                <a:gd name="connsiteY2076" fmla="*/ 466805 h 4511377"/>
                <a:gd name="connsiteX2077" fmla="*/ 1347147 w 1887636"/>
                <a:gd name="connsiteY2077" fmla="*/ 428605 h 4511377"/>
                <a:gd name="connsiteX2078" fmla="*/ 1347792 w 1887636"/>
                <a:gd name="connsiteY2078" fmla="*/ 392738 h 4511377"/>
                <a:gd name="connsiteX2079" fmla="*/ 1348388 w 1887636"/>
                <a:gd name="connsiteY2079" fmla="*/ 357069 h 4511377"/>
                <a:gd name="connsiteX2080" fmla="*/ 1349033 w 1887636"/>
                <a:gd name="connsiteY2080" fmla="*/ 323632 h 4511377"/>
                <a:gd name="connsiteX2081" fmla="*/ 1349628 w 1887636"/>
                <a:gd name="connsiteY2081" fmla="*/ 292725 h 4511377"/>
                <a:gd name="connsiteX2082" fmla="*/ 1350273 w 1887636"/>
                <a:gd name="connsiteY2082" fmla="*/ 261223 h 4511377"/>
                <a:gd name="connsiteX2083" fmla="*/ 1350868 w 1887636"/>
                <a:gd name="connsiteY2083" fmla="*/ 233343 h 4511377"/>
                <a:gd name="connsiteX2084" fmla="*/ 1351513 w 1887636"/>
                <a:gd name="connsiteY2084" fmla="*/ 206802 h 4511377"/>
                <a:gd name="connsiteX2085" fmla="*/ 1352108 w 1887636"/>
                <a:gd name="connsiteY2085" fmla="*/ 181352 h 4511377"/>
                <a:gd name="connsiteX2086" fmla="*/ 1352753 w 1887636"/>
                <a:gd name="connsiteY2086" fmla="*/ 157093 h 4511377"/>
                <a:gd name="connsiteX2087" fmla="*/ 1353349 w 1887636"/>
                <a:gd name="connsiteY2087" fmla="*/ 135464 h 4511377"/>
                <a:gd name="connsiteX2088" fmla="*/ 1353994 w 1887636"/>
                <a:gd name="connsiteY2088" fmla="*/ 116662 h 4511377"/>
                <a:gd name="connsiteX2089" fmla="*/ 1354589 w 1887636"/>
                <a:gd name="connsiteY2089" fmla="*/ 96123 h 4511377"/>
                <a:gd name="connsiteX2090" fmla="*/ 1355234 w 1887636"/>
                <a:gd name="connsiteY2090" fmla="*/ 79058 h 4511377"/>
                <a:gd name="connsiteX2091" fmla="*/ 1355829 w 1887636"/>
                <a:gd name="connsiteY2091" fmla="*/ 65266 h 4511377"/>
                <a:gd name="connsiteX2092" fmla="*/ 1356474 w 1887636"/>
                <a:gd name="connsiteY2092" fmla="*/ 51723 h 4511377"/>
                <a:gd name="connsiteX2093" fmla="*/ 1357069 w 1887636"/>
                <a:gd name="connsiteY2093" fmla="*/ 39569 h 4511377"/>
                <a:gd name="connsiteX2094" fmla="*/ 1357714 w 1887636"/>
                <a:gd name="connsiteY2094" fmla="*/ 28407 h 4511377"/>
                <a:gd name="connsiteX2095" fmla="*/ 1358310 w 1887636"/>
                <a:gd name="connsiteY2095" fmla="*/ 21412 h 4511377"/>
                <a:gd name="connsiteX2096" fmla="*/ 1358955 w 1887636"/>
                <a:gd name="connsiteY2096" fmla="*/ 13871 h 4511377"/>
                <a:gd name="connsiteX2097" fmla="*/ 1359550 w 1887636"/>
                <a:gd name="connsiteY2097" fmla="*/ 7620 h 4511377"/>
                <a:gd name="connsiteX2098" fmla="*/ 1360195 w 1887636"/>
                <a:gd name="connsiteY2098" fmla="*/ 4396 h 4511377"/>
                <a:gd name="connsiteX2099" fmla="*/ 1360790 w 1887636"/>
                <a:gd name="connsiteY2099" fmla="*/ 3503 h 4511377"/>
                <a:gd name="connsiteX2100" fmla="*/ 1361435 w 1887636"/>
                <a:gd name="connsiteY2100" fmla="*/ 1717 h 4511377"/>
                <a:gd name="connsiteX2101" fmla="*/ 1362030 w 1887636"/>
                <a:gd name="connsiteY2101" fmla="*/ 4098 h 4511377"/>
                <a:gd name="connsiteX2102" fmla="*/ 1362675 w 1887636"/>
                <a:gd name="connsiteY2102" fmla="*/ 6479 h 4511377"/>
                <a:gd name="connsiteX2103" fmla="*/ 1363271 w 1887636"/>
                <a:gd name="connsiteY2103" fmla="*/ 11391 h 4511377"/>
                <a:gd name="connsiteX2104" fmla="*/ 1363915 w 1887636"/>
                <a:gd name="connsiteY2104" fmla="*/ 18584 h 4511377"/>
                <a:gd name="connsiteX2105" fmla="*/ 1364511 w 1887636"/>
                <a:gd name="connsiteY2105" fmla="*/ 26422 h 4511377"/>
                <a:gd name="connsiteX2106" fmla="*/ 1365156 w 1887636"/>
                <a:gd name="connsiteY2106" fmla="*/ 36394 h 4511377"/>
                <a:gd name="connsiteX2107" fmla="*/ 1365751 w 1887636"/>
                <a:gd name="connsiteY2107" fmla="*/ 48350 h 4511377"/>
                <a:gd name="connsiteX2108" fmla="*/ 1366396 w 1887636"/>
                <a:gd name="connsiteY2108" fmla="*/ 60157 h 4511377"/>
                <a:gd name="connsiteX2109" fmla="*/ 1366991 w 1887636"/>
                <a:gd name="connsiteY2109" fmla="*/ 75337 h 4511377"/>
                <a:gd name="connsiteX2110" fmla="*/ 1367636 w 1887636"/>
                <a:gd name="connsiteY2110" fmla="*/ 93345 h 4511377"/>
                <a:gd name="connsiteX2111" fmla="*/ 1368231 w 1887636"/>
                <a:gd name="connsiteY2111" fmla="*/ 107980 h 4511377"/>
                <a:gd name="connsiteX2112" fmla="*/ 1368876 w 1887636"/>
                <a:gd name="connsiteY2112" fmla="*/ 128171 h 4511377"/>
                <a:gd name="connsiteX2113" fmla="*/ 1369472 w 1887636"/>
                <a:gd name="connsiteY2113" fmla="*/ 150049 h 4511377"/>
                <a:gd name="connsiteX2114" fmla="*/ 1370117 w 1887636"/>
                <a:gd name="connsiteY2114" fmla="*/ 170389 h 4511377"/>
                <a:gd name="connsiteX2115" fmla="*/ 1370712 w 1887636"/>
                <a:gd name="connsiteY2115" fmla="*/ 195193 h 4511377"/>
                <a:gd name="connsiteX2116" fmla="*/ 1371357 w 1887636"/>
                <a:gd name="connsiteY2116" fmla="*/ 220643 h 4511377"/>
                <a:gd name="connsiteX2117" fmla="*/ 1371952 w 1887636"/>
                <a:gd name="connsiteY2117" fmla="*/ 246638 h 4511377"/>
                <a:gd name="connsiteX2118" fmla="*/ 1372597 w 1887636"/>
                <a:gd name="connsiteY2118" fmla="*/ 274172 h 4511377"/>
                <a:gd name="connsiteX2119" fmla="*/ 1373192 w 1887636"/>
                <a:gd name="connsiteY2119" fmla="*/ 305624 h 4511377"/>
                <a:gd name="connsiteX2120" fmla="*/ 1373837 w 1887636"/>
                <a:gd name="connsiteY2120" fmla="*/ 337126 h 4511377"/>
                <a:gd name="connsiteX2121" fmla="*/ 1374433 w 1887636"/>
                <a:gd name="connsiteY2121" fmla="*/ 369521 h 4511377"/>
                <a:gd name="connsiteX2122" fmla="*/ 1375078 w 1887636"/>
                <a:gd name="connsiteY2122" fmla="*/ 402263 h 4511377"/>
                <a:gd name="connsiteX2123" fmla="*/ 1375673 w 1887636"/>
                <a:gd name="connsiteY2123" fmla="*/ 437337 h 4511377"/>
                <a:gd name="connsiteX2124" fmla="*/ 1376318 w 1887636"/>
                <a:gd name="connsiteY2124" fmla="*/ 474990 h 4511377"/>
                <a:gd name="connsiteX2125" fmla="*/ 1376913 w 1887636"/>
                <a:gd name="connsiteY2125" fmla="*/ 510808 h 4511377"/>
                <a:gd name="connsiteX2126" fmla="*/ 1377558 w 1887636"/>
                <a:gd name="connsiteY2126" fmla="*/ 551438 h 4511377"/>
                <a:gd name="connsiteX2127" fmla="*/ 1378153 w 1887636"/>
                <a:gd name="connsiteY2127" fmla="*/ 591870 h 4511377"/>
                <a:gd name="connsiteX2128" fmla="*/ 1378798 w 1887636"/>
                <a:gd name="connsiteY2128" fmla="*/ 633095 h 4511377"/>
                <a:gd name="connsiteX2129" fmla="*/ 1379394 w 1887636"/>
                <a:gd name="connsiteY2129" fmla="*/ 674966 h 4511377"/>
                <a:gd name="connsiteX2130" fmla="*/ 1380038 w 1887636"/>
                <a:gd name="connsiteY2130" fmla="*/ 718374 h 4511377"/>
                <a:gd name="connsiteX2131" fmla="*/ 1380634 w 1887636"/>
                <a:gd name="connsiteY2131" fmla="*/ 763171 h 4511377"/>
                <a:gd name="connsiteX2132" fmla="*/ 1381279 w 1887636"/>
                <a:gd name="connsiteY2132" fmla="*/ 810399 h 4511377"/>
                <a:gd name="connsiteX2133" fmla="*/ 1381874 w 1887636"/>
                <a:gd name="connsiteY2133" fmla="*/ 855742 h 4511377"/>
                <a:gd name="connsiteX2134" fmla="*/ 1382519 w 1887636"/>
                <a:gd name="connsiteY2134" fmla="*/ 904657 h 4511377"/>
                <a:gd name="connsiteX2135" fmla="*/ 1383114 w 1887636"/>
                <a:gd name="connsiteY2135" fmla="*/ 953969 h 4511377"/>
                <a:gd name="connsiteX2136" fmla="*/ 1383759 w 1887636"/>
                <a:gd name="connsiteY2136" fmla="*/ 1002983 h 4511377"/>
                <a:gd name="connsiteX2137" fmla="*/ 1384354 w 1887636"/>
                <a:gd name="connsiteY2137" fmla="*/ 1054378 h 4511377"/>
                <a:gd name="connsiteX2138" fmla="*/ 1384999 w 1887636"/>
                <a:gd name="connsiteY2138" fmla="*/ 1106170 h 4511377"/>
                <a:gd name="connsiteX2139" fmla="*/ 1385595 w 1887636"/>
                <a:gd name="connsiteY2139" fmla="*/ 1158558 h 4511377"/>
                <a:gd name="connsiteX2140" fmla="*/ 1386240 w 1887636"/>
                <a:gd name="connsiteY2140" fmla="*/ 1212334 h 4511377"/>
                <a:gd name="connsiteX2141" fmla="*/ 1386835 w 1887636"/>
                <a:gd name="connsiteY2141" fmla="*/ 1267699 h 4511377"/>
                <a:gd name="connsiteX2142" fmla="*/ 1387480 w 1887636"/>
                <a:gd name="connsiteY2142" fmla="*/ 1319888 h 4511377"/>
                <a:gd name="connsiteX2143" fmla="*/ 1388075 w 1887636"/>
                <a:gd name="connsiteY2143" fmla="*/ 1377633 h 4511377"/>
                <a:gd name="connsiteX2144" fmla="*/ 1388670 w 1887636"/>
                <a:gd name="connsiteY2144" fmla="*/ 1432997 h 4511377"/>
                <a:gd name="connsiteX2145" fmla="*/ 1389315 w 1887636"/>
                <a:gd name="connsiteY2145" fmla="*/ 1491387 h 4511377"/>
                <a:gd name="connsiteX2146" fmla="*/ 1389911 w 1887636"/>
                <a:gd name="connsiteY2146" fmla="*/ 1547545 h 4511377"/>
                <a:gd name="connsiteX2147" fmla="*/ 1390556 w 1887636"/>
                <a:gd name="connsiteY2147" fmla="*/ 1607523 h 4511377"/>
                <a:gd name="connsiteX2148" fmla="*/ 1391151 w 1887636"/>
                <a:gd name="connsiteY2148" fmla="*/ 1664474 h 4511377"/>
                <a:gd name="connsiteX2149" fmla="*/ 1391796 w 1887636"/>
                <a:gd name="connsiteY2149" fmla="*/ 1722815 h 4511377"/>
                <a:gd name="connsiteX2150" fmla="*/ 1392391 w 1887636"/>
                <a:gd name="connsiteY2150" fmla="*/ 1784479 h 4511377"/>
                <a:gd name="connsiteX2151" fmla="*/ 1393036 w 1887636"/>
                <a:gd name="connsiteY2151" fmla="*/ 1842721 h 4511377"/>
                <a:gd name="connsiteX2152" fmla="*/ 1393632 w 1887636"/>
                <a:gd name="connsiteY2152" fmla="*/ 1903294 h 4511377"/>
                <a:gd name="connsiteX2153" fmla="*/ 1394276 w 1887636"/>
                <a:gd name="connsiteY2153" fmla="*/ 1962676 h 4511377"/>
                <a:gd name="connsiteX2154" fmla="*/ 1394872 w 1887636"/>
                <a:gd name="connsiteY2154" fmla="*/ 2023597 h 4511377"/>
                <a:gd name="connsiteX2155" fmla="*/ 1395517 w 1887636"/>
                <a:gd name="connsiteY2155" fmla="*/ 2084467 h 4511377"/>
                <a:gd name="connsiteX2156" fmla="*/ 1396112 w 1887636"/>
                <a:gd name="connsiteY2156" fmla="*/ 2145685 h 4511377"/>
                <a:gd name="connsiteX2157" fmla="*/ 1396757 w 1887636"/>
                <a:gd name="connsiteY2157" fmla="*/ 2206903 h 4511377"/>
                <a:gd name="connsiteX2158" fmla="*/ 1397352 w 1887636"/>
                <a:gd name="connsiteY2158" fmla="*/ 2267923 h 4511377"/>
                <a:gd name="connsiteX2159" fmla="*/ 1397997 w 1887636"/>
                <a:gd name="connsiteY2159" fmla="*/ 2327504 h 4511377"/>
                <a:gd name="connsiteX2160" fmla="*/ 1398592 w 1887636"/>
                <a:gd name="connsiteY2160" fmla="*/ 2389664 h 4511377"/>
                <a:gd name="connsiteX2161" fmla="*/ 1399237 w 1887636"/>
                <a:gd name="connsiteY2161" fmla="*/ 2450783 h 4511377"/>
                <a:gd name="connsiteX2162" fmla="*/ 1399833 w 1887636"/>
                <a:gd name="connsiteY2162" fmla="*/ 2511753 h 4511377"/>
                <a:gd name="connsiteX2163" fmla="*/ 1400478 w 1887636"/>
                <a:gd name="connsiteY2163" fmla="*/ 2572772 h 4511377"/>
                <a:gd name="connsiteX2164" fmla="*/ 1401073 w 1887636"/>
                <a:gd name="connsiteY2164" fmla="*/ 2631510 h 4511377"/>
                <a:gd name="connsiteX2165" fmla="*/ 1401718 w 1887636"/>
                <a:gd name="connsiteY2165" fmla="*/ 2693621 h 4511377"/>
                <a:gd name="connsiteX2166" fmla="*/ 1402313 w 1887636"/>
                <a:gd name="connsiteY2166" fmla="*/ 2753102 h 4511377"/>
                <a:gd name="connsiteX2167" fmla="*/ 1402958 w 1887636"/>
                <a:gd name="connsiteY2167" fmla="*/ 2812832 h 4511377"/>
                <a:gd name="connsiteX2168" fmla="*/ 1403553 w 1887636"/>
                <a:gd name="connsiteY2168" fmla="*/ 2870726 h 4511377"/>
                <a:gd name="connsiteX2169" fmla="*/ 1404198 w 1887636"/>
                <a:gd name="connsiteY2169" fmla="*/ 2930654 h 4511377"/>
                <a:gd name="connsiteX2170" fmla="*/ 1404794 w 1887636"/>
                <a:gd name="connsiteY2170" fmla="*/ 2987804 h 4511377"/>
                <a:gd name="connsiteX2171" fmla="*/ 1405438 w 1887636"/>
                <a:gd name="connsiteY2171" fmla="*/ 3045351 h 4511377"/>
                <a:gd name="connsiteX2172" fmla="*/ 1406034 w 1887636"/>
                <a:gd name="connsiteY2172" fmla="*/ 3103841 h 4511377"/>
                <a:gd name="connsiteX2173" fmla="*/ 1406679 w 1887636"/>
                <a:gd name="connsiteY2173" fmla="*/ 3159205 h 4511377"/>
                <a:gd name="connsiteX2174" fmla="*/ 1407274 w 1887636"/>
                <a:gd name="connsiteY2174" fmla="*/ 3215809 h 4511377"/>
                <a:gd name="connsiteX2175" fmla="*/ 1407919 w 1887636"/>
                <a:gd name="connsiteY2175" fmla="*/ 3268842 h 4511377"/>
                <a:gd name="connsiteX2176" fmla="*/ 1408514 w 1887636"/>
                <a:gd name="connsiteY2176" fmla="*/ 3324206 h 4511377"/>
                <a:gd name="connsiteX2177" fmla="*/ 1409159 w 1887636"/>
                <a:gd name="connsiteY2177" fmla="*/ 3378726 h 4511377"/>
                <a:gd name="connsiteX2178" fmla="*/ 1409755 w 1887636"/>
                <a:gd name="connsiteY2178" fmla="*/ 3430320 h 4511377"/>
                <a:gd name="connsiteX2179" fmla="*/ 1410399 w 1887636"/>
                <a:gd name="connsiteY2179" fmla="*/ 3480425 h 4511377"/>
                <a:gd name="connsiteX2180" fmla="*/ 1410995 w 1887636"/>
                <a:gd name="connsiteY2180" fmla="*/ 3533061 h 4511377"/>
                <a:gd name="connsiteX2181" fmla="*/ 1411640 w 1887636"/>
                <a:gd name="connsiteY2181" fmla="*/ 3581728 h 4511377"/>
                <a:gd name="connsiteX2182" fmla="*/ 1412235 w 1887636"/>
                <a:gd name="connsiteY2182" fmla="*/ 3630544 h 4511377"/>
                <a:gd name="connsiteX2183" fmla="*/ 1412880 w 1887636"/>
                <a:gd name="connsiteY2183" fmla="*/ 3680450 h 4511377"/>
                <a:gd name="connsiteX2184" fmla="*/ 1413475 w 1887636"/>
                <a:gd name="connsiteY2184" fmla="*/ 3725496 h 4511377"/>
                <a:gd name="connsiteX2185" fmla="*/ 1414120 w 1887636"/>
                <a:gd name="connsiteY2185" fmla="*/ 3770392 h 4511377"/>
                <a:gd name="connsiteX2186" fmla="*/ 1414715 w 1887636"/>
                <a:gd name="connsiteY2186" fmla="*/ 3817372 h 4511377"/>
                <a:gd name="connsiteX2187" fmla="*/ 1415360 w 1887636"/>
                <a:gd name="connsiteY2187" fmla="*/ 3859491 h 4511377"/>
                <a:gd name="connsiteX2188" fmla="*/ 1415956 w 1887636"/>
                <a:gd name="connsiteY2188" fmla="*/ 3902006 h 4511377"/>
                <a:gd name="connsiteX2189" fmla="*/ 1416601 w 1887636"/>
                <a:gd name="connsiteY2189" fmla="*/ 3943331 h 4511377"/>
                <a:gd name="connsiteX2190" fmla="*/ 1417196 w 1887636"/>
                <a:gd name="connsiteY2190" fmla="*/ 3982770 h 4511377"/>
                <a:gd name="connsiteX2191" fmla="*/ 1417841 w 1887636"/>
                <a:gd name="connsiteY2191" fmla="*/ 4021962 h 4511377"/>
                <a:gd name="connsiteX2192" fmla="*/ 1418436 w 1887636"/>
                <a:gd name="connsiteY2192" fmla="*/ 4058871 h 4511377"/>
                <a:gd name="connsiteX2193" fmla="*/ 1419081 w 1887636"/>
                <a:gd name="connsiteY2193" fmla="*/ 4094739 h 4511377"/>
                <a:gd name="connsiteX2194" fmla="*/ 1419676 w 1887636"/>
                <a:gd name="connsiteY2194" fmla="*/ 4129663 h 4511377"/>
                <a:gd name="connsiteX2195" fmla="*/ 1420321 w 1887636"/>
                <a:gd name="connsiteY2195" fmla="*/ 4160570 h 4511377"/>
                <a:gd name="connsiteX2196" fmla="*/ 1420917 w 1887636"/>
                <a:gd name="connsiteY2196" fmla="*/ 4194007 h 4511377"/>
                <a:gd name="connsiteX2197" fmla="*/ 1421561 w 1887636"/>
                <a:gd name="connsiteY2197" fmla="*/ 4223872 h 4511377"/>
                <a:gd name="connsiteX2198" fmla="*/ 1422157 w 1887636"/>
                <a:gd name="connsiteY2198" fmla="*/ 4252596 h 4511377"/>
                <a:gd name="connsiteX2199" fmla="*/ 1422802 w 1887636"/>
                <a:gd name="connsiteY2199" fmla="*/ 4279682 h 4511377"/>
                <a:gd name="connsiteX2200" fmla="*/ 1423397 w 1887636"/>
                <a:gd name="connsiteY2200" fmla="*/ 4306174 h 4511377"/>
                <a:gd name="connsiteX2201" fmla="*/ 1424042 w 1887636"/>
                <a:gd name="connsiteY2201" fmla="*/ 4330085 h 4511377"/>
                <a:gd name="connsiteX2202" fmla="*/ 1424637 w 1887636"/>
                <a:gd name="connsiteY2202" fmla="*/ 4352757 h 4511377"/>
                <a:gd name="connsiteX2203" fmla="*/ 1425282 w 1887636"/>
                <a:gd name="connsiteY2203" fmla="*/ 4373692 h 4511377"/>
                <a:gd name="connsiteX2204" fmla="*/ 1425878 w 1887636"/>
                <a:gd name="connsiteY2204" fmla="*/ 4394131 h 4511377"/>
                <a:gd name="connsiteX2205" fmla="*/ 1426523 w 1887636"/>
                <a:gd name="connsiteY2205" fmla="*/ 4411743 h 4511377"/>
                <a:gd name="connsiteX2206" fmla="*/ 1427118 w 1887636"/>
                <a:gd name="connsiteY2206" fmla="*/ 4429552 h 4511377"/>
                <a:gd name="connsiteX2207" fmla="*/ 1427763 w 1887636"/>
                <a:gd name="connsiteY2207" fmla="*/ 4444435 h 4511377"/>
                <a:gd name="connsiteX2208" fmla="*/ 1428358 w 1887636"/>
                <a:gd name="connsiteY2208" fmla="*/ 4455746 h 4511377"/>
                <a:gd name="connsiteX2209" fmla="*/ 1429003 w 1887636"/>
                <a:gd name="connsiteY2209" fmla="*/ 4468495 h 4511377"/>
                <a:gd name="connsiteX2210" fmla="*/ 1429598 w 1887636"/>
                <a:gd name="connsiteY2210" fmla="*/ 4479459 h 4511377"/>
                <a:gd name="connsiteX2211" fmla="*/ 1430243 w 1887636"/>
                <a:gd name="connsiteY2211" fmla="*/ 4486008 h 4511377"/>
                <a:gd name="connsiteX2212" fmla="*/ 1430839 w 1887636"/>
                <a:gd name="connsiteY2212" fmla="*/ 4494937 h 4511377"/>
                <a:gd name="connsiteX2213" fmla="*/ 1431483 w 1887636"/>
                <a:gd name="connsiteY2213" fmla="*/ 4500543 h 4511377"/>
                <a:gd name="connsiteX2214" fmla="*/ 1432079 w 1887636"/>
                <a:gd name="connsiteY2214" fmla="*/ 4502280 h 4511377"/>
                <a:gd name="connsiteX2215" fmla="*/ 1432724 w 1887636"/>
                <a:gd name="connsiteY2215" fmla="*/ 4505653 h 4511377"/>
                <a:gd name="connsiteX2216" fmla="*/ 1433319 w 1887636"/>
                <a:gd name="connsiteY2216" fmla="*/ 4504760 h 4511377"/>
                <a:gd name="connsiteX2217" fmla="*/ 1433914 w 1887636"/>
                <a:gd name="connsiteY2217" fmla="*/ 4504413 h 4511377"/>
                <a:gd name="connsiteX2218" fmla="*/ 1434559 w 1887636"/>
                <a:gd name="connsiteY2218" fmla="*/ 4502924 h 4511377"/>
                <a:gd name="connsiteX2219" fmla="*/ 1435155 w 1887636"/>
                <a:gd name="connsiteY2219" fmla="*/ 4497666 h 4511377"/>
                <a:gd name="connsiteX2220" fmla="*/ 1435799 w 1887636"/>
                <a:gd name="connsiteY2220" fmla="*/ 4493896 h 4511377"/>
                <a:gd name="connsiteX2221" fmla="*/ 1436395 w 1887636"/>
                <a:gd name="connsiteY2221" fmla="*/ 4484073 h 4511377"/>
                <a:gd name="connsiteX2222" fmla="*/ 1437040 w 1887636"/>
                <a:gd name="connsiteY2222" fmla="*/ 4474449 h 4511377"/>
                <a:gd name="connsiteX2223" fmla="*/ 1437635 w 1887636"/>
                <a:gd name="connsiteY2223" fmla="*/ 4464775 h 4511377"/>
                <a:gd name="connsiteX2224" fmla="*/ 1438280 w 1887636"/>
                <a:gd name="connsiteY2224" fmla="*/ 4451777 h 4511377"/>
                <a:gd name="connsiteX2225" fmla="*/ 1438875 w 1887636"/>
                <a:gd name="connsiteY2225" fmla="*/ 4439176 h 4511377"/>
                <a:gd name="connsiteX2226" fmla="*/ 1439520 w 1887636"/>
                <a:gd name="connsiteY2226" fmla="*/ 4423698 h 4511377"/>
                <a:gd name="connsiteX2227" fmla="*/ 1440115 w 1887636"/>
                <a:gd name="connsiteY2227" fmla="*/ 4408369 h 4511377"/>
                <a:gd name="connsiteX2228" fmla="*/ 1440760 w 1887636"/>
                <a:gd name="connsiteY2228" fmla="*/ 4389716 h 4511377"/>
                <a:gd name="connsiteX2229" fmla="*/ 1441356 w 1887636"/>
                <a:gd name="connsiteY2229" fmla="*/ 4369376 h 4511377"/>
                <a:gd name="connsiteX2230" fmla="*/ 1442001 w 1887636"/>
                <a:gd name="connsiteY2230" fmla="*/ 4348391 h 4511377"/>
                <a:gd name="connsiteX2231" fmla="*/ 1442596 w 1887636"/>
                <a:gd name="connsiteY2231" fmla="*/ 4325769 h 4511377"/>
                <a:gd name="connsiteX2232" fmla="*/ 1443241 w 1887636"/>
                <a:gd name="connsiteY2232" fmla="*/ 4302503 h 4511377"/>
                <a:gd name="connsiteX2233" fmla="*/ 1443836 w 1887636"/>
                <a:gd name="connsiteY2233" fmla="*/ 4277103 h 4511377"/>
                <a:gd name="connsiteX2234" fmla="*/ 1444481 w 1887636"/>
                <a:gd name="connsiteY2234" fmla="*/ 4249470 h 4511377"/>
                <a:gd name="connsiteX2235" fmla="*/ 1445076 w 1887636"/>
                <a:gd name="connsiteY2235" fmla="*/ 4222185 h 4511377"/>
                <a:gd name="connsiteX2236" fmla="*/ 1445721 w 1887636"/>
                <a:gd name="connsiteY2236" fmla="*/ 4192618 h 4511377"/>
                <a:gd name="connsiteX2237" fmla="*/ 1446317 w 1887636"/>
                <a:gd name="connsiteY2237" fmla="*/ 4163348 h 4511377"/>
                <a:gd name="connsiteX2238" fmla="*/ 1446962 w 1887636"/>
                <a:gd name="connsiteY2238" fmla="*/ 4130755 h 4511377"/>
                <a:gd name="connsiteX2239" fmla="*/ 1447557 w 1887636"/>
                <a:gd name="connsiteY2239" fmla="*/ 4097467 h 4511377"/>
                <a:gd name="connsiteX2240" fmla="*/ 1448202 w 1887636"/>
                <a:gd name="connsiteY2240" fmla="*/ 4061401 h 4511377"/>
                <a:gd name="connsiteX2241" fmla="*/ 1448797 w 1887636"/>
                <a:gd name="connsiteY2241" fmla="*/ 4025533 h 4511377"/>
                <a:gd name="connsiteX2242" fmla="*/ 1449442 w 1887636"/>
                <a:gd name="connsiteY2242" fmla="*/ 3989864 h 4511377"/>
                <a:gd name="connsiteX2243" fmla="*/ 1450037 w 1887636"/>
                <a:gd name="connsiteY2243" fmla="*/ 3952359 h 4511377"/>
                <a:gd name="connsiteX2244" fmla="*/ 1450682 w 1887636"/>
                <a:gd name="connsiteY2244" fmla="*/ 3913366 h 4511377"/>
                <a:gd name="connsiteX2245" fmla="*/ 1451278 w 1887636"/>
                <a:gd name="connsiteY2245" fmla="*/ 3874126 h 4511377"/>
                <a:gd name="connsiteX2246" fmla="*/ 1451922 w 1887636"/>
                <a:gd name="connsiteY2246" fmla="*/ 3832652 h 4511377"/>
                <a:gd name="connsiteX2247" fmla="*/ 1452518 w 1887636"/>
                <a:gd name="connsiteY2247" fmla="*/ 3790286 h 4511377"/>
                <a:gd name="connsiteX2248" fmla="*/ 1453163 w 1887636"/>
                <a:gd name="connsiteY2248" fmla="*/ 3747076 h 4511377"/>
                <a:gd name="connsiteX2249" fmla="*/ 1453758 w 1887636"/>
                <a:gd name="connsiteY2249" fmla="*/ 3703717 h 4511377"/>
                <a:gd name="connsiteX2250" fmla="*/ 1454403 w 1887636"/>
                <a:gd name="connsiteY2250" fmla="*/ 3657084 h 4511377"/>
                <a:gd name="connsiteX2251" fmla="*/ 1454998 w 1887636"/>
                <a:gd name="connsiteY2251" fmla="*/ 3614371 h 4511377"/>
                <a:gd name="connsiteX2252" fmla="*/ 1455643 w 1887636"/>
                <a:gd name="connsiteY2252" fmla="*/ 3569078 h 4511377"/>
                <a:gd name="connsiteX2253" fmla="*/ 1456238 w 1887636"/>
                <a:gd name="connsiteY2253" fmla="*/ 3521701 h 4511377"/>
                <a:gd name="connsiteX2254" fmla="*/ 1456883 w 1887636"/>
                <a:gd name="connsiteY2254" fmla="*/ 3473282 h 4511377"/>
                <a:gd name="connsiteX2255" fmla="*/ 1457479 w 1887636"/>
                <a:gd name="connsiteY2255" fmla="*/ 3424615 h 4511377"/>
                <a:gd name="connsiteX2256" fmla="*/ 1458124 w 1887636"/>
                <a:gd name="connsiteY2256" fmla="*/ 3375750 h 4511377"/>
                <a:gd name="connsiteX2257" fmla="*/ 1458719 w 1887636"/>
                <a:gd name="connsiteY2257" fmla="*/ 3324652 h 4511377"/>
                <a:gd name="connsiteX2258" fmla="*/ 1459364 w 1887636"/>
                <a:gd name="connsiteY2258" fmla="*/ 3275539 h 4511377"/>
                <a:gd name="connsiteX2259" fmla="*/ 1459959 w 1887636"/>
                <a:gd name="connsiteY2259" fmla="*/ 3226178 h 4511377"/>
                <a:gd name="connsiteX2260" fmla="*/ 1460604 w 1887636"/>
                <a:gd name="connsiteY2260" fmla="*/ 3172847 h 4511377"/>
                <a:gd name="connsiteX2261" fmla="*/ 1461199 w 1887636"/>
                <a:gd name="connsiteY2261" fmla="*/ 3121055 h 4511377"/>
                <a:gd name="connsiteX2262" fmla="*/ 1461844 w 1887636"/>
                <a:gd name="connsiteY2262" fmla="*/ 3068817 h 4511377"/>
                <a:gd name="connsiteX2263" fmla="*/ 1462440 w 1887636"/>
                <a:gd name="connsiteY2263" fmla="*/ 3016578 h 4511377"/>
                <a:gd name="connsiteX2264" fmla="*/ 1463085 w 1887636"/>
                <a:gd name="connsiteY2264" fmla="*/ 2963248 h 4511377"/>
                <a:gd name="connsiteX2265" fmla="*/ 1463680 w 1887636"/>
                <a:gd name="connsiteY2265" fmla="*/ 2908380 h 4511377"/>
                <a:gd name="connsiteX2266" fmla="*/ 1464325 w 1887636"/>
                <a:gd name="connsiteY2266" fmla="*/ 2856389 h 4511377"/>
                <a:gd name="connsiteX2267" fmla="*/ 1464920 w 1887636"/>
                <a:gd name="connsiteY2267" fmla="*/ 2802117 h 4511377"/>
                <a:gd name="connsiteX2268" fmla="*/ 1465565 w 1887636"/>
                <a:gd name="connsiteY2268" fmla="*/ 2745711 h 4511377"/>
                <a:gd name="connsiteX2269" fmla="*/ 1466160 w 1887636"/>
                <a:gd name="connsiteY2269" fmla="*/ 2704336 h 4511377"/>
                <a:gd name="connsiteX2270" fmla="*/ 1466805 w 1887636"/>
                <a:gd name="connsiteY2270" fmla="*/ 2673827 h 4511377"/>
                <a:gd name="connsiteX2271" fmla="*/ 1474842 w 1887636"/>
                <a:gd name="connsiteY2271" fmla="*/ 1918028 h 4511377"/>
                <a:gd name="connsiteX2272" fmla="*/ 1475487 w 1887636"/>
                <a:gd name="connsiteY2272" fmla="*/ 1875066 h 4511377"/>
                <a:gd name="connsiteX2273" fmla="*/ 1476082 w 1887636"/>
                <a:gd name="connsiteY2273" fmla="*/ 1824167 h 4511377"/>
                <a:gd name="connsiteX2274" fmla="*/ 1476727 w 1887636"/>
                <a:gd name="connsiteY2274" fmla="*/ 1772325 h 4511377"/>
                <a:gd name="connsiteX2275" fmla="*/ 1477322 w 1887636"/>
                <a:gd name="connsiteY2275" fmla="*/ 1719441 h 4511377"/>
                <a:gd name="connsiteX2276" fmla="*/ 1477918 w 1887636"/>
                <a:gd name="connsiteY2276" fmla="*/ 1667947 h 4511377"/>
                <a:gd name="connsiteX2277" fmla="*/ 1478563 w 1887636"/>
                <a:gd name="connsiteY2277" fmla="*/ 1616155 h 4511377"/>
                <a:gd name="connsiteX2278" fmla="*/ 1479158 w 1887636"/>
                <a:gd name="connsiteY2278" fmla="*/ 1566347 h 4511377"/>
                <a:gd name="connsiteX2279" fmla="*/ 1479803 w 1887636"/>
                <a:gd name="connsiteY2279" fmla="*/ 1515249 h 4511377"/>
                <a:gd name="connsiteX2280" fmla="*/ 1480398 w 1887636"/>
                <a:gd name="connsiteY2280" fmla="*/ 1463904 h 4511377"/>
                <a:gd name="connsiteX2281" fmla="*/ 1481043 w 1887636"/>
                <a:gd name="connsiteY2281" fmla="*/ 1416279 h 4511377"/>
                <a:gd name="connsiteX2282" fmla="*/ 1481638 w 1887636"/>
                <a:gd name="connsiteY2282" fmla="*/ 1367860 h 4511377"/>
                <a:gd name="connsiteX2283" fmla="*/ 1482283 w 1887636"/>
                <a:gd name="connsiteY2283" fmla="*/ 1319391 h 4511377"/>
                <a:gd name="connsiteX2284" fmla="*/ 1482879 w 1887636"/>
                <a:gd name="connsiteY2284" fmla="*/ 1272659 h 4511377"/>
                <a:gd name="connsiteX2285" fmla="*/ 1483524 w 1887636"/>
                <a:gd name="connsiteY2285" fmla="*/ 1224439 h 4511377"/>
                <a:gd name="connsiteX2286" fmla="*/ 1484119 w 1887636"/>
                <a:gd name="connsiteY2286" fmla="*/ 1178749 h 4511377"/>
                <a:gd name="connsiteX2287" fmla="*/ 1484764 w 1887636"/>
                <a:gd name="connsiteY2287" fmla="*/ 1135241 h 4511377"/>
                <a:gd name="connsiteX2288" fmla="*/ 1485359 w 1887636"/>
                <a:gd name="connsiteY2288" fmla="*/ 1089055 h 4511377"/>
                <a:gd name="connsiteX2289" fmla="*/ 1486004 w 1887636"/>
                <a:gd name="connsiteY2289" fmla="*/ 1046639 h 4511377"/>
                <a:gd name="connsiteX2290" fmla="*/ 1486599 w 1887636"/>
                <a:gd name="connsiteY2290" fmla="*/ 1004422 h 4511377"/>
                <a:gd name="connsiteX2291" fmla="*/ 1487244 w 1887636"/>
                <a:gd name="connsiteY2291" fmla="*/ 962204 h 4511377"/>
                <a:gd name="connsiteX2292" fmla="*/ 1487840 w 1887636"/>
                <a:gd name="connsiteY2292" fmla="*/ 919738 h 4511377"/>
                <a:gd name="connsiteX2293" fmla="*/ 1488485 w 1887636"/>
                <a:gd name="connsiteY2293" fmla="*/ 880299 h 4511377"/>
                <a:gd name="connsiteX2294" fmla="*/ 1489080 w 1887636"/>
                <a:gd name="connsiteY2294" fmla="*/ 839867 h 4511377"/>
                <a:gd name="connsiteX2295" fmla="*/ 1489725 w 1887636"/>
                <a:gd name="connsiteY2295" fmla="*/ 801420 h 4511377"/>
                <a:gd name="connsiteX2296" fmla="*/ 1490320 w 1887636"/>
                <a:gd name="connsiteY2296" fmla="*/ 763370 h 4511377"/>
                <a:gd name="connsiteX2297" fmla="*/ 1490965 w 1887636"/>
                <a:gd name="connsiteY2297" fmla="*/ 727502 h 4511377"/>
                <a:gd name="connsiteX2298" fmla="*/ 1491560 w 1887636"/>
                <a:gd name="connsiteY2298" fmla="*/ 691287 h 4511377"/>
                <a:gd name="connsiteX2299" fmla="*/ 1492205 w 1887636"/>
                <a:gd name="connsiteY2299" fmla="*/ 657106 h 4511377"/>
                <a:gd name="connsiteX2300" fmla="*/ 1492801 w 1887636"/>
                <a:gd name="connsiteY2300" fmla="*/ 622925 h 4511377"/>
                <a:gd name="connsiteX2301" fmla="*/ 1493445 w 1887636"/>
                <a:gd name="connsiteY2301" fmla="*/ 588695 h 4511377"/>
                <a:gd name="connsiteX2302" fmla="*/ 1494041 w 1887636"/>
                <a:gd name="connsiteY2302" fmla="*/ 558036 h 4511377"/>
                <a:gd name="connsiteX2303" fmla="*/ 1494686 w 1887636"/>
                <a:gd name="connsiteY2303" fmla="*/ 525443 h 4511377"/>
                <a:gd name="connsiteX2304" fmla="*/ 1495281 w 1887636"/>
                <a:gd name="connsiteY2304" fmla="*/ 493891 h 4511377"/>
                <a:gd name="connsiteX2305" fmla="*/ 1495926 w 1887636"/>
                <a:gd name="connsiteY2305" fmla="*/ 466408 h 4511377"/>
                <a:gd name="connsiteX2306" fmla="*/ 1496521 w 1887636"/>
                <a:gd name="connsiteY2306" fmla="*/ 437585 h 4511377"/>
                <a:gd name="connsiteX2307" fmla="*/ 1497166 w 1887636"/>
                <a:gd name="connsiteY2307" fmla="*/ 410250 h 4511377"/>
                <a:gd name="connsiteX2308" fmla="*/ 1497761 w 1887636"/>
                <a:gd name="connsiteY2308" fmla="*/ 382866 h 4511377"/>
                <a:gd name="connsiteX2309" fmla="*/ 1498407 w 1887636"/>
                <a:gd name="connsiteY2309" fmla="*/ 357466 h 4511377"/>
                <a:gd name="connsiteX2310" fmla="*/ 1499002 w 1887636"/>
                <a:gd name="connsiteY2310" fmla="*/ 332115 h 4511377"/>
                <a:gd name="connsiteX2311" fmla="*/ 1499647 w 1887636"/>
                <a:gd name="connsiteY2311" fmla="*/ 308253 h 4511377"/>
                <a:gd name="connsiteX2312" fmla="*/ 1500242 w 1887636"/>
                <a:gd name="connsiteY2312" fmla="*/ 285185 h 4511377"/>
                <a:gd name="connsiteX2313" fmla="*/ 1500887 w 1887636"/>
                <a:gd name="connsiteY2313" fmla="*/ 263059 h 4511377"/>
                <a:gd name="connsiteX2314" fmla="*/ 1501482 w 1887636"/>
                <a:gd name="connsiteY2314" fmla="*/ 242124 h 4511377"/>
                <a:gd name="connsiteX2315" fmla="*/ 1502127 w 1887636"/>
                <a:gd name="connsiteY2315" fmla="*/ 221437 h 4511377"/>
                <a:gd name="connsiteX2316" fmla="*/ 1502723 w 1887636"/>
                <a:gd name="connsiteY2316" fmla="*/ 203677 h 4511377"/>
                <a:gd name="connsiteX2317" fmla="*/ 1503367 w 1887636"/>
                <a:gd name="connsiteY2317" fmla="*/ 184130 h 4511377"/>
                <a:gd name="connsiteX2318" fmla="*/ 1503963 w 1887636"/>
                <a:gd name="connsiteY2318" fmla="*/ 165825 h 4511377"/>
                <a:gd name="connsiteX2319" fmla="*/ 1504608 w 1887636"/>
                <a:gd name="connsiteY2319" fmla="*/ 149503 h 4511377"/>
                <a:gd name="connsiteX2320" fmla="*/ 1505203 w 1887636"/>
                <a:gd name="connsiteY2320" fmla="*/ 135662 h 4511377"/>
                <a:gd name="connsiteX2321" fmla="*/ 1505848 w 1887636"/>
                <a:gd name="connsiteY2321" fmla="*/ 118944 h 4511377"/>
                <a:gd name="connsiteX2322" fmla="*/ 1506443 w 1887636"/>
                <a:gd name="connsiteY2322" fmla="*/ 104706 h 4511377"/>
                <a:gd name="connsiteX2323" fmla="*/ 1507088 w 1887636"/>
                <a:gd name="connsiteY2323" fmla="*/ 92155 h 4511377"/>
                <a:gd name="connsiteX2324" fmla="*/ 1507683 w 1887636"/>
                <a:gd name="connsiteY2324" fmla="*/ 79901 h 4511377"/>
                <a:gd name="connsiteX2325" fmla="*/ 1508328 w 1887636"/>
                <a:gd name="connsiteY2325" fmla="*/ 69434 h 4511377"/>
                <a:gd name="connsiteX2326" fmla="*/ 1508924 w 1887636"/>
                <a:gd name="connsiteY2326" fmla="*/ 59264 h 4511377"/>
                <a:gd name="connsiteX2327" fmla="*/ 1509569 w 1887636"/>
                <a:gd name="connsiteY2327" fmla="*/ 48945 h 4511377"/>
                <a:gd name="connsiteX2328" fmla="*/ 1510164 w 1887636"/>
                <a:gd name="connsiteY2328" fmla="*/ 41950 h 4511377"/>
                <a:gd name="connsiteX2329" fmla="*/ 1510809 w 1887636"/>
                <a:gd name="connsiteY2329" fmla="*/ 33764 h 4511377"/>
                <a:gd name="connsiteX2330" fmla="*/ 1511404 w 1887636"/>
                <a:gd name="connsiteY2330" fmla="*/ 26819 h 4511377"/>
                <a:gd name="connsiteX2331" fmla="*/ 1512049 w 1887636"/>
                <a:gd name="connsiteY2331" fmla="*/ 21610 h 4511377"/>
                <a:gd name="connsiteX2332" fmla="*/ 1512644 w 1887636"/>
                <a:gd name="connsiteY2332" fmla="*/ 15756 h 4511377"/>
                <a:gd name="connsiteX2333" fmla="*/ 1513289 w 1887636"/>
                <a:gd name="connsiteY2333" fmla="*/ 12482 h 4511377"/>
                <a:gd name="connsiteX2334" fmla="*/ 1513885 w 1887636"/>
                <a:gd name="connsiteY2334" fmla="*/ 8712 h 4511377"/>
                <a:gd name="connsiteX2335" fmla="*/ 1514530 w 1887636"/>
                <a:gd name="connsiteY2335" fmla="*/ 5686 h 4511377"/>
                <a:gd name="connsiteX2336" fmla="*/ 1515125 w 1887636"/>
                <a:gd name="connsiteY2336" fmla="*/ 4594 h 4511377"/>
                <a:gd name="connsiteX2337" fmla="*/ 1515770 w 1887636"/>
                <a:gd name="connsiteY2337" fmla="*/ 3701 h 4511377"/>
                <a:gd name="connsiteX2338" fmla="*/ 1516365 w 1887636"/>
                <a:gd name="connsiteY2338" fmla="*/ 3304 h 4511377"/>
                <a:gd name="connsiteX2339" fmla="*/ 1517010 w 1887636"/>
                <a:gd name="connsiteY2339" fmla="*/ 4594 h 4511377"/>
                <a:gd name="connsiteX2340" fmla="*/ 1517605 w 1887636"/>
                <a:gd name="connsiteY2340" fmla="*/ 6281 h 4511377"/>
                <a:gd name="connsiteX2341" fmla="*/ 1518250 w 1887636"/>
                <a:gd name="connsiteY2341" fmla="*/ 8364 h 4511377"/>
                <a:gd name="connsiteX2342" fmla="*/ 1518846 w 1887636"/>
                <a:gd name="connsiteY2342" fmla="*/ 11043 h 4511377"/>
                <a:gd name="connsiteX2343" fmla="*/ 1519490 w 1887636"/>
                <a:gd name="connsiteY2343" fmla="*/ 14665 h 4511377"/>
                <a:gd name="connsiteX2344" fmla="*/ 1520086 w 1887636"/>
                <a:gd name="connsiteY2344" fmla="*/ 20519 h 4511377"/>
                <a:gd name="connsiteX2345" fmla="*/ 1520731 w 1887636"/>
                <a:gd name="connsiteY2345" fmla="*/ 25430 h 4511377"/>
                <a:gd name="connsiteX2346" fmla="*/ 1521326 w 1887636"/>
                <a:gd name="connsiteY2346" fmla="*/ 32375 h 4511377"/>
                <a:gd name="connsiteX2347" fmla="*/ 1521971 w 1887636"/>
                <a:gd name="connsiteY2347" fmla="*/ 39470 h 4511377"/>
                <a:gd name="connsiteX2348" fmla="*/ 1522566 w 1887636"/>
                <a:gd name="connsiteY2348" fmla="*/ 47109 h 4511377"/>
                <a:gd name="connsiteX2349" fmla="*/ 1523162 w 1887636"/>
                <a:gd name="connsiteY2349" fmla="*/ 55692 h 4511377"/>
                <a:gd name="connsiteX2350" fmla="*/ 1523806 w 1887636"/>
                <a:gd name="connsiteY2350" fmla="*/ 64522 h 4511377"/>
                <a:gd name="connsiteX2351" fmla="*/ 1524402 w 1887636"/>
                <a:gd name="connsiteY2351" fmla="*/ 75337 h 4511377"/>
                <a:gd name="connsiteX2352" fmla="*/ 1525047 w 1887636"/>
                <a:gd name="connsiteY2352" fmla="*/ 85209 h 4511377"/>
                <a:gd name="connsiteX2353" fmla="*/ 1525642 w 1887636"/>
                <a:gd name="connsiteY2353" fmla="*/ 97909 h 4511377"/>
                <a:gd name="connsiteX2354" fmla="*/ 1526287 w 1887636"/>
                <a:gd name="connsiteY2354" fmla="*/ 108526 h 4511377"/>
                <a:gd name="connsiteX2355" fmla="*/ 1526882 w 1887636"/>
                <a:gd name="connsiteY2355" fmla="*/ 120680 h 4511377"/>
                <a:gd name="connsiteX2356" fmla="*/ 1527527 w 1887636"/>
                <a:gd name="connsiteY2356" fmla="*/ 135761 h 4511377"/>
                <a:gd name="connsiteX2357" fmla="*/ 1528122 w 1887636"/>
                <a:gd name="connsiteY2357" fmla="*/ 148759 h 4511377"/>
                <a:gd name="connsiteX2358" fmla="*/ 1528767 w 1887636"/>
                <a:gd name="connsiteY2358" fmla="*/ 162253 h 4511377"/>
                <a:gd name="connsiteX2359" fmla="*/ 1529363 w 1887636"/>
                <a:gd name="connsiteY2359" fmla="*/ 179666 h 4511377"/>
                <a:gd name="connsiteX2360" fmla="*/ 1530008 w 1887636"/>
                <a:gd name="connsiteY2360" fmla="*/ 195045 h 4511377"/>
                <a:gd name="connsiteX2361" fmla="*/ 1530603 w 1887636"/>
                <a:gd name="connsiteY2361" fmla="*/ 211068 h 4511377"/>
                <a:gd name="connsiteX2362" fmla="*/ 1531248 w 1887636"/>
                <a:gd name="connsiteY2362" fmla="*/ 229920 h 4511377"/>
                <a:gd name="connsiteX2363" fmla="*/ 1531843 w 1887636"/>
                <a:gd name="connsiteY2363" fmla="*/ 247779 h 4511377"/>
                <a:gd name="connsiteX2364" fmla="*/ 1532488 w 1887636"/>
                <a:gd name="connsiteY2364" fmla="*/ 266333 h 4511377"/>
                <a:gd name="connsiteX2365" fmla="*/ 1533083 w 1887636"/>
                <a:gd name="connsiteY2365" fmla="*/ 286326 h 4511377"/>
                <a:gd name="connsiteX2366" fmla="*/ 1533728 w 1887636"/>
                <a:gd name="connsiteY2366" fmla="*/ 304086 h 4511377"/>
                <a:gd name="connsiteX2367" fmla="*/ 1534324 w 1887636"/>
                <a:gd name="connsiteY2367" fmla="*/ 326311 h 4511377"/>
                <a:gd name="connsiteX2368" fmla="*/ 1534969 w 1887636"/>
                <a:gd name="connsiteY2368" fmla="*/ 344716 h 4511377"/>
                <a:gd name="connsiteX2369" fmla="*/ 1535564 w 1887636"/>
                <a:gd name="connsiteY2369" fmla="*/ 367834 h 4511377"/>
                <a:gd name="connsiteX2370" fmla="*/ 1536209 w 1887636"/>
                <a:gd name="connsiteY2370" fmla="*/ 389662 h 4511377"/>
                <a:gd name="connsiteX2371" fmla="*/ 1536804 w 1887636"/>
                <a:gd name="connsiteY2371" fmla="*/ 412036 h 4511377"/>
                <a:gd name="connsiteX2372" fmla="*/ 1537449 w 1887636"/>
                <a:gd name="connsiteY2372" fmla="*/ 435352 h 4511377"/>
                <a:gd name="connsiteX2373" fmla="*/ 1538044 w 1887636"/>
                <a:gd name="connsiteY2373" fmla="*/ 459066 h 4511377"/>
                <a:gd name="connsiteX2374" fmla="*/ 1538689 w 1887636"/>
                <a:gd name="connsiteY2374" fmla="*/ 482779 h 4511377"/>
                <a:gd name="connsiteX2375" fmla="*/ 1539285 w 1887636"/>
                <a:gd name="connsiteY2375" fmla="*/ 506889 h 4511377"/>
                <a:gd name="connsiteX2376" fmla="*/ 1539930 w 1887636"/>
                <a:gd name="connsiteY2376" fmla="*/ 531545 h 4511377"/>
                <a:gd name="connsiteX2377" fmla="*/ 1540525 w 1887636"/>
                <a:gd name="connsiteY2377" fmla="*/ 556399 h 4511377"/>
                <a:gd name="connsiteX2378" fmla="*/ 1541170 w 1887636"/>
                <a:gd name="connsiteY2378" fmla="*/ 585024 h 4511377"/>
                <a:gd name="connsiteX2379" fmla="*/ 1541765 w 1887636"/>
                <a:gd name="connsiteY2379" fmla="*/ 610027 h 4511377"/>
                <a:gd name="connsiteX2380" fmla="*/ 1542410 w 1887636"/>
                <a:gd name="connsiteY2380" fmla="*/ 636816 h 4511377"/>
                <a:gd name="connsiteX2381" fmla="*/ 1543005 w 1887636"/>
                <a:gd name="connsiteY2381" fmla="*/ 663754 h 4511377"/>
                <a:gd name="connsiteX2382" fmla="*/ 1543650 w 1887636"/>
                <a:gd name="connsiteY2382" fmla="*/ 692230 h 4511377"/>
                <a:gd name="connsiteX2383" fmla="*/ 1544246 w 1887636"/>
                <a:gd name="connsiteY2383" fmla="*/ 720358 h 4511377"/>
                <a:gd name="connsiteX2384" fmla="*/ 1544890 w 1887636"/>
                <a:gd name="connsiteY2384" fmla="*/ 746453 h 4511377"/>
                <a:gd name="connsiteX2385" fmla="*/ 1545486 w 1887636"/>
                <a:gd name="connsiteY2385" fmla="*/ 777508 h 4511377"/>
                <a:gd name="connsiteX2386" fmla="*/ 1546131 w 1887636"/>
                <a:gd name="connsiteY2386" fmla="*/ 806976 h 4511377"/>
                <a:gd name="connsiteX2387" fmla="*/ 1546726 w 1887636"/>
                <a:gd name="connsiteY2387" fmla="*/ 836295 h 4511377"/>
                <a:gd name="connsiteX2388" fmla="*/ 1547371 w 1887636"/>
                <a:gd name="connsiteY2388" fmla="*/ 866557 h 4511377"/>
                <a:gd name="connsiteX2389" fmla="*/ 1547966 w 1887636"/>
                <a:gd name="connsiteY2389" fmla="*/ 897662 h 4511377"/>
                <a:gd name="connsiteX2390" fmla="*/ 1548611 w 1887636"/>
                <a:gd name="connsiteY2390" fmla="*/ 928519 h 4511377"/>
                <a:gd name="connsiteX2391" fmla="*/ 1549206 w 1887636"/>
                <a:gd name="connsiteY2391" fmla="*/ 958781 h 4511377"/>
                <a:gd name="connsiteX2392" fmla="*/ 1549851 w 1887636"/>
                <a:gd name="connsiteY2392" fmla="*/ 991424 h 4511377"/>
                <a:gd name="connsiteX2393" fmla="*/ 1550447 w 1887636"/>
                <a:gd name="connsiteY2393" fmla="*/ 1022479 h 4511377"/>
                <a:gd name="connsiteX2394" fmla="*/ 1551092 w 1887636"/>
                <a:gd name="connsiteY2394" fmla="*/ 1053981 h 4511377"/>
                <a:gd name="connsiteX2395" fmla="*/ 1551687 w 1887636"/>
                <a:gd name="connsiteY2395" fmla="*/ 1086972 h 4511377"/>
                <a:gd name="connsiteX2396" fmla="*/ 1552332 w 1887636"/>
                <a:gd name="connsiteY2396" fmla="*/ 1119118 h 4511377"/>
                <a:gd name="connsiteX2397" fmla="*/ 1552927 w 1887636"/>
                <a:gd name="connsiteY2397" fmla="*/ 1151166 h 4511377"/>
                <a:gd name="connsiteX2398" fmla="*/ 1553572 w 1887636"/>
                <a:gd name="connsiteY2398" fmla="*/ 1184454 h 4511377"/>
                <a:gd name="connsiteX2399" fmla="*/ 1554167 w 1887636"/>
                <a:gd name="connsiteY2399" fmla="*/ 1218883 h 4511377"/>
                <a:gd name="connsiteX2400" fmla="*/ 1554812 w 1887636"/>
                <a:gd name="connsiteY2400" fmla="*/ 1251576 h 4511377"/>
                <a:gd name="connsiteX2401" fmla="*/ 1555408 w 1887636"/>
                <a:gd name="connsiteY2401" fmla="*/ 1283871 h 4511377"/>
                <a:gd name="connsiteX2402" fmla="*/ 1556053 w 1887636"/>
                <a:gd name="connsiteY2402" fmla="*/ 1321475 h 4511377"/>
                <a:gd name="connsiteX2403" fmla="*/ 1556648 w 1887636"/>
                <a:gd name="connsiteY2403" fmla="*/ 1354713 h 4511377"/>
                <a:gd name="connsiteX2404" fmla="*/ 1557293 w 1887636"/>
                <a:gd name="connsiteY2404" fmla="*/ 1388398 h 4511377"/>
                <a:gd name="connsiteX2405" fmla="*/ 1557888 w 1887636"/>
                <a:gd name="connsiteY2405" fmla="*/ 1422380 h 4511377"/>
                <a:gd name="connsiteX2406" fmla="*/ 1558533 w 1887636"/>
                <a:gd name="connsiteY2406" fmla="*/ 1458496 h 4511377"/>
                <a:gd name="connsiteX2407" fmla="*/ 1559128 w 1887636"/>
                <a:gd name="connsiteY2407" fmla="*/ 1492379 h 4511377"/>
                <a:gd name="connsiteX2408" fmla="*/ 1559773 w 1887636"/>
                <a:gd name="connsiteY2408" fmla="*/ 1527602 h 4511377"/>
                <a:gd name="connsiteX2409" fmla="*/ 1560369 w 1887636"/>
                <a:gd name="connsiteY2409" fmla="*/ 1563271 h 4511377"/>
                <a:gd name="connsiteX2410" fmla="*/ 1561013 w 1887636"/>
                <a:gd name="connsiteY2410" fmla="*/ 1599337 h 4511377"/>
                <a:gd name="connsiteX2411" fmla="*/ 1561609 w 1887636"/>
                <a:gd name="connsiteY2411" fmla="*/ 1633667 h 4511377"/>
                <a:gd name="connsiteX2412" fmla="*/ 1562254 w 1887636"/>
                <a:gd name="connsiteY2412" fmla="*/ 1672412 h 4511377"/>
                <a:gd name="connsiteX2413" fmla="*/ 1562849 w 1887636"/>
                <a:gd name="connsiteY2413" fmla="*/ 1705898 h 4511377"/>
                <a:gd name="connsiteX2414" fmla="*/ 1563494 w 1887636"/>
                <a:gd name="connsiteY2414" fmla="*/ 1740724 h 4511377"/>
                <a:gd name="connsiteX2415" fmla="*/ 1564089 w 1887636"/>
                <a:gd name="connsiteY2415" fmla="*/ 1778179 h 4511377"/>
                <a:gd name="connsiteX2416" fmla="*/ 1564734 w 1887636"/>
                <a:gd name="connsiteY2416" fmla="*/ 1814642 h 4511377"/>
                <a:gd name="connsiteX2417" fmla="*/ 1565329 w 1887636"/>
                <a:gd name="connsiteY2417" fmla="*/ 1847880 h 4511377"/>
                <a:gd name="connsiteX2418" fmla="*/ 1565974 w 1887636"/>
                <a:gd name="connsiteY2418" fmla="*/ 1884045 h 4511377"/>
                <a:gd name="connsiteX2419" fmla="*/ 1566570 w 1887636"/>
                <a:gd name="connsiteY2419" fmla="*/ 1919814 h 4511377"/>
                <a:gd name="connsiteX2420" fmla="*/ 1567215 w 1887636"/>
                <a:gd name="connsiteY2420" fmla="*/ 1954987 h 4511377"/>
                <a:gd name="connsiteX2421" fmla="*/ 1567810 w 1887636"/>
                <a:gd name="connsiteY2421" fmla="*/ 1991797 h 4511377"/>
                <a:gd name="connsiteX2422" fmla="*/ 1568405 w 1887636"/>
                <a:gd name="connsiteY2422" fmla="*/ 2026970 h 4511377"/>
                <a:gd name="connsiteX2423" fmla="*/ 1569050 w 1887636"/>
                <a:gd name="connsiteY2423" fmla="*/ 2064375 h 4511377"/>
                <a:gd name="connsiteX2424" fmla="*/ 1569645 w 1887636"/>
                <a:gd name="connsiteY2424" fmla="*/ 2099152 h 4511377"/>
                <a:gd name="connsiteX2425" fmla="*/ 1570290 w 1887636"/>
                <a:gd name="connsiteY2425" fmla="*/ 2136309 h 4511377"/>
                <a:gd name="connsiteX2426" fmla="*/ 1570886 w 1887636"/>
                <a:gd name="connsiteY2426" fmla="*/ 2172524 h 4511377"/>
                <a:gd name="connsiteX2427" fmla="*/ 1571531 w 1887636"/>
                <a:gd name="connsiteY2427" fmla="*/ 2207151 h 4511377"/>
                <a:gd name="connsiteX2428" fmla="*/ 1572126 w 1887636"/>
                <a:gd name="connsiteY2428" fmla="*/ 2244259 h 4511377"/>
                <a:gd name="connsiteX2429" fmla="*/ 1572771 w 1887636"/>
                <a:gd name="connsiteY2429" fmla="*/ 2279035 h 4511377"/>
                <a:gd name="connsiteX2430" fmla="*/ 1573366 w 1887636"/>
                <a:gd name="connsiteY2430" fmla="*/ 2314258 h 4511377"/>
                <a:gd name="connsiteX2431" fmla="*/ 1574011 w 1887636"/>
                <a:gd name="connsiteY2431" fmla="*/ 2351415 h 4511377"/>
                <a:gd name="connsiteX2432" fmla="*/ 1574607 w 1887636"/>
                <a:gd name="connsiteY2432" fmla="*/ 2384505 h 4511377"/>
                <a:gd name="connsiteX2433" fmla="*/ 1575251 w 1887636"/>
                <a:gd name="connsiteY2433" fmla="*/ 2420571 h 4511377"/>
                <a:gd name="connsiteX2434" fmla="*/ 1575847 w 1887636"/>
                <a:gd name="connsiteY2434" fmla="*/ 2455148 h 4511377"/>
                <a:gd name="connsiteX2435" fmla="*/ 1576492 w 1887636"/>
                <a:gd name="connsiteY2435" fmla="*/ 2490173 h 4511377"/>
                <a:gd name="connsiteX2436" fmla="*/ 1577087 w 1887636"/>
                <a:gd name="connsiteY2436" fmla="*/ 2524999 h 4511377"/>
                <a:gd name="connsiteX2437" fmla="*/ 1577732 w 1887636"/>
                <a:gd name="connsiteY2437" fmla="*/ 2559378 h 4511377"/>
                <a:gd name="connsiteX2438" fmla="*/ 1578327 w 1887636"/>
                <a:gd name="connsiteY2438" fmla="*/ 2594600 h 4511377"/>
                <a:gd name="connsiteX2439" fmla="*/ 1578972 w 1887636"/>
                <a:gd name="connsiteY2439" fmla="*/ 2628335 h 4511377"/>
                <a:gd name="connsiteX2440" fmla="*/ 1579567 w 1887636"/>
                <a:gd name="connsiteY2440" fmla="*/ 2662516 h 4511377"/>
                <a:gd name="connsiteX2441" fmla="*/ 1580212 w 1887636"/>
                <a:gd name="connsiteY2441" fmla="*/ 2695010 h 4511377"/>
                <a:gd name="connsiteX2442" fmla="*/ 1580808 w 1887636"/>
                <a:gd name="connsiteY2442" fmla="*/ 2730084 h 4511377"/>
                <a:gd name="connsiteX2443" fmla="*/ 1581453 w 1887636"/>
                <a:gd name="connsiteY2443" fmla="*/ 2762727 h 4511377"/>
                <a:gd name="connsiteX2444" fmla="*/ 1582048 w 1887636"/>
                <a:gd name="connsiteY2444" fmla="*/ 2796808 h 4511377"/>
                <a:gd name="connsiteX2445" fmla="*/ 1582693 w 1887636"/>
                <a:gd name="connsiteY2445" fmla="*/ 2828558 h 4511377"/>
                <a:gd name="connsiteX2446" fmla="*/ 1583288 w 1887636"/>
                <a:gd name="connsiteY2446" fmla="*/ 2862541 h 4511377"/>
                <a:gd name="connsiteX2447" fmla="*/ 1583933 w 1887636"/>
                <a:gd name="connsiteY2447" fmla="*/ 2893547 h 4511377"/>
                <a:gd name="connsiteX2448" fmla="*/ 1584528 w 1887636"/>
                <a:gd name="connsiteY2448" fmla="*/ 2925644 h 4511377"/>
                <a:gd name="connsiteX2449" fmla="*/ 1585173 w 1887636"/>
                <a:gd name="connsiteY2449" fmla="*/ 2958932 h 4511377"/>
                <a:gd name="connsiteX2450" fmla="*/ 1585769 w 1887636"/>
                <a:gd name="connsiteY2450" fmla="*/ 2988400 h 4511377"/>
                <a:gd name="connsiteX2451" fmla="*/ 1586413 w 1887636"/>
                <a:gd name="connsiteY2451" fmla="*/ 3020844 h 4511377"/>
                <a:gd name="connsiteX2452" fmla="*/ 1587009 w 1887636"/>
                <a:gd name="connsiteY2452" fmla="*/ 3053537 h 4511377"/>
                <a:gd name="connsiteX2453" fmla="*/ 1587654 w 1887636"/>
                <a:gd name="connsiteY2453" fmla="*/ 3083104 h 4511377"/>
                <a:gd name="connsiteX2454" fmla="*/ 1588249 w 1887636"/>
                <a:gd name="connsiteY2454" fmla="*/ 3113911 h 4511377"/>
                <a:gd name="connsiteX2455" fmla="*/ 1588894 w 1887636"/>
                <a:gd name="connsiteY2455" fmla="*/ 3143280 h 4511377"/>
                <a:gd name="connsiteX2456" fmla="*/ 1589489 w 1887636"/>
                <a:gd name="connsiteY2456" fmla="*/ 3173691 h 4511377"/>
                <a:gd name="connsiteX2457" fmla="*/ 1590134 w 1887636"/>
                <a:gd name="connsiteY2457" fmla="*/ 3202315 h 4511377"/>
                <a:gd name="connsiteX2458" fmla="*/ 1590730 w 1887636"/>
                <a:gd name="connsiteY2458" fmla="*/ 3232577 h 4511377"/>
                <a:gd name="connsiteX2459" fmla="*/ 1591374 w 1887636"/>
                <a:gd name="connsiteY2459" fmla="*/ 3261102 h 4511377"/>
                <a:gd name="connsiteX2460" fmla="*/ 1591970 w 1887636"/>
                <a:gd name="connsiteY2460" fmla="*/ 3289430 h 4511377"/>
                <a:gd name="connsiteX2461" fmla="*/ 1592615 w 1887636"/>
                <a:gd name="connsiteY2461" fmla="*/ 3318352 h 4511377"/>
                <a:gd name="connsiteX2462" fmla="*/ 1593210 w 1887636"/>
                <a:gd name="connsiteY2462" fmla="*/ 3345587 h 4511377"/>
                <a:gd name="connsiteX2463" fmla="*/ 1593855 w 1887636"/>
                <a:gd name="connsiteY2463" fmla="*/ 3373071 h 4511377"/>
                <a:gd name="connsiteX2464" fmla="*/ 1594450 w 1887636"/>
                <a:gd name="connsiteY2464" fmla="*/ 3398868 h 4511377"/>
                <a:gd name="connsiteX2465" fmla="*/ 1595095 w 1887636"/>
                <a:gd name="connsiteY2465" fmla="*/ 3428187 h 4511377"/>
                <a:gd name="connsiteX2466" fmla="*/ 1595690 w 1887636"/>
                <a:gd name="connsiteY2466" fmla="*/ 3453587 h 4511377"/>
                <a:gd name="connsiteX2467" fmla="*/ 1596335 w 1887636"/>
                <a:gd name="connsiteY2467" fmla="*/ 3477499 h 4511377"/>
                <a:gd name="connsiteX2468" fmla="*/ 1596931 w 1887636"/>
                <a:gd name="connsiteY2468" fmla="*/ 3504288 h 4511377"/>
                <a:gd name="connsiteX2469" fmla="*/ 1597576 w 1887636"/>
                <a:gd name="connsiteY2469" fmla="*/ 3530531 h 4511377"/>
                <a:gd name="connsiteX2470" fmla="*/ 1598171 w 1887636"/>
                <a:gd name="connsiteY2470" fmla="*/ 3554244 h 4511377"/>
                <a:gd name="connsiteX2471" fmla="*/ 1598816 w 1887636"/>
                <a:gd name="connsiteY2471" fmla="*/ 3580537 h 4511377"/>
                <a:gd name="connsiteX2472" fmla="*/ 1599411 w 1887636"/>
                <a:gd name="connsiteY2472" fmla="*/ 3602862 h 4511377"/>
                <a:gd name="connsiteX2473" fmla="*/ 1600056 w 1887636"/>
                <a:gd name="connsiteY2473" fmla="*/ 3627567 h 4511377"/>
                <a:gd name="connsiteX2474" fmla="*/ 1600651 w 1887636"/>
                <a:gd name="connsiteY2474" fmla="*/ 3652272 h 4511377"/>
                <a:gd name="connsiteX2475" fmla="*/ 1601296 w 1887636"/>
                <a:gd name="connsiteY2475" fmla="*/ 3674150 h 4511377"/>
                <a:gd name="connsiteX2476" fmla="*/ 1601892 w 1887636"/>
                <a:gd name="connsiteY2476" fmla="*/ 3698260 h 4511377"/>
                <a:gd name="connsiteX2477" fmla="*/ 1602536 w 1887636"/>
                <a:gd name="connsiteY2477" fmla="*/ 3718600 h 4511377"/>
                <a:gd name="connsiteX2478" fmla="*/ 1603132 w 1887636"/>
                <a:gd name="connsiteY2478" fmla="*/ 3741668 h 4511377"/>
                <a:gd name="connsiteX2479" fmla="*/ 1603777 w 1887636"/>
                <a:gd name="connsiteY2479" fmla="*/ 3763596 h 4511377"/>
                <a:gd name="connsiteX2480" fmla="*/ 1604372 w 1887636"/>
                <a:gd name="connsiteY2480" fmla="*/ 3784630 h 4511377"/>
                <a:gd name="connsiteX2481" fmla="*/ 1605017 w 1887636"/>
                <a:gd name="connsiteY2481" fmla="*/ 3804623 h 4511377"/>
                <a:gd name="connsiteX2482" fmla="*/ 1605612 w 1887636"/>
                <a:gd name="connsiteY2482" fmla="*/ 3825310 h 4511377"/>
                <a:gd name="connsiteX2483" fmla="*/ 1606257 w 1887636"/>
                <a:gd name="connsiteY2483" fmla="*/ 3845650 h 4511377"/>
                <a:gd name="connsiteX2484" fmla="*/ 1606853 w 1887636"/>
                <a:gd name="connsiteY2484" fmla="*/ 3864948 h 4511377"/>
                <a:gd name="connsiteX2485" fmla="*/ 1607498 w 1887636"/>
                <a:gd name="connsiteY2485" fmla="*/ 3883898 h 4511377"/>
                <a:gd name="connsiteX2486" fmla="*/ 1608093 w 1887636"/>
                <a:gd name="connsiteY2486" fmla="*/ 3903494 h 4511377"/>
                <a:gd name="connsiteX2487" fmla="*/ 1608738 w 1887636"/>
                <a:gd name="connsiteY2487" fmla="*/ 3921552 h 4511377"/>
                <a:gd name="connsiteX2488" fmla="*/ 1609333 w 1887636"/>
                <a:gd name="connsiteY2488" fmla="*/ 3939362 h 4511377"/>
                <a:gd name="connsiteX2489" fmla="*/ 1609978 w 1887636"/>
                <a:gd name="connsiteY2489" fmla="*/ 3956626 h 4511377"/>
                <a:gd name="connsiteX2490" fmla="*/ 1610573 w 1887636"/>
                <a:gd name="connsiteY2490" fmla="*/ 3975230 h 4511377"/>
                <a:gd name="connsiteX2491" fmla="*/ 1611218 w 1887636"/>
                <a:gd name="connsiteY2491" fmla="*/ 3991452 h 4511377"/>
                <a:gd name="connsiteX2492" fmla="*/ 1611814 w 1887636"/>
                <a:gd name="connsiteY2492" fmla="*/ 4008121 h 4511377"/>
                <a:gd name="connsiteX2493" fmla="*/ 1612458 w 1887636"/>
                <a:gd name="connsiteY2493" fmla="*/ 4024740 h 4511377"/>
                <a:gd name="connsiteX2494" fmla="*/ 1613054 w 1887636"/>
                <a:gd name="connsiteY2494" fmla="*/ 4042252 h 4511377"/>
                <a:gd name="connsiteX2495" fmla="*/ 1613649 w 1887636"/>
                <a:gd name="connsiteY2495" fmla="*/ 4056142 h 4511377"/>
                <a:gd name="connsiteX2496" fmla="*/ 1614294 w 1887636"/>
                <a:gd name="connsiteY2496" fmla="*/ 4072117 h 4511377"/>
                <a:gd name="connsiteX2497" fmla="*/ 1614889 w 1887636"/>
                <a:gd name="connsiteY2497" fmla="*/ 4087793 h 4511377"/>
                <a:gd name="connsiteX2498" fmla="*/ 1615534 w 1887636"/>
                <a:gd name="connsiteY2498" fmla="*/ 4100592 h 4511377"/>
                <a:gd name="connsiteX2499" fmla="*/ 1616130 w 1887636"/>
                <a:gd name="connsiteY2499" fmla="*/ 4115525 h 4511377"/>
                <a:gd name="connsiteX2500" fmla="*/ 1616774 w 1887636"/>
                <a:gd name="connsiteY2500" fmla="*/ 4129961 h 4511377"/>
                <a:gd name="connsiteX2501" fmla="*/ 1617370 w 1887636"/>
                <a:gd name="connsiteY2501" fmla="*/ 4143455 h 4511377"/>
                <a:gd name="connsiteX2502" fmla="*/ 1618015 w 1887636"/>
                <a:gd name="connsiteY2502" fmla="*/ 4156155 h 4511377"/>
                <a:gd name="connsiteX2503" fmla="*/ 1618610 w 1887636"/>
                <a:gd name="connsiteY2503" fmla="*/ 4169549 h 4511377"/>
                <a:gd name="connsiteX2504" fmla="*/ 1619255 w 1887636"/>
                <a:gd name="connsiteY2504" fmla="*/ 4181852 h 4511377"/>
                <a:gd name="connsiteX2505" fmla="*/ 1619850 w 1887636"/>
                <a:gd name="connsiteY2505" fmla="*/ 4193907 h 4511377"/>
                <a:gd name="connsiteX2506" fmla="*/ 1620495 w 1887636"/>
                <a:gd name="connsiteY2506" fmla="*/ 4206161 h 4511377"/>
                <a:gd name="connsiteX2507" fmla="*/ 1621090 w 1887636"/>
                <a:gd name="connsiteY2507" fmla="*/ 4216976 h 4511377"/>
                <a:gd name="connsiteX2508" fmla="*/ 1621735 w 1887636"/>
                <a:gd name="connsiteY2508" fmla="*/ 4228882 h 4511377"/>
                <a:gd name="connsiteX2509" fmla="*/ 1622331 w 1887636"/>
                <a:gd name="connsiteY2509" fmla="*/ 4240441 h 4511377"/>
                <a:gd name="connsiteX2510" fmla="*/ 1622976 w 1887636"/>
                <a:gd name="connsiteY2510" fmla="*/ 4250611 h 4511377"/>
                <a:gd name="connsiteX2511" fmla="*/ 1623571 w 1887636"/>
                <a:gd name="connsiteY2511" fmla="*/ 4260136 h 4511377"/>
                <a:gd name="connsiteX2512" fmla="*/ 1624216 w 1887636"/>
                <a:gd name="connsiteY2512" fmla="*/ 4269909 h 4511377"/>
                <a:gd name="connsiteX2513" fmla="*/ 1624811 w 1887636"/>
                <a:gd name="connsiteY2513" fmla="*/ 4280079 h 4511377"/>
                <a:gd name="connsiteX2514" fmla="*/ 1625456 w 1887636"/>
                <a:gd name="connsiteY2514" fmla="*/ 4290001 h 4511377"/>
                <a:gd name="connsiteX2515" fmla="*/ 1626051 w 1887636"/>
                <a:gd name="connsiteY2515" fmla="*/ 4299576 h 4511377"/>
                <a:gd name="connsiteX2516" fmla="*/ 1626696 w 1887636"/>
                <a:gd name="connsiteY2516" fmla="*/ 4308158 h 4511377"/>
                <a:gd name="connsiteX2517" fmla="*/ 1627292 w 1887636"/>
                <a:gd name="connsiteY2517" fmla="*/ 4316095 h 4511377"/>
                <a:gd name="connsiteX2518" fmla="*/ 1627937 w 1887636"/>
                <a:gd name="connsiteY2518" fmla="*/ 4324281 h 4511377"/>
                <a:gd name="connsiteX2519" fmla="*/ 1628532 w 1887636"/>
                <a:gd name="connsiteY2519" fmla="*/ 4333112 h 4511377"/>
                <a:gd name="connsiteX2520" fmla="*/ 1629177 w 1887636"/>
                <a:gd name="connsiteY2520" fmla="*/ 4340603 h 4511377"/>
                <a:gd name="connsiteX2521" fmla="*/ 1629772 w 1887636"/>
                <a:gd name="connsiteY2521" fmla="*/ 4350078 h 4511377"/>
                <a:gd name="connsiteX2522" fmla="*/ 1630417 w 1887636"/>
                <a:gd name="connsiteY2522" fmla="*/ 4356527 h 4511377"/>
                <a:gd name="connsiteX2523" fmla="*/ 1631012 w 1887636"/>
                <a:gd name="connsiteY2523" fmla="*/ 4365804 h 4511377"/>
                <a:gd name="connsiteX2524" fmla="*/ 1631657 w 1887636"/>
                <a:gd name="connsiteY2524" fmla="*/ 4372750 h 4511377"/>
                <a:gd name="connsiteX2525" fmla="*/ 1632253 w 1887636"/>
                <a:gd name="connsiteY2525" fmla="*/ 4381431 h 4511377"/>
                <a:gd name="connsiteX2526" fmla="*/ 1632897 w 1887636"/>
                <a:gd name="connsiteY2526" fmla="*/ 4387632 h 4511377"/>
                <a:gd name="connsiteX2527" fmla="*/ 1633493 w 1887636"/>
                <a:gd name="connsiteY2527" fmla="*/ 4395173 h 4511377"/>
                <a:gd name="connsiteX2528" fmla="*/ 1634138 w 1887636"/>
                <a:gd name="connsiteY2528" fmla="*/ 4401771 h 4511377"/>
                <a:gd name="connsiteX2529" fmla="*/ 1634733 w 1887636"/>
                <a:gd name="connsiteY2529" fmla="*/ 4408319 h 4511377"/>
                <a:gd name="connsiteX2530" fmla="*/ 1635378 w 1887636"/>
                <a:gd name="connsiteY2530" fmla="*/ 4414223 h 4511377"/>
                <a:gd name="connsiteX2531" fmla="*/ 1635973 w 1887636"/>
                <a:gd name="connsiteY2531" fmla="*/ 4419680 h 4511377"/>
                <a:gd name="connsiteX2532" fmla="*/ 1636618 w 1887636"/>
                <a:gd name="connsiteY2532" fmla="*/ 4425881 h 4511377"/>
                <a:gd name="connsiteX2533" fmla="*/ 1637213 w 1887636"/>
                <a:gd name="connsiteY2533" fmla="*/ 4432876 h 4511377"/>
                <a:gd name="connsiteX2534" fmla="*/ 1637858 w 1887636"/>
                <a:gd name="connsiteY2534" fmla="*/ 4436597 h 4511377"/>
                <a:gd name="connsiteX2535" fmla="*/ 1638454 w 1887636"/>
                <a:gd name="connsiteY2535" fmla="*/ 4443195 h 4511377"/>
                <a:gd name="connsiteX2536" fmla="*/ 1639099 w 1887636"/>
                <a:gd name="connsiteY2536" fmla="*/ 4448007 h 4511377"/>
                <a:gd name="connsiteX2537" fmla="*/ 1639694 w 1887636"/>
                <a:gd name="connsiteY2537" fmla="*/ 4450983 h 4511377"/>
                <a:gd name="connsiteX2538" fmla="*/ 1640339 w 1887636"/>
                <a:gd name="connsiteY2538" fmla="*/ 4456540 h 4511377"/>
                <a:gd name="connsiteX2539" fmla="*/ 1640934 w 1887636"/>
                <a:gd name="connsiteY2539" fmla="*/ 4461203 h 4511377"/>
                <a:gd name="connsiteX2540" fmla="*/ 1641579 w 1887636"/>
                <a:gd name="connsiteY2540" fmla="*/ 4465519 h 4511377"/>
                <a:gd name="connsiteX2541" fmla="*/ 1642174 w 1887636"/>
                <a:gd name="connsiteY2541" fmla="*/ 4469190 h 4511377"/>
                <a:gd name="connsiteX2542" fmla="*/ 1642819 w 1887636"/>
                <a:gd name="connsiteY2542" fmla="*/ 4473804 h 4511377"/>
                <a:gd name="connsiteX2543" fmla="*/ 1643415 w 1887636"/>
                <a:gd name="connsiteY2543" fmla="*/ 4477475 h 4511377"/>
                <a:gd name="connsiteX2544" fmla="*/ 1644060 w 1887636"/>
                <a:gd name="connsiteY2544" fmla="*/ 4480451 h 4511377"/>
                <a:gd name="connsiteX2545" fmla="*/ 1644655 w 1887636"/>
                <a:gd name="connsiteY2545" fmla="*/ 4484271 h 4511377"/>
                <a:gd name="connsiteX2546" fmla="*/ 1645300 w 1887636"/>
                <a:gd name="connsiteY2546" fmla="*/ 4485412 h 4511377"/>
                <a:gd name="connsiteX2547" fmla="*/ 1645895 w 1887636"/>
                <a:gd name="connsiteY2547" fmla="*/ 4488339 h 4511377"/>
                <a:gd name="connsiteX2548" fmla="*/ 1646540 w 1887636"/>
                <a:gd name="connsiteY2548" fmla="*/ 4491167 h 4511377"/>
                <a:gd name="connsiteX2549" fmla="*/ 1647135 w 1887636"/>
                <a:gd name="connsiteY2549" fmla="*/ 4495185 h 4511377"/>
                <a:gd name="connsiteX2550" fmla="*/ 1647780 w 1887636"/>
                <a:gd name="connsiteY2550" fmla="*/ 4495384 h 4511377"/>
                <a:gd name="connsiteX2551" fmla="*/ 1648376 w 1887636"/>
                <a:gd name="connsiteY2551" fmla="*/ 4497666 h 4511377"/>
                <a:gd name="connsiteX2552" fmla="*/ 1649021 w 1887636"/>
                <a:gd name="connsiteY2552" fmla="*/ 4497963 h 4511377"/>
                <a:gd name="connsiteX2553" fmla="*/ 1649616 w 1887636"/>
                <a:gd name="connsiteY2553" fmla="*/ 4500394 h 4511377"/>
                <a:gd name="connsiteX2554" fmla="*/ 1650261 w 1887636"/>
                <a:gd name="connsiteY2554" fmla="*/ 4502726 h 4511377"/>
                <a:gd name="connsiteX2555" fmla="*/ 1650856 w 1887636"/>
                <a:gd name="connsiteY2555" fmla="*/ 4502527 h 4511377"/>
                <a:gd name="connsiteX2556" fmla="*/ 1651501 w 1887636"/>
                <a:gd name="connsiteY2556" fmla="*/ 4502527 h 4511377"/>
                <a:gd name="connsiteX2557" fmla="*/ 1652096 w 1887636"/>
                <a:gd name="connsiteY2557" fmla="*/ 4503966 h 4511377"/>
                <a:gd name="connsiteX2558" fmla="*/ 1652741 w 1887636"/>
                <a:gd name="connsiteY2558" fmla="*/ 4505008 h 4511377"/>
                <a:gd name="connsiteX2559" fmla="*/ 1653337 w 1887636"/>
                <a:gd name="connsiteY2559" fmla="*/ 4503966 h 4511377"/>
                <a:gd name="connsiteX2560" fmla="*/ 1653981 w 1887636"/>
                <a:gd name="connsiteY2560" fmla="*/ 4504165 h 4511377"/>
                <a:gd name="connsiteX2561" fmla="*/ 1654577 w 1887636"/>
                <a:gd name="connsiteY2561" fmla="*/ 4504611 h 4511377"/>
                <a:gd name="connsiteX2562" fmla="*/ 1655222 w 1887636"/>
                <a:gd name="connsiteY2562" fmla="*/ 4504810 h 4511377"/>
                <a:gd name="connsiteX2563" fmla="*/ 1655817 w 1887636"/>
                <a:gd name="connsiteY2563" fmla="*/ 4502527 h 4511377"/>
                <a:gd name="connsiteX2564" fmla="*/ 1656462 w 1887636"/>
                <a:gd name="connsiteY2564" fmla="*/ 4503966 h 4511377"/>
                <a:gd name="connsiteX2565" fmla="*/ 1657057 w 1887636"/>
                <a:gd name="connsiteY2565" fmla="*/ 4502280 h 4511377"/>
                <a:gd name="connsiteX2566" fmla="*/ 1657702 w 1887636"/>
                <a:gd name="connsiteY2566" fmla="*/ 4500940 h 4511377"/>
                <a:gd name="connsiteX2567" fmla="*/ 1658297 w 1887636"/>
                <a:gd name="connsiteY2567" fmla="*/ 4500841 h 4511377"/>
                <a:gd name="connsiteX2568" fmla="*/ 1658893 w 1887636"/>
                <a:gd name="connsiteY2568" fmla="*/ 4500345 h 4511377"/>
                <a:gd name="connsiteX2569" fmla="*/ 1659538 w 1887636"/>
                <a:gd name="connsiteY2569" fmla="*/ 4496823 h 4511377"/>
                <a:gd name="connsiteX2570" fmla="*/ 1660133 w 1887636"/>
                <a:gd name="connsiteY2570" fmla="*/ 4496178 h 4511377"/>
                <a:gd name="connsiteX2571" fmla="*/ 1660778 w 1887636"/>
                <a:gd name="connsiteY2571" fmla="*/ 4494937 h 4511377"/>
                <a:gd name="connsiteX2572" fmla="*/ 1661373 w 1887636"/>
                <a:gd name="connsiteY2572" fmla="*/ 4491217 h 4511377"/>
                <a:gd name="connsiteX2573" fmla="*/ 1662018 w 1887636"/>
                <a:gd name="connsiteY2573" fmla="*/ 4489728 h 4511377"/>
                <a:gd name="connsiteX2574" fmla="*/ 1662613 w 1887636"/>
                <a:gd name="connsiteY2574" fmla="*/ 4487198 h 4511377"/>
                <a:gd name="connsiteX2575" fmla="*/ 1663258 w 1887636"/>
                <a:gd name="connsiteY2575" fmla="*/ 4483428 h 4511377"/>
                <a:gd name="connsiteX2576" fmla="*/ 1663854 w 1887636"/>
                <a:gd name="connsiteY2576" fmla="*/ 4482188 h 4511377"/>
                <a:gd name="connsiteX2577" fmla="*/ 1664499 w 1887636"/>
                <a:gd name="connsiteY2577" fmla="*/ 4480848 h 4511377"/>
                <a:gd name="connsiteX2578" fmla="*/ 1665094 w 1887636"/>
                <a:gd name="connsiteY2578" fmla="*/ 4476929 h 4511377"/>
                <a:gd name="connsiteX2579" fmla="*/ 1665739 w 1887636"/>
                <a:gd name="connsiteY2579" fmla="*/ 4473804 h 4511377"/>
                <a:gd name="connsiteX2580" fmla="*/ 1666334 w 1887636"/>
                <a:gd name="connsiteY2580" fmla="*/ 4470281 h 4511377"/>
                <a:gd name="connsiteX2581" fmla="*/ 1666979 w 1887636"/>
                <a:gd name="connsiteY2581" fmla="*/ 4467305 h 4511377"/>
                <a:gd name="connsiteX2582" fmla="*/ 1667574 w 1887636"/>
                <a:gd name="connsiteY2582" fmla="*/ 4464577 h 4511377"/>
                <a:gd name="connsiteX2583" fmla="*/ 1668219 w 1887636"/>
                <a:gd name="connsiteY2583" fmla="*/ 4459119 h 4511377"/>
                <a:gd name="connsiteX2584" fmla="*/ 1668815 w 1887636"/>
                <a:gd name="connsiteY2584" fmla="*/ 4456192 h 4511377"/>
                <a:gd name="connsiteX2585" fmla="*/ 1669460 w 1887636"/>
                <a:gd name="connsiteY2585" fmla="*/ 4451777 h 4511377"/>
                <a:gd name="connsiteX2586" fmla="*/ 1670055 w 1887636"/>
                <a:gd name="connsiteY2586" fmla="*/ 4448205 h 4511377"/>
                <a:gd name="connsiteX2587" fmla="*/ 1670700 w 1887636"/>
                <a:gd name="connsiteY2587" fmla="*/ 4444584 h 4511377"/>
                <a:gd name="connsiteX2588" fmla="*/ 1671295 w 1887636"/>
                <a:gd name="connsiteY2588" fmla="*/ 4439425 h 4511377"/>
                <a:gd name="connsiteX2589" fmla="*/ 1671940 w 1887636"/>
                <a:gd name="connsiteY2589" fmla="*/ 4435208 h 4511377"/>
                <a:gd name="connsiteX2590" fmla="*/ 1672535 w 1887636"/>
                <a:gd name="connsiteY2590" fmla="*/ 4430793 h 4511377"/>
                <a:gd name="connsiteX2591" fmla="*/ 1673180 w 1887636"/>
                <a:gd name="connsiteY2591" fmla="*/ 4425782 h 4511377"/>
                <a:gd name="connsiteX2592" fmla="*/ 1673776 w 1887636"/>
                <a:gd name="connsiteY2592" fmla="*/ 4422855 h 4511377"/>
                <a:gd name="connsiteX2593" fmla="*/ 1674420 w 1887636"/>
                <a:gd name="connsiteY2593" fmla="*/ 4419878 h 4511377"/>
                <a:gd name="connsiteX2594" fmla="*/ 1675016 w 1887636"/>
                <a:gd name="connsiteY2594" fmla="*/ 4410254 h 4511377"/>
                <a:gd name="connsiteX2595" fmla="*/ 1675661 w 1887636"/>
                <a:gd name="connsiteY2595" fmla="*/ 4406484 h 4511377"/>
                <a:gd name="connsiteX2596" fmla="*/ 1676256 w 1887636"/>
                <a:gd name="connsiteY2596" fmla="*/ 4400828 h 4511377"/>
                <a:gd name="connsiteX2597" fmla="*/ 1676901 w 1887636"/>
                <a:gd name="connsiteY2597" fmla="*/ 4396860 h 4511377"/>
                <a:gd name="connsiteX2598" fmla="*/ 1677496 w 1887636"/>
                <a:gd name="connsiteY2598" fmla="*/ 4389914 h 4511377"/>
                <a:gd name="connsiteX2599" fmla="*/ 1678141 w 1887636"/>
                <a:gd name="connsiteY2599" fmla="*/ 4385499 h 4511377"/>
                <a:gd name="connsiteX2600" fmla="*/ 1678737 w 1887636"/>
                <a:gd name="connsiteY2600" fmla="*/ 4380042 h 4511377"/>
                <a:gd name="connsiteX2601" fmla="*/ 1679381 w 1887636"/>
                <a:gd name="connsiteY2601" fmla="*/ 4372105 h 4511377"/>
                <a:gd name="connsiteX2602" fmla="*/ 1679977 w 1887636"/>
                <a:gd name="connsiteY2602" fmla="*/ 4368334 h 4511377"/>
                <a:gd name="connsiteX2603" fmla="*/ 1680622 w 1887636"/>
                <a:gd name="connsiteY2603" fmla="*/ 4361835 h 4511377"/>
                <a:gd name="connsiteX2604" fmla="*/ 1681217 w 1887636"/>
                <a:gd name="connsiteY2604" fmla="*/ 4355138 h 4511377"/>
                <a:gd name="connsiteX2605" fmla="*/ 1681862 w 1887636"/>
                <a:gd name="connsiteY2605" fmla="*/ 4350921 h 4511377"/>
                <a:gd name="connsiteX2606" fmla="*/ 1682457 w 1887636"/>
                <a:gd name="connsiteY2606" fmla="*/ 4343778 h 4511377"/>
                <a:gd name="connsiteX2607" fmla="*/ 1683102 w 1887636"/>
                <a:gd name="connsiteY2607" fmla="*/ 4337080 h 4511377"/>
                <a:gd name="connsiteX2608" fmla="*/ 1683697 w 1887636"/>
                <a:gd name="connsiteY2608" fmla="*/ 4330185 h 4511377"/>
                <a:gd name="connsiteX2609" fmla="*/ 1684342 w 1887636"/>
                <a:gd name="connsiteY2609" fmla="*/ 4324281 h 4511377"/>
                <a:gd name="connsiteX2610" fmla="*/ 1684938 w 1887636"/>
                <a:gd name="connsiteY2610" fmla="*/ 4318229 h 4511377"/>
                <a:gd name="connsiteX2611" fmla="*/ 1685583 w 1887636"/>
                <a:gd name="connsiteY2611" fmla="*/ 4312127 h 4511377"/>
                <a:gd name="connsiteX2612" fmla="*/ 1686178 w 1887636"/>
                <a:gd name="connsiteY2612" fmla="*/ 4305826 h 4511377"/>
                <a:gd name="connsiteX2613" fmla="*/ 1686823 w 1887636"/>
                <a:gd name="connsiteY2613" fmla="*/ 4297690 h 4511377"/>
                <a:gd name="connsiteX2614" fmla="*/ 1687418 w 1887636"/>
                <a:gd name="connsiteY2614" fmla="*/ 4292234 h 4511377"/>
                <a:gd name="connsiteX2615" fmla="*/ 1688063 w 1887636"/>
                <a:gd name="connsiteY2615" fmla="*/ 4284891 h 4511377"/>
                <a:gd name="connsiteX2616" fmla="*/ 1688658 w 1887636"/>
                <a:gd name="connsiteY2616" fmla="*/ 4276904 h 4511377"/>
                <a:gd name="connsiteX2617" fmla="*/ 1689303 w 1887636"/>
                <a:gd name="connsiteY2617" fmla="*/ 4271050 h 4511377"/>
                <a:gd name="connsiteX2618" fmla="*/ 1689899 w 1887636"/>
                <a:gd name="connsiteY2618" fmla="*/ 4264552 h 4511377"/>
                <a:gd name="connsiteX2619" fmla="*/ 1690543 w 1887636"/>
                <a:gd name="connsiteY2619" fmla="*/ 4257606 h 4511377"/>
                <a:gd name="connsiteX2620" fmla="*/ 1691139 w 1887636"/>
                <a:gd name="connsiteY2620" fmla="*/ 4249669 h 4511377"/>
                <a:gd name="connsiteX2621" fmla="*/ 1691784 w 1887636"/>
                <a:gd name="connsiteY2621" fmla="*/ 4243765 h 4511377"/>
                <a:gd name="connsiteX2622" fmla="*/ 1692379 w 1887636"/>
                <a:gd name="connsiteY2622" fmla="*/ 4236671 h 4511377"/>
                <a:gd name="connsiteX2623" fmla="*/ 1693024 w 1887636"/>
                <a:gd name="connsiteY2623" fmla="*/ 4228684 h 4511377"/>
                <a:gd name="connsiteX2624" fmla="*/ 1693619 w 1887636"/>
                <a:gd name="connsiteY2624" fmla="*/ 4222631 h 4511377"/>
                <a:gd name="connsiteX2625" fmla="*/ 1694264 w 1887636"/>
                <a:gd name="connsiteY2625" fmla="*/ 4213999 h 4511377"/>
                <a:gd name="connsiteX2626" fmla="*/ 1694859 w 1887636"/>
                <a:gd name="connsiteY2626" fmla="*/ 4206260 h 4511377"/>
                <a:gd name="connsiteX2627" fmla="*/ 1695505 w 1887636"/>
                <a:gd name="connsiteY2627" fmla="*/ 4199960 h 4511377"/>
                <a:gd name="connsiteX2628" fmla="*/ 1696100 w 1887636"/>
                <a:gd name="connsiteY2628" fmla="*/ 4191774 h 4511377"/>
                <a:gd name="connsiteX2629" fmla="*/ 1696745 w 1887636"/>
                <a:gd name="connsiteY2629" fmla="*/ 4184879 h 4511377"/>
                <a:gd name="connsiteX2630" fmla="*/ 1697340 w 1887636"/>
                <a:gd name="connsiteY2630" fmla="*/ 4176892 h 4511377"/>
                <a:gd name="connsiteX2631" fmla="*/ 1697985 w 1887636"/>
                <a:gd name="connsiteY2631" fmla="*/ 4169351 h 4511377"/>
                <a:gd name="connsiteX2632" fmla="*/ 1698580 w 1887636"/>
                <a:gd name="connsiteY2632" fmla="*/ 4162554 h 4511377"/>
                <a:gd name="connsiteX2633" fmla="*/ 1699225 w 1887636"/>
                <a:gd name="connsiteY2633" fmla="*/ 4153823 h 4511377"/>
                <a:gd name="connsiteX2634" fmla="*/ 1699821 w 1887636"/>
                <a:gd name="connsiteY2634" fmla="*/ 4146531 h 4511377"/>
                <a:gd name="connsiteX2635" fmla="*/ 1700466 w 1887636"/>
                <a:gd name="connsiteY2635" fmla="*/ 4138345 h 4511377"/>
                <a:gd name="connsiteX2636" fmla="*/ 1701061 w 1887636"/>
                <a:gd name="connsiteY2636" fmla="*/ 4133632 h 4511377"/>
                <a:gd name="connsiteX2637" fmla="*/ 1701706 w 1887636"/>
                <a:gd name="connsiteY2637" fmla="*/ 4123661 h 4511377"/>
                <a:gd name="connsiteX2638" fmla="*/ 1702301 w 1887636"/>
                <a:gd name="connsiteY2638" fmla="*/ 4116517 h 4511377"/>
                <a:gd name="connsiteX2639" fmla="*/ 1702946 w 1887636"/>
                <a:gd name="connsiteY2639" fmla="*/ 4107786 h 4511377"/>
                <a:gd name="connsiteX2640" fmla="*/ 1703541 w 1887636"/>
                <a:gd name="connsiteY2640" fmla="*/ 4100592 h 4511377"/>
                <a:gd name="connsiteX2641" fmla="*/ 1704137 w 1887636"/>
                <a:gd name="connsiteY2641" fmla="*/ 4093250 h 4511377"/>
                <a:gd name="connsiteX2642" fmla="*/ 1704782 w 1887636"/>
                <a:gd name="connsiteY2642" fmla="*/ 4085709 h 4511377"/>
                <a:gd name="connsiteX2643" fmla="*/ 1705377 w 1887636"/>
                <a:gd name="connsiteY2643" fmla="*/ 4079211 h 4511377"/>
                <a:gd name="connsiteX2644" fmla="*/ 1706022 w 1887636"/>
                <a:gd name="connsiteY2644" fmla="*/ 4071025 h 4511377"/>
                <a:gd name="connsiteX2645" fmla="*/ 1706617 w 1887636"/>
                <a:gd name="connsiteY2645" fmla="*/ 4063038 h 4511377"/>
                <a:gd name="connsiteX2646" fmla="*/ 1707857 w 1887636"/>
                <a:gd name="connsiteY2646" fmla="*/ 4046915 h 4511377"/>
                <a:gd name="connsiteX2647" fmla="*/ 1708502 w 1887636"/>
                <a:gd name="connsiteY2647" fmla="*/ 4038928 h 4511377"/>
                <a:gd name="connsiteX2648" fmla="*/ 1709098 w 1887636"/>
                <a:gd name="connsiteY2648" fmla="*/ 4031834 h 4511377"/>
                <a:gd name="connsiteX2649" fmla="*/ 1709742 w 1887636"/>
                <a:gd name="connsiteY2649" fmla="*/ 4024045 h 4511377"/>
                <a:gd name="connsiteX2650" fmla="*/ 1710338 w 1887636"/>
                <a:gd name="connsiteY2650" fmla="*/ 4016108 h 4511377"/>
                <a:gd name="connsiteX2651" fmla="*/ 1710983 w 1887636"/>
                <a:gd name="connsiteY2651" fmla="*/ 4008567 h 4511377"/>
                <a:gd name="connsiteX2652" fmla="*/ 1711578 w 1887636"/>
                <a:gd name="connsiteY2652" fmla="*/ 4001820 h 4511377"/>
                <a:gd name="connsiteX2653" fmla="*/ 1712223 w 1887636"/>
                <a:gd name="connsiteY2653" fmla="*/ 3992841 h 4511377"/>
                <a:gd name="connsiteX2654" fmla="*/ 1712818 w 1887636"/>
                <a:gd name="connsiteY2654" fmla="*/ 3985499 h 4511377"/>
                <a:gd name="connsiteX2655" fmla="*/ 1713463 w 1887636"/>
                <a:gd name="connsiteY2655" fmla="*/ 3976668 h 4511377"/>
                <a:gd name="connsiteX2656" fmla="*/ 1714058 w 1887636"/>
                <a:gd name="connsiteY2656" fmla="*/ 3968929 h 4511377"/>
                <a:gd name="connsiteX2657" fmla="*/ 1714703 w 1887636"/>
                <a:gd name="connsiteY2657" fmla="*/ 3960198 h 4511377"/>
                <a:gd name="connsiteX2658" fmla="*/ 1715299 w 1887636"/>
                <a:gd name="connsiteY2658" fmla="*/ 3953153 h 4511377"/>
                <a:gd name="connsiteX2659" fmla="*/ 1715944 w 1887636"/>
                <a:gd name="connsiteY2659" fmla="*/ 3945017 h 4511377"/>
                <a:gd name="connsiteX2660" fmla="*/ 1716539 w 1887636"/>
                <a:gd name="connsiteY2660" fmla="*/ 3938320 h 4511377"/>
                <a:gd name="connsiteX2661" fmla="*/ 1717184 w 1887636"/>
                <a:gd name="connsiteY2661" fmla="*/ 3929490 h 4511377"/>
                <a:gd name="connsiteX2662" fmla="*/ 1717779 w 1887636"/>
                <a:gd name="connsiteY2662" fmla="*/ 3923189 h 4511377"/>
                <a:gd name="connsiteX2663" fmla="*/ 1718424 w 1887636"/>
                <a:gd name="connsiteY2663" fmla="*/ 3915897 h 4511377"/>
                <a:gd name="connsiteX2664" fmla="*/ 1719019 w 1887636"/>
                <a:gd name="connsiteY2664" fmla="*/ 3908555 h 4511377"/>
                <a:gd name="connsiteX2665" fmla="*/ 1719664 w 1887636"/>
                <a:gd name="connsiteY2665" fmla="*/ 3900369 h 4511377"/>
                <a:gd name="connsiteX2666" fmla="*/ 1720260 w 1887636"/>
                <a:gd name="connsiteY2666" fmla="*/ 3893225 h 4511377"/>
                <a:gd name="connsiteX2667" fmla="*/ 1720904 w 1887636"/>
                <a:gd name="connsiteY2667" fmla="*/ 3887371 h 4511377"/>
                <a:gd name="connsiteX2668" fmla="*/ 1721500 w 1887636"/>
                <a:gd name="connsiteY2668" fmla="*/ 3876953 h 4511377"/>
                <a:gd name="connsiteX2669" fmla="*/ 1722145 w 1887636"/>
                <a:gd name="connsiteY2669" fmla="*/ 3873332 h 4511377"/>
                <a:gd name="connsiteX2670" fmla="*/ 1722740 w 1887636"/>
                <a:gd name="connsiteY2670" fmla="*/ 3865543 h 4511377"/>
                <a:gd name="connsiteX2671" fmla="*/ 1723385 w 1887636"/>
                <a:gd name="connsiteY2671" fmla="*/ 3858449 h 4511377"/>
                <a:gd name="connsiteX2672" fmla="*/ 1723980 w 1887636"/>
                <a:gd name="connsiteY2672" fmla="*/ 3849619 h 4511377"/>
                <a:gd name="connsiteX2673" fmla="*/ 1724625 w 1887636"/>
                <a:gd name="connsiteY2673" fmla="*/ 3843517 h 4511377"/>
                <a:gd name="connsiteX2674" fmla="*/ 1725220 w 1887636"/>
                <a:gd name="connsiteY2674" fmla="*/ 3834537 h 4511377"/>
                <a:gd name="connsiteX2675" fmla="*/ 1725865 w 1887636"/>
                <a:gd name="connsiteY2675" fmla="*/ 3829328 h 4511377"/>
                <a:gd name="connsiteX2676" fmla="*/ 1726461 w 1887636"/>
                <a:gd name="connsiteY2676" fmla="*/ 3821093 h 4511377"/>
                <a:gd name="connsiteX2677" fmla="*/ 1727106 w 1887636"/>
                <a:gd name="connsiteY2677" fmla="*/ 3813552 h 4511377"/>
                <a:gd name="connsiteX2678" fmla="*/ 1727701 w 1887636"/>
                <a:gd name="connsiteY2678" fmla="*/ 3807252 h 4511377"/>
                <a:gd name="connsiteX2679" fmla="*/ 1728346 w 1887636"/>
                <a:gd name="connsiteY2679" fmla="*/ 3800356 h 4511377"/>
                <a:gd name="connsiteX2680" fmla="*/ 1728941 w 1887636"/>
                <a:gd name="connsiteY2680" fmla="*/ 3793857 h 4511377"/>
                <a:gd name="connsiteX2681" fmla="*/ 1729586 w 1887636"/>
                <a:gd name="connsiteY2681" fmla="*/ 3785870 h 4511377"/>
                <a:gd name="connsiteX2682" fmla="*/ 1730181 w 1887636"/>
                <a:gd name="connsiteY2682" fmla="*/ 3779818 h 4511377"/>
                <a:gd name="connsiteX2683" fmla="*/ 1730826 w 1887636"/>
                <a:gd name="connsiteY2683" fmla="*/ 3770988 h 4511377"/>
                <a:gd name="connsiteX2684" fmla="*/ 1731422 w 1887636"/>
                <a:gd name="connsiteY2684" fmla="*/ 3765481 h 4511377"/>
                <a:gd name="connsiteX2685" fmla="*/ 1732067 w 1887636"/>
                <a:gd name="connsiteY2685" fmla="*/ 3760322 h 4511377"/>
                <a:gd name="connsiteX2686" fmla="*/ 1732662 w 1887636"/>
                <a:gd name="connsiteY2686" fmla="*/ 3753178 h 4511377"/>
                <a:gd name="connsiteX2687" fmla="*/ 1733307 w 1887636"/>
                <a:gd name="connsiteY2687" fmla="*/ 3745637 h 4511377"/>
                <a:gd name="connsiteX2688" fmla="*/ 1733902 w 1887636"/>
                <a:gd name="connsiteY2688" fmla="*/ 3737849 h 4511377"/>
                <a:gd name="connsiteX2689" fmla="*/ 1734547 w 1887636"/>
                <a:gd name="connsiteY2689" fmla="*/ 3729911 h 4511377"/>
                <a:gd name="connsiteX2690" fmla="*/ 1735142 w 1887636"/>
                <a:gd name="connsiteY2690" fmla="*/ 3726538 h 4511377"/>
                <a:gd name="connsiteX2691" fmla="*/ 1735787 w 1887636"/>
                <a:gd name="connsiteY2691" fmla="*/ 3718997 h 4511377"/>
                <a:gd name="connsiteX2692" fmla="*/ 1736383 w 1887636"/>
                <a:gd name="connsiteY2692" fmla="*/ 3711655 h 4511377"/>
                <a:gd name="connsiteX2693" fmla="*/ 1737028 w 1887636"/>
                <a:gd name="connsiteY2693" fmla="*/ 3704759 h 4511377"/>
                <a:gd name="connsiteX2694" fmla="*/ 1737623 w 1887636"/>
                <a:gd name="connsiteY2694" fmla="*/ 3700542 h 4511377"/>
                <a:gd name="connsiteX2695" fmla="*/ 1738268 w 1887636"/>
                <a:gd name="connsiteY2695" fmla="*/ 3693448 h 4511377"/>
                <a:gd name="connsiteX2696" fmla="*/ 1738863 w 1887636"/>
                <a:gd name="connsiteY2696" fmla="*/ 3686701 h 4511377"/>
                <a:gd name="connsiteX2697" fmla="*/ 1739508 w 1887636"/>
                <a:gd name="connsiteY2697" fmla="*/ 3682088 h 4511377"/>
                <a:gd name="connsiteX2698" fmla="*/ 1740103 w 1887636"/>
                <a:gd name="connsiteY2698" fmla="*/ 3674299 h 4511377"/>
                <a:gd name="connsiteX2699" fmla="*/ 1740748 w 1887636"/>
                <a:gd name="connsiteY2699" fmla="*/ 3668495 h 4511377"/>
                <a:gd name="connsiteX2700" fmla="*/ 1741344 w 1887636"/>
                <a:gd name="connsiteY2700" fmla="*/ 3661549 h 4511377"/>
                <a:gd name="connsiteX2701" fmla="*/ 1741989 w 1887636"/>
                <a:gd name="connsiteY2701" fmla="*/ 3657084 h 4511377"/>
                <a:gd name="connsiteX2702" fmla="*/ 1742584 w 1887636"/>
                <a:gd name="connsiteY2702" fmla="*/ 3650040 h 4511377"/>
                <a:gd name="connsiteX2703" fmla="*/ 1743229 w 1887636"/>
                <a:gd name="connsiteY2703" fmla="*/ 3642698 h 4511377"/>
                <a:gd name="connsiteX2704" fmla="*/ 1743824 w 1887636"/>
                <a:gd name="connsiteY2704" fmla="*/ 3639969 h 4511377"/>
                <a:gd name="connsiteX2705" fmla="*/ 1744469 w 1887636"/>
                <a:gd name="connsiteY2705" fmla="*/ 3631833 h 4511377"/>
                <a:gd name="connsiteX2706" fmla="*/ 1745064 w 1887636"/>
                <a:gd name="connsiteY2706" fmla="*/ 3626525 h 4511377"/>
                <a:gd name="connsiteX2707" fmla="*/ 1745709 w 1887636"/>
                <a:gd name="connsiteY2707" fmla="*/ 3620671 h 4511377"/>
                <a:gd name="connsiteX2708" fmla="*/ 1746305 w 1887636"/>
                <a:gd name="connsiteY2708" fmla="*/ 3615214 h 4511377"/>
                <a:gd name="connsiteX2709" fmla="*/ 1746949 w 1887636"/>
                <a:gd name="connsiteY2709" fmla="*/ 3609956 h 4511377"/>
                <a:gd name="connsiteX2710" fmla="*/ 1747545 w 1887636"/>
                <a:gd name="connsiteY2710" fmla="*/ 3603903 h 4511377"/>
                <a:gd name="connsiteX2711" fmla="*/ 1748190 w 1887636"/>
                <a:gd name="connsiteY2711" fmla="*/ 3598049 h 4511377"/>
                <a:gd name="connsiteX2712" fmla="*/ 1748785 w 1887636"/>
                <a:gd name="connsiteY2712" fmla="*/ 3593783 h 4511377"/>
                <a:gd name="connsiteX2713" fmla="*/ 1749380 w 1887636"/>
                <a:gd name="connsiteY2713" fmla="*/ 3587731 h 4511377"/>
                <a:gd name="connsiteX2714" fmla="*/ 1750025 w 1887636"/>
                <a:gd name="connsiteY2714" fmla="*/ 3582075 h 4511377"/>
                <a:gd name="connsiteX2715" fmla="*/ 1750621 w 1887636"/>
                <a:gd name="connsiteY2715" fmla="*/ 3577065 h 4511377"/>
                <a:gd name="connsiteX2716" fmla="*/ 1751265 w 1887636"/>
                <a:gd name="connsiteY2716" fmla="*/ 3570318 h 4511377"/>
                <a:gd name="connsiteX2717" fmla="*/ 1751861 w 1887636"/>
                <a:gd name="connsiteY2717" fmla="*/ 3565952 h 4511377"/>
                <a:gd name="connsiteX2718" fmla="*/ 1752506 w 1887636"/>
                <a:gd name="connsiteY2718" fmla="*/ 3560941 h 4511377"/>
                <a:gd name="connsiteX2719" fmla="*/ 1753101 w 1887636"/>
                <a:gd name="connsiteY2719" fmla="*/ 3556725 h 4511377"/>
                <a:gd name="connsiteX2720" fmla="*/ 1753746 w 1887636"/>
                <a:gd name="connsiteY2720" fmla="*/ 3550623 h 4511377"/>
                <a:gd name="connsiteX2721" fmla="*/ 1754341 w 1887636"/>
                <a:gd name="connsiteY2721" fmla="*/ 3546009 h 4511377"/>
                <a:gd name="connsiteX2722" fmla="*/ 1754986 w 1887636"/>
                <a:gd name="connsiteY2722" fmla="*/ 3540651 h 4511377"/>
                <a:gd name="connsiteX2723" fmla="*/ 1755581 w 1887636"/>
                <a:gd name="connsiteY2723" fmla="*/ 3537030 h 4511377"/>
                <a:gd name="connsiteX2724" fmla="*/ 1756226 w 1887636"/>
                <a:gd name="connsiteY2724" fmla="*/ 3529241 h 4511377"/>
                <a:gd name="connsiteX2725" fmla="*/ 1756822 w 1887636"/>
                <a:gd name="connsiteY2725" fmla="*/ 3526910 h 4511377"/>
                <a:gd name="connsiteX2726" fmla="*/ 1757467 w 1887636"/>
                <a:gd name="connsiteY2726" fmla="*/ 3520460 h 4511377"/>
                <a:gd name="connsiteX2727" fmla="*/ 1758062 w 1887636"/>
                <a:gd name="connsiteY2727" fmla="*/ 3516988 h 4511377"/>
                <a:gd name="connsiteX2728" fmla="*/ 1758707 w 1887636"/>
                <a:gd name="connsiteY2728" fmla="*/ 3512076 h 4511377"/>
                <a:gd name="connsiteX2729" fmla="*/ 1759302 w 1887636"/>
                <a:gd name="connsiteY2729" fmla="*/ 3508505 h 4511377"/>
                <a:gd name="connsiteX2730" fmla="*/ 1759947 w 1887636"/>
                <a:gd name="connsiteY2730" fmla="*/ 3502601 h 4511377"/>
                <a:gd name="connsiteX2731" fmla="*/ 1760542 w 1887636"/>
                <a:gd name="connsiteY2731" fmla="*/ 3498632 h 4511377"/>
                <a:gd name="connsiteX2732" fmla="*/ 1761187 w 1887636"/>
                <a:gd name="connsiteY2732" fmla="*/ 3492778 h 4511377"/>
                <a:gd name="connsiteX2733" fmla="*/ 1761783 w 1887636"/>
                <a:gd name="connsiteY2733" fmla="*/ 3488810 h 4511377"/>
                <a:gd name="connsiteX2734" fmla="*/ 1762427 w 1887636"/>
                <a:gd name="connsiteY2734" fmla="*/ 3482906 h 4511377"/>
                <a:gd name="connsiteX2735" fmla="*/ 1763023 w 1887636"/>
                <a:gd name="connsiteY2735" fmla="*/ 3481765 h 4511377"/>
                <a:gd name="connsiteX2736" fmla="*/ 1763668 w 1887636"/>
                <a:gd name="connsiteY2736" fmla="*/ 3476258 h 4511377"/>
                <a:gd name="connsiteX2737" fmla="*/ 1764263 w 1887636"/>
                <a:gd name="connsiteY2737" fmla="*/ 3473480 h 4511377"/>
                <a:gd name="connsiteX2738" fmla="*/ 1764908 w 1887636"/>
                <a:gd name="connsiteY2738" fmla="*/ 3467626 h 4511377"/>
                <a:gd name="connsiteX2739" fmla="*/ 1765503 w 1887636"/>
                <a:gd name="connsiteY2739" fmla="*/ 3464253 h 4511377"/>
                <a:gd name="connsiteX2740" fmla="*/ 1766148 w 1887636"/>
                <a:gd name="connsiteY2740" fmla="*/ 3461127 h 4511377"/>
                <a:gd name="connsiteX2741" fmla="*/ 1766743 w 1887636"/>
                <a:gd name="connsiteY2741" fmla="*/ 3454579 h 4511377"/>
                <a:gd name="connsiteX2742" fmla="*/ 1767388 w 1887636"/>
                <a:gd name="connsiteY2742" fmla="*/ 3451057 h 4511377"/>
                <a:gd name="connsiteX2743" fmla="*/ 1767984 w 1887636"/>
                <a:gd name="connsiteY2743" fmla="*/ 3447931 h 4511377"/>
                <a:gd name="connsiteX2744" fmla="*/ 1768629 w 1887636"/>
                <a:gd name="connsiteY2744" fmla="*/ 3443516 h 4511377"/>
                <a:gd name="connsiteX2745" fmla="*/ 1769224 w 1887636"/>
                <a:gd name="connsiteY2745" fmla="*/ 3441482 h 4511377"/>
                <a:gd name="connsiteX2746" fmla="*/ 1769869 w 1887636"/>
                <a:gd name="connsiteY2746" fmla="*/ 3435529 h 4511377"/>
                <a:gd name="connsiteX2747" fmla="*/ 1770464 w 1887636"/>
                <a:gd name="connsiteY2747" fmla="*/ 3432850 h 4511377"/>
                <a:gd name="connsiteX2748" fmla="*/ 1771109 w 1887636"/>
                <a:gd name="connsiteY2748" fmla="*/ 3430221 h 4511377"/>
                <a:gd name="connsiteX2749" fmla="*/ 1771705 w 1887636"/>
                <a:gd name="connsiteY2749" fmla="*/ 3425111 h 4511377"/>
                <a:gd name="connsiteX2750" fmla="*/ 1772350 w 1887636"/>
                <a:gd name="connsiteY2750" fmla="*/ 3422135 h 4511377"/>
                <a:gd name="connsiteX2751" fmla="*/ 1772945 w 1887636"/>
                <a:gd name="connsiteY2751" fmla="*/ 3418265 h 4511377"/>
                <a:gd name="connsiteX2752" fmla="*/ 1773590 w 1887636"/>
                <a:gd name="connsiteY2752" fmla="*/ 3413949 h 4511377"/>
                <a:gd name="connsiteX2753" fmla="*/ 1774185 w 1887636"/>
                <a:gd name="connsiteY2753" fmla="*/ 3411220 h 4511377"/>
                <a:gd name="connsiteX2754" fmla="*/ 1774830 w 1887636"/>
                <a:gd name="connsiteY2754" fmla="*/ 3405863 h 4511377"/>
                <a:gd name="connsiteX2755" fmla="*/ 1775425 w 1887636"/>
                <a:gd name="connsiteY2755" fmla="*/ 3402340 h 4511377"/>
                <a:gd name="connsiteX2756" fmla="*/ 1776070 w 1887636"/>
                <a:gd name="connsiteY2756" fmla="*/ 3402092 h 4511377"/>
                <a:gd name="connsiteX2757" fmla="*/ 1776666 w 1887636"/>
                <a:gd name="connsiteY2757" fmla="*/ 3396536 h 4511377"/>
                <a:gd name="connsiteX2758" fmla="*/ 1777310 w 1887636"/>
                <a:gd name="connsiteY2758" fmla="*/ 3394452 h 4511377"/>
                <a:gd name="connsiteX2759" fmla="*/ 1777906 w 1887636"/>
                <a:gd name="connsiteY2759" fmla="*/ 3390384 h 4511377"/>
                <a:gd name="connsiteX2760" fmla="*/ 1778551 w 1887636"/>
                <a:gd name="connsiteY2760" fmla="*/ 3386465 h 4511377"/>
                <a:gd name="connsiteX2761" fmla="*/ 1779146 w 1887636"/>
                <a:gd name="connsiteY2761" fmla="*/ 3384382 h 4511377"/>
                <a:gd name="connsiteX2762" fmla="*/ 1779791 w 1887636"/>
                <a:gd name="connsiteY2762" fmla="*/ 3381852 h 4511377"/>
                <a:gd name="connsiteX2763" fmla="*/ 1780386 w 1887636"/>
                <a:gd name="connsiteY2763" fmla="*/ 3378429 h 4511377"/>
                <a:gd name="connsiteX2764" fmla="*/ 1781031 w 1887636"/>
                <a:gd name="connsiteY2764" fmla="*/ 3373269 h 4511377"/>
                <a:gd name="connsiteX2765" fmla="*/ 1781626 w 1887636"/>
                <a:gd name="connsiteY2765" fmla="*/ 3371334 h 4511377"/>
                <a:gd name="connsiteX2766" fmla="*/ 1782271 w 1887636"/>
                <a:gd name="connsiteY2766" fmla="*/ 3370739 h 4511377"/>
                <a:gd name="connsiteX2767" fmla="*/ 1782867 w 1887636"/>
                <a:gd name="connsiteY2767" fmla="*/ 3366274 h 4511377"/>
                <a:gd name="connsiteX2768" fmla="*/ 1783512 w 1887636"/>
                <a:gd name="connsiteY2768" fmla="*/ 3363844 h 4511377"/>
                <a:gd name="connsiteX2769" fmla="*/ 1784107 w 1887636"/>
                <a:gd name="connsiteY2769" fmla="*/ 3362256 h 4511377"/>
                <a:gd name="connsiteX2770" fmla="*/ 1784752 w 1887636"/>
                <a:gd name="connsiteY2770" fmla="*/ 3356898 h 4511377"/>
                <a:gd name="connsiteX2771" fmla="*/ 1785347 w 1887636"/>
                <a:gd name="connsiteY2771" fmla="*/ 3355013 h 4511377"/>
                <a:gd name="connsiteX2772" fmla="*/ 1785992 w 1887636"/>
                <a:gd name="connsiteY2772" fmla="*/ 3352929 h 4511377"/>
                <a:gd name="connsiteX2773" fmla="*/ 1786587 w 1887636"/>
                <a:gd name="connsiteY2773" fmla="*/ 3351193 h 4511377"/>
                <a:gd name="connsiteX2774" fmla="*/ 1787232 w 1887636"/>
                <a:gd name="connsiteY2774" fmla="*/ 3347671 h 4511377"/>
                <a:gd name="connsiteX2775" fmla="*/ 1787828 w 1887636"/>
                <a:gd name="connsiteY2775" fmla="*/ 3345438 h 4511377"/>
                <a:gd name="connsiteX2776" fmla="*/ 1788472 w 1887636"/>
                <a:gd name="connsiteY2776" fmla="*/ 3342660 h 4511377"/>
                <a:gd name="connsiteX2777" fmla="*/ 1789068 w 1887636"/>
                <a:gd name="connsiteY2777" fmla="*/ 3340775 h 4511377"/>
                <a:gd name="connsiteX2778" fmla="*/ 1789713 w 1887636"/>
                <a:gd name="connsiteY2778" fmla="*/ 3335963 h 4511377"/>
                <a:gd name="connsiteX2779" fmla="*/ 1790308 w 1887636"/>
                <a:gd name="connsiteY2779" fmla="*/ 3334376 h 4511377"/>
                <a:gd name="connsiteX2780" fmla="*/ 1790953 w 1887636"/>
                <a:gd name="connsiteY2780" fmla="*/ 3332639 h 4511377"/>
                <a:gd name="connsiteX2781" fmla="*/ 1791548 w 1887636"/>
                <a:gd name="connsiteY2781" fmla="*/ 3330853 h 4511377"/>
                <a:gd name="connsiteX2782" fmla="*/ 1792193 w 1887636"/>
                <a:gd name="connsiteY2782" fmla="*/ 3327579 h 4511377"/>
                <a:gd name="connsiteX2783" fmla="*/ 1792788 w 1887636"/>
                <a:gd name="connsiteY2783" fmla="*/ 3324652 h 4511377"/>
                <a:gd name="connsiteX2784" fmla="*/ 1793384 w 1887636"/>
                <a:gd name="connsiteY2784" fmla="*/ 3323164 h 4511377"/>
                <a:gd name="connsiteX2785" fmla="*/ 1794029 w 1887636"/>
                <a:gd name="connsiteY2785" fmla="*/ 3321973 h 4511377"/>
                <a:gd name="connsiteX2786" fmla="*/ 1794624 w 1887636"/>
                <a:gd name="connsiteY2786" fmla="*/ 3320237 h 4511377"/>
                <a:gd name="connsiteX2787" fmla="*/ 1795269 w 1887636"/>
                <a:gd name="connsiteY2787" fmla="*/ 3317558 h 4511377"/>
                <a:gd name="connsiteX2788" fmla="*/ 1795864 w 1887636"/>
                <a:gd name="connsiteY2788" fmla="*/ 3314482 h 4511377"/>
                <a:gd name="connsiteX2789" fmla="*/ 1796509 w 1887636"/>
                <a:gd name="connsiteY2789" fmla="*/ 3314036 h 4511377"/>
                <a:gd name="connsiteX2790" fmla="*/ 1797104 w 1887636"/>
                <a:gd name="connsiteY2790" fmla="*/ 3311853 h 4511377"/>
                <a:gd name="connsiteX2791" fmla="*/ 1797749 w 1887636"/>
                <a:gd name="connsiteY2791" fmla="*/ 3309323 h 4511377"/>
                <a:gd name="connsiteX2792" fmla="*/ 1798345 w 1887636"/>
                <a:gd name="connsiteY2792" fmla="*/ 3307189 h 4511377"/>
                <a:gd name="connsiteX2793" fmla="*/ 1798990 w 1887636"/>
                <a:gd name="connsiteY2793" fmla="*/ 3304511 h 4511377"/>
                <a:gd name="connsiteX2794" fmla="*/ 1799585 w 1887636"/>
                <a:gd name="connsiteY2794" fmla="*/ 3303419 h 4511377"/>
                <a:gd name="connsiteX2795" fmla="*/ 1800230 w 1887636"/>
                <a:gd name="connsiteY2795" fmla="*/ 3302080 h 4511377"/>
                <a:gd name="connsiteX2796" fmla="*/ 1800825 w 1887636"/>
                <a:gd name="connsiteY2796" fmla="*/ 3299649 h 4511377"/>
                <a:gd name="connsiteX2797" fmla="*/ 1801470 w 1887636"/>
                <a:gd name="connsiteY2797" fmla="*/ 3298607 h 4511377"/>
                <a:gd name="connsiteX2798" fmla="*/ 1802065 w 1887636"/>
                <a:gd name="connsiteY2798" fmla="*/ 3298012 h 4511377"/>
                <a:gd name="connsiteX2799" fmla="*/ 1802710 w 1887636"/>
                <a:gd name="connsiteY2799" fmla="*/ 3294837 h 4511377"/>
                <a:gd name="connsiteX2800" fmla="*/ 1803306 w 1887636"/>
                <a:gd name="connsiteY2800" fmla="*/ 3292108 h 4511377"/>
                <a:gd name="connsiteX2801" fmla="*/ 1803951 w 1887636"/>
                <a:gd name="connsiteY2801" fmla="*/ 3291215 h 4511377"/>
                <a:gd name="connsiteX2802" fmla="*/ 1804546 w 1887636"/>
                <a:gd name="connsiteY2802" fmla="*/ 3290570 h 4511377"/>
                <a:gd name="connsiteX2803" fmla="*/ 1805191 w 1887636"/>
                <a:gd name="connsiteY2803" fmla="*/ 3289677 h 4511377"/>
                <a:gd name="connsiteX2804" fmla="*/ 1805786 w 1887636"/>
                <a:gd name="connsiteY2804" fmla="*/ 3288785 h 4511377"/>
                <a:gd name="connsiteX2805" fmla="*/ 1806431 w 1887636"/>
                <a:gd name="connsiteY2805" fmla="*/ 3287048 h 4511377"/>
                <a:gd name="connsiteX2806" fmla="*/ 1807026 w 1887636"/>
                <a:gd name="connsiteY2806" fmla="*/ 3285262 h 4511377"/>
                <a:gd name="connsiteX2807" fmla="*/ 1807671 w 1887636"/>
                <a:gd name="connsiteY2807" fmla="*/ 3283923 h 4511377"/>
                <a:gd name="connsiteX2808" fmla="*/ 1808267 w 1887636"/>
                <a:gd name="connsiteY2808" fmla="*/ 3282831 h 4511377"/>
                <a:gd name="connsiteX2809" fmla="*/ 1808912 w 1887636"/>
                <a:gd name="connsiteY2809" fmla="*/ 3281641 h 4511377"/>
                <a:gd name="connsiteX2810" fmla="*/ 1809507 w 1887636"/>
                <a:gd name="connsiteY2810" fmla="*/ 3280797 h 4511377"/>
                <a:gd name="connsiteX2811" fmla="*/ 1810152 w 1887636"/>
                <a:gd name="connsiteY2811" fmla="*/ 3278416 h 4511377"/>
                <a:gd name="connsiteX2812" fmla="*/ 1810747 w 1887636"/>
                <a:gd name="connsiteY2812" fmla="*/ 3277722 h 4511377"/>
                <a:gd name="connsiteX2813" fmla="*/ 1811392 w 1887636"/>
                <a:gd name="connsiteY2813" fmla="*/ 3276630 h 4511377"/>
                <a:gd name="connsiteX2814" fmla="*/ 1811987 w 1887636"/>
                <a:gd name="connsiteY2814" fmla="*/ 3275737 h 4511377"/>
                <a:gd name="connsiteX2815" fmla="*/ 1812632 w 1887636"/>
                <a:gd name="connsiteY2815" fmla="*/ 3274199 h 4511377"/>
                <a:gd name="connsiteX2816" fmla="*/ 1813228 w 1887636"/>
                <a:gd name="connsiteY2816" fmla="*/ 3272661 h 4511377"/>
                <a:gd name="connsiteX2817" fmla="*/ 1813873 w 1887636"/>
                <a:gd name="connsiteY2817" fmla="*/ 3272413 h 4511377"/>
                <a:gd name="connsiteX2818" fmla="*/ 1814468 w 1887636"/>
                <a:gd name="connsiteY2818" fmla="*/ 3271074 h 4511377"/>
                <a:gd name="connsiteX2819" fmla="*/ 1815113 w 1887636"/>
                <a:gd name="connsiteY2819" fmla="*/ 3270677 h 4511377"/>
                <a:gd name="connsiteX2820" fmla="*/ 1815708 w 1887636"/>
                <a:gd name="connsiteY2820" fmla="*/ 3269784 h 4511377"/>
                <a:gd name="connsiteX2821" fmla="*/ 1816353 w 1887636"/>
                <a:gd name="connsiteY2821" fmla="*/ 3269536 h 4511377"/>
                <a:gd name="connsiteX2822" fmla="*/ 1816948 w 1887636"/>
                <a:gd name="connsiteY2822" fmla="*/ 3268643 h 4511377"/>
                <a:gd name="connsiteX2823" fmla="*/ 1817593 w 1887636"/>
                <a:gd name="connsiteY2823" fmla="*/ 3268246 h 4511377"/>
                <a:gd name="connsiteX2824" fmla="*/ 1818189 w 1887636"/>
                <a:gd name="connsiteY2824" fmla="*/ 3268246 h 4511377"/>
                <a:gd name="connsiteX2825" fmla="*/ 1818833 w 1887636"/>
                <a:gd name="connsiteY2825" fmla="*/ 3267403 h 4511377"/>
                <a:gd name="connsiteX2826" fmla="*/ 1819429 w 1887636"/>
                <a:gd name="connsiteY2826" fmla="*/ 3266014 h 4511377"/>
                <a:gd name="connsiteX2827" fmla="*/ 1820074 w 1887636"/>
                <a:gd name="connsiteY2827" fmla="*/ 3265716 h 4511377"/>
                <a:gd name="connsiteX2828" fmla="*/ 1820669 w 1887636"/>
                <a:gd name="connsiteY2828" fmla="*/ 3263831 h 4511377"/>
                <a:gd name="connsiteX2829" fmla="*/ 1821314 w 1887636"/>
                <a:gd name="connsiteY2829" fmla="*/ 3263385 h 4511377"/>
                <a:gd name="connsiteX2830" fmla="*/ 1821909 w 1887636"/>
                <a:gd name="connsiteY2830" fmla="*/ 3262243 h 4511377"/>
                <a:gd name="connsiteX2831" fmla="*/ 1822554 w 1887636"/>
                <a:gd name="connsiteY2831" fmla="*/ 3261350 h 4511377"/>
                <a:gd name="connsiteX2832" fmla="*/ 1823149 w 1887636"/>
                <a:gd name="connsiteY2832" fmla="*/ 3260904 h 4511377"/>
                <a:gd name="connsiteX2833" fmla="*/ 1823794 w 1887636"/>
                <a:gd name="connsiteY2833" fmla="*/ 3260457 h 4511377"/>
                <a:gd name="connsiteX2834" fmla="*/ 1824390 w 1887636"/>
                <a:gd name="connsiteY2834" fmla="*/ 3259564 h 4511377"/>
                <a:gd name="connsiteX2835" fmla="*/ 1825035 w 1887636"/>
                <a:gd name="connsiteY2835" fmla="*/ 3259366 h 4511377"/>
                <a:gd name="connsiteX2836" fmla="*/ 1826870 w 1887636"/>
                <a:gd name="connsiteY2836" fmla="*/ 3259366 h 4511377"/>
                <a:gd name="connsiteX2837" fmla="*/ 1827515 w 1887636"/>
                <a:gd name="connsiteY2837" fmla="*/ 3259168 h 4511377"/>
                <a:gd name="connsiteX2838" fmla="*/ 1828755 w 1887636"/>
                <a:gd name="connsiteY2838" fmla="*/ 3259168 h 4511377"/>
                <a:gd name="connsiteX2839" fmla="*/ 1829351 w 1887636"/>
                <a:gd name="connsiteY2839" fmla="*/ 3258721 h 4511377"/>
                <a:gd name="connsiteX2840" fmla="*/ 1834311 w 1887636"/>
                <a:gd name="connsiteY2840" fmla="*/ 3258721 h 4511377"/>
                <a:gd name="connsiteX2841" fmla="*/ 1834956 w 1887636"/>
                <a:gd name="connsiteY2841" fmla="*/ 3259168 h 4511377"/>
                <a:gd name="connsiteX2842" fmla="*/ 1835552 w 1887636"/>
                <a:gd name="connsiteY2842" fmla="*/ 3258721 h 4511377"/>
                <a:gd name="connsiteX2843" fmla="*/ 1836197 w 1887636"/>
                <a:gd name="connsiteY2843" fmla="*/ 3259168 h 4511377"/>
                <a:gd name="connsiteX2844" fmla="*/ 1837437 w 1887636"/>
                <a:gd name="connsiteY2844" fmla="*/ 3259168 h 4511377"/>
                <a:gd name="connsiteX2845" fmla="*/ 1838032 w 1887636"/>
                <a:gd name="connsiteY2845" fmla="*/ 3259366 h 4511377"/>
                <a:gd name="connsiteX2846" fmla="*/ 1840513 w 1887636"/>
                <a:gd name="connsiteY2846" fmla="*/ 3259366 h 4511377"/>
                <a:gd name="connsiteX2847" fmla="*/ 1841108 w 1887636"/>
                <a:gd name="connsiteY2847" fmla="*/ 3259564 h 4511377"/>
                <a:gd name="connsiteX2848" fmla="*/ 1841753 w 1887636"/>
                <a:gd name="connsiteY2848" fmla="*/ 3259366 h 4511377"/>
                <a:gd name="connsiteX2849" fmla="*/ 1842348 w 1887636"/>
                <a:gd name="connsiteY2849" fmla="*/ 3259564 h 4511377"/>
                <a:gd name="connsiteX2850" fmla="*/ 1842993 w 1887636"/>
                <a:gd name="connsiteY2850" fmla="*/ 3260011 h 4511377"/>
                <a:gd name="connsiteX2851" fmla="*/ 1843588 w 1887636"/>
                <a:gd name="connsiteY2851" fmla="*/ 3260259 h 4511377"/>
                <a:gd name="connsiteX2852" fmla="*/ 1844234 w 1887636"/>
                <a:gd name="connsiteY2852" fmla="*/ 3261797 h 4511377"/>
                <a:gd name="connsiteX2853" fmla="*/ 1844829 w 1887636"/>
                <a:gd name="connsiteY2853" fmla="*/ 3261350 h 4511377"/>
                <a:gd name="connsiteX2854" fmla="*/ 1845474 w 1887636"/>
                <a:gd name="connsiteY2854" fmla="*/ 3262789 h 4511377"/>
                <a:gd name="connsiteX2855" fmla="*/ 1846069 w 1887636"/>
                <a:gd name="connsiteY2855" fmla="*/ 3263583 h 4511377"/>
                <a:gd name="connsiteX2856" fmla="*/ 1846714 w 1887636"/>
                <a:gd name="connsiteY2856" fmla="*/ 3264228 h 4511377"/>
                <a:gd name="connsiteX2857" fmla="*/ 1847309 w 1887636"/>
                <a:gd name="connsiteY2857" fmla="*/ 3265716 h 4511377"/>
                <a:gd name="connsiteX2858" fmla="*/ 1847954 w 1887636"/>
                <a:gd name="connsiteY2858" fmla="*/ 3267403 h 4511377"/>
                <a:gd name="connsiteX2859" fmla="*/ 1848550 w 1887636"/>
                <a:gd name="connsiteY2859" fmla="*/ 3267601 h 4511377"/>
                <a:gd name="connsiteX2860" fmla="*/ 1849194 w 1887636"/>
                <a:gd name="connsiteY2860" fmla="*/ 3268246 h 4511377"/>
                <a:gd name="connsiteX2861" fmla="*/ 1849790 w 1887636"/>
                <a:gd name="connsiteY2861" fmla="*/ 3267800 h 4511377"/>
                <a:gd name="connsiteX2862" fmla="*/ 1850435 w 1887636"/>
                <a:gd name="connsiteY2862" fmla="*/ 3267403 h 4511377"/>
                <a:gd name="connsiteX2863" fmla="*/ 1851030 w 1887636"/>
                <a:gd name="connsiteY2863" fmla="*/ 3269089 h 4511377"/>
                <a:gd name="connsiteX2864" fmla="*/ 1851675 w 1887636"/>
                <a:gd name="connsiteY2864" fmla="*/ 3270231 h 4511377"/>
                <a:gd name="connsiteX2865" fmla="*/ 1852915 w 1887636"/>
                <a:gd name="connsiteY2865" fmla="*/ 3270231 h 4511377"/>
                <a:gd name="connsiteX2866" fmla="*/ 1853510 w 1887636"/>
                <a:gd name="connsiteY2866" fmla="*/ 3271074 h 4511377"/>
                <a:gd name="connsiteX2867" fmla="*/ 1854155 w 1887636"/>
                <a:gd name="connsiteY2867" fmla="*/ 3271520 h 4511377"/>
                <a:gd name="connsiteX2868" fmla="*/ 1854751 w 1887636"/>
                <a:gd name="connsiteY2868" fmla="*/ 3271520 h 4511377"/>
                <a:gd name="connsiteX2869" fmla="*/ 1855396 w 1887636"/>
                <a:gd name="connsiteY2869" fmla="*/ 3272860 h 4511377"/>
                <a:gd name="connsiteX2870" fmla="*/ 1855991 w 1887636"/>
                <a:gd name="connsiteY2870" fmla="*/ 3273306 h 4511377"/>
                <a:gd name="connsiteX2871" fmla="*/ 1856636 w 1887636"/>
                <a:gd name="connsiteY2871" fmla="*/ 3274199 h 4511377"/>
                <a:gd name="connsiteX2872" fmla="*/ 1857231 w 1887636"/>
                <a:gd name="connsiteY2872" fmla="*/ 3274646 h 4511377"/>
                <a:gd name="connsiteX2873" fmla="*/ 1857876 w 1887636"/>
                <a:gd name="connsiteY2873" fmla="*/ 3275539 h 4511377"/>
                <a:gd name="connsiteX2874" fmla="*/ 1858471 w 1887636"/>
                <a:gd name="connsiteY2874" fmla="*/ 3277077 h 4511377"/>
                <a:gd name="connsiteX2875" fmla="*/ 1859116 w 1887636"/>
                <a:gd name="connsiteY2875" fmla="*/ 3277077 h 4511377"/>
                <a:gd name="connsiteX2876" fmla="*/ 1859712 w 1887636"/>
                <a:gd name="connsiteY2876" fmla="*/ 3278317 h 4511377"/>
                <a:gd name="connsiteX2877" fmla="*/ 1860356 w 1887636"/>
                <a:gd name="connsiteY2877" fmla="*/ 3279061 h 4511377"/>
                <a:gd name="connsiteX2878" fmla="*/ 1860952 w 1887636"/>
                <a:gd name="connsiteY2878" fmla="*/ 3281045 h 4511377"/>
                <a:gd name="connsiteX2879" fmla="*/ 1861597 w 1887636"/>
                <a:gd name="connsiteY2879" fmla="*/ 3281244 h 4511377"/>
                <a:gd name="connsiteX2880" fmla="*/ 1862192 w 1887636"/>
                <a:gd name="connsiteY2880" fmla="*/ 3282931 h 4511377"/>
                <a:gd name="connsiteX2881" fmla="*/ 1862837 w 1887636"/>
                <a:gd name="connsiteY2881" fmla="*/ 3283724 h 4511377"/>
                <a:gd name="connsiteX2882" fmla="*/ 1863432 w 1887636"/>
                <a:gd name="connsiteY2882" fmla="*/ 3284816 h 4511377"/>
                <a:gd name="connsiteX2883" fmla="*/ 1864077 w 1887636"/>
                <a:gd name="connsiteY2883" fmla="*/ 3285262 h 4511377"/>
                <a:gd name="connsiteX2884" fmla="*/ 1864672 w 1887636"/>
                <a:gd name="connsiteY2884" fmla="*/ 3286155 h 4511377"/>
                <a:gd name="connsiteX2885" fmla="*/ 1865317 w 1887636"/>
                <a:gd name="connsiteY2885" fmla="*/ 3288586 h 4511377"/>
                <a:gd name="connsiteX2886" fmla="*/ 1865913 w 1887636"/>
                <a:gd name="connsiteY2886" fmla="*/ 3289231 h 4511377"/>
                <a:gd name="connsiteX2887" fmla="*/ 1866558 w 1887636"/>
                <a:gd name="connsiteY2887" fmla="*/ 3290124 h 4511377"/>
                <a:gd name="connsiteX2888" fmla="*/ 1867153 w 1887636"/>
                <a:gd name="connsiteY2888" fmla="*/ 3290570 h 4511377"/>
                <a:gd name="connsiteX2889" fmla="*/ 1867798 w 1887636"/>
                <a:gd name="connsiteY2889" fmla="*/ 3290570 h 4511377"/>
                <a:gd name="connsiteX2890" fmla="*/ 1868393 w 1887636"/>
                <a:gd name="connsiteY2890" fmla="*/ 3291215 h 4511377"/>
                <a:gd name="connsiteX2891" fmla="*/ 1869038 w 1887636"/>
                <a:gd name="connsiteY2891" fmla="*/ 3291463 h 4511377"/>
                <a:gd name="connsiteX2892" fmla="*/ 1869633 w 1887636"/>
                <a:gd name="connsiteY2892" fmla="*/ 3292555 h 4511377"/>
                <a:gd name="connsiteX2893" fmla="*/ 1870278 w 1887636"/>
                <a:gd name="connsiteY2893" fmla="*/ 3294043 h 4511377"/>
                <a:gd name="connsiteX2894" fmla="*/ 1870874 w 1887636"/>
                <a:gd name="connsiteY2894" fmla="*/ 3296772 h 4511377"/>
                <a:gd name="connsiteX2895" fmla="*/ 1871518 w 1887636"/>
                <a:gd name="connsiteY2895" fmla="*/ 3298855 h 4511377"/>
                <a:gd name="connsiteX2896" fmla="*/ 1872114 w 1887636"/>
                <a:gd name="connsiteY2896" fmla="*/ 3299450 h 4511377"/>
                <a:gd name="connsiteX2897" fmla="*/ 1872759 w 1887636"/>
                <a:gd name="connsiteY2897" fmla="*/ 3300542 h 4511377"/>
                <a:gd name="connsiteX2898" fmla="*/ 1873354 w 1887636"/>
                <a:gd name="connsiteY2898" fmla="*/ 3300740 h 4511377"/>
                <a:gd name="connsiteX2899" fmla="*/ 1873999 w 1887636"/>
                <a:gd name="connsiteY2899" fmla="*/ 3302526 h 4511377"/>
                <a:gd name="connsiteX2900" fmla="*/ 1874594 w 1887636"/>
                <a:gd name="connsiteY2900" fmla="*/ 3303419 h 4511377"/>
                <a:gd name="connsiteX2901" fmla="*/ 1875239 w 1887636"/>
                <a:gd name="connsiteY2901" fmla="*/ 3304312 h 4511377"/>
                <a:gd name="connsiteX2902" fmla="*/ 1875834 w 1887636"/>
                <a:gd name="connsiteY2902" fmla="*/ 3305602 h 4511377"/>
                <a:gd name="connsiteX2903" fmla="*/ 1876480 w 1887636"/>
                <a:gd name="connsiteY2903" fmla="*/ 3308033 h 4511377"/>
                <a:gd name="connsiteX2904" fmla="*/ 1877075 w 1887636"/>
                <a:gd name="connsiteY2904" fmla="*/ 3309372 h 4511377"/>
                <a:gd name="connsiteX2905" fmla="*/ 1877720 w 1887636"/>
                <a:gd name="connsiteY2905" fmla="*/ 3311010 h 4511377"/>
                <a:gd name="connsiteX2906" fmla="*/ 1878315 w 1887636"/>
                <a:gd name="connsiteY2906" fmla="*/ 3311853 h 4511377"/>
                <a:gd name="connsiteX2907" fmla="*/ 1878960 w 1887636"/>
                <a:gd name="connsiteY2907" fmla="*/ 3313291 h 4511377"/>
                <a:gd name="connsiteX2908" fmla="*/ 1879555 w 1887636"/>
                <a:gd name="connsiteY2908" fmla="*/ 3314482 h 4511377"/>
                <a:gd name="connsiteX2909" fmla="*/ 1880200 w 1887636"/>
                <a:gd name="connsiteY2909" fmla="*/ 3314929 h 4511377"/>
                <a:gd name="connsiteX2910" fmla="*/ 1880796 w 1887636"/>
                <a:gd name="connsiteY2910" fmla="*/ 3316913 h 4511377"/>
                <a:gd name="connsiteX2911" fmla="*/ 1881441 w 1887636"/>
                <a:gd name="connsiteY2911" fmla="*/ 3318897 h 4511377"/>
                <a:gd name="connsiteX2912" fmla="*/ 1882036 w 1887636"/>
                <a:gd name="connsiteY2912" fmla="*/ 3320435 h 4511377"/>
                <a:gd name="connsiteX2913" fmla="*/ 1882681 w 1887636"/>
                <a:gd name="connsiteY2913" fmla="*/ 3323561 h 4511377"/>
                <a:gd name="connsiteX2914" fmla="*/ 1883276 w 1887636"/>
                <a:gd name="connsiteY2914" fmla="*/ 3321973 h 4511377"/>
                <a:gd name="connsiteX2915" fmla="*/ 1883871 w 1887636"/>
                <a:gd name="connsiteY2915" fmla="*/ 3323164 h 4511377"/>
                <a:gd name="connsiteX2916" fmla="*/ 1884516 w 1887636"/>
                <a:gd name="connsiteY2916" fmla="*/ 3323561 h 4511377"/>
                <a:gd name="connsiteX2917" fmla="*/ 1885112 w 1887636"/>
                <a:gd name="connsiteY2917" fmla="*/ 3325892 h 4511377"/>
                <a:gd name="connsiteX2918" fmla="*/ 1885757 w 1887636"/>
                <a:gd name="connsiteY2918" fmla="*/ 3328819 h 4511377"/>
                <a:gd name="connsiteX2919" fmla="*/ 1886352 w 1887636"/>
                <a:gd name="connsiteY2919" fmla="*/ 3330506 h 4511377"/>
                <a:gd name="connsiteX2920" fmla="*/ 1886997 w 1887636"/>
                <a:gd name="connsiteY2920" fmla="*/ 3330853 h 4511377"/>
                <a:gd name="connsiteX2921" fmla="*/ 1887592 w 1887636"/>
                <a:gd name="connsiteY2921" fmla="*/ 3332193 h 451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</a:cxnLst>
              <a:rect l="l" t="t" r="r" b="b"/>
              <a:pathLst>
                <a:path w="1887636" h="4511377">
                  <a:moveTo>
                    <a:pt x="-45" y="3718600"/>
                  </a:moveTo>
                  <a:lnTo>
                    <a:pt x="551" y="3850908"/>
                  </a:lnTo>
                  <a:lnTo>
                    <a:pt x="1195" y="3978156"/>
                  </a:lnTo>
                  <a:lnTo>
                    <a:pt x="1791" y="4097467"/>
                  </a:lnTo>
                  <a:lnTo>
                    <a:pt x="2436" y="4209187"/>
                  </a:lnTo>
                  <a:lnTo>
                    <a:pt x="3031" y="4300369"/>
                  </a:lnTo>
                  <a:lnTo>
                    <a:pt x="3626" y="4373593"/>
                  </a:lnTo>
                  <a:lnTo>
                    <a:pt x="4271" y="4427419"/>
                  </a:lnTo>
                  <a:lnTo>
                    <a:pt x="4867" y="4462890"/>
                  </a:lnTo>
                  <a:lnTo>
                    <a:pt x="5511" y="4474002"/>
                  </a:lnTo>
                  <a:lnTo>
                    <a:pt x="6107" y="4455101"/>
                  </a:lnTo>
                  <a:lnTo>
                    <a:pt x="6752" y="4406037"/>
                  </a:lnTo>
                  <a:lnTo>
                    <a:pt x="7347" y="4328944"/>
                  </a:lnTo>
                  <a:lnTo>
                    <a:pt x="7992" y="4221391"/>
                  </a:lnTo>
                  <a:lnTo>
                    <a:pt x="8587" y="4090373"/>
                  </a:lnTo>
                  <a:lnTo>
                    <a:pt x="9232" y="3929936"/>
                  </a:lnTo>
                  <a:lnTo>
                    <a:pt x="9827" y="3748217"/>
                  </a:lnTo>
                  <a:lnTo>
                    <a:pt x="10472" y="3545067"/>
                  </a:lnTo>
                  <a:lnTo>
                    <a:pt x="11068" y="3325595"/>
                  </a:lnTo>
                  <a:lnTo>
                    <a:pt x="11713" y="3091538"/>
                  </a:lnTo>
                  <a:lnTo>
                    <a:pt x="12308" y="2847906"/>
                  </a:lnTo>
                  <a:lnTo>
                    <a:pt x="14788" y="1822430"/>
                  </a:lnTo>
                  <a:lnTo>
                    <a:pt x="15433" y="1575872"/>
                  </a:lnTo>
                  <a:lnTo>
                    <a:pt x="16029" y="1335763"/>
                  </a:lnTo>
                  <a:lnTo>
                    <a:pt x="16674" y="1104484"/>
                  </a:lnTo>
                  <a:lnTo>
                    <a:pt x="17269" y="889824"/>
                  </a:lnTo>
                  <a:lnTo>
                    <a:pt x="17914" y="692825"/>
                  </a:lnTo>
                  <a:lnTo>
                    <a:pt x="18509" y="518002"/>
                  </a:lnTo>
                  <a:lnTo>
                    <a:pt x="19154" y="365750"/>
                  </a:lnTo>
                  <a:lnTo>
                    <a:pt x="19749" y="238006"/>
                  </a:lnTo>
                  <a:lnTo>
                    <a:pt x="20394" y="137547"/>
                  </a:lnTo>
                  <a:lnTo>
                    <a:pt x="20990" y="64820"/>
                  </a:lnTo>
                  <a:lnTo>
                    <a:pt x="21635" y="21610"/>
                  </a:lnTo>
                  <a:lnTo>
                    <a:pt x="22230" y="8414"/>
                  </a:lnTo>
                  <a:lnTo>
                    <a:pt x="22875" y="25182"/>
                  </a:lnTo>
                  <a:lnTo>
                    <a:pt x="23470" y="69632"/>
                  </a:lnTo>
                  <a:lnTo>
                    <a:pt x="24115" y="144344"/>
                  </a:lnTo>
                  <a:lnTo>
                    <a:pt x="24710" y="246291"/>
                  </a:lnTo>
                  <a:lnTo>
                    <a:pt x="25355" y="375573"/>
                  </a:lnTo>
                  <a:lnTo>
                    <a:pt x="25951" y="527179"/>
                  </a:lnTo>
                  <a:lnTo>
                    <a:pt x="26595" y="699622"/>
                  </a:lnTo>
                  <a:lnTo>
                    <a:pt x="27191" y="897414"/>
                  </a:lnTo>
                  <a:lnTo>
                    <a:pt x="27836" y="1113562"/>
                  </a:lnTo>
                  <a:lnTo>
                    <a:pt x="28431" y="1342013"/>
                  </a:lnTo>
                  <a:lnTo>
                    <a:pt x="29076" y="1578997"/>
                  </a:lnTo>
                  <a:lnTo>
                    <a:pt x="29671" y="1828185"/>
                  </a:lnTo>
                  <a:lnTo>
                    <a:pt x="30316" y="2082731"/>
                  </a:lnTo>
                  <a:lnTo>
                    <a:pt x="30912" y="2340055"/>
                  </a:lnTo>
                  <a:lnTo>
                    <a:pt x="31556" y="2591872"/>
                  </a:lnTo>
                  <a:lnTo>
                    <a:pt x="32152" y="2840316"/>
                  </a:lnTo>
                  <a:lnTo>
                    <a:pt x="32797" y="3084146"/>
                  </a:lnTo>
                  <a:lnTo>
                    <a:pt x="33392" y="3313291"/>
                  </a:lnTo>
                  <a:lnTo>
                    <a:pt x="34037" y="3531573"/>
                  </a:lnTo>
                  <a:lnTo>
                    <a:pt x="34632" y="3731350"/>
                  </a:lnTo>
                  <a:lnTo>
                    <a:pt x="35277" y="3913366"/>
                  </a:lnTo>
                  <a:lnTo>
                    <a:pt x="35872" y="4075490"/>
                  </a:lnTo>
                  <a:lnTo>
                    <a:pt x="36517" y="4212164"/>
                  </a:lnTo>
                  <a:lnTo>
                    <a:pt x="37113" y="4323884"/>
                  </a:lnTo>
                  <a:lnTo>
                    <a:pt x="37758" y="4408319"/>
                  </a:lnTo>
                  <a:lnTo>
                    <a:pt x="38353" y="4465420"/>
                  </a:lnTo>
                  <a:lnTo>
                    <a:pt x="38998" y="4496426"/>
                  </a:lnTo>
                  <a:lnTo>
                    <a:pt x="39593" y="4494392"/>
                  </a:lnTo>
                  <a:lnTo>
                    <a:pt x="40238" y="4467305"/>
                  </a:lnTo>
                  <a:lnTo>
                    <a:pt x="40833" y="4406682"/>
                  </a:lnTo>
                  <a:lnTo>
                    <a:pt x="41429" y="4322842"/>
                  </a:lnTo>
                  <a:lnTo>
                    <a:pt x="42074" y="4209832"/>
                  </a:lnTo>
                  <a:lnTo>
                    <a:pt x="42669" y="4071918"/>
                  </a:lnTo>
                  <a:lnTo>
                    <a:pt x="43314" y="3910241"/>
                  </a:lnTo>
                  <a:lnTo>
                    <a:pt x="43909" y="3729217"/>
                  </a:lnTo>
                  <a:lnTo>
                    <a:pt x="44554" y="3527802"/>
                  </a:lnTo>
                  <a:lnTo>
                    <a:pt x="45149" y="3310265"/>
                  </a:lnTo>
                  <a:lnTo>
                    <a:pt x="45794" y="3079880"/>
                  </a:lnTo>
                  <a:lnTo>
                    <a:pt x="46390" y="2837290"/>
                  </a:lnTo>
                  <a:lnTo>
                    <a:pt x="48870" y="1846293"/>
                  </a:lnTo>
                  <a:lnTo>
                    <a:pt x="49515" y="1586042"/>
                  </a:lnTo>
                  <a:lnTo>
                    <a:pt x="50110" y="1347718"/>
                  </a:lnTo>
                  <a:lnTo>
                    <a:pt x="50755" y="1123385"/>
                  </a:lnTo>
                  <a:lnTo>
                    <a:pt x="51351" y="913289"/>
                  </a:lnTo>
                  <a:lnTo>
                    <a:pt x="51995" y="719614"/>
                  </a:lnTo>
                  <a:lnTo>
                    <a:pt x="52591" y="545386"/>
                  </a:lnTo>
                  <a:lnTo>
                    <a:pt x="53236" y="393284"/>
                  </a:lnTo>
                  <a:lnTo>
                    <a:pt x="53831" y="264398"/>
                  </a:lnTo>
                  <a:lnTo>
                    <a:pt x="54476" y="161905"/>
                  </a:lnTo>
                  <a:lnTo>
                    <a:pt x="55071" y="84118"/>
                  </a:lnTo>
                  <a:lnTo>
                    <a:pt x="55716" y="35997"/>
                  </a:lnTo>
                  <a:lnTo>
                    <a:pt x="56311" y="13871"/>
                  </a:lnTo>
                  <a:lnTo>
                    <a:pt x="56956" y="18832"/>
                  </a:lnTo>
                  <a:lnTo>
                    <a:pt x="57552" y="52517"/>
                  </a:lnTo>
                  <a:lnTo>
                    <a:pt x="58197" y="112643"/>
                  </a:lnTo>
                  <a:lnTo>
                    <a:pt x="58792" y="201295"/>
                  </a:lnTo>
                  <a:lnTo>
                    <a:pt x="59437" y="312619"/>
                  </a:lnTo>
                  <a:lnTo>
                    <a:pt x="60032" y="447507"/>
                  </a:lnTo>
                  <a:lnTo>
                    <a:pt x="60677" y="604223"/>
                  </a:lnTo>
                  <a:lnTo>
                    <a:pt x="61272" y="783709"/>
                  </a:lnTo>
                  <a:lnTo>
                    <a:pt x="61917" y="979270"/>
                  </a:lnTo>
                  <a:lnTo>
                    <a:pt x="62513" y="1192143"/>
                  </a:lnTo>
                  <a:lnTo>
                    <a:pt x="63158" y="1417469"/>
                  </a:lnTo>
                  <a:lnTo>
                    <a:pt x="63753" y="1654304"/>
                  </a:lnTo>
                  <a:lnTo>
                    <a:pt x="64398" y="1898085"/>
                  </a:lnTo>
                  <a:lnTo>
                    <a:pt x="64993" y="2146132"/>
                  </a:lnTo>
                  <a:lnTo>
                    <a:pt x="65638" y="2398346"/>
                  </a:lnTo>
                  <a:lnTo>
                    <a:pt x="66233" y="2644904"/>
                  </a:lnTo>
                  <a:lnTo>
                    <a:pt x="66878" y="2888338"/>
                  </a:lnTo>
                  <a:lnTo>
                    <a:pt x="67474" y="3123784"/>
                  </a:lnTo>
                  <a:lnTo>
                    <a:pt x="68119" y="3349556"/>
                  </a:lnTo>
                  <a:lnTo>
                    <a:pt x="68714" y="3561735"/>
                  </a:lnTo>
                  <a:lnTo>
                    <a:pt x="69359" y="3758833"/>
                  </a:lnTo>
                  <a:lnTo>
                    <a:pt x="69954" y="3937278"/>
                  </a:lnTo>
                  <a:lnTo>
                    <a:pt x="70599" y="4093647"/>
                  </a:lnTo>
                  <a:lnTo>
                    <a:pt x="71194" y="4227295"/>
                  </a:lnTo>
                  <a:lnTo>
                    <a:pt x="71839" y="4337080"/>
                  </a:lnTo>
                  <a:lnTo>
                    <a:pt x="72435" y="4419482"/>
                  </a:lnTo>
                  <a:lnTo>
                    <a:pt x="73079" y="4475689"/>
                  </a:lnTo>
                  <a:lnTo>
                    <a:pt x="73675" y="4504165"/>
                  </a:lnTo>
                  <a:lnTo>
                    <a:pt x="74320" y="4505950"/>
                  </a:lnTo>
                  <a:lnTo>
                    <a:pt x="74915" y="4478864"/>
                  </a:lnTo>
                  <a:lnTo>
                    <a:pt x="75560" y="4424740"/>
                  </a:lnTo>
                  <a:lnTo>
                    <a:pt x="76155" y="4344026"/>
                  </a:lnTo>
                  <a:lnTo>
                    <a:pt x="76800" y="4234984"/>
                  </a:lnTo>
                  <a:lnTo>
                    <a:pt x="77395" y="4107091"/>
                  </a:lnTo>
                  <a:lnTo>
                    <a:pt x="78040" y="3951516"/>
                  </a:lnTo>
                  <a:lnTo>
                    <a:pt x="78636" y="3777536"/>
                  </a:lnTo>
                  <a:lnTo>
                    <a:pt x="79231" y="3586689"/>
                  </a:lnTo>
                  <a:lnTo>
                    <a:pt x="79876" y="3379073"/>
                  </a:lnTo>
                  <a:lnTo>
                    <a:pt x="80471" y="3159354"/>
                  </a:lnTo>
                  <a:lnTo>
                    <a:pt x="81116" y="2927231"/>
                  </a:lnTo>
                  <a:lnTo>
                    <a:pt x="81711" y="2699475"/>
                  </a:lnTo>
                  <a:lnTo>
                    <a:pt x="83597" y="1910041"/>
                  </a:lnTo>
                  <a:lnTo>
                    <a:pt x="84192" y="1715522"/>
                  </a:lnTo>
                  <a:lnTo>
                    <a:pt x="84837" y="1482755"/>
                  </a:lnTo>
                  <a:lnTo>
                    <a:pt x="85432" y="1257777"/>
                  </a:lnTo>
                  <a:lnTo>
                    <a:pt x="86077" y="1044258"/>
                  </a:lnTo>
                  <a:lnTo>
                    <a:pt x="86672" y="848648"/>
                  </a:lnTo>
                  <a:lnTo>
                    <a:pt x="87317" y="667375"/>
                  </a:lnTo>
                  <a:lnTo>
                    <a:pt x="87913" y="505054"/>
                  </a:lnTo>
                  <a:lnTo>
                    <a:pt x="88558" y="362526"/>
                  </a:lnTo>
                  <a:lnTo>
                    <a:pt x="89153" y="243860"/>
                  </a:lnTo>
                  <a:lnTo>
                    <a:pt x="89798" y="148908"/>
                  </a:lnTo>
                  <a:lnTo>
                    <a:pt x="90393" y="77818"/>
                  </a:lnTo>
                  <a:lnTo>
                    <a:pt x="91038" y="31135"/>
                  </a:lnTo>
                  <a:lnTo>
                    <a:pt x="91633" y="11986"/>
                  </a:lnTo>
                  <a:lnTo>
                    <a:pt x="92278" y="18435"/>
                  </a:lnTo>
                  <a:lnTo>
                    <a:pt x="92874" y="51723"/>
                  </a:lnTo>
                  <a:lnTo>
                    <a:pt x="93519" y="110262"/>
                  </a:lnTo>
                  <a:lnTo>
                    <a:pt x="94114" y="193110"/>
                  </a:lnTo>
                  <a:lnTo>
                    <a:pt x="94759" y="301705"/>
                  </a:lnTo>
                  <a:lnTo>
                    <a:pt x="95354" y="432326"/>
                  </a:lnTo>
                  <a:lnTo>
                    <a:pt x="95999" y="584478"/>
                  </a:lnTo>
                  <a:lnTo>
                    <a:pt x="96594" y="755829"/>
                  </a:lnTo>
                  <a:lnTo>
                    <a:pt x="97239" y="945833"/>
                  </a:lnTo>
                  <a:lnTo>
                    <a:pt x="97835" y="1150571"/>
                  </a:lnTo>
                  <a:lnTo>
                    <a:pt x="98479" y="1368505"/>
                  </a:lnTo>
                  <a:lnTo>
                    <a:pt x="99075" y="1599337"/>
                  </a:lnTo>
                  <a:lnTo>
                    <a:pt x="99720" y="1837710"/>
                  </a:lnTo>
                  <a:lnTo>
                    <a:pt x="100315" y="2080300"/>
                  </a:lnTo>
                  <a:lnTo>
                    <a:pt x="100960" y="2325619"/>
                  </a:lnTo>
                  <a:lnTo>
                    <a:pt x="101555" y="2569201"/>
                  </a:lnTo>
                  <a:lnTo>
                    <a:pt x="102200" y="2809260"/>
                  </a:lnTo>
                  <a:lnTo>
                    <a:pt x="102795" y="3041780"/>
                  </a:lnTo>
                  <a:lnTo>
                    <a:pt x="103440" y="3265666"/>
                  </a:lnTo>
                  <a:lnTo>
                    <a:pt x="104036" y="3477895"/>
                  </a:lnTo>
                  <a:lnTo>
                    <a:pt x="104681" y="3674150"/>
                  </a:lnTo>
                  <a:lnTo>
                    <a:pt x="105276" y="3855621"/>
                  </a:lnTo>
                  <a:lnTo>
                    <a:pt x="105921" y="4016554"/>
                  </a:lnTo>
                  <a:lnTo>
                    <a:pt x="106516" y="4157395"/>
                  </a:lnTo>
                  <a:lnTo>
                    <a:pt x="107161" y="4275465"/>
                  </a:lnTo>
                  <a:lnTo>
                    <a:pt x="107756" y="4371509"/>
                  </a:lnTo>
                  <a:lnTo>
                    <a:pt x="108401" y="4442203"/>
                  </a:lnTo>
                  <a:lnTo>
                    <a:pt x="108997" y="4486801"/>
                  </a:lnTo>
                  <a:lnTo>
                    <a:pt x="109642" y="4505256"/>
                  </a:lnTo>
                  <a:lnTo>
                    <a:pt x="110237" y="4497170"/>
                  </a:lnTo>
                  <a:lnTo>
                    <a:pt x="110882" y="4465122"/>
                  </a:lnTo>
                  <a:lnTo>
                    <a:pt x="111477" y="4406930"/>
                  </a:lnTo>
                  <a:lnTo>
                    <a:pt x="112122" y="4323686"/>
                  </a:lnTo>
                  <a:lnTo>
                    <a:pt x="112717" y="4214644"/>
                  </a:lnTo>
                  <a:lnTo>
                    <a:pt x="113362" y="4087595"/>
                  </a:lnTo>
                  <a:lnTo>
                    <a:pt x="113958" y="3937278"/>
                  </a:lnTo>
                  <a:lnTo>
                    <a:pt x="114602" y="3766820"/>
                  </a:lnTo>
                  <a:lnTo>
                    <a:pt x="115198" y="3581827"/>
                  </a:lnTo>
                  <a:lnTo>
                    <a:pt x="115843" y="3380215"/>
                  </a:lnTo>
                  <a:lnTo>
                    <a:pt x="116438" y="3167291"/>
                  </a:lnTo>
                  <a:lnTo>
                    <a:pt x="117033" y="2941767"/>
                  </a:lnTo>
                  <a:lnTo>
                    <a:pt x="117678" y="2714258"/>
                  </a:lnTo>
                  <a:lnTo>
                    <a:pt x="120159" y="1766620"/>
                  </a:lnTo>
                  <a:lnTo>
                    <a:pt x="120754" y="1537375"/>
                  </a:lnTo>
                  <a:lnTo>
                    <a:pt x="121399" y="1318151"/>
                  </a:lnTo>
                  <a:lnTo>
                    <a:pt x="121994" y="1108105"/>
                  </a:lnTo>
                  <a:lnTo>
                    <a:pt x="122639" y="909122"/>
                  </a:lnTo>
                  <a:lnTo>
                    <a:pt x="123235" y="730082"/>
                  </a:lnTo>
                  <a:lnTo>
                    <a:pt x="123879" y="564039"/>
                  </a:lnTo>
                  <a:lnTo>
                    <a:pt x="124475" y="418188"/>
                  </a:lnTo>
                  <a:lnTo>
                    <a:pt x="125120" y="293569"/>
                  </a:lnTo>
                  <a:lnTo>
                    <a:pt x="125715" y="190133"/>
                  </a:lnTo>
                  <a:lnTo>
                    <a:pt x="126360" y="108476"/>
                  </a:lnTo>
                  <a:lnTo>
                    <a:pt x="126955" y="50532"/>
                  </a:lnTo>
                  <a:lnTo>
                    <a:pt x="127600" y="18435"/>
                  </a:lnTo>
                  <a:lnTo>
                    <a:pt x="128195" y="9307"/>
                  </a:lnTo>
                  <a:lnTo>
                    <a:pt x="128840" y="26621"/>
                  </a:lnTo>
                  <a:lnTo>
                    <a:pt x="129436" y="67846"/>
                  </a:lnTo>
                  <a:lnTo>
                    <a:pt x="130081" y="132388"/>
                  </a:lnTo>
                  <a:lnTo>
                    <a:pt x="130676" y="221784"/>
                  </a:lnTo>
                  <a:lnTo>
                    <a:pt x="131321" y="334149"/>
                  </a:lnTo>
                  <a:lnTo>
                    <a:pt x="131916" y="464225"/>
                  </a:lnTo>
                  <a:lnTo>
                    <a:pt x="132561" y="617468"/>
                  </a:lnTo>
                  <a:lnTo>
                    <a:pt x="133156" y="788869"/>
                  </a:lnTo>
                  <a:lnTo>
                    <a:pt x="133801" y="976888"/>
                  </a:lnTo>
                  <a:lnTo>
                    <a:pt x="134397" y="1176864"/>
                  </a:lnTo>
                  <a:lnTo>
                    <a:pt x="135042" y="1390928"/>
                  </a:lnTo>
                  <a:lnTo>
                    <a:pt x="135637" y="1613377"/>
                  </a:lnTo>
                  <a:lnTo>
                    <a:pt x="136282" y="1844308"/>
                  </a:lnTo>
                  <a:lnTo>
                    <a:pt x="136877" y="2080548"/>
                  </a:lnTo>
                  <a:lnTo>
                    <a:pt x="137522" y="2319368"/>
                  </a:lnTo>
                  <a:lnTo>
                    <a:pt x="138117" y="2556451"/>
                  </a:lnTo>
                  <a:lnTo>
                    <a:pt x="138762" y="2789416"/>
                  </a:lnTo>
                  <a:lnTo>
                    <a:pt x="139358" y="3017074"/>
                  </a:lnTo>
                  <a:lnTo>
                    <a:pt x="140003" y="3234561"/>
                  </a:lnTo>
                  <a:lnTo>
                    <a:pt x="140598" y="3443070"/>
                  </a:lnTo>
                  <a:lnTo>
                    <a:pt x="141243" y="3636794"/>
                  </a:lnTo>
                  <a:lnTo>
                    <a:pt x="141838" y="3817571"/>
                  </a:lnTo>
                  <a:lnTo>
                    <a:pt x="142483" y="3979099"/>
                  </a:lnTo>
                  <a:lnTo>
                    <a:pt x="143078" y="4120932"/>
                  </a:lnTo>
                  <a:lnTo>
                    <a:pt x="143723" y="4241632"/>
                  </a:lnTo>
                  <a:lnTo>
                    <a:pt x="144319" y="4341347"/>
                  </a:lnTo>
                  <a:lnTo>
                    <a:pt x="144963" y="4418092"/>
                  </a:lnTo>
                  <a:lnTo>
                    <a:pt x="145559" y="4470083"/>
                  </a:lnTo>
                  <a:lnTo>
                    <a:pt x="146204" y="4498311"/>
                  </a:lnTo>
                  <a:lnTo>
                    <a:pt x="146799" y="4502329"/>
                  </a:lnTo>
                  <a:lnTo>
                    <a:pt x="147444" y="4482188"/>
                  </a:lnTo>
                  <a:lnTo>
                    <a:pt x="148039" y="4435803"/>
                  </a:lnTo>
                  <a:lnTo>
                    <a:pt x="148684" y="4368979"/>
                  </a:lnTo>
                  <a:lnTo>
                    <a:pt x="149279" y="4278591"/>
                  </a:lnTo>
                  <a:lnTo>
                    <a:pt x="149924" y="4165779"/>
                  </a:lnTo>
                  <a:lnTo>
                    <a:pt x="150520" y="4033917"/>
                  </a:lnTo>
                  <a:lnTo>
                    <a:pt x="151165" y="3881071"/>
                  </a:lnTo>
                  <a:lnTo>
                    <a:pt x="151760" y="3711456"/>
                  </a:lnTo>
                  <a:lnTo>
                    <a:pt x="152405" y="3526761"/>
                  </a:lnTo>
                  <a:lnTo>
                    <a:pt x="153000" y="3328174"/>
                  </a:lnTo>
                  <a:lnTo>
                    <a:pt x="153645" y="3116392"/>
                  </a:lnTo>
                  <a:lnTo>
                    <a:pt x="154240" y="2900641"/>
                  </a:lnTo>
                  <a:lnTo>
                    <a:pt x="154836" y="2692827"/>
                  </a:lnTo>
                  <a:lnTo>
                    <a:pt x="156721" y="1918028"/>
                  </a:lnTo>
                  <a:lnTo>
                    <a:pt x="157316" y="1754912"/>
                  </a:lnTo>
                  <a:lnTo>
                    <a:pt x="157961" y="1534051"/>
                  </a:lnTo>
                  <a:lnTo>
                    <a:pt x="158556" y="1319243"/>
                  </a:lnTo>
                  <a:lnTo>
                    <a:pt x="159201" y="1113116"/>
                  </a:lnTo>
                  <a:lnTo>
                    <a:pt x="159797" y="921028"/>
                  </a:lnTo>
                  <a:lnTo>
                    <a:pt x="160442" y="743278"/>
                  </a:lnTo>
                  <a:lnTo>
                    <a:pt x="161037" y="580906"/>
                  </a:lnTo>
                  <a:lnTo>
                    <a:pt x="161682" y="436741"/>
                  </a:lnTo>
                  <a:lnTo>
                    <a:pt x="162277" y="309692"/>
                  </a:lnTo>
                  <a:lnTo>
                    <a:pt x="162922" y="207248"/>
                  </a:lnTo>
                  <a:lnTo>
                    <a:pt x="163517" y="122466"/>
                  </a:lnTo>
                  <a:lnTo>
                    <a:pt x="164162" y="60851"/>
                  </a:lnTo>
                  <a:lnTo>
                    <a:pt x="164758" y="22255"/>
                  </a:lnTo>
                  <a:lnTo>
                    <a:pt x="165402" y="5686"/>
                  </a:lnTo>
                  <a:lnTo>
                    <a:pt x="165998" y="14466"/>
                  </a:lnTo>
                  <a:lnTo>
                    <a:pt x="166643" y="45720"/>
                  </a:lnTo>
                  <a:lnTo>
                    <a:pt x="167238" y="100092"/>
                  </a:lnTo>
                  <a:lnTo>
                    <a:pt x="167883" y="176987"/>
                  </a:lnTo>
                  <a:lnTo>
                    <a:pt x="168478" y="276205"/>
                  </a:lnTo>
                  <a:lnTo>
                    <a:pt x="169123" y="395913"/>
                  </a:lnTo>
                  <a:lnTo>
                    <a:pt x="169719" y="534918"/>
                  </a:lnTo>
                  <a:lnTo>
                    <a:pt x="170363" y="690146"/>
                  </a:lnTo>
                  <a:lnTo>
                    <a:pt x="170959" y="863382"/>
                  </a:lnTo>
                  <a:lnTo>
                    <a:pt x="171604" y="1049814"/>
                  </a:lnTo>
                  <a:lnTo>
                    <a:pt x="172199" y="1251377"/>
                  </a:lnTo>
                  <a:lnTo>
                    <a:pt x="172844" y="1460084"/>
                  </a:lnTo>
                  <a:lnTo>
                    <a:pt x="173439" y="1677522"/>
                  </a:lnTo>
                  <a:lnTo>
                    <a:pt x="174084" y="1902897"/>
                  </a:lnTo>
                  <a:lnTo>
                    <a:pt x="174679" y="2130604"/>
                  </a:lnTo>
                  <a:lnTo>
                    <a:pt x="175324" y="2360395"/>
                  </a:lnTo>
                  <a:lnTo>
                    <a:pt x="175920" y="2589640"/>
                  </a:lnTo>
                  <a:lnTo>
                    <a:pt x="176565" y="2814519"/>
                  </a:lnTo>
                  <a:lnTo>
                    <a:pt x="177160" y="3034239"/>
                  </a:lnTo>
                  <a:lnTo>
                    <a:pt x="177805" y="3244979"/>
                  </a:lnTo>
                  <a:lnTo>
                    <a:pt x="178400" y="3444955"/>
                  </a:lnTo>
                  <a:lnTo>
                    <a:pt x="179045" y="3633520"/>
                  </a:lnTo>
                  <a:lnTo>
                    <a:pt x="179640" y="3807599"/>
                  </a:lnTo>
                  <a:lnTo>
                    <a:pt x="180285" y="3963571"/>
                  </a:lnTo>
                  <a:lnTo>
                    <a:pt x="180881" y="4103122"/>
                  </a:lnTo>
                  <a:lnTo>
                    <a:pt x="181526" y="4223723"/>
                  </a:lnTo>
                  <a:lnTo>
                    <a:pt x="182121" y="4323884"/>
                  </a:lnTo>
                  <a:lnTo>
                    <a:pt x="182766" y="4402962"/>
                  </a:lnTo>
                  <a:lnTo>
                    <a:pt x="183361" y="4459119"/>
                  </a:lnTo>
                  <a:lnTo>
                    <a:pt x="184006" y="4493796"/>
                  </a:lnTo>
                  <a:lnTo>
                    <a:pt x="184601" y="4505008"/>
                  </a:lnTo>
                  <a:lnTo>
                    <a:pt x="185246" y="4494193"/>
                  </a:lnTo>
                  <a:lnTo>
                    <a:pt x="185842" y="4459516"/>
                  </a:lnTo>
                  <a:lnTo>
                    <a:pt x="186486" y="4401374"/>
                  </a:lnTo>
                  <a:lnTo>
                    <a:pt x="187082" y="4322495"/>
                  </a:lnTo>
                  <a:lnTo>
                    <a:pt x="187727" y="4222880"/>
                  </a:lnTo>
                  <a:lnTo>
                    <a:pt x="188322" y="4100394"/>
                  </a:lnTo>
                  <a:lnTo>
                    <a:pt x="188967" y="3960347"/>
                  </a:lnTo>
                  <a:lnTo>
                    <a:pt x="189562" y="3806409"/>
                  </a:lnTo>
                  <a:lnTo>
                    <a:pt x="190207" y="3634066"/>
                  </a:lnTo>
                  <a:lnTo>
                    <a:pt x="190802" y="3450412"/>
                  </a:lnTo>
                  <a:lnTo>
                    <a:pt x="191398" y="3252718"/>
                  </a:lnTo>
                  <a:lnTo>
                    <a:pt x="192043" y="3047336"/>
                  </a:lnTo>
                  <a:lnTo>
                    <a:pt x="192638" y="2831138"/>
                  </a:lnTo>
                  <a:lnTo>
                    <a:pt x="193283" y="2665790"/>
                  </a:lnTo>
                  <a:lnTo>
                    <a:pt x="195118" y="1902054"/>
                  </a:lnTo>
                  <a:lnTo>
                    <a:pt x="195763" y="1718648"/>
                  </a:lnTo>
                  <a:lnTo>
                    <a:pt x="196359" y="1503740"/>
                  </a:lnTo>
                  <a:lnTo>
                    <a:pt x="197004" y="1295926"/>
                  </a:lnTo>
                  <a:lnTo>
                    <a:pt x="197599" y="1098233"/>
                  </a:lnTo>
                  <a:lnTo>
                    <a:pt x="198244" y="912495"/>
                  </a:lnTo>
                  <a:lnTo>
                    <a:pt x="198839" y="739309"/>
                  </a:lnTo>
                  <a:lnTo>
                    <a:pt x="199484" y="584131"/>
                  </a:lnTo>
                  <a:lnTo>
                    <a:pt x="200079" y="443488"/>
                  </a:lnTo>
                  <a:lnTo>
                    <a:pt x="200724" y="319465"/>
                  </a:lnTo>
                  <a:lnTo>
                    <a:pt x="201320" y="217666"/>
                  </a:lnTo>
                  <a:lnTo>
                    <a:pt x="201965" y="132983"/>
                  </a:lnTo>
                  <a:lnTo>
                    <a:pt x="202560" y="72013"/>
                  </a:lnTo>
                  <a:lnTo>
                    <a:pt x="203205" y="29796"/>
                  </a:lnTo>
                  <a:lnTo>
                    <a:pt x="203800" y="8166"/>
                  </a:lnTo>
                  <a:lnTo>
                    <a:pt x="204445" y="9307"/>
                  </a:lnTo>
                  <a:lnTo>
                    <a:pt x="205040" y="34558"/>
                  </a:lnTo>
                  <a:lnTo>
                    <a:pt x="205685" y="79207"/>
                  </a:lnTo>
                  <a:lnTo>
                    <a:pt x="206281" y="145882"/>
                  </a:lnTo>
                  <a:lnTo>
                    <a:pt x="206926" y="232946"/>
                  </a:lnTo>
                  <a:lnTo>
                    <a:pt x="207521" y="339209"/>
                  </a:lnTo>
                  <a:lnTo>
                    <a:pt x="208166" y="464225"/>
                  </a:lnTo>
                  <a:lnTo>
                    <a:pt x="208761" y="604570"/>
                  </a:lnTo>
                  <a:lnTo>
                    <a:pt x="209406" y="763915"/>
                  </a:lnTo>
                  <a:lnTo>
                    <a:pt x="210001" y="938243"/>
                  </a:lnTo>
                  <a:lnTo>
                    <a:pt x="210646" y="1123881"/>
                  </a:lnTo>
                  <a:lnTo>
                    <a:pt x="211242" y="1321872"/>
                  </a:lnTo>
                  <a:lnTo>
                    <a:pt x="211887" y="1525618"/>
                  </a:lnTo>
                  <a:lnTo>
                    <a:pt x="212482" y="1740327"/>
                  </a:lnTo>
                  <a:lnTo>
                    <a:pt x="213127" y="1958459"/>
                  </a:lnTo>
                  <a:lnTo>
                    <a:pt x="213722" y="2180511"/>
                  </a:lnTo>
                  <a:lnTo>
                    <a:pt x="214367" y="2401422"/>
                  </a:lnTo>
                  <a:lnTo>
                    <a:pt x="214962" y="2623523"/>
                  </a:lnTo>
                  <a:lnTo>
                    <a:pt x="215607" y="2841556"/>
                  </a:lnTo>
                  <a:lnTo>
                    <a:pt x="216203" y="3053934"/>
                  </a:lnTo>
                  <a:lnTo>
                    <a:pt x="216847" y="3257332"/>
                  </a:lnTo>
                  <a:lnTo>
                    <a:pt x="217443" y="3451106"/>
                  </a:lnTo>
                  <a:lnTo>
                    <a:pt x="218088" y="3634909"/>
                  </a:lnTo>
                  <a:lnTo>
                    <a:pt x="218683" y="3802837"/>
                  </a:lnTo>
                  <a:lnTo>
                    <a:pt x="219328" y="3956328"/>
                  </a:lnTo>
                  <a:lnTo>
                    <a:pt x="219923" y="4094937"/>
                  </a:lnTo>
                  <a:lnTo>
                    <a:pt x="220568" y="4213156"/>
                  </a:lnTo>
                  <a:lnTo>
                    <a:pt x="221163" y="4314310"/>
                  </a:lnTo>
                  <a:lnTo>
                    <a:pt x="221808" y="4393982"/>
                  </a:lnTo>
                  <a:lnTo>
                    <a:pt x="222404" y="4450785"/>
                  </a:lnTo>
                  <a:lnTo>
                    <a:pt x="223049" y="4489381"/>
                  </a:lnTo>
                  <a:lnTo>
                    <a:pt x="223644" y="4506348"/>
                  </a:lnTo>
                  <a:lnTo>
                    <a:pt x="224289" y="4501337"/>
                  </a:lnTo>
                  <a:lnTo>
                    <a:pt x="224884" y="4475044"/>
                  </a:lnTo>
                  <a:lnTo>
                    <a:pt x="225529" y="4425782"/>
                  </a:lnTo>
                  <a:lnTo>
                    <a:pt x="226124" y="4357867"/>
                  </a:lnTo>
                  <a:lnTo>
                    <a:pt x="226769" y="4269512"/>
                  </a:lnTo>
                  <a:lnTo>
                    <a:pt x="227365" y="4162951"/>
                  </a:lnTo>
                  <a:lnTo>
                    <a:pt x="227960" y="4037489"/>
                  </a:lnTo>
                  <a:lnTo>
                    <a:pt x="228605" y="3895557"/>
                  </a:lnTo>
                  <a:lnTo>
                    <a:pt x="229200" y="3736410"/>
                  </a:lnTo>
                  <a:lnTo>
                    <a:pt x="229845" y="3564712"/>
                  </a:lnTo>
                  <a:lnTo>
                    <a:pt x="230440" y="3381008"/>
                  </a:lnTo>
                  <a:lnTo>
                    <a:pt x="231085" y="3186341"/>
                  </a:lnTo>
                  <a:lnTo>
                    <a:pt x="231681" y="2983836"/>
                  </a:lnTo>
                  <a:lnTo>
                    <a:pt x="232326" y="2774038"/>
                  </a:lnTo>
                  <a:lnTo>
                    <a:pt x="234806" y="1894116"/>
                  </a:lnTo>
                  <a:lnTo>
                    <a:pt x="235401" y="1694934"/>
                  </a:lnTo>
                  <a:lnTo>
                    <a:pt x="236046" y="1490445"/>
                  </a:lnTo>
                  <a:lnTo>
                    <a:pt x="236642" y="1290618"/>
                  </a:lnTo>
                  <a:lnTo>
                    <a:pt x="237286" y="1099473"/>
                  </a:lnTo>
                  <a:lnTo>
                    <a:pt x="237882" y="919490"/>
                  </a:lnTo>
                  <a:lnTo>
                    <a:pt x="238527" y="752108"/>
                  </a:lnTo>
                  <a:lnTo>
                    <a:pt x="239122" y="598418"/>
                  </a:lnTo>
                  <a:lnTo>
                    <a:pt x="239767" y="461497"/>
                  </a:lnTo>
                  <a:lnTo>
                    <a:pt x="240362" y="339309"/>
                  </a:lnTo>
                  <a:lnTo>
                    <a:pt x="241007" y="235873"/>
                  </a:lnTo>
                  <a:lnTo>
                    <a:pt x="241602" y="149702"/>
                  </a:lnTo>
                  <a:lnTo>
                    <a:pt x="242247" y="83771"/>
                  </a:lnTo>
                  <a:lnTo>
                    <a:pt x="242843" y="36791"/>
                  </a:lnTo>
                  <a:lnTo>
                    <a:pt x="243488" y="10498"/>
                  </a:lnTo>
                  <a:lnTo>
                    <a:pt x="244083" y="3701"/>
                  </a:lnTo>
                  <a:lnTo>
                    <a:pt x="244728" y="18038"/>
                  </a:lnTo>
                  <a:lnTo>
                    <a:pt x="245323" y="52318"/>
                  </a:lnTo>
                  <a:lnTo>
                    <a:pt x="245968" y="107484"/>
                  </a:lnTo>
                  <a:lnTo>
                    <a:pt x="246563" y="180608"/>
                  </a:lnTo>
                  <a:lnTo>
                    <a:pt x="247208" y="273576"/>
                  </a:lnTo>
                  <a:lnTo>
                    <a:pt x="247804" y="384900"/>
                  </a:lnTo>
                  <a:lnTo>
                    <a:pt x="248449" y="510858"/>
                  </a:lnTo>
                  <a:lnTo>
                    <a:pt x="249044" y="655965"/>
                  </a:lnTo>
                  <a:lnTo>
                    <a:pt x="249689" y="814368"/>
                  </a:lnTo>
                  <a:lnTo>
                    <a:pt x="250284" y="986264"/>
                  </a:lnTo>
                  <a:lnTo>
                    <a:pt x="250929" y="1170911"/>
                  </a:lnTo>
                  <a:lnTo>
                    <a:pt x="251524" y="1363494"/>
                  </a:lnTo>
                  <a:lnTo>
                    <a:pt x="252169" y="1564065"/>
                  </a:lnTo>
                  <a:lnTo>
                    <a:pt x="252765" y="1771035"/>
                  </a:lnTo>
                  <a:lnTo>
                    <a:pt x="253410" y="1984256"/>
                  </a:lnTo>
                  <a:lnTo>
                    <a:pt x="254005" y="2198321"/>
                  </a:lnTo>
                  <a:lnTo>
                    <a:pt x="254650" y="2415114"/>
                  </a:lnTo>
                  <a:lnTo>
                    <a:pt x="255245" y="2628682"/>
                  </a:lnTo>
                  <a:lnTo>
                    <a:pt x="255890" y="2839820"/>
                  </a:lnTo>
                  <a:lnTo>
                    <a:pt x="256485" y="3043565"/>
                  </a:lnTo>
                  <a:lnTo>
                    <a:pt x="257130" y="3242251"/>
                  </a:lnTo>
                  <a:lnTo>
                    <a:pt x="257726" y="3429973"/>
                  </a:lnTo>
                  <a:lnTo>
                    <a:pt x="258370" y="3607822"/>
                  </a:lnTo>
                  <a:lnTo>
                    <a:pt x="258966" y="3772178"/>
                  </a:lnTo>
                  <a:lnTo>
                    <a:pt x="259611" y="3923338"/>
                  </a:lnTo>
                  <a:lnTo>
                    <a:pt x="260206" y="4060210"/>
                  </a:lnTo>
                  <a:lnTo>
                    <a:pt x="260851" y="4179471"/>
                  </a:lnTo>
                  <a:lnTo>
                    <a:pt x="261446" y="4282659"/>
                  </a:lnTo>
                  <a:lnTo>
                    <a:pt x="262091" y="4365110"/>
                  </a:lnTo>
                  <a:lnTo>
                    <a:pt x="262686" y="4430048"/>
                  </a:lnTo>
                  <a:lnTo>
                    <a:pt x="263331" y="4475044"/>
                  </a:lnTo>
                  <a:lnTo>
                    <a:pt x="263927" y="4499750"/>
                  </a:lnTo>
                  <a:lnTo>
                    <a:pt x="264522" y="4505554"/>
                  </a:lnTo>
                  <a:lnTo>
                    <a:pt x="265167" y="4491812"/>
                  </a:lnTo>
                  <a:lnTo>
                    <a:pt x="265762" y="4456341"/>
                  </a:lnTo>
                  <a:lnTo>
                    <a:pt x="266407" y="4401374"/>
                  </a:lnTo>
                  <a:lnTo>
                    <a:pt x="267002" y="4327258"/>
                  </a:lnTo>
                  <a:lnTo>
                    <a:pt x="267647" y="4235381"/>
                  </a:lnTo>
                  <a:lnTo>
                    <a:pt x="268243" y="4127679"/>
                  </a:lnTo>
                  <a:lnTo>
                    <a:pt x="268888" y="4001225"/>
                  </a:lnTo>
                  <a:lnTo>
                    <a:pt x="269483" y="3859888"/>
                  </a:lnTo>
                  <a:lnTo>
                    <a:pt x="270128" y="3704114"/>
                  </a:lnTo>
                  <a:lnTo>
                    <a:pt x="270723" y="3537427"/>
                  </a:lnTo>
                  <a:lnTo>
                    <a:pt x="271368" y="3355658"/>
                  </a:lnTo>
                  <a:lnTo>
                    <a:pt x="271963" y="3168829"/>
                  </a:lnTo>
                  <a:lnTo>
                    <a:pt x="272608" y="2971235"/>
                  </a:lnTo>
                  <a:lnTo>
                    <a:pt x="273204" y="2768729"/>
                  </a:lnTo>
                  <a:lnTo>
                    <a:pt x="275684" y="1894116"/>
                  </a:lnTo>
                  <a:lnTo>
                    <a:pt x="276329" y="1727230"/>
                  </a:lnTo>
                  <a:lnTo>
                    <a:pt x="276924" y="1523633"/>
                  </a:lnTo>
                  <a:lnTo>
                    <a:pt x="277569" y="1329512"/>
                  </a:lnTo>
                  <a:lnTo>
                    <a:pt x="278165" y="1143526"/>
                  </a:lnTo>
                  <a:lnTo>
                    <a:pt x="278810" y="967611"/>
                  </a:lnTo>
                  <a:lnTo>
                    <a:pt x="279405" y="800329"/>
                  </a:lnTo>
                  <a:lnTo>
                    <a:pt x="280050" y="649764"/>
                  </a:lnTo>
                  <a:lnTo>
                    <a:pt x="280645" y="509072"/>
                  </a:lnTo>
                  <a:lnTo>
                    <a:pt x="281290" y="385743"/>
                  </a:lnTo>
                  <a:lnTo>
                    <a:pt x="281885" y="277198"/>
                  </a:lnTo>
                  <a:lnTo>
                    <a:pt x="282530" y="185768"/>
                  </a:lnTo>
                  <a:lnTo>
                    <a:pt x="283126" y="112296"/>
                  </a:lnTo>
                  <a:lnTo>
                    <a:pt x="283771" y="57478"/>
                  </a:lnTo>
                  <a:lnTo>
                    <a:pt x="284366" y="20618"/>
                  </a:lnTo>
                  <a:lnTo>
                    <a:pt x="285011" y="3701"/>
                  </a:lnTo>
                  <a:lnTo>
                    <a:pt x="285606" y="5090"/>
                  </a:lnTo>
                  <a:lnTo>
                    <a:pt x="286251" y="25827"/>
                  </a:lnTo>
                  <a:lnTo>
                    <a:pt x="286846" y="65663"/>
                  </a:lnTo>
                  <a:lnTo>
                    <a:pt x="287491" y="122367"/>
                  </a:lnTo>
                  <a:lnTo>
                    <a:pt x="288087" y="198418"/>
                  </a:lnTo>
                  <a:lnTo>
                    <a:pt x="288731" y="289550"/>
                  </a:lnTo>
                  <a:lnTo>
                    <a:pt x="289327" y="400477"/>
                  </a:lnTo>
                  <a:lnTo>
                    <a:pt x="289972" y="525641"/>
                  </a:lnTo>
                  <a:lnTo>
                    <a:pt x="290567" y="667375"/>
                  </a:lnTo>
                  <a:lnTo>
                    <a:pt x="291212" y="821214"/>
                  </a:lnTo>
                  <a:lnTo>
                    <a:pt x="291807" y="986463"/>
                  </a:lnTo>
                  <a:lnTo>
                    <a:pt x="292452" y="1163320"/>
                  </a:lnTo>
                  <a:lnTo>
                    <a:pt x="293047" y="1349356"/>
                  </a:lnTo>
                  <a:lnTo>
                    <a:pt x="293692" y="1543378"/>
                  </a:lnTo>
                  <a:lnTo>
                    <a:pt x="294288" y="1745139"/>
                  </a:lnTo>
                  <a:lnTo>
                    <a:pt x="294933" y="1946950"/>
                  </a:lnTo>
                  <a:lnTo>
                    <a:pt x="295528" y="2153821"/>
                  </a:lnTo>
                  <a:lnTo>
                    <a:pt x="296173" y="2361784"/>
                  </a:lnTo>
                  <a:lnTo>
                    <a:pt x="296768" y="2569002"/>
                  </a:lnTo>
                  <a:lnTo>
                    <a:pt x="297413" y="2774286"/>
                  </a:lnTo>
                  <a:lnTo>
                    <a:pt x="298008" y="2974707"/>
                  </a:lnTo>
                  <a:lnTo>
                    <a:pt x="298653" y="3169028"/>
                  </a:lnTo>
                  <a:lnTo>
                    <a:pt x="299249" y="3354170"/>
                  </a:lnTo>
                  <a:lnTo>
                    <a:pt x="299893" y="3531970"/>
                  </a:lnTo>
                  <a:lnTo>
                    <a:pt x="300489" y="3695730"/>
                  </a:lnTo>
                  <a:lnTo>
                    <a:pt x="301134" y="3851454"/>
                  </a:lnTo>
                  <a:lnTo>
                    <a:pt x="301729" y="3989666"/>
                  </a:lnTo>
                  <a:lnTo>
                    <a:pt x="302324" y="4113540"/>
                  </a:lnTo>
                  <a:lnTo>
                    <a:pt x="302969" y="4223227"/>
                  </a:lnTo>
                  <a:lnTo>
                    <a:pt x="303565" y="4315699"/>
                  </a:lnTo>
                  <a:lnTo>
                    <a:pt x="304210" y="4390410"/>
                  </a:lnTo>
                  <a:lnTo>
                    <a:pt x="304805" y="4448950"/>
                  </a:lnTo>
                  <a:lnTo>
                    <a:pt x="305450" y="4485214"/>
                  </a:lnTo>
                  <a:lnTo>
                    <a:pt x="306045" y="4506745"/>
                  </a:lnTo>
                  <a:lnTo>
                    <a:pt x="306690" y="4507538"/>
                  </a:lnTo>
                  <a:lnTo>
                    <a:pt x="307285" y="4489728"/>
                  </a:lnTo>
                  <a:lnTo>
                    <a:pt x="307930" y="4453960"/>
                  </a:lnTo>
                  <a:lnTo>
                    <a:pt x="308526" y="4399985"/>
                  </a:lnTo>
                  <a:lnTo>
                    <a:pt x="309170" y="4327010"/>
                  </a:lnTo>
                  <a:lnTo>
                    <a:pt x="309766" y="4238655"/>
                  </a:lnTo>
                  <a:lnTo>
                    <a:pt x="310411" y="4133285"/>
                  </a:lnTo>
                  <a:lnTo>
                    <a:pt x="311006" y="4011891"/>
                  </a:lnTo>
                  <a:lnTo>
                    <a:pt x="311651" y="3877301"/>
                  </a:lnTo>
                  <a:lnTo>
                    <a:pt x="312246" y="3730358"/>
                  </a:lnTo>
                  <a:lnTo>
                    <a:pt x="312891" y="3568879"/>
                  </a:lnTo>
                  <a:lnTo>
                    <a:pt x="313486" y="3396735"/>
                  </a:lnTo>
                  <a:lnTo>
                    <a:pt x="314131" y="3217099"/>
                  </a:lnTo>
                  <a:lnTo>
                    <a:pt x="314727" y="3029228"/>
                  </a:lnTo>
                  <a:lnTo>
                    <a:pt x="315372" y="2835801"/>
                  </a:lnTo>
                  <a:lnTo>
                    <a:pt x="315967" y="2674372"/>
                  </a:lnTo>
                  <a:lnTo>
                    <a:pt x="318447" y="1838355"/>
                  </a:lnTo>
                  <a:lnTo>
                    <a:pt x="319092" y="1634957"/>
                  </a:lnTo>
                  <a:lnTo>
                    <a:pt x="319688" y="1443961"/>
                  </a:lnTo>
                  <a:lnTo>
                    <a:pt x="320333" y="1258223"/>
                  </a:lnTo>
                  <a:lnTo>
                    <a:pt x="320928" y="1078786"/>
                  </a:lnTo>
                  <a:lnTo>
                    <a:pt x="321573" y="913934"/>
                  </a:lnTo>
                  <a:lnTo>
                    <a:pt x="322168" y="756375"/>
                  </a:lnTo>
                  <a:lnTo>
                    <a:pt x="322813" y="611019"/>
                  </a:lnTo>
                  <a:lnTo>
                    <a:pt x="323408" y="480150"/>
                  </a:lnTo>
                  <a:lnTo>
                    <a:pt x="324053" y="365006"/>
                  </a:lnTo>
                  <a:lnTo>
                    <a:pt x="324649" y="262067"/>
                  </a:lnTo>
                  <a:lnTo>
                    <a:pt x="325294" y="176987"/>
                  </a:lnTo>
                  <a:lnTo>
                    <a:pt x="325889" y="106492"/>
                  </a:lnTo>
                  <a:lnTo>
                    <a:pt x="326534" y="53906"/>
                  </a:lnTo>
                  <a:lnTo>
                    <a:pt x="327129" y="20023"/>
                  </a:lnTo>
                  <a:lnTo>
                    <a:pt x="327774" y="1915"/>
                  </a:lnTo>
                  <a:lnTo>
                    <a:pt x="328369" y="1518"/>
                  </a:lnTo>
                  <a:lnTo>
                    <a:pt x="329014" y="20519"/>
                  </a:lnTo>
                  <a:lnTo>
                    <a:pt x="329610" y="56684"/>
                  </a:lnTo>
                  <a:lnTo>
                    <a:pt x="330254" y="110213"/>
                  </a:lnTo>
                  <a:lnTo>
                    <a:pt x="330850" y="178326"/>
                  </a:lnTo>
                  <a:lnTo>
                    <a:pt x="331495" y="265043"/>
                  </a:lnTo>
                  <a:lnTo>
                    <a:pt x="332090" y="367784"/>
                  </a:lnTo>
                  <a:lnTo>
                    <a:pt x="332735" y="485061"/>
                  </a:lnTo>
                  <a:lnTo>
                    <a:pt x="333330" y="617072"/>
                  </a:lnTo>
                  <a:lnTo>
                    <a:pt x="333975" y="761981"/>
                  </a:lnTo>
                  <a:lnTo>
                    <a:pt x="334570" y="917357"/>
                  </a:lnTo>
                  <a:lnTo>
                    <a:pt x="335215" y="1083052"/>
                  </a:lnTo>
                  <a:lnTo>
                    <a:pt x="335811" y="1256189"/>
                  </a:lnTo>
                  <a:lnTo>
                    <a:pt x="336456" y="1442968"/>
                  </a:lnTo>
                  <a:lnTo>
                    <a:pt x="337051" y="1633072"/>
                  </a:lnTo>
                  <a:lnTo>
                    <a:pt x="337696" y="1828284"/>
                  </a:lnTo>
                  <a:lnTo>
                    <a:pt x="338291" y="2028508"/>
                  </a:lnTo>
                  <a:lnTo>
                    <a:pt x="338886" y="2228086"/>
                  </a:lnTo>
                  <a:lnTo>
                    <a:pt x="339531" y="2426425"/>
                  </a:lnTo>
                  <a:lnTo>
                    <a:pt x="340127" y="2627095"/>
                  </a:lnTo>
                  <a:lnTo>
                    <a:pt x="340772" y="2821861"/>
                  </a:lnTo>
                  <a:lnTo>
                    <a:pt x="341367" y="3013056"/>
                  </a:lnTo>
                  <a:lnTo>
                    <a:pt x="342012" y="3199537"/>
                  </a:lnTo>
                  <a:lnTo>
                    <a:pt x="342607" y="3377486"/>
                  </a:lnTo>
                  <a:lnTo>
                    <a:pt x="343252" y="3547894"/>
                  </a:lnTo>
                  <a:lnTo>
                    <a:pt x="343847" y="3705801"/>
                  </a:lnTo>
                  <a:lnTo>
                    <a:pt x="344492" y="3852992"/>
                  </a:lnTo>
                  <a:lnTo>
                    <a:pt x="345088" y="3988426"/>
                  </a:lnTo>
                  <a:lnTo>
                    <a:pt x="345733" y="4109572"/>
                  </a:lnTo>
                  <a:lnTo>
                    <a:pt x="346328" y="4215885"/>
                  </a:lnTo>
                  <a:lnTo>
                    <a:pt x="346973" y="4307166"/>
                  </a:lnTo>
                  <a:lnTo>
                    <a:pt x="347568" y="4381630"/>
                  </a:lnTo>
                  <a:lnTo>
                    <a:pt x="348213" y="4439821"/>
                  </a:lnTo>
                  <a:lnTo>
                    <a:pt x="348808" y="4480253"/>
                  </a:lnTo>
                  <a:lnTo>
                    <a:pt x="349453" y="4504165"/>
                  </a:lnTo>
                  <a:lnTo>
                    <a:pt x="350049" y="4511308"/>
                  </a:lnTo>
                  <a:lnTo>
                    <a:pt x="350694" y="4501337"/>
                  </a:lnTo>
                  <a:lnTo>
                    <a:pt x="351289" y="4472514"/>
                  </a:lnTo>
                  <a:lnTo>
                    <a:pt x="351934" y="4425584"/>
                  </a:lnTo>
                  <a:lnTo>
                    <a:pt x="352529" y="4362431"/>
                  </a:lnTo>
                  <a:lnTo>
                    <a:pt x="353174" y="4285090"/>
                  </a:lnTo>
                  <a:lnTo>
                    <a:pt x="353769" y="4191179"/>
                  </a:lnTo>
                  <a:lnTo>
                    <a:pt x="354414" y="4082286"/>
                  </a:lnTo>
                  <a:lnTo>
                    <a:pt x="355010" y="3957618"/>
                  </a:lnTo>
                  <a:lnTo>
                    <a:pt x="355654" y="3822978"/>
                  </a:lnTo>
                  <a:lnTo>
                    <a:pt x="356250" y="3676234"/>
                  </a:lnTo>
                  <a:lnTo>
                    <a:pt x="356895" y="3516888"/>
                  </a:lnTo>
                  <a:lnTo>
                    <a:pt x="357490" y="3349457"/>
                  </a:lnTo>
                  <a:lnTo>
                    <a:pt x="358135" y="3175130"/>
                  </a:lnTo>
                  <a:lnTo>
                    <a:pt x="358730" y="2992170"/>
                  </a:lnTo>
                  <a:lnTo>
                    <a:pt x="359375" y="2802117"/>
                  </a:lnTo>
                  <a:lnTo>
                    <a:pt x="359971" y="2664550"/>
                  </a:lnTo>
                  <a:lnTo>
                    <a:pt x="362451" y="1846293"/>
                  </a:lnTo>
                  <a:lnTo>
                    <a:pt x="363096" y="1641455"/>
                  </a:lnTo>
                  <a:lnTo>
                    <a:pt x="363691" y="1455718"/>
                  </a:lnTo>
                  <a:lnTo>
                    <a:pt x="364336" y="1278414"/>
                  </a:lnTo>
                  <a:lnTo>
                    <a:pt x="364931" y="1105575"/>
                  </a:lnTo>
                  <a:lnTo>
                    <a:pt x="365576" y="941814"/>
                  </a:lnTo>
                  <a:lnTo>
                    <a:pt x="366172" y="788918"/>
                  </a:lnTo>
                  <a:lnTo>
                    <a:pt x="366817" y="646192"/>
                  </a:lnTo>
                  <a:lnTo>
                    <a:pt x="367412" y="515372"/>
                  </a:lnTo>
                  <a:lnTo>
                    <a:pt x="368057" y="398592"/>
                  </a:lnTo>
                  <a:lnTo>
                    <a:pt x="368652" y="295900"/>
                  </a:lnTo>
                  <a:lnTo>
                    <a:pt x="369297" y="206554"/>
                  </a:lnTo>
                  <a:lnTo>
                    <a:pt x="369892" y="134174"/>
                  </a:lnTo>
                  <a:lnTo>
                    <a:pt x="370537" y="76577"/>
                  </a:lnTo>
                  <a:lnTo>
                    <a:pt x="371133" y="34013"/>
                  </a:lnTo>
                  <a:lnTo>
                    <a:pt x="371777" y="9654"/>
                  </a:lnTo>
                  <a:lnTo>
                    <a:pt x="372373" y="-69"/>
                  </a:lnTo>
                  <a:lnTo>
                    <a:pt x="373018" y="8315"/>
                  </a:lnTo>
                  <a:lnTo>
                    <a:pt x="373613" y="32772"/>
                  </a:lnTo>
                  <a:lnTo>
                    <a:pt x="374258" y="73402"/>
                  </a:lnTo>
                  <a:lnTo>
                    <a:pt x="374853" y="131197"/>
                  </a:lnTo>
                  <a:lnTo>
                    <a:pt x="375449" y="202883"/>
                  </a:lnTo>
                  <a:lnTo>
                    <a:pt x="376093" y="289302"/>
                  </a:lnTo>
                  <a:lnTo>
                    <a:pt x="376689" y="390109"/>
                  </a:lnTo>
                  <a:lnTo>
                    <a:pt x="377334" y="505351"/>
                  </a:lnTo>
                  <a:lnTo>
                    <a:pt x="377929" y="633691"/>
                  </a:lnTo>
                  <a:lnTo>
                    <a:pt x="378574" y="775871"/>
                  </a:lnTo>
                  <a:lnTo>
                    <a:pt x="379169" y="926287"/>
                  </a:lnTo>
                  <a:lnTo>
                    <a:pt x="379814" y="1086227"/>
                  </a:lnTo>
                  <a:lnTo>
                    <a:pt x="380410" y="1255743"/>
                  </a:lnTo>
                  <a:lnTo>
                    <a:pt x="381054" y="1431608"/>
                  </a:lnTo>
                  <a:lnTo>
                    <a:pt x="381650" y="1615857"/>
                  </a:lnTo>
                  <a:lnTo>
                    <a:pt x="382295" y="1803083"/>
                  </a:lnTo>
                  <a:lnTo>
                    <a:pt x="382890" y="1993880"/>
                  </a:lnTo>
                  <a:lnTo>
                    <a:pt x="383535" y="2186365"/>
                  </a:lnTo>
                  <a:lnTo>
                    <a:pt x="384130" y="2381578"/>
                  </a:lnTo>
                  <a:lnTo>
                    <a:pt x="384775" y="2574509"/>
                  </a:lnTo>
                  <a:lnTo>
                    <a:pt x="385370" y="2764215"/>
                  </a:lnTo>
                  <a:lnTo>
                    <a:pt x="386015" y="2950945"/>
                  </a:lnTo>
                  <a:lnTo>
                    <a:pt x="386611" y="3131523"/>
                  </a:lnTo>
                  <a:lnTo>
                    <a:pt x="387256" y="3306793"/>
                  </a:lnTo>
                  <a:lnTo>
                    <a:pt x="387851" y="3472786"/>
                  </a:lnTo>
                  <a:lnTo>
                    <a:pt x="388496" y="3630742"/>
                  </a:lnTo>
                  <a:lnTo>
                    <a:pt x="389091" y="3778330"/>
                  </a:lnTo>
                  <a:lnTo>
                    <a:pt x="389736" y="3915450"/>
                  </a:lnTo>
                  <a:lnTo>
                    <a:pt x="390331" y="4038878"/>
                  </a:lnTo>
                  <a:lnTo>
                    <a:pt x="390976" y="4149011"/>
                  </a:lnTo>
                  <a:lnTo>
                    <a:pt x="391572" y="4246990"/>
                  </a:lnTo>
                  <a:lnTo>
                    <a:pt x="392217" y="4329837"/>
                  </a:lnTo>
                  <a:lnTo>
                    <a:pt x="392812" y="4396810"/>
                  </a:lnTo>
                  <a:lnTo>
                    <a:pt x="393457" y="4448553"/>
                  </a:lnTo>
                  <a:lnTo>
                    <a:pt x="394052" y="4484420"/>
                  </a:lnTo>
                  <a:lnTo>
                    <a:pt x="394697" y="4504165"/>
                  </a:lnTo>
                  <a:lnTo>
                    <a:pt x="395292" y="4509225"/>
                  </a:lnTo>
                  <a:lnTo>
                    <a:pt x="395937" y="4497269"/>
                  </a:lnTo>
                  <a:lnTo>
                    <a:pt x="396533" y="4468347"/>
                  </a:lnTo>
                  <a:lnTo>
                    <a:pt x="397178" y="4422458"/>
                  </a:lnTo>
                  <a:lnTo>
                    <a:pt x="397773" y="4364961"/>
                  </a:lnTo>
                  <a:lnTo>
                    <a:pt x="398418" y="4290745"/>
                  </a:lnTo>
                  <a:lnTo>
                    <a:pt x="399013" y="4201647"/>
                  </a:lnTo>
                  <a:lnTo>
                    <a:pt x="399658" y="4098707"/>
                  </a:lnTo>
                  <a:lnTo>
                    <a:pt x="400253" y="3983613"/>
                  </a:lnTo>
                  <a:lnTo>
                    <a:pt x="400898" y="3854431"/>
                  </a:lnTo>
                  <a:lnTo>
                    <a:pt x="401494" y="3714383"/>
                  </a:lnTo>
                  <a:lnTo>
                    <a:pt x="402138" y="3566547"/>
                  </a:lnTo>
                  <a:lnTo>
                    <a:pt x="402734" y="3407648"/>
                  </a:lnTo>
                  <a:lnTo>
                    <a:pt x="403379" y="3241904"/>
                  </a:lnTo>
                  <a:lnTo>
                    <a:pt x="403974" y="3068172"/>
                  </a:lnTo>
                  <a:lnTo>
                    <a:pt x="404619" y="2890868"/>
                  </a:lnTo>
                  <a:lnTo>
                    <a:pt x="405214" y="2712522"/>
                  </a:lnTo>
                  <a:lnTo>
                    <a:pt x="407695" y="1925965"/>
                  </a:lnTo>
                  <a:lnTo>
                    <a:pt x="408340" y="1771879"/>
                  </a:lnTo>
                  <a:lnTo>
                    <a:pt x="408935" y="1590953"/>
                  </a:lnTo>
                  <a:lnTo>
                    <a:pt x="409580" y="1415038"/>
                  </a:lnTo>
                  <a:lnTo>
                    <a:pt x="410175" y="1243886"/>
                  </a:lnTo>
                  <a:lnTo>
                    <a:pt x="410820" y="1077496"/>
                  </a:lnTo>
                  <a:lnTo>
                    <a:pt x="411415" y="923161"/>
                  </a:lnTo>
                  <a:lnTo>
                    <a:pt x="412011" y="776417"/>
                  </a:lnTo>
                  <a:lnTo>
                    <a:pt x="412656" y="641033"/>
                  </a:lnTo>
                  <a:lnTo>
                    <a:pt x="413251" y="516613"/>
                  </a:lnTo>
                  <a:lnTo>
                    <a:pt x="413896" y="404049"/>
                  </a:lnTo>
                  <a:lnTo>
                    <a:pt x="414491" y="305277"/>
                  </a:lnTo>
                  <a:lnTo>
                    <a:pt x="415136" y="219105"/>
                  </a:lnTo>
                  <a:lnTo>
                    <a:pt x="415731" y="147122"/>
                  </a:lnTo>
                  <a:lnTo>
                    <a:pt x="416376" y="88087"/>
                  </a:lnTo>
                  <a:lnTo>
                    <a:pt x="416972" y="44430"/>
                  </a:lnTo>
                  <a:lnTo>
                    <a:pt x="417617" y="15558"/>
                  </a:lnTo>
                  <a:lnTo>
                    <a:pt x="418212" y="2511"/>
                  </a:lnTo>
                  <a:lnTo>
                    <a:pt x="418857" y="4693"/>
                  </a:lnTo>
                  <a:lnTo>
                    <a:pt x="419452" y="21660"/>
                  </a:lnTo>
                  <a:lnTo>
                    <a:pt x="420097" y="53707"/>
                  </a:lnTo>
                  <a:lnTo>
                    <a:pt x="420692" y="103317"/>
                  </a:lnTo>
                  <a:lnTo>
                    <a:pt x="421337" y="164287"/>
                  </a:lnTo>
                  <a:lnTo>
                    <a:pt x="421933" y="241727"/>
                  </a:lnTo>
                  <a:lnTo>
                    <a:pt x="422578" y="332363"/>
                  </a:lnTo>
                  <a:lnTo>
                    <a:pt x="423173" y="435551"/>
                  </a:lnTo>
                  <a:lnTo>
                    <a:pt x="423818" y="552232"/>
                  </a:lnTo>
                  <a:lnTo>
                    <a:pt x="424413" y="677992"/>
                  </a:lnTo>
                  <a:lnTo>
                    <a:pt x="425058" y="816551"/>
                  </a:lnTo>
                  <a:lnTo>
                    <a:pt x="425653" y="963494"/>
                  </a:lnTo>
                  <a:lnTo>
                    <a:pt x="426298" y="1120507"/>
                  </a:lnTo>
                  <a:lnTo>
                    <a:pt x="426894" y="1282432"/>
                  </a:lnTo>
                  <a:lnTo>
                    <a:pt x="427538" y="1454230"/>
                  </a:lnTo>
                  <a:lnTo>
                    <a:pt x="428134" y="1632377"/>
                  </a:lnTo>
                  <a:lnTo>
                    <a:pt x="428779" y="1811268"/>
                  </a:lnTo>
                  <a:lnTo>
                    <a:pt x="429374" y="1994674"/>
                  </a:lnTo>
                  <a:lnTo>
                    <a:pt x="430019" y="2182595"/>
                  </a:lnTo>
                  <a:lnTo>
                    <a:pt x="430614" y="2367538"/>
                  </a:lnTo>
                  <a:lnTo>
                    <a:pt x="431259" y="2551837"/>
                  </a:lnTo>
                  <a:lnTo>
                    <a:pt x="431854" y="2736632"/>
                  </a:lnTo>
                  <a:lnTo>
                    <a:pt x="432499" y="2914283"/>
                  </a:lnTo>
                  <a:lnTo>
                    <a:pt x="433095" y="3089801"/>
                  </a:lnTo>
                  <a:lnTo>
                    <a:pt x="433740" y="3259317"/>
                  </a:lnTo>
                  <a:lnTo>
                    <a:pt x="434335" y="3422333"/>
                  </a:lnTo>
                  <a:lnTo>
                    <a:pt x="434980" y="3576420"/>
                  </a:lnTo>
                  <a:lnTo>
                    <a:pt x="435575" y="3723958"/>
                  </a:lnTo>
                  <a:lnTo>
                    <a:pt x="436220" y="3858995"/>
                  </a:lnTo>
                  <a:lnTo>
                    <a:pt x="436815" y="3982076"/>
                  </a:lnTo>
                  <a:lnTo>
                    <a:pt x="437460" y="4095631"/>
                  </a:lnTo>
                  <a:lnTo>
                    <a:pt x="438056" y="4196190"/>
                  </a:lnTo>
                  <a:lnTo>
                    <a:pt x="438701" y="4282560"/>
                  </a:lnTo>
                  <a:lnTo>
                    <a:pt x="439296" y="4357172"/>
                  </a:lnTo>
                  <a:lnTo>
                    <a:pt x="439941" y="4417993"/>
                  </a:lnTo>
                  <a:lnTo>
                    <a:pt x="440536" y="4461501"/>
                  </a:lnTo>
                  <a:lnTo>
                    <a:pt x="441181" y="4490621"/>
                  </a:lnTo>
                  <a:lnTo>
                    <a:pt x="441776" y="4505653"/>
                  </a:lnTo>
                  <a:lnTo>
                    <a:pt x="442421" y="4506496"/>
                  </a:lnTo>
                  <a:lnTo>
                    <a:pt x="443017" y="4490423"/>
                  </a:lnTo>
                  <a:lnTo>
                    <a:pt x="443661" y="4462691"/>
                  </a:lnTo>
                  <a:lnTo>
                    <a:pt x="444257" y="4418489"/>
                  </a:lnTo>
                  <a:lnTo>
                    <a:pt x="444902" y="4359107"/>
                  </a:lnTo>
                  <a:lnTo>
                    <a:pt x="445497" y="4287818"/>
                  </a:lnTo>
                  <a:lnTo>
                    <a:pt x="446142" y="4201200"/>
                  </a:lnTo>
                  <a:lnTo>
                    <a:pt x="446737" y="4101634"/>
                  </a:lnTo>
                  <a:lnTo>
                    <a:pt x="447382" y="3991352"/>
                  </a:lnTo>
                  <a:lnTo>
                    <a:pt x="447977" y="3869958"/>
                  </a:lnTo>
                  <a:lnTo>
                    <a:pt x="448573" y="3738692"/>
                  </a:lnTo>
                  <a:lnTo>
                    <a:pt x="449218" y="3595966"/>
                  </a:lnTo>
                  <a:lnTo>
                    <a:pt x="449813" y="3446840"/>
                  </a:lnTo>
                  <a:lnTo>
                    <a:pt x="450458" y="3290124"/>
                  </a:lnTo>
                  <a:lnTo>
                    <a:pt x="451053" y="3126115"/>
                  </a:lnTo>
                  <a:lnTo>
                    <a:pt x="451698" y="2956154"/>
                  </a:lnTo>
                  <a:lnTo>
                    <a:pt x="452293" y="2780784"/>
                  </a:lnTo>
                  <a:lnTo>
                    <a:pt x="455419" y="1886129"/>
                  </a:lnTo>
                  <a:lnTo>
                    <a:pt x="456014" y="1718846"/>
                  </a:lnTo>
                  <a:lnTo>
                    <a:pt x="456659" y="1539111"/>
                  </a:lnTo>
                  <a:lnTo>
                    <a:pt x="457254" y="1369745"/>
                  </a:lnTo>
                  <a:lnTo>
                    <a:pt x="457899" y="1208514"/>
                  </a:lnTo>
                  <a:lnTo>
                    <a:pt x="458495" y="1052245"/>
                  </a:lnTo>
                  <a:lnTo>
                    <a:pt x="459140" y="904905"/>
                  </a:lnTo>
                  <a:lnTo>
                    <a:pt x="459735" y="762973"/>
                  </a:lnTo>
                  <a:lnTo>
                    <a:pt x="460380" y="635328"/>
                  </a:lnTo>
                  <a:lnTo>
                    <a:pt x="460975" y="514777"/>
                  </a:lnTo>
                  <a:lnTo>
                    <a:pt x="461620" y="404843"/>
                  </a:lnTo>
                  <a:lnTo>
                    <a:pt x="462215" y="310138"/>
                  </a:lnTo>
                  <a:lnTo>
                    <a:pt x="462860" y="225604"/>
                  </a:lnTo>
                  <a:lnTo>
                    <a:pt x="463456" y="153869"/>
                  </a:lnTo>
                  <a:lnTo>
                    <a:pt x="464101" y="97116"/>
                  </a:lnTo>
                  <a:lnTo>
                    <a:pt x="464696" y="52566"/>
                  </a:lnTo>
                  <a:lnTo>
                    <a:pt x="465341" y="22602"/>
                  </a:lnTo>
                  <a:lnTo>
                    <a:pt x="465936" y="6678"/>
                  </a:lnTo>
                  <a:lnTo>
                    <a:pt x="466581" y="4693"/>
                  </a:lnTo>
                  <a:lnTo>
                    <a:pt x="467176" y="15459"/>
                  </a:lnTo>
                  <a:lnTo>
                    <a:pt x="467821" y="41553"/>
                  </a:lnTo>
                  <a:lnTo>
                    <a:pt x="468417" y="80794"/>
                  </a:lnTo>
                  <a:lnTo>
                    <a:pt x="469061" y="133579"/>
                  </a:lnTo>
                  <a:lnTo>
                    <a:pt x="469657" y="200898"/>
                  </a:lnTo>
                  <a:lnTo>
                    <a:pt x="470302" y="280174"/>
                  </a:lnTo>
                  <a:lnTo>
                    <a:pt x="470897" y="370513"/>
                  </a:lnTo>
                  <a:lnTo>
                    <a:pt x="471542" y="473899"/>
                  </a:lnTo>
                  <a:lnTo>
                    <a:pt x="472137" y="587901"/>
                  </a:lnTo>
                  <a:lnTo>
                    <a:pt x="472782" y="713066"/>
                  </a:lnTo>
                  <a:lnTo>
                    <a:pt x="473377" y="848350"/>
                  </a:lnTo>
                  <a:lnTo>
                    <a:pt x="474022" y="991920"/>
                  </a:lnTo>
                  <a:lnTo>
                    <a:pt x="474618" y="1142732"/>
                  </a:lnTo>
                  <a:lnTo>
                    <a:pt x="475263" y="1300937"/>
                  </a:lnTo>
                  <a:lnTo>
                    <a:pt x="475858" y="1466186"/>
                  </a:lnTo>
                  <a:lnTo>
                    <a:pt x="476503" y="1634957"/>
                  </a:lnTo>
                  <a:lnTo>
                    <a:pt x="477098" y="1807449"/>
                  </a:lnTo>
                  <a:lnTo>
                    <a:pt x="477743" y="1983215"/>
                  </a:lnTo>
                  <a:lnTo>
                    <a:pt x="478338" y="2162701"/>
                  </a:lnTo>
                  <a:lnTo>
                    <a:pt x="478983" y="2341940"/>
                  </a:lnTo>
                  <a:lnTo>
                    <a:pt x="479579" y="2518897"/>
                  </a:lnTo>
                  <a:lnTo>
                    <a:pt x="480224" y="2694613"/>
                  </a:lnTo>
                  <a:lnTo>
                    <a:pt x="480819" y="2869437"/>
                  </a:lnTo>
                  <a:lnTo>
                    <a:pt x="481464" y="3038456"/>
                  </a:lnTo>
                  <a:lnTo>
                    <a:pt x="482059" y="3202117"/>
                  </a:lnTo>
                  <a:lnTo>
                    <a:pt x="482704" y="3360668"/>
                  </a:lnTo>
                  <a:lnTo>
                    <a:pt x="483299" y="3513416"/>
                  </a:lnTo>
                  <a:lnTo>
                    <a:pt x="483944" y="3654654"/>
                  </a:lnTo>
                  <a:lnTo>
                    <a:pt x="484540" y="3791675"/>
                  </a:lnTo>
                  <a:lnTo>
                    <a:pt x="485185" y="3915549"/>
                  </a:lnTo>
                  <a:lnTo>
                    <a:pt x="485780" y="4030693"/>
                  </a:lnTo>
                  <a:lnTo>
                    <a:pt x="486375" y="4133086"/>
                  </a:lnTo>
                  <a:lnTo>
                    <a:pt x="487020" y="4225509"/>
                  </a:lnTo>
                  <a:lnTo>
                    <a:pt x="487615" y="4304735"/>
                  </a:lnTo>
                  <a:lnTo>
                    <a:pt x="488260" y="4370517"/>
                  </a:lnTo>
                  <a:lnTo>
                    <a:pt x="488856" y="4426179"/>
                  </a:lnTo>
                  <a:lnTo>
                    <a:pt x="489501" y="4466710"/>
                  </a:lnTo>
                  <a:lnTo>
                    <a:pt x="490096" y="4493003"/>
                  </a:lnTo>
                  <a:lnTo>
                    <a:pt x="490741" y="4505950"/>
                  </a:lnTo>
                  <a:lnTo>
                    <a:pt x="491336" y="4504959"/>
                  </a:lnTo>
                  <a:lnTo>
                    <a:pt x="491981" y="4489778"/>
                  </a:lnTo>
                  <a:lnTo>
                    <a:pt x="492576" y="4463088"/>
                  </a:lnTo>
                  <a:lnTo>
                    <a:pt x="493221" y="4419283"/>
                  </a:lnTo>
                  <a:lnTo>
                    <a:pt x="493817" y="4362232"/>
                  </a:lnTo>
                  <a:lnTo>
                    <a:pt x="494461" y="4296847"/>
                  </a:lnTo>
                  <a:lnTo>
                    <a:pt x="495057" y="4217373"/>
                  </a:lnTo>
                  <a:lnTo>
                    <a:pt x="495702" y="4126092"/>
                  </a:lnTo>
                  <a:lnTo>
                    <a:pt x="496297" y="4024492"/>
                  </a:lnTo>
                  <a:lnTo>
                    <a:pt x="496942" y="3909993"/>
                  </a:lnTo>
                  <a:lnTo>
                    <a:pt x="497537" y="3787656"/>
                  </a:lnTo>
                  <a:lnTo>
                    <a:pt x="498182" y="3653612"/>
                  </a:lnTo>
                  <a:lnTo>
                    <a:pt x="498778" y="3512275"/>
                  </a:lnTo>
                  <a:lnTo>
                    <a:pt x="499422" y="3364935"/>
                  </a:lnTo>
                  <a:lnTo>
                    <a:pt x="500018" y="3211344"/>
                  </a:lnTo>
                  <a:lnTo>
                    <a:pt x="500663" y="3051106"/>
                  </a:lnTo>
                  <a:lnTo>
                    <a:pt x="501258" y="2888437"/>
                  </a:lnTo>
                  <a:lnTo>
                    <a:pt x="501903" y="2718922"/>
                  </a:lnTo>
                  <a:lnTo>
                    <a:pt x="504979" y="1862267"/>
                  </a:lnTo>
                  <a:lnTo>
                    <a:pt x="505624" y="1694686"/>
                  </a:lnTo>
                  <a:lnTo>
                    <a:pt x="506219" y="1530281"/>
                  </a:lnTo>
                  <a:lnTo>
                    <a:pt x="506864" y="1369398"/>
                  </a:lnTo>
                  <a:lnTo>
                    <a:pt x="507459" y="1214170"/>
                  </a:lnTo>
                  <a:lnTo>
                    <a:pt x="508104" y="1064201"/>
                  </a:lnTo>
                  <a:lnTo>
                    <a:pt x="508699" y="924203"/>
                  </a:lnTo>
                  <a:lnTo>
                    <a:pt x="509344" y="789415"/>
                  </a:lnTo>
                  <a:lnTo>
                    <a:pt x="509940" y="662762"/>
                  </a:lnTo>
                  <a:lnTo>
                    <a:pt x="510584" y="546279"/>
                  </a:lnTo>
                  <a:lnTo>
                    <a:pt x="511180" y="440115"/>
                  </a:lnTo>
                  <a:lnTo>
                    <a:pt x="511825" y="343228"/>
                  </a:lnTo>
                  <a:lnTo>
                    <a:pt x="512420" y="259785"/>
                  </a:lnTo>
                  <a:lnTo>
                    <a:pt x="513065" y="185569"/>
                  </a:lnTo>
                  <a:lnTo>
                    <a:pt x="513660" y="124798"/>
                  </a:lnTo>
                  <a:lnTo>
                    <a:pt x="514305" y="75089"/>
                  </a:lnTo>
                  <a:lnTo>
                    <a:pt x="514901" y="37584"/>
                  </a:lnTo>
                  <a:lnTo>
                    <a:pt x="515546" y="13077"/>
                  </a:lnTo>
                  <a:lnTo>
                    <a:pt x="516141" y="3255"/>
                  </a:lnTo>
                  <a:lnTo>
                    <a:pt x="516786" y="4743"/>
                  </a:lnTo>
                  <a:lnTo>
                    <a:pt x="517381" y="19030"/>
                  </a:lnTo>
                  <a:lnTo>
                    <a:pt x="518026" y="47457"/>
                  </a:lnTo>
                  <a:lnTo>
                    <a:pt x="518621" y="88980"/>
                  </a:lnTo>
                  <a:lnTo>
                    <a:pt x="519266" y="141119"/>
                  </a:lnTo>
                  <a:lnTo>
                    <a:pt x="519862" y="205859"/>
                  </a:lnTo>
                  <a:lnTo>
                    <a:pt x="520506" y="281315"/>
                  </a:lnTo>
                  <a:lnTo>
                    <a:pt x="521102" y="371654"/>
                  </a:lnTo>
                  <a:lnTo>
                    <a:pt x="521747" y="469881"/>
                  </a:lnTo>
                  <a:lnTo>
                    <a:pt x="522342" y="578723"/>
                  </a:lnTo>
                  <a:lnTo>
                    <a:pt x="522937" y="696744"/>
                  </a:lnTo>
                  <a:lnTo>
                    <a:pt x="523582" y="826125"/>
                  </a:lnTo>
                  <a:lnTo>
                    <a:pt x="524178" y="961361"/>
                  </a:lnTo>
                  <a:lnTo>
                    <a:pt x="524822" y="1103492"/>
                  </a:lnTo>
                  <a:lnTo>
                    <a:pt x="525418" y="1255346"/>
                  </a:lnTo>
                  <a:lnTo>
                    <a:pt x="526063" y="1410772"/>
                  </a:lnTo>
                  <a:lnTo>
                    <a:pt x="526658" y="1569472"/>
                  </a:lnTo>
                  <a:lnTo>
                    <a:pt x="527303" y="1735813"/>
                  </a:lnTo>
                  <a:lnTo>
                    <a:pt x="527898" y="1899375"/>
                  </a:lnTo>
                  <a:lnTo>
                    <a:pt x="528543" y="2070626"/>
                  </a:lnTo>
                  <a:lnTo>
                    <a:pt x="529138" y="2240489"/>
                  </a:lnTo>
                  <a:lnTo>
                    <a:pt x="529783" y="2412584"/>
                  </a:lnTo>
                  <a:lnTo>
                    <a:pt x="530379" y="2580759"/>
                  </a:lnTo>
                  <a:lnTo>
                    <a:pt x="531024" y="2749134"/>
                  </a:lnTo>
                  <a:lnTo>
                    <a:pt x="531619" y="2914531"/>
                  </a:lnTo>
                  <a:lnTo>
                    <a:pt x="532264" y="3074273"/>
                  </a:lnTo>
                  <a:lnTo>
                    <a:pt x="532859" y="3232180"/>
                  </a:lnTo>
                  <a:lnTo>
                    <a:pt x="533504" y="3380364"/>
                  </a:lnTo>
                  <a:lnTo>
                    <a:pt x="534099" y="3525669"/>
                  </a:lnTo>
                  <a:lnTo>
                    <a:pt x="534744" y="3662393"/>
                  </a:lnTo>
                  <a:lnTo>
                    <a:pt x="535340" y="3790683"/>
                  </a:lnTo>
                  <a:lnTo>
                    <a:pt x="535985" y="3909199"/>
                  </a:lnTo>
                  <a:lnTo>
                    <a:pt x="536580" y="4019431"/>
                  </a:lnTo>
                  <a:lnTo>
                    <a:pt x="537225" y="4120337"/>
                  </a:lnTo>
                  <a:lnTo>
                    <a:pt x="537820" y="4209336"/>
                  </a:lnTo>
                  <a:lnTo>
                    <a:pt x="538465" y="4288215"/>
                  </a:lnTo>
                  <a:lnTo>
                    <a:pt x="539060" y="4354344"/>
                  </a:lnTo>
                  <a:lnTo>
                    <a:pt x="539705" y="4408915"/>
                  </a:lnTo>
                  <a:lnTo>
                    <a:pt x="540301" y="4451182"/>
                  </a:lnTo>
                  <a:lnTo>
                    <a:pt x="540945" y="4481444"/>
                  </a:lnTo>
                  <a:lnTo>
                    <a:pt x="541541" y="4500146"/>
                  </a:lnTo>
                  <a:lnTo>
                    <a:pt x="542186" y="4504611"/>
                  </a:lnTo>
                  <a:lnTo>
                    <a:pt x="542781" y="4498509"/>
                  </a:lnTo>
                  <a:lnTo>
                    <a:pt x="543426" y="4479658"/>
                  </a:lnTo>
                  <a:lnTo>
                    <a:pt x="544021" y="4446171"/>
                  </a:lnTo>
                  <a:lnTo>
                    <a:pt x="544666" y="4402713"/>
                  </a:lnTo>
                  <a:lnTo>
                    <a:pt x="545261" y="4344819"/>
                  </a:lnTo>
                  <a:lnTo>
                    <a:pt x="545906" y="4277549"/>
                  </a:lnTo>
                  <a:lnTo>
                    <a:pt x="546502" y="4199315"/>
                  </a:lnTo>
                  <a:lnTo>
                    <a:pt x="547147" y="4109175"/>
                  </a:lnTo>
                  <a:lnTo>
                    <a:pt x="547742" y="4008964"/>
                  </a:lnTo>
                  <a:lnTo>
                    <a:pt x="548387" y="3900766"/>
                  </a:lnTo>
                  <a:lnTo>
                    <a:pt x="548982" y="3783390"/>
                  </a:lnTo>
                  <a:lnTo>
                    <a:pt x="549627" y="3657084"/>
                  </a:lnTo>
                  <a:lnTo>
                    <a:pt x="550222" y="3522742"/>
                  </a:lnTo>
                  <a:lnTo>
                    <a:pt x="550867" y="3383340"/>
                  </a:lnTo>
                  <a:lnTo>
                    <a:pt x="551463" y="3235703"/>
                  </a:lnTo>
                  <a:lnTo>
                    <a:pt x="552108" y="3083749"/>
                  </a:lnTo>
                  <a:lnTo>
                    <a:pt x="552703" y="2928968"/>
                  </a:lnTo>
                  <a:lnTo>
                    <a:pt x="553348" y="2768729"/>
                  </a:lnTo>
                  <a:lnTo>
                    <a:pt x="553943" y="2666931"/>
                  </a:lnTo>
                  <a:lnTo>
                    <a:pt x="556424" y="1910041"/>
                  </a:lnTo>
                  <a:lnTo>
                    <a:pt x="557069" y="1788647"/>
                  </a:lnTo>
                  <a:lnTo>
                    <a:pt x="557664" y="1629847"/>
                  </a:lnTo>
                  <a:lnTo>
                    <a:pt x="558309" y="1474371"/>
                  </a:lnTo>
                  <a:lnTo>
                    <a:pt x="558904" y="1323807"/>
                  </a:lnTo>
                  <a:lnTo>
                    <a:pt x="559499" y="1176864"/>
                  </a:lnTo>
                  <a:lnTo>
                    <a:pt x="560144" y="1038305"/>
                  </a:lnTo>
                  <a:lnTo>
                    <a:pt x="560740" y="903070"/>
                  </a:lnTo>
                  <a:lnTo>
                    <a:pt x="561385" y="778699"/>
                  </a:lnTo>
                  <a:lnTo>
                    <a:pt x="561980" y="657751"/>
                  </a:lnTo>
                  <a:lnTo>
                    <a:pt x="562625" y="547668"/>
                  </a:lnTo>
                  <a:lnTo>
                    <a:pt x="563220" y="447655"/>
                  </a:lnTo>
                  <a:lnTo>
                    <a:pt x="563865" y="355630"/>
                  </a:lnTo>
                  <a:lnTo>
                    <a:pt x="564460" y="273427"/>
                  </a:lnTo>
                  <a:lnTo>
                    <a:pt x="565105" y="201742"/>
                  </a:lnTo>
                  <a:lnTo>
                    <a:pt x="565701" y="141119"/>
                  </a:lnTo>
                  <a:lnTo>
                    <a:pt x="566345" y="91361"/>
                  </a:lnTo>
                  <a:lnTo>
                    <a:pt x="566941" y="52219"/>
                  </a:lnTo>
                  <a:lnTo>
                    <a:pt x="567586" y="25629"/>
                  </a:lnTo>
                  <a:lnTo>
                    <a:pt x="568181" y="9307"/>
                  </a:lnTo>
                  <a:lnTo>
                    <a:pt x="568826" y="5289"/>
                  </a:lnTo>
                  <a:lnTo>
                    <a:pt x="569421" y="11986"/>
                  </a:lnTo>
                  <a:lnTo>
                    <a:pt x="570066" y="31482"/>
                  </a:lnTo>
                  <a:lnTo>
                    <a:pt x="570662" y="62786"/>
                  </a:lnTo>
                  <a:lnTo>
                    <a:pt x="571306" y="103863"/>
                  </a:lnTo>
                  <a:lnTo>
                    <a:pt x="571902" y="160467"/>
                  </a:lnTo>
                  <a:lnTo>
                    <a:pt x="572547" y="224413"/>
                  </a:lnTo>
                  <a:lnTo>
                    <a:pt x="573142" y="298778"/>
                  </a:lnTo>
                  <a:lnTo>
                    <a:pt x="573787" y="384949"/>
                  </a:lnTo>
                  <a:lnTo>
                    <a:pt x="574382" y="480150"/>
                  </a:lnTo>
                  <a:lnTo>
                    <a:pt x="575027" y="586711"/>
                  </a:lnTo>
                  <a:lnTo>
                    <a:pt x="575622" y="697538"/>
                  </a:lnTo>
                  <a:lnTo>
                    <a:pt x="576267" y="818734"/>
                  </a:lnTo>
                  <a:lnTo>
                    <a:pt x="576863" y="947172"/>
                  </a:lnTo>
                  <a:lnTo>
                    <a:pt x="577508" y="1083449"/>
                  </a:lnTo>
                  <a:lnTo>
                    <a:pt x="578103" y="1225481"/>
                  </a:lnTo>
                  <a:lnTo>
                    <a:pt x="578748" y="1372672"/>
                  </a:lnTo>
                  <a:lnTo>
                    <a:pt x="579343" y="1523236"/>
                  </a:lnTo>
                  <a:lnTo>
                    <a:pt x="579988" y="1678415"/>
                  </a:lnTo>
                  <a:lnTo>
                    <a:pt x="580583" y="1838157"/>
                  </a:lnTo>
                  <a:lnTo>
                    <a:pt x="581228" y="1999139"/>
                  </a:lnTo>
                  <a:lnTo>
                    <a:pt x="581824" y="2161610"/>
                  </a:lnTo>
                  <a:lnTo>
                    <a:pt x="582468" y="2322543"/>
                  </a:lnTo>
                  <a:lnTo>
                    <a:pt x="583064" y="2486204"/>
                  </a:lnTo>
                  <a:lnTo>
                    <a:pt x="583709" y="2647434"/>
                  </a:lnTo>
                  <a:lnTo>
                    <a:pt x="584304" y="2806135"/>
                  </a:lnTo>
                  <a:lnTo>
                    <a:pt x="584949" y="2961908"/>
                  </a:lnTo>
                  <a:lnTo>
                    <a:pt x="585544" y="3113068"/>
                  </a:lnTo>
                  <a:lnTo>
                    <a:pt x="586189" y="3259217"/>
                  </a:lnTo>
                  <a:lnTo>
                    <a:pt x="586785" y="3402837"/>
                  </a:lnTo>
                  <a:lnTo>
                    <a:pt x="587430" y="3539758"/>
                  </a:lnTo>
                  <a:lnTo>
                    <a:pt x="588025" y="3667949"/>
                  </a:lnTo>
                  <a:lnTo>
                    <a:pt x="588670" y="3791526"/>
                  </a:lnTo>
                  <a:lnTo>
                    <a:pt x="589265" y="3906223"/>
                  </a:lnTo>
                  <a:lnTo>
                    <a:pt x="589910" y="4010799"/>
                  </a:lnTo>
                  <a:lnTo>
                    <a:pt x="590505" y="4105801"/>
                  </a:lnTo>
                  <a:lnTo>
                    <a:pt x="591150" y="4193263"/>
                  </a:lnTo>
                  <a:lnTo>
                    <a:pt x="591746" y="4270703"/>
                  </a:lnTo>
                  <a:lnTo>
                    <a:pt x="592390" y="4336038"/>
                  </a:lnTo>
                  <a:lnTo>
                    <a:pt x="592986" y="4392395"/>
                  </a:lnTo>
                  <a:lnTo>
                    <a:pt x="593631" y="4436597"/>
                  </a:lnTo>
                  <a:lnTo>
                    <a:pt x="594226" y="4470083"/>
                  </a:lnTo>
                  <a:lnTo>
                    <a:pt x="594871" y="4492457"/>
                  </a:lnTo>
                  <a:lnTo>
                    <a:pt x="595466" y="4503768"/>
                  </a:lnTo>
                  <a:lnTo>
                    <a:pt x="596062" y="4503123"/>
                  </a:lnTo>
                  <a:lnTo>
                    <a:pt x="596706" y="4490621"/>
                  </a:lnTo>
                  <a:lnTo>
                    <a:pt x="597302" y="4466660"/>
                  </a:lnTo>
                  <a:lnTo>
                    <a:pt x="597947" y="4433323"/>
                  </a:lnTo>
                  <a:lnTo>
                    <a:pt x="598542" y="4387632"/>
                  </a:lnTo>
                  <a:lnTo>
                    <a:pt x="599187" y="4330582"/>
                  </a:lnTo>
                  <a:lnTo>
                    <a:pt x="599782" y="4265593"/>
                  </a:lnTo>
                  <a:lnTo>
                    <a:pt x="600427" y="4189840"/>
                  </a:lnTo>
                  <a:lnTo>
                    <a:pt x="601022" y="4103718"/>
                  </a:lnTo>
                  <a:lnTo>
                    <a:pt x="601667" y="4008121"/>
                  </a:lnTo>
                  <a:lnTo>
                    <a:pt x="602263" y="3904635"/>
                  </a:lnTo>
                  <a:lnTo>
                    <a:pt x="602908" y="3793014"/>
                  </a:lnTo>
                  <a:lnTo>
                    <a:pt x="603503" y="3673456"/>
                  </a:lnTo>
                  <a:lnTo>
                    <a:pt x="604148" y="3546406"/>
                  </a:lnTo>
                  <a:lnTo>
                    <a:pt x="604743" y="3413155"/>
                  </a:lnTo>
                  <a:lnTo>
                    <a:pt x="605388" y="3276630"/>
                  </a:lnTo>
                  <a:lnTo>
                    <a:pt x="605983" y="3131870"/>
                  </a:lnTo>
                  <a:lnTo>
                    <a:pt x="606628" y="2985820"/>
                  </a:lnTo>
                  <a:lnTo>
                    <a:pt x="607224" y="2835851"/>
                  </a:lnTo>
                  <a:lnTo>
                    <a:pt x="607869" y="2697887"/>
                  </a:lnTo>
                  <a:lnTo>
                    <a:pt x="610944" y="1918028"/>
                  </a:lnTo>
                  <a:lnTo>
                    <a:pt x="611589" y="1750695"/>
                  </a:lnTo>
                  <a:lnTo>
                    <a:pt x="612185" y="1600677"/>
                  </a:lnTo>
                  <a:lnTo>
                    <a:pt x="612829" y="1453932"/>
                  </a:lnTo>
                  <a:lnTo>
                    <a:pt x="613425" y="1310611"/>
                  </a:lnTo>
                  <a:lnTo>
                    <a:pt x="614070" y="1170861"/>
                  </a:lnTo>
                  <a:lnTo>
                    <a:pt x="614665" y="1040091"/>
                  </a:lnTo>
                  <a:lnTo>
                    <a:pt x="615310" y="911553"/>
                  </a:lnTo>
                  <a:lnTo>
                    <a:pt x="615905" y="791250"/>
                  </a:lnTo>
                  <a:lnTo>
                    <a:pt x="616550" y="676603"/>
                  </a:lnTo>
                  <a:lnTo>
                    <a:pt x="617145" y="570935"/>
                  </a:lnTo>
                  <a:lnTo>
                    <a:pt x="617790" y="473552"/>
                  </a:lnTo>
                  <a:lnTo>
                    <a:pt x="618386" y="384156"/>
                  </a:lnTo>
                  <a:lnTo>
                    <a:pt x="619031" y="302995"/>
                  </a:lnTo>
                  <a:lnTo>
                    <a:pt x="619626" y="229970"/>
                  </a:lnTo>
                  <a:lnTo>
                    <a:pt x="620271" y="169049"/>
                  </a:lnTo>
                  <a:lnTo>
                    <a:pt x="620866" y="117257"/>
                  </a:lnTo>
                  <a:lnTo>
                    <a:pt x="621511" y="73601"/>
                  </a:lnTo>
                  <a:lnTo>
                    <a:pt x="622106" y="41553"/>
                  </a:lnTo>
                  <a:lnTo>
                    <a:pt x="622751" y="19725"/>
                  </a:lnTo>
                  <a:lnTo>
                    <a:pt x="623347" y="8116"/>
                  </a:lnTo>
                  <a:lnTo>
                    <a:pt x="623992" y="7471"/>
                  </a:lnTo>
                  <a:lnTo>
                    <a:pt x="624587" y="17493"/>
                  </a:lnTo>
                  <a:lnTo>
                    <a:pt x="625232" y="36989"/>
                  </a:lnTo>
                  <a:lnTo>
                    <a:pt x="625827" y="67945"/>
                  </a:lnTo>
                  <a:lnTo>
                    <a:pt x="626472" y="109270"/>
                  </a:lnTo>
                  <a:lnTo>
                    <a:pt x="627067" y="160715"/>
                  </a:lnTo>
                  <a:lnTo>
                    <a:pt x="627712" y="222131"/>
                  </a:lnTo>
                  <a:lnTo>
                    <a:pt x="628308" y="292527"/>
                  </a:lnTo>
                  <a:lnTo>
                    <a:pt x="628953" y="371803"/>
                  </a:lnTo>
                  <a:lnTo>
                    <a:pt x="629548" y="459661"/>
                  </a:lnTo>
                  <a:lnTo>
                    <a:pt x="630193" y="557838"/>
                  </a:lnTo>
                  <a:lnTo>
                    <a:pt x="630788" y="662414"/>
                  </a:lnTo>
                  <a:lnTo>
                    <a:pt x="631433" y="774532"/>
                  </a:lnTo>
                  <a:lnTo>
                    <a:pt x="632028" y="894785"/>
                  </a:lnTo>
                  <a:lnTo>
                    <a:pt x="632624" y="1019056"/>
                  </a:lnTo>
                  <a:lnTo>
                    <a:pt x="633269" y="1151960"/>
                  </a:lnTo>
                  <a:lnTo>
                    <a:pt x="633864" y="1288386"/>
                  </a:lnTo>
                  <a:lnTo>
                    <a:pt x="634509" y="1429078"/>
                  </a:lnTo>
                  <a:lnTo>
                    <a:pt x="635104" y="1574036"/>
                  </a:lnTo>
                  <a:lnTo>
                    <a:pt x="635749" y="1720632"/>
                  </a:lnTo>
                  <a:lnTo>
                    <a:pt x="636344" y="1873975"/>
                  </a:lnTo>
                  <a:lnTo>
                    <a:pt x="636989" y="2026623"/>
                  </a:lnTo>
                  <a:lnTo>
                    <a:pt x="637585" y="2179717"/>
                  </a:lnTo>
                  <a:lnTo>
                    <a:pt x="638229" y="2336285"/>
                  </a:lnTo>
                  <a:lnTo>
                    <a:pt x="638825" y="2487444"/>
                  </a:lnTo>
                  <a:lnTo>
                    <a:pt x="639470" y="2640638"/>
                  </a:lnTo>
                  <a:lnTo>
                    <a:pt x="640065" y="2791798"/>
                  </a:lnTo>
                  <a:lnTo>
                    <a:pt x="640710" y="2941172"/>
                  </a:lnTo>
                  <a:lnTo>
                    <a:pt x="641305" y="3087767"/>
                  </a:lnTo>
                  <a:lnTo>
                    <a:pt x="641950" y="3229204"/>
                  </a:lnTo>
                  <a:lnTo>
                    <a:pt x="642545" y="3364836"/>
                  </a:lnTo>
                  <a:lnTo>
                    <a:pt x="643190" y="3496102"/>
                  </a:lnTo>
                  <a:lnTo>
                    <a:pt x="643786" y="3618588"/>
                  </a:lnTo>
                  <a:lnTo>
                    <a:pt x="644431" y="3739486"/>
                  </a:lnTo>
                  <a:lnTo>
                    <a:pt x="645026" y="3849619"/>
                  </a:lnTo>
                  <a:lnTo>
                    <a:pt x="645671" y="3954790"/>
                  </a:lnTo>
                  <a:lnTo>
                    <a:pt x="646266" y="4051628"/>
                  </a:lnTo>
                  <a:lnTo>
                    <a:pt x="646911" y="4140429"/>
                  </a:lnTo>
                  <a:lnTo>
                    <a:pt x="647506" y="4218712"/>
                  </a:lnTo>
                  <a:lnTo>
                    <a:pt x="648151" y="4288413"/>
                  </a:lnTo>
                  <a:lnTo>
                    <a:pt x="648747" y="4349582"/>
                  </a:lnTo>
                  <a:lnTo>
                    <a:pt x="649392" y="4400183"/>
                  </a:lnTo>
                  <a:lnTo>
                    <a:pt x="649987" y="4441211"/>
                  </a:lnTo>
                  <a:lnTo>
                    <a:pt x="650632" y="4471274"/>
                  </a:lnTo>
                  <a:lnTo>
                    <a:pt x="651227" y="4492606"/>
                  </a:lnTo>
                  <a:lnTo>
                    <a:pt x="651872" y="4502329"/>
                  </a:lnTo>
                  <a:lnTo>
                    <a:pt x="652467" y="4501337"/>
                  </a:lnTo>
                  <a:lnTo>
                    <a:pt x="653112" y="4490423"/>
                  </a:lnTo>
                  <a:lnTo>
                    <a:pt x="653708" y="4471869"/>
                  </a:lnTo>
                  <a:lnTo>
                    <a:pt x="654352" y="4440020"/>
                  </a:lnTo>
                  <a:lnTo>
                    <a:pt x="654948" y="4401573"/>
                  </a:lnTo>
                  <a:lnTo>
                    <a:pt x="655593" y="4350376"/>
                  </a:lnTo>
                  <a:lnTo>
                    <a:pt x="656188" y="4290348"/>
                  </a:lnTo>
                  <a:lnTo>
                    <a:pt x="656833" y="4222185"/>
                  </a:lnTo>
                  <a:lnTo>
                    <a:pt x="657428" y="4145439"/>
                  </a:lnTo>
                  <a:lnTo>
                    <a:pt x="658073" y="4061550"/>
                  </a:lnTo>
                  <a:lnTo>
                    <a:pt x="658668" y="3966002"/>
                  </a:lnTo>
                  <a:lnTo>
                    <a:pt x="659314" y="3864700"/>
                  </a:lnTo>
                  <a:lnTo>
                    <a:pt x="659909" y="3756303"/>
                  </a:lnTo>
                  <a:lnTo>
                    <a:pt x="660554" y="3641011"/>
                  </a:lnTo>
                  <a:lnTo>
                    <a:pt x="661149" y="3520956"/>
                  </a:lnTo>
                  <a:lnTo>
                    <a:pt x="661794" y="3395445"/>
                  </a:lnTo>
                  <a:lnTo>
                    <a:pt x="662389" y="3265766"/>
                  </a:lnTo>
                  <a:lnTo>
                    <a:pt x="663034" y="3128546"/>
                  </a:lnTo>
                  <a:lnTo>
                    <a:pt x="663630" y="2987606"/>
                  </a:lnTo>
                  <a:lnTo>
                    <a:pt x="664274" y="2845971"/>
                  </a:lnTo>
                  <a:lnTo>
                    <a:pt x="664870" y="2708752"/>
                  </a:lnTo>
                  <a:lnTo>
                    <a:pt x="667995" y="1941890"/>
                  </a:lnTo>
                  <a:lnTo>
                    <a:pt x="668590" y="1819702"/>
                  </a:lnTo>
                  <a:lnTo>
                    <a:pt x="669235" y="1674992"/>
                  </a:lnTo>
                  <a:lnTo>
                    <a:pt x="669831" y="1536036"/>
                  </a:lnTo>
                  <a:lnTo>
                    <a:pt x="670426" y="1400354"/>
                  </a:lnTo>
                  <a:lnTo>
                    <a:pt x="671071" y="1265367"/>
                  </a:lnTo>
                  <a:lnTo>
                    <a:pt x="671666" y="1135341"/>
                  </a:lnTo>
                  <a:lnTo>
                    <a:pt x="672311" y="1010573"/>
                  </a:lnTo>
                  <a:lnTo>
                    <a:pt x="672906" y="890469"/>
                  </a:lnTo>
                  <a:lnTo>
                    <a:pt x="673551" y="779145"/>
                  </a:lnTo>
                  <a:lnTo>
                    <a:pt x="674147" y="672138"/>
                  </a:lnTo>
                  <a:lnTo>
                    <a:pt x="674792" y="572423"/>
                  </a:lnTo>
                  <a:lnTo>
                    <a:pt x="675387" y="479753"/>
                  </a:lnTo>
                  <a:lnTo>
                    <a:pt x="676032" y="393879"/>
                  </a:lnTo>
                  <a:lnTo>
                    <a:pt x="676627" y="316240"/>
                  </a:lnTo>
                  <a:lnTo>
                    <a:pt x="677272" y="246093"/>
                  </a:lnTo>
                  <a:lnTo>
                    <a:pt x="677867" y="184974"/>
                  </a:lnTo>
                  <a:lnTo>
                    <a:pt x="678512" y="134620"/>
                  </a:lnTo>
                  <a:lnTo>
                    <a:pt x="679108" y="90617"/>
                  </a:lnTo>
                  <a:lnTo>
                    <a:pt x="679753" y="55593"/>
                  </a:lnTo>
                  <a:lnTo>
                    <a:pt x="680348" y="30391"/>
                  </a:lnTo>
                  <a:lnTo>
                    <a:pt x="680993" y="14814"/>
                  </a:lnTo>
                  <a:lnTo>
                    <a:pt x="681588" y="7868"/>
                  </a:lnTo>
                  <a:lnTo>
                    <a:pt x="682233" y="11143"/>
                  </a:lnTo>
                  <a:lnTo>
                    <a:pt x="682828" y="23446"/>
                  </a:lnTo>
                  <a:lnTo>
                    <a:pt x="683473" y="44530"/>
                  </a:lnTo>
                  <a:lnTo>
                    <a:pt x="684069" y="74196"/>
                  </a:lnTo>
                  <a:lnTo>
                    <a:pt x="684713" y="115372"/>
                  </a:lnTo>
                  <a:lnTo>
                    <a:pt x="685309" y="162848"/>
                  </a:lnTo>
                  <a:lnTo>
                    <a:pt x="685954" y="220445"/>
                  </a:lnTo>
                  <a:lnTo>
                    <a:pt x="686549" y="286475"/>
                  </a:lnTo>
                  <a:lnTo>
                    <a:pt x="687194" y="360244"/>
                  </a:lnTo>
                  <a:lnTo>
                    <a:pt x="687789" y="442744"/>
                  </a:lnTo>
                  <a:lnTo>
                    <a:pt x="688434" y="531743"/>
                  </a:lnTo>
                  <a:lnTo>
                    <a:pt x="689029" y="629623"/>
                  </a:lnTo>
                  <a:lnTo>
                    <a:pt x="689674" y="732265"/>
                  </a:lnTo>
                  <a:lnTo>
                    <a:pt x="690270" y="841852"/>
                  </a:lnTo>
                  <a:lnTo>
                    <a:pt x="690915" y="959178"/>
                  </a:lnTo>
                  <a:lnTo>
                    <a:pt x="691510" y="1079480"/>
                  </a:lnTo>
                  <a:lnTo>
                    <a:pt x="692155" y="1206729"/>
                  </a:lnTo>
                  <a:lnTo>
                    <a:pt x="692750" y="1335415"/>
                  </a:lnTo>
                  <a:lnTo>
                    <a:pt x="693395" y="1470154"/>
                  </a:lnTo>
                  <a:lnTo>
                    <a:pt x="693990" y="1607672"/>
                  </a:lnTo>
                  <a:lnTo>
                    <a:pt x="694635" y="1751092"/>
                  </a:lnTo>
                  <a:lnTo>
                    <a:pt x="695231" y="1892628"/>
                  </a:lnTo>
                  <a:lnTo>
                    <a:pt x="695876" y="2038132"/>
                  </a:lnTo>
                  <a:lnTo>
                    <a:pt x="696471" y="2184132"/>
                  </a:lnTo>
                  <a:lnTo>
                    <a:pt x="697116" y="2328744"/>
                  </a:lnTo>
                  <a:lnTo>
                    <a:pt x="697711" y="2472165"/>
                  </a:lnTo>
                  <a:lnTo>
                    <a:pt x="698356" y="2616726"/>
                  </a:lnTo>
                  <a:lnTo>
                    <a:pt x="698951" y="2758758"/>
                  </a:lnTo>
                  <a:lnTo>
                    <a:pt x="699596" y="2900343"/>
                  </a:lnTo>
                  <a:lnTo>
                    <a:pt x="700192" y="3039398"/>
                  </a:lnTo>
                  <a:lnTo>
                    <a:pt x="700837" y="3172847"/>
                  </a:lnTo>
                  <a:lnTo>
                    <a:pt x="701432" y="3302923"/>
                  </a:lnTo>
                  <a:lnTo>
                    <a:pt x="702077" y="3430767"/>
                  </a:lnTo>
                  <a:lnTo>
                    <a:pt x="702672" y="3551863"/>
                  </a:lnTo>
                  <a:lnTo>
                    <a:pt x="703317" y="3668197"/>
                  </a:lnTo>
                  <a:lnTo>
                    <a:pt x="703912" y="3777735"/>
                  </a:lnTo>
                  <a:lnTo>
                    <a:pt x="704557" y="3881517"/>
                  </a:lnTo>
                  <a:lnTo>
                    <a:pt x="705153" y="3977115"/>
                  </a:lnTo>
                  <a:lnTo>
                    <a:pt x="705797" y="4066759"/>
                  </a:lnTo>
                  <a:lnTo>
                    <a:pt x="706393" y="4150301"/>
                  </a:lnTo>
                  <a:lnTo>
                    <a:pt x="706988" y="4222681"/>
                  </a:lnTo>
                  <a:lnTo>
                    <a:pt x="707633" y="4290001"/>
                  </a:lnTo>
                  <a:lnTo>
                    <a:pt x="708228" y="4346804"/>
                  </a:lnTo>
                  <a:lnTo>
                    <a:pt x="708873" y="4395768"/>
                  </a:lnTo>
                  <a:lnTo>
                    <a:pt x="709469" y="4435406"/>
                  </a:lnTo>
                  <a:lnTo>
                    <a:pt x="710113" y="4466114"/>
                  </a:lnTo>
                  <a:lnTo>
                    <a:pt x="710709" y="4487992"/>
                  </a:lnTo>
                  <a:lnTo>
                    <a:pt x="711354" y="4499750"/>
                  </a:lnTo>
                  <a:lnTo>
                    <a:pt x="711949" y="4502726"/>
                  </a:lnTo>
                  <a:lnTo>
                    <a:pt x="712594" y="4497765"/>
                  </a:lnTo>
                  <a:lnTo>
                    <a:pt x="713189" y="4483031"/>
                  </a:lnTo>
                  <a:lnTo>
                    <a:pt x="713834" y="4458127"/>
                  </a:lnTo>
                  <a:lnTo>
                    <a:pt x="714429" y="4424889"/>
                  </a:lnTo>
                  <a:lnTo>
                    <a:pt x="715074" y="4385747"/>
                  </a:lnTo>
                  <a:lnTo>
                    <a:pt x="715670" y="4334848"/>
                  </a:lnTo>
                  <a:lnTo>
                    <a:pt x="716315" y="4274374"/>
                  </a:lnTo>
                  <a:lnTo>
                    <a:pt x="716910" y="4208146"/>
                  </a:lnTo>
                  <a:lnTo>
                    <a:pt x="717555" y="4135617"/>
                  </a:lnTo>
                  <a:lnTo>
                    <a:pt x="718150" y="4055101"/>
                  </a:lnTo>
                  <a:lnTo>
                    <a:pt x="718795" y="3964514"/>
                  </a:lnTo>
                  <a:lnTo>
                    <a:pt x="719390" y="3866585"/>
                  </a:lnTo>
                  <a:lnTo>
                    <a:pt x="720035" y="3767862"/>
                  </a:lnTo>
                  <a:lnTo>
                    <a:pt x="720631" y="3657779"/>
                  </a:lnTo>
                  <a:lnTo>
                    <a:pt x="721276" y="3544769"/>
                  </a:lnTo>
                  <a:lnTo>
                    <a:pt x="721871" y="3429030"/>
                  </a:lnTo>
                  <a:lnTo>
                    <a:pt x="722516" y="3306495"/>
                  </a:lnTo>
                  <a:lnTo>
                    <a:pt x="723111" y="3179693"/>
                  </a:lnTo>
                  <a:lnTo>
                    <a:pt x="723756" y="3048923"/>
                  </a:lnTo>
                  <a:lnTo>
                    <a:pt x="724351" y="2917905"/>
                  </a:lnTo>
                  <a:lnTo>
                    <a:pt x="724996" y="2781330"/>
                  </a:lnTo>
                  <a:lnTo>
                    <a:pt x="725592" y="2677399"/>
                  </a:lnTo>
                  <a:lnTo>
                    <a:pt x="728717" y="1933952"/>
                  </a:lnTo>
                  <a:lnTo>
                    <a:pt x="729312" y="1816130"/>
                  </a:lnTo>
                  <a:lnTo>
                    <a:pt x="729957" y="1680052"/>
                  </a:lnTo>
                  <a:lnTo>
                    <a:pt x="730552" y="1545759"/>
                  </a:lnTo>
                  <a:lnTo>
                    <a:pt x="731197" y="1414096"/>
                  </a:lnTo>
                  <a:lnTo>
                    <a:pt x="731793" y="1289229"/>
                  </a:lnTo>
                  <a:lnTo>
                    <a:pt x="732438" y="1165751"/>
                  </a:lnTo>
                  <a:lnTo>
                    <a:pt x="733033" y="1046788"/>
                  </a:lnTo>
                  <a:lnTo>
                    <a:pt x="733678" y="934919"/>
                  </a:lnTo>
                  <a:lnTo>
                    <a:pt x="734273" y="825183"/>
                  </a:lnTo>
                  <a:lnTo>
                    <a:pt x="734918" y="722541"/>
                  </a:lnTo>
                  <a:lnTo>
                    <a:pt x="735514" y="624364"/>
                  </a:lnTo>
                  <a:lnTo>
                    <a:pt x="736158" y="532587"/>
                  </a:lnTo>
                  <a:lnTo>
                    <a:pt x="736754" y="447655"/>
                  </a:lnTo>
                  <a:lnTo>
                    <a:pt x="737399" y="370711"/>
                  </a:lnTo>
                  <a:lnTo>
                    <a:pt x="737994" y="300266"/>
                  </a:lnTo>
                  <a:lnTo>
                    <a:pt x="738639" y="235675"/>
                  </a:lnTo>
                  <a:lnTo>
                    <a:pt x="739234" y="179566"/>
                  </a:lnTo>
                  <a:lnTo>
                    <a:pt x="739879" y="131693"/>
                  </a:lnTo>
                  <a:lnTo>
                    <a:pt x="740474" y="89575"/>
                  </a:lnTo>
                  <a:lnTo>
                    <a:pt x="741119" y="57478"/>
                  </a:lnTo>
                  <a:lnTo>
                    <a:pt x="741715" y="33764"/>
                  </a:lnTo>
                  <a:lnTo>
                    <a:pt x="742360" y="15657"/>
                  </a:lnTo>
                  <a:lnTo>
                    <a:pt x="742955" y="7968"/>
                  </a:lnTo>
                  <a:lnTo>
                    <a:pt x="743550" y="9505"/>
                  </a:lnTo>
                  <a:lnTo>
                    <a:pt x="744195" y="17493"/>
                  </a:lnTo>
                  <a:lnTo>
                    <a:pt x="744790" y="34161"/>
                  </a:lnTo>
                  <a:lnTo>
                    <a:pt x="745435" y="58817"/>
                  </a:lnTo>
                  <a:lnTo>
                    <a:pt x="746031" y="92105"/>
                  </a:lnTo>
                  <a:lnTo>
                    <a:pt x="746676" y="131793"/>
                  </a:lnTo>
                  <a:lnTo>
                    <a:pt x="747271" y="180955"/>
                  </a:lnTo>
                  <a:lnTo>
                    <a:pt x="747916" y="238850"/>
                  </a:lnTo>
                  <a:lnTo>
                    <a:pt x="748511" y="302598"/>
                  </a:lnTo>
                  <a:lnTo>
                    <a:pt x="749156" y="372596"/>
                  </a:lnTo>
                  <a:lnTo>
                    <a:pt x="749751" y="450731"/>
                  </a:lnTo>
                  <a:lnTo>
                    <a:pt x="750396" y="535315"/>
                  </a:lnTo>
                  <a:lnTo>
                    <a:pt x="750992" y="625753"/>
                  </a:lnTo>
                  <a:lnTo>
                    <a:pt x="751637" y="722541"/>
                  </a:lnTo>
                  <a:lnTo>
                    <a:pt x="752232" y="824240"/>
                  </a:lnTo>
                  <a:lnTo>
                    <a:pt x="752877" y="933679"/>
                  </a:lnTo>
                  <a:lnTo>
                    <a:pt x="753472" y="1044109"/>
                  </a:lnTo>
                  <a:lnTo>
                    <a:pt x="754117" y="1163023"/>
                  </a:lnTo>
                  <a:lnTo>
                    <a:pt x="754712" y="1285607"/>
                  </a:lnTo>
                  <a:lnTo>
                    <a:pt x="755357" y="1409532"/>
                  </a:lnTo>
                  <a:lnTo>
                    <a:pt x="755953" y="1537375"/>
                  </a:lnTo>
                  <a:lnTo>
                    <a:pt x="756597" y="1669336"/>
                  </a:lnTo>
                  <a:lnTo>
                    <a:pt x="757193" y="1800404"/>
                  </a:lnTo>
                  <a:lnTo>
                    <a:pt x="757838" y="1935738"/>
                  </a:lnTo>
                  <a:lnTo>
                    <a:pt x="758433" y="2071767"/>
                  </a:lnTo>
                  <a:lnTo>
                    <a:pt x="759078" y="2209235"/>
                  </a:lnTo>
                  <a:lnTo>
                    <a:pt x="759673" y="2347397"/>
                  </a:lnTo>
                  <a:lnTo>
                    <a:pt x="760318" y="2483476"/>
                  </a:lnTo>
                  <a:lnTo>
                    <a:pt x="760913" y="2619901"/>
                  </a:lnTo>
                  <a:lnTo>
                    <a:pt x="761558" y="2754144"/>
                  </a:lnTo>
                  <a:lnTo>
                    <a:pt x="762154" y="2885411"/>
                  </a:lnTo>
                  <a:lnTo>
                    <a:pt x="762799" y="3016280"/>
                  </a:lnTo>
                  <a:lnTo>
                    <a:pt x="763394" y="3142834"/>
                  </a:lnTo>
                  <a:lnTo>
                    <a:pt x="764039" y="3266559"/>
                  </a:lnTo>
                  <a:lnTo>
                    <a:pt x="764634" y="3385870"/>
                  </a:lnTo>
                  <a:lnTo>
                    <a:pt x="765279" y="3503097"/>
                  </a:lnTo>
                  <a:lnTo>
                    <a:pt x="765874" y="3614619"/>
                  </a:lnTo>
                  <a:lnTo>
                    <a:pt x="766519" y="3721825"/>
                  </a:lnTo>
                  <a:lnTo>
                    <a:pt x="767115" y="3821341"/>
                  </a:lnTo>
                  <a:lnTo>
                    <a:pt x="767760" y="3915946"/>
                  </a:lnTo>
                  <a:lnTo>
                    <a:pt x="768355" y="4003805"/>
                  </a:lnTo>
                  <a:lnTo>
                    <a:pt x="769000" y="4087644"/>
                  </a:lnTo>
                  <a:lnTo>
                    <a:pt x="769595" y="4162753"/>
                  </a:lnTo>
                  <a:lnTo>
                    <a:pt x="770240" y="4232057"/>
                  </a:lnTo>
                  <a:lnTo>
                    <a:pt x="770835" y="4292035"/>
                  </a:lnTo>
                  <a:lnTo>
                    <a:pt x="771480" y="4347201"/>
                  </a:lnTo>
                  <a:lnTo>
                    <a:pt x="772076" y="4394131"/>
                  </a:lnTo>
                  <a:lnTo>
                    <a:pt x="772721" y="4429850"/>
                  </a:lnTo>
                  <a:lnTo>
                    <a:pt x="773316" y="4461699"/>
                  </a:lnTo>
                  <a:lnTo>
                    <a:pt x="773961" y="4483627"/>
                  </a:lnTo>
                  <a:lnTo>
                    <a:pt x="774556" y="4496773"/>
                  </a:lnTo>
                  <a:lnTo>
                    <a:pt x="775201" y="4502726"/>
                  </a:lnTo>
                  <a:lnTo>
                    <a:pt x="775796" y="4500741"/>
                  </a:lnTo>
                  <a:lnTo>
                    <a:pt x="776441" y="4490423"/>
                  </a:lnTo>
                  <a:lnTo>
                    <a:pt x="777037" y="4472514"/>
                  </a:lnTo>
                  <a:lnTo>
                    <a:pt x="777681" y="4446370"/>
                  </a:lnTo>
                  <a:lnTo>
                    <a:pt x="778277" y="4411494"/>
                  </a:lnTo>
                  <a:lnTo>
                    <a:pt x="778922" y="4370319"/>
                  </a:lnTo>
                  <a:lnTo>
                    <a:pt x="779517" y="4319667"/>
                  </a:lnTo>
                  <a:lnTo>
                    <a:pt x="780112" y="4262666"/>
                  </a:lnTo>
                  <a:lnTo>
                    <a:pt x="780757" y="4198720"/>
                  </a:lnTo>
                  <a:lnTo>
                    <a:pt x="781353" y="4129267"/>
                  </a:lnTo>
                  <a:lnTo>
                    <a:pt x="781997" y="4051330"/>
                  </a:lnTo>
                  <a:lnTo>
                    <a:pt x="782593" y="3969524"/>
                  </a:lnTo>
                  <a:lnTo>
                    <a:pt x="783238" y="3880227"/>
                  </a:lnTo>
                  <a:lnTo>
                    <a:pt x="783833" y="3784233"/>
                  </a:lnTo>
                  <a:lnTo>
                    <a:pt x="784478" y="3684221"/>
                  </a:lnTo>
                  <a:lnTo>
                    <a:pt x="785073" y="3581033"/>
                  </a:lnTo>
                  <a:lnTo>
                    <a:pt x="785718" y="3471397"/>
                  </a:lnTo>
                  <a:lnTo>
                    <a:pt x="786313" y="3357990"/>
                  </a:lnTo>
                  <a:lnTo>
                    <a:pt x="786958" y="3241904"/>
                  </a:lnTo>
                  <a:lnTo>
                    <a:pt x="787554" y="3121055"/>
                  </a:lnTo>
                  <a:lnTo>
                    <a:pt x="788199" y="2996436"/>
                  </a:lnTo>
                  <a:lnTo>
                    <a:pt x="788794" y="2871421"/>
                  </a:lnTo>
                  <a:lnTo>
                    <a:pt x="789439" y="2743032"/>
                  </a:lnTo>
                  <a:lnTo>
                    <a:pt x="790034" y="2668270"/>
                  </a:lnTo>
                  <a:lnTo>
                    <a:pt x="793160" y="1910041"/>
                  </a:lnTo>
                  <a:lnTo>
                    <a:pt x="793755" y="1836817"/>
                  </a:lnTo>
                  <a:lnTo>
                    <a:pt x="794400" y="1709520"/>
                  </a:lnTo>
                  <a:lnTo>
                    <a:pt x="794995" y="1584256"/>
                  </a:lnTo>
                  <a:lnTo>
                    <a:pt x="795640" y="1462812"/>
                  </a:lnTo>
                  <a:lnTo>
                    <a:pt x="796235" y="1342857"/>
                  </a:lnTo>
                  <a:lnTo>
                    <a:pt x="796880" y="1225282"/>
                  </a:lnTo>
                  <a:lnTo>
                    <a:pt x="797476" y="1113562"/>
                  </a:lnTo>
                  <a:lnTo>
                    <a:pt x="798120" y="1003677"/>
                  </a:lnTo>
                  <a:lnTo>
                    <a:pt x="798716" y="898208"/>
                  </a:lnTo>
                  <a:lnTo>
                    <a:pt x="799361" y="798443"/>
                  </a:lnTo>
                  <a:lnTo>
                    <a:pt x="799956" y="703838"/>
                  </a:lnTo>
                  <a:lnTo>
                    <a:pt x="800601" y="611416"/>
                  </a:lnTo>
                  <a:lnTo>
                    <a:pt x="801196" y="525741"/>
                  </a:lnTo>
                  <a:lnTo>
                    <a:pt x="801841" y="448052"/>
                  </a:lnTo>
                  <a:lnTo>
                    <a:pt x="802436" y="373589"/>
                  </a:lnTo>
                  <a:lnTo>
                    <a:pt x="803081" y="306765"/>
                  </a:lnTo>
                  <a:lnTo>
                    <a:pt x="803677" y="247432"/>
                  </a:lnTo>
                  <a:lnTo>
                    <a:pt x="804322" y="192118"/>
                  </a:lnTo>
                  <a:lnTo>
                    <a:pt x="804917" y="144294"/>
                  </a:lnTo>
                  <a:lnTo>
                    <a:pt x="805562" y="101134"/>
                  </a:lnTo>
                  <a:lnTo>
                    <a:pt x="806157" y="69632"/>
                  </a:lnTo>
                  <a:lnTo>
                    <a:pt x="806802" y="43538"/>
                  </a:lnTo>
                  <a:lnTo>
                    <a:pt x="807397" y="23098"/>
                  </a:lnTo>
                  <a:lnTo>
                    <a:pt x="808042" y="11391"/>
                  </a:lnTo>
                  <a:lnTo>
                    <a:pt x="808638" y="6479"/>
                  </a:lnTo>
                  <a:lnTo>
                    <a:pt x="809283" y="7422"/>
                  </a:lnTo>
                  <a:lnTo>
                    <a:pt x="809878" y="17840"/>
                  </a:lnTo>
                  <a:lnTo>
                    <a:pt x="810523" y="34360"/>
                  </a:lnTo>
                  <a:lnTo>
                    <a:pt x="811118" y="57130"/>
                  </a:lnTo>
                  <a:lnTo>
                    <a:pt x="811763" y="88384"/>
                  </a:lnTo>
                  <a:lnTo>
                    <a:pt x="812358" y="125790"/>
                  </a:lnTo>
                  <a:lnTo>
                    <a:pt x="813003" y="169396"/>
                  </a:lnTo>
                  <a:lnTo>
                    <a:pt x="813599" y="218559"/>
                  </a:lnTo>
                  <a:lnTo>
                    <a:pt x="814244" y="277148"/>
                  </a:lnTo>
                  <a:lnTo>
                    <a:pt x="814839" y="340499"/>
                  </a:lnTo>
                  <a:lnTo>
                    <a:pt x="815484" y="410498"/>
                  </a:lnTo>
                  <a:lnTo>
                    <a:pt x="816079" y="485061"/>
                  </a:lnTo>
                  <a:lnTo>
                    <a:pt x="816674" y="567561"/>
                  </a:lnTo>
                  <a:lnTo>
                    <a:pt x="817319" y="653237"/>
                  </a:lnTo>
                  <a:lnTo>
                    <a:pt x="817915" y="746254"/>
                  </a:lnTo>
                  <a:lnTo>
                    <a:pt x="818560" y="841107"/>
                  </a:lnTo>
                  <a:lnTo>
                    <a:pt x="819155" y="943650"/>
                  </a:lnTo>
                  <a:lnTo>
                    <a:pt x="819800" y="1049020"/>
                  </a:lnTo>
                  <a:lnTo>
                    <a:pt x="820395" y="1157764"/>
                  </a:lnTo>
                  <a:lnTo>
                    <a:pt x="821040" y="1271171"/>
                  </a:lnTo>
                  <a:lnTo>
                    <a:pt x="821635" y="1385818"/>
                  </a:lnTo>
                  <a:lnTo>
                    <a:pt x="822280" y="1508651"/>
                  </a:lnTo>
                  <a:lnTo>
                    <a:pt x="822876" y="1626821"/>
                  </a:lnTo>
                  <a:lnTo>
                    <a:pt x="823520" y="1750894"/>
                  </a:lnTo>
                  <a:lnTo>
                    <a:pt x="824116" y="1876009"/>
                  </a:lnTo>
                  <a:lnTo>
                    <a:pt x="824761" y="2002711"/>
                  </a:lnTo>
                  <a:lnTo>
                    <a:pt x="825356" y="2129761"/>
                  </a:lnTo>
                  <a:lnTo>
                    <a:pt x="826001" y="2256612"/>
                  </a:lnTo>
                  <a:lnTo>
                    <a:pt x="826596" y="2384703"/>
                  </a:lnTo>
                  <a:lnTo>
                    <a:pt x="827241" y="2512745"/>
                  </a:lnTo>
                  <a:lnTo>
                    <a:pt x="827837" y="2638257"/>
                  </a:lnTo>
                  <a:lnTo>
                    <a:pt x="828481" y="2764215"/>
                  </a:lnTo>
                  <a:lnTo>
                    <a:pt x="829077" y="2886452"/>
                  </a:lnTo>
                  <a:lnTo>
                    <a:pt x="829722" y="3009087"/>
                  </a:lnTo>
                  <a:lnTo>
                    <a:pt x="830317" y="3126711"/>
                  </a:lnTo>
                  <a:lnTo>
                    <a:pt x="830962" y="3243938"/>
                  </a:lnTo>
                  <a:lnTo>
                    <a:pt x="831557" y="3356700"/>
                  </a:lnTo>
                  <a:lnTo>
                    <a:pt x="832202" y="3465245"/>
                  </a:lnTo>
                  <a:lnTo>
                    <a:pt x="832797" y="3570814"/>
                  </a:lnTo>
                  <a:lnTo>
                    <a:pt x="833442" y="3671620"/>
                  </a:lnTo>
                  <a:lnTo>
                    <a:pt x="834038" y="3770194"/>
                  </a:lnTo>
                  <a:lnTo>
                    <a:pt x="834683" y="3860582"/>
                  </a:lnTo>
                  <a:lnTo>
                    <a:pt x="835278" y="3947051"/>
                  </a:lnTo>
                  <a:lnTo>
                    <a:pt x="835923" y="4026922"/>
                  </a:lnTo>
                  <a:lnTo>
                    <a:pt x="836518" y="4103420"/>
                  </a:lnTo>
                  <a:lnTo>
                    <a:pt x="837163" y="4173320"/>
                  </a:lnTo>
                  <a:lnTo>
                    <a:pt x="837758" y="4235828"/>
                  </a:lnTo>
                  <a:lnTo>
                    <a:pt x="838403" y="4291440"/>
                  </a:lnTo>
                  <a:lnTo>
                    <a:pt x="838999" y="4342190"/>
                  </a:lnTo>
                  <a:lnTo>
                    <a:pt x="839643" y="4386442"/>
                  </a:lnTo>
                  <a:lnTo>
                    <a:pt x="840239" y="4422408"/>
                  </a:lnTo>
                  <a:lnTo>
                    <a:pt x="840884" y="4452968"/>
                  </a:lnTo>
                  <a:lnTo>
                    <a:pt x="841479" y="4477128"/>
                  </a:lnTo>
                  <a:lnTo>
                    <a:pt x="842124" y="4491614"/>
                  </a:lnTo>
                  <a:lnTo>
                    <a:pt x="842719" y="4501536"/>
                  </a:lnTo>
                  <a:lnTo>
                    <a:pt x="843364" y="4503569"/>
                  </a:lnTo>
                  <a:lnTo>
                    <a:pt x="843960" y="4499154"/>
                  </a:lnTo>
                  <a:lnTo>
                    <a:pt x="844605" y="4485809"/>
                  </a:lnTo>
                  <a:lnTo>
                    <a:pt x="845200" y="4467503"/>
                  </a:lnTo>
                  <a:lnTo>
                    <a:pt x="845845" y="4441062"/>
                  </a:lnTo>
                  <a:lnTo>
                    <a:pt x="846440" y="4407327"/>
                  </a:lnTo>
                  <a:lnTo>
                    <a:pt x="847085" y="4367689"/>
                  </a:lnTo>
                  <a:lnTo>
                    <a:pt x="847680" y="4321801"/>
                  </a:lnTo>
                  <a:lnTo>
                    <a:pt x="848325" y="4269115"/>
                  </a:lnTo>
                  <a:lnTo>
                    <a:pt x="848921" y="4209386"/>
                  </a:lnTo>
                  <a:lnTo>
                    <a:pt x="849565" y="4144596"/>
                  </a:lnTo>
                  <a:lnTo>
                    <a:pt x="850161" y="4074101"/>
                  </a:lnTo>
                  <a:lnTo>
                    <a:pt x="850806" y="3999042"/>
                  </a:lnTo>
                  <a:lnTo>
                    <a:pt x="851401" y="3917385"/>
                  </a:lnTo>
                  <a:lnTo>
                    <a:pt x="852046" y="3833247"/>
                  </a:lnTo>
                  <a:lnTo>
                    <a:pt x="852641" y="3741867"/>
                  </a:lnTo>
                  <a:lnTo>
                    <a:pt x="853286" y="3645823"/>
                  </a:lnTo>
                  <a:lnTo>
                    <a:pt x="853881" y="3546009"/>
                  </a:lnTo>
                  <a:lnTo>
                    <a:pt x="854477" y="3442871"/>
                  </a:lnTo>
                  <a:lnTo>
                    <a:pt x="855122" y="3335715"/>
                  </a:lnTo>
                  <a:lnTo>
                    <a:pt x="855717" y="3226078"/>
                  </a:lnTo>
                  <a:lnTo>
                    <a:pt x="856362" y="3114110"/>
                  </a:lnTo>
                  <a:lnTo>
                    <a:pt x="856957" y="3001100"/>
                  </a:lnTo>
                  <a:lnTo>
                    <a:pt x="857602" y="2883377"/>
                  </a:lnTo>
                  <a:lnTo>
                    <a:pt x="858197" y="2764959"/>
                  </a:lnTo>
                  <a:lnTo>
                    <a:pt x="858842" y="2677399"/>
                  </a:lnTo>
                  <a:lnTo>
                    <a:pt x="862563" y="1918028"/>
                  </a:lnTo>
                  <a:lnTo>
                    <a:pt x="863158" y="1806456"/>
                  </a:lnTo>
                  <a:lnTo>
                    <a:pt x="863803" y="1686947"/>
                  </a:lnTo>
                  <a:lnTo>
                    <a:pt x="864399" y="1564511"/>
                  </a:lnTo>
                  <a:lnTo>
                    <a:pt x="865044" y="1451700"/>
                  </a:lnTo>
                  <a:lnTo>
                    <a:pt x="865639" y="1340773"/>
                  </a:lnTo>
                  <a:lnTo>
                    <a:pt x="866284" y="1232377"/>
                  </a:lnTo>
                  <a:lnTo>
                    <a:pt x="866879" y="1127998"/>
                  </a:lnTo>
                  <a:lnTo>
                    <a:pt x="867524" y="1026299"/>
                  </a:lnTo>
                  <a:lnTo>
                    <a:pt x="868119" y="926088"/>
                  </a:lnTo>
                  <a:lnTo>
                    <a:pt x="868764" y="830938"/>
                  </a:lnTo>
                  <a:lnTo>
                    <a:pt x="869360" y="739904"/>
                  </a:lnTo>
                  <a:lnTo>
                    <a:pt x="870004" y="654626"/>
                  </a:lnTo>
                  <a:lnTo>
                    <a:pt x="870600" y="573316"/>
                  </a:lnTo>
                  <a:lnTo>
                    <a:pt x="871245" y="496670"/>
                  </a:lnTo>
                  <a:lnTo>
                    <a:pt x="871840" y="425579"/>
                  </a:lnTo>
                  <a:lnTo>
                    <a:pt x="872485" y="357466"/>
                  </a:lnTo>
                  <a:lnTo>
                    <a:pt x="873080" y="296297"/>
                  </a:lnTo>
                  <a:lnTo>
                    <a:pt x="873725" y="241132"/>
                  </a:lnTo>
                  <a:lnTo>
                    <a:pt x="874320" y="190530"/>
                  </a:lnTo>
                  <a:lnTo>
                    <a:pt x="874965" y="148114"/>
                  </a:lnTo>
                  <a:lnTo>
                    <a:pt x="875561" y="107682"/>
                  </a:lnTo>
                  <a:lnTo>
                    <a:pt x="876206" y="74593"/>
                  </a:lnTo>
                  <a:lnTo>
                    <a:pt x="876801" y="49887"/>
                  </a:lnTo>
                  <a:lnTo>
                    <a:pt x="877446" y="28208"/>
                  </a:lnTo>
                  <a:lnTo>
                    <a:pt x="878041" y="14070"/>
                  </a:lnTo>
                  <a:lnTo>
                    <a:pt x="878686" y="6479"/>
                  </a:lnTo>
                  <a:lnTo>
                    <a:pt x="879281" y="3701"/>
                  </a:lnTo>
                  <a:lnTo>
                    <a:pt x="879926" y="8563"/>
                  </a:lnTo>
                  <a:lnTo>
                    <a:pt x="880522" y="19923"/>
                  </a:lnTo>
                  <a:lnTo>
                    <a:pt x="881167" y="35203"/>
                  </a:lnTo>
                  <a:lnTo>
                    <a:pt x="881762" y="57478"/>
                  </a:lnTo>
                  <a:lnTo>
                    <a:pt x="882407" y="88037"/>
                  </a:lnTo>
                  <a:lnTo>
                    <a:pt x="883002" y="121623"/>
                  </a:lnTo>
                  <a:lnTo>
                    <a:pt x="883647" y="162798"/>
                  </a:lnTo>
                  <a:lnTo>
                    <a:pt x="884242" y="207943"/>
                  </a:lnTo>
                  <a:lnTo>
                    <a:pt x="884887" y="259438"/>
                  </a:lnTo>
                  <a:lnTo>
                    <a:pt x="885483" y="316240"/>
                  </a:lnTo>
                  <a:lnTo>
                    <a:pt x="886128" y="379294"/>
                  </a:lnTo>
                  <a:lnTo>
                    <a:pt x="886723" y="448648"/>
                  </a:lnTo>
                  <a:lnTo>
                    <a:pt x="887368" y="519192"/>
                  </a:lnTo>
                  <a:lnTo>
                    <a:pt x="887963" y="596682"/>
                  </a:lnTo>
                  <a:lnTo>
                    <a:pt x="888608" y="678934"/>
                  </a:lnTo>
                  <a:lnTo>
                    <a:pt x="889203" y="764312"/>
                  </a:lnTo>
                  <a:lnTo>
                    <a:pt x="889848" y="855990"/>
                  </a:lnTo>
                  <a:lnTo>
                    <a:pt x="890444" y="950794"/>
                  </a:lnTo>
                  <a:lnTo>
                    <a:pt x="891039" y="1048375"/>
                  </a:lnTo>
                  <a:lnTo>
                    <a:pt x="891684" y="1148785"/>
                  </a:lnTo>
                  <a:lnTo>
                    <a:pt x="892279" y="1252766"/>
                  </a:lnTo>
                  <a:lnTo>
                    <a:pt x="892924" y="1360914"/>
                  </a:lnTo>
                  <a:lnTo>
                    <a:pt x="893519" y="1469311"/>
                  </a:lnTo>
                  <a:lnTo>
                    <a:pt x="894164" y="1581974"/>
                  </a:lnTo>
                  <a:lnTo>
                    <a:pt x="894760" y="1694934"/>
                  </a:lnTo>
                  <a:lnTo>
                    <a:pt x="895404" y="1810673"/>
                  </a:lnTo>
                  <a:lnTo>
                    <a:pt x="896000" y="1926362"/>
                  </a:lnTo>
                  <a:lnTo>
                    <a:pt x="896645" y="2042895"/>
                  </a:lnTo>
                  <a:lnTo>
                    <a:pt x="897240" y="2162404"/>
                  </a:lnTo>
                  <a:lnTo>
                    <a:pt x="897885" y="2279234"/>
                  </a:lnTo>
                  <a:lnTo>
                    <a:pt x="898480" y="2398991"/>
                  </a:lnTo>
                  <a:lnTo>
                    <a:pt x="899125" y="2516813"/>
                  </a:lnTo>
                  <a:lnTo>
                    <a:pt x="899720" y="2634834"/>
                  </a:lnTo>
                  <a:lnTo>
                    <a:pt x="900365" y="2751168"/>
                  </a:lnTo>
                  <a:lnTo>
                    <a:pt x="900961" y="2865666"/>
                  </a:lnTo>
                  <a:lnTo>
                    <a:pt x="901606" y="2978627"/>
                  </a:lnTo>
                  <a:lnTo>
                    <a:pt x="902201" y="3088958"/>
                  </a:lnTo>
                  <a:lnTo>
                    <a:pt x="902846" y="3198545"/>
                  </a:lnTo>
                  <a:lnTo>
                    <a:pt x="903441" y="3302675"/>
                  </a:lnTo>
                  <a:lnTo>
                    <a:pt x="904086" y="3407053"/>
                  </a:lnTo>
                  <a:lnTo>
                    <a:pt x="904681" y="3506272"/>
                  </a:lnTo>
                  <a:lnTo>
                    <a:pt x="905326" y="3603060"/>
                  </a:lnTo>
                  <a:lnTo>
                    <a:pt x="905922" y="3695482"/>
                  </a:lnTo>
                  <a:lnTo>
                    <a:pt x="906567" y="3783142"/>
                  </a:lnTo>
                  <a:lnTo>
                    <a:pt x="907162" y="3869363"/>
                  </a:lnTo>
                  <a:lnTo>
                    <a:pt x="907807" y="3947845"/>
                  </a:lnTo>
                  <a:lnTo>
                    <a:pt x="908402" y="4024243"/>
                  </a:lnTo>
                  <a:lnTo>
                    <a:pt x="909047" y="4092456"/>
                  </a:lnTo>
                  <a:lnTo>
                    <a:pt x="909642" y="4158983"/>
                  </a:lnTo>
                  <a:lnTo>
                    <a:pt x="910287" y="4219903"/>
                  </a:lnTo>
                  <a:lnTo>
                    <a:pt x="910883" y="4276855"/>
                  </a:lnTo>
                  <a:lnTo>
                    <a:pt x="911527" y="4321106"/>
                  </a:lnTo>
                  <a:lnTo>
                    <a:pt x="912123" y="4365903"/>
                  </a:lnTo>
                  <a:lnTo>
                    <a:pt x="912768" y="4402366"/>
                  </a:lnTo>
                  <a:lnTo>
                    <a:pt x="913363" y="4433422"/>
                  </a:lnTo>
                  <a:lnTo>
                    <a:pt x="914008" y="4459913"/>
                  </a:lnTo>
                  <a:lnTo>
                    <a:pt x="914603" y="4480600"/>
                  </a:lnTo>
                  <a:lnTo>
                    <a:pt x="915248" y="4493697"/>
                  </a:lnTo>
                  <a:lnTo>
                    <a:pt x="915843" y="4500146"/>
                  </a:lnTo>
                  <a:lnTo>
                    <a:pt x="916489" y="4502527"/>
                  </a:lnTo>
                  <a:lnTo>
                    <a:pt x="917084" y="4498559"/>
                  </a:lnTo>
                  <a:lnTo>
                    <a:pt x="917729" y="4487794"/>
                  </a:lnTo>
                  <a:lnTo>
                    <a:pt x="918324" y="4470827"/>
                  </a:lnTo>
                  <a:lnTo>
                    <a:pt x="918969" y="4448950"/>
                  </a:lnTo>
                  <a:lnTo>
                    <a:pt x="919564" y="4422855"/>
                  </a:lnTo>
                  <a:lnTo>
                    <a:pt x="920209" y="4386243"/>
                  </a:lnTo>
                  <a:lnTo>
                    <a:pt x="920805" y="4347002"/>
                  </a:lnTo>
                  <a:lnTo>
                    <a:pt x="921449" y="4302552"/>
                  </a:lnTo>
                  <a:lnTo>
                    <a:pt x="922045" y="4249669"/>
                  </a:lnTo>
                  <a:lnTo>
                    <a:pt x="922690" y="4194701"/>
                  </a:lnTo>
                  <a:lnTo>
                    <a:pt x="923285" y="4132441"/>
                  </a:lnTo>
                  <a:lnTo>
                    <a:pt x="923930" y="4067900"/>
                  </a:lnTo>
                  <a:lnTo>
                    <a:pt x="924525" y="3995966"/>
                  </a:lnTo>
                  <a:lnTo>
                    <a:pt x="925170" y="3921552"/>
                  </a:lnTo>
                  <a:lnTo>
                    <a:pt x="925765" y="3842276"/>
                  </a:lnTo>
                  <a:lnTo>
                    <a:pt x="926410" y="3760421"/>
                  </a:lnTo>
                  <a:lnTo>
                    <a:pt x="927006" y="3672662"/>
                  </a:lnTo>
                  <a:lnTo>
                    <a:pt x="927601" y="3581529"/>
                  </a:lnTo>
                  <a:lnTo>
                    <a:pt x="928246" y="3487768"/>
                  </a:lnTo>
                  <a:lnTo>
                    <a:pt x="928841" y="3390236"/>
                  </a:lnTo>
                  <a:lnTo>
                    <a:pt x="929486" y="3289826"/>
                  </a:lnTo>
                  <a:lnTo>
                    <a:pt x="930081" y="3188772"/>
                  </a:lnTo>
                  <a:lnTo>
                    <a:pt x="930726" y="3082459"/>
                  </a:lnTo>
                  <a:lnTo>
                    <a:pt x="931322" y="2976742"/>
                  </a:lnTo>
                  <a:lnTo>
                    <a:pt x="931967" y="2868097"/>
                  </a:lnTo>
                  <a:lnTo>
                    <a:pt x="932562" y="2759006"/>
                  </a:lnTo>
                  <a:lnTo>
                    <a:pt x="933207" y="2679631"/>
                  </a:lnTo>
                  <a:lnTo>
                    <a:pt x="936928" y="1925965"/>
                  </a:lnTo>
                  <a:lnTo>
                    <a:pt x="937523" y="1865392"/>
                  </a:lnTo>
                  <a:lnTo>
                    <a:pt x="938168" y="1756897"/>
                  </a:lnTo>
                  <a:lnTo>
                    <a:pt x="938763" y="1648599"/>
                  </a:lnTo>
                  <a:lnTo>
                    <a:pt x="939408" y="1541542"/>
                  </a:lnTo>
                  <a:lnTo>
                    <a:pt x="940003" y="1438206"/>
                  </a:lnTo>
                  <a:lnTo>
                    <a:pt x="940648" y="1333679"/>
                  </a:lnTo>
                  <a:lnTo>
                    <a:pt x="941244" y="1235204"/>
                  </a:lnTo>
                  <a:lnTo>
                    <a:pt x="941888" y="1138119"/>
                  </a:lnTo>
                  <a:lnTo>
                    <a:pt x="942484" y="1044208"/>
                  </a:lnTo>
                  <a:lnTo>
                    <a:pt x="943129" y="953175"/>
                  </a:lnTo>
                  <a:lnTo>
                    <a:pt x="943724" y="863184"/>
                  </a:lnTo>
                  <a:lnTo>
                    <a:pt x="944369" y="777459"/>
                  </a:lnTo>
                  <a:lnTo>
                    <a:pt x="944964" y="696645"/>
                  </a:lnTo>
                  <a:lnTo>
                    <a:pt x="945609" y="619552"/>
                  </a:lnTo>
                  <a:lnTo>
                    <a:pt x="946204" y="546477"/>
                  </a:lnTo>
                  <a:lnTo>
                    <a:pt x="946849" y="476578"/>
                  </a:lnTo>
                  <a:lnTo>
                    <a:pt x="947445" y="412433"/>
                  </a:lnTo>
                  <a:lnTo>
                    <a:pt x="948090" y="351016"/>
                  </a:lnTo>
                  <a:lnTo>
                    <a:pt x="948685" y="295454"/>
                  </a:lnTo>
                  <a:lnTo>
                    <a:pt x="949330" y="245100"/>
                  </a:lnTo>
                  <a:lnTo>
                    <a:pt x="949925" y="197723"/>
                  </a:lnTo>
                  <a:lnTo>
                    <a:pt x="950570" y="156101"/>
                  </a:lnTo>
                  <a:lnTo>
                    <a:pt x="951165" y="119341"/>
                  </a:lnTo>
                  <a:lnTo>
                    <a:pt x="951810" y="86152"/>
                  </a:lnTo>
                  <a:lnTo>
                    <a:pt x="952406" y="60057"/>
                  </a:lnTo>
                  <a:lnTo>
                    <a:pt x="953051" y="37981"/>
                  </a:lnTo>
                  <a:lnTo>
                    <a:pt x="953646" y="21461"/>
                  </a:lnTo>
                  <a:lnTo>
                    <a:pt x="954291" y="10299"/>
                  </a:lnTo>
                  <a:lnTo>
                    <a:pt x="954886" y="4892"/>
                  </a:lnTo>
                  <a:lnTo>
                    <a:pt x="955531" y="4594"/>
                  </a:lnTo>
                  <a:lnTo>
                    <a:pt x="956126" y="7025"/>
                  </a:lnTo>
                  <a:lnTo>
                    <a:pt x="956771" y="16848"/>
                  </a:lnTo>
                  <a:lnTo>
                    <a:pt x="957367" y="31383"/>
                  </a:lnTo>
                  <a:lnTo>
                    <a:pt x="958012" y="50681"/>
                  </a:lnTo>
                  <a:lnTo>
                    <a:pt x="958607" y="75833"/>
                  </a:lnTo>
                  <a:lnTo>
                    <a:pt x="959252" y="104359"/>
                  </a:lnTo>
                  <a:lnTo>
                    <a:pt x="959847" y="140722"/>
                  </a:lnTo>
                  <a:lnTo>
                    <a:pt x="960492" y="178525"/>
                  </a:lnTo>
                  <a:lnTo>
                    <a:pt x="961087" y="222528"/>
                  </a:lnTo>
                  <a:lnTo>
                    <a:pt x="961732" y="271840"/>
                  </a:lnTo>
                  <a:lnTo>
                    <a:pt x="962328" y="325914"/>
                  </a:lnTo>
                  <a:lnTo>
                    <a:pt x="962972" y="382618"/>
                  </a:lnTo>
                  <a:lnTo>
                    <a:pt x="963568" y="445969"/>
                  </a:lnTo>
                  <a:lnTo>
                    <a:pt x="964163" y="511205"/>
                  </a:lnTo>
                  <a:lnTo>
                    <a:pt x="964808" y="580906"/>
                  </a:lnTo>
                  <a:lnTo>
                    <a:pt x="965403" y="655618"/>
                  </a:lnTo>
                  <a:lnTo>
                    <a:pt x="966048" y="734150"/>
                  </a:lnTo>
                  <a:lnTo>
                    <a:pt x="966644" y="814963"/>
                  </a:lnTo>
                  <a:lnTo>
                    <a:pt x="967288" y="899349"/>
                  </a:lnTo>
                  <a:lnTo>
                    <a:pt x="967884" y="985471"/>
                  </a:lnTo>
                  <a:lnTo>
                    <a:pt x="968529" y="1076901"/>
                  </a:lnTo>
                  <a:lnTo>
                    <a:pt x="969124" y="1172498"/>
                  </a:lnTo>
                  <a:lnTo>
                    <a:pt x="969769" y="1267103"/>
                  </a:lnTo>
                  <a:lnTo>
                    <a:pt x="970364" y="1365429"/>
                  </a:lnTo>
                  <a:lnTo>
                    <a:pt x="971009" y="1465888"/>
                  </a:lnTo>
                  <a:lnTo>
                    <a:pt x="971604" y="1568629"/>
                  </a:lnTo>
                  <a:lnTo>
                    <a:pt x="972249" y="1672015"/>
                  </a:lnTo>
                  <a:lnTo>
                    <a:pt x="972845" y="1777137"/>
                  </a:lnTo>
                  <a:lnTo>
                    <a:pt x="973490" y="1882160"/>
                  </a:lnTo>
                  <a:lnTo>
                    <a:pt x="974085" y="1990954"/>
                  </a:lnTo>
                  <a:lnTo>
                    <a:pt x="974730" y="2098259"/>
                  </a:lnTo>
                  <a:lnTo>
                    <a:pt x="975325" y="2206506"/>
                  </a:lnTo>
                  <a:lnTo>
                    <a:pt x="975970" y="2315101"/>
                  </a:lnTo>
                  <a:lnTo>
                    <a:pt x="976565" y="2422456"/>
                  </a:lnTo>
                  <a:lnTo>
                    <a:pt x="977210" y="2531696"/>
                  </a:lnTo>
                  <a:lnTo>
                    <a:pt x="977806" y="2638852"/>
                  </a:lnTo>
                  <a:lnTo>
                    <a:pt x="978451" y="2744074"/>
                  </a:lnTo>
                  <a:lnTo>
                    <a:pt x="979046" y="2849940"/>
                  </a:lnTo>
                  <a:lnTo>
                    <a:pt x="979691" y="2954368"/>
                  </a:lnTo>
                  <a:lnTo>
                    <a:pt x="980286" y="3057307"/>
                  </a:lnTo>
                  <a:lnTo>
                    <a:pt x="980931" y="3156675"/>
                  </a:lnTo>
                  <a:lnTo>
                    <a:pt x="981526" y="3255447"/>
                  </a:lnTo>
                  <a:lnTo>
                    <a:pt x="982171" y="3350846"/>
                  </a:lnTo>
                  <a:lnTo>
                    <a:pt x="982767" y="3444161"/>
                  </a:lnTo>
                  <a:lnTo>
                    <a:pt x="983411" y="3535542"/>
                  </a:lnTo>
                  <a:lnTo>
                    <a:pt x="984007" y="3622556"/>
                  </a:lnTo>
                  <a:lnTo>
                    <a:pt x="984652" y="3708629"/>
                  </a:lnTo>
                  <a:lnTo>
                    <a:pt x="985247" y="3788897"/>
                  </a:lnTo>
                  <a:lnTo>
                    <a:pt x="985892" y="3865543"/>
                  </a:lnTo>
                  <a:lnTo>
                    <a:pt x="986487" y="3939362"/>
                  </a:lnTo>
                  <a:lnTo>
                    <a:pt x="987132" y="4010006"/>
                  </a:lnTo>
                  <a:lnTo>
                    <a:pt x="987727" y="4075490"/>
                  </a:lnTo>
                  <a:lnTo>
                    <a:pt x="988372" y="4137254"/>
                  </a:lnTo>
                  <a:lnTo>
                    <a:pt x="988968" y="4192816"/>
                  </a:lnTo>
                  <a:lnTo>
                    <a:pt x="989613" y="4244857"/>
                  </a:lnTo>
                  <a:lnTo>
                    <a:pt x="990208" y="4292829"/>
                  </a:lnTo>
                  <a:lnTo>
                    <a:pt x="990853" y="4334848"/>
                  </a:lnTo>
                  <a:lnTo>
                    <a:pt x="991448" y="4373890"/>
                  </a:lnTo>
                  <a:lnTo>
                    <a:pt x="992093" y="4410056"/>
                  </a:lnTo>
                  <a:lnTo>
                    <a:pt x="992689" y="4436249"/>
                  </a:lnTo>
                  <a:lnTo>
                    <a:pt x="993333" y="4459715"/>
                  </a:lnTo>
                  <a:lnTo>
                    <a:pt x="993929" y="4479062"/>
                  </a:lnTo>
                  <a:lnTo>
                    <a:pt x="994574" y="4492854"/>
                  </a:lnTo>
                  <a:lnTo>
                    <a:pt x="995169" y="4499750"/>
                  </a:lnTo>
                  <a:lnTo>
                    <a:pt x="995814" y="4503569"/>
                  </a:lnTo>
                  <a:lnTo>
                    <a:pt x="996409" y="4501337"/>
                  </a:lnTo>
                  <a:lnTo>
                    <a:pt x="997054" y="4495185"/>
                  </a:lnTo>
                  <a:lnTo>
                    <a:pt x="997649" y="4482188"/>
                  </a:lnTo>
                  <a:lnTo>
                    <a:pt x="998294" y="4465717"/>
                  </a:lnTo>
                  <a:lnTo>
                    <a:pt x="998890" y="4442550"/>
                  </a:lnTo>
                  <a:lnTo>
                    <a:pt x="999535" y="4416307"/>
                  </a:lnTo>
                  <a:lnTo>
                    <a:pt x="1000130" y="4384457"/>
                  </a:lnTo>
                  <a:lnTo>
                    <a:pt x="1000725" y="4348788"/>
                  </a:lnTo>
                  <a:lnTo>
                    <a:pt x="1001370" y="4306273"/>
                  </a:lnTo>
                  <a:lnTo>
                    <a:pt x="1001965" y="4259938"/>
                  </a:lnTo>
                  <a:lnTo>
                    <a:pt x="1002610" y="4210180"/>
                  </a:lnTo>
                  <a:lnTo>
                    <a:pt x="1003206" y="4156353"/>
                  </a:lnTo>
                  <a:lnTo>
                    <a:pt x="1003851" y="4099104"/>
                  </a:lnTo>
                  <a:lnTo>
                    <a:pt x="1004446" y="4037688"/>
                  </a:lnTo>
                  <a:lnTo>
                    <a:pt x="1005091" y="3970616"/>
                  </a:lnTo>
                  <a:lnTo>
                    <a:pt x="1005686" y="3899525"/>
                  </a:lnTo>
                  <a:lnTo>
                    <a:pt x="1006331" y="3827542"/>
                  </a:lnTo>
                  <a:lnTo>
                    <a:pt x="1006926" y="3752136"/>
                  </a:lnTo>
                  <a:lnTo>
                    <a:pt x="1007571" y="3670132"/>
                  </a:lnTo>
                  <a:lnTo>
                    <a:pt x="1008167" y="3587334"/>
                  </a:lnTo>
                  <a:lnTo>
                    <a:pt x="1008812" y="3502601"/>
                  </a:lnTo>
                  <a:lnTo>
                    <a:pt x="1009407" y="3414346"/>
                  </a:lnTo>
                  <a:lnTo>
                    <a:pt x="1010052" y="3322321"/>
                  </a:lnTo>
                  <a:lnTo>
                    <a:pt x="1010647" y="3229452"/>
                  </a:lnTo>
                  <a:lnTo>
                    <a:pt x="1011292" y="3136335"/>
                  </a:lnTo>
                  <a:lnTo>
                    <a:pt x="1011887" y="3037414"/>
                  </a:lnTo>
                  <a:lnTo>
                    <a:pt x="1012532" y="2940477"/>
                  </a:lnTo>
                  <a:lnTo>
                    <a:pt x="1013128" y="2842598"/>
                  </a:lnTo>
                  <a:lnTo>
                    <a:pt x="1013772" y="2739311"/>
                  </a:lnTo>
                  <a:lnTo>
                    <a:pt x="1014368" y="2674621"/>
                  </a:lnTo>
                  <a:lnTo>
                    <a:pt x="1018733" y="1902054"/>
                  </a:lnTo>
                  <a:lnTo>
                    <a:pt x="1019329" y="1824613"/>
                  </a:lnTo>
                  <a:lnTo>
                    <a:pt x="1019974" y="1725345"/>
                  </a:lnTo>
                  <a:lnTo>
                    <a:pt x="1020569" y="1628557"/>
                  </a:lnTo>
                  <a:lnTo>
                    <a:pt x="1021214" y="1530082"/>
                  </a:lnTo>
                  <a:lnTo>
                    <a:pt x="1021809" y="1435775"/>
                  </a:lnTo>
                  <a:lnTo>
                    <a:pt x="1022454" y="1342261"/>
                  </a:lnTo>
                  <a:lnTo>
                    <a:pt x="1023049" y="1249591"/>
                  </a:lnTo>
                  <a:lnTo>
                    <a:pt x="1023694" y="1161584"/>
                  </a:lnTo>
                  <a:lnTo>
                    <a:pt x="1024290" y="1074966"/>
                  </a:lnTo>
                  <a:lnTo>
                    <a:pt x="1024935" y="990829"/>
                  </a:lnTo>
                  <a:lnTo>
                    <a:pt x="1025530" y="908477"/>
                  </a:lnTo>
                  <a:lnTo>
                    <a:pt x="1026175" y="830293"/>
                  </a:lnTo>
                  <a:lnTo>
                    <a:pt x="1026770" y="754192"/>
                  </a:lnTo>
                  <a:lnTo>
                    <a:pt x="1027415" y="681316"/>
                  </a:lnTo>
                  <a:lnTo>
                    <a:pt x="1028010" y="611813"/>
                  </a:lnTo>
                  <a:lnTo>
                    <a:pt x="1028655" y="546279"/>
                  </a:lnTo>
                  <a:lnTo>
                    <a:pt x="1029251" y="481539"/>
                  </a:lnTo>
                  <a:lnTo>
                    <a:pt x="1029896" y="422404"/>
                  </a:lnTo>
                  <a:lnTo>
                    <a:pt x="1030491" y="366991"/>
                  </a:lnTo>
                  <a:lnTo>
                    <a:pt x="1031136" y="314950"/>
                  </a:lnTo>
                  <a:lnTo>
                    <a:pt x="1031731" y="266829"/>
                  </a:lnTo>
                  <a:lnTo>
                    <a:pt x="1032376" y="221635"/>
                  </a:lnTo>
                  <a:lnTo>
                    <a:pt x="1032971" y="181600"/>
                  </a:lnTo>
                  <a:lnTo>
                    <a:pt x="1033616" y="145733"/>
                  </a:lnTo>
                  <a:lnTo>
                    <a:pt x="1034212" y="111552"/>
                  </a:lnTo>
                  <a:lnTo>
                    <a:pt x="1034856" y="85160"/>
                  </a:lnTo>
                  <a:lnTo>
                    <a:pt x="1035452" y="61050"/>
                  </a:lnTo>
                  <a:lnTo>
                    <a:pt x="1036097" y="41553"/>
                  </a:lnTo>
                  <a:lnTo>
                    <a:pt x="1036692" y="24686"/>
                  </a:lnTo>
                  <a:lnTo>
                    <a:pt x="1037287" y="13673"/>
                  </a:lnTo>
                  <a:lnTo>
                    <a:pt x="1037932" y="6281"/>
                  </a:lnTo>
                  <a:lnTo>
                    <a:pt x="1038528" y="3056"/>
                  </a:lnTo>
                  <a:lnTo>
                    <a:pt x="1039172" y="3999"/>
                  </a:lnTo>
                  <a:lnTo>
                    <a:pt x="1039768" y="9505"/>
                  </a:lnTo>
                  <a:lnTo>
                    <a:pt x="1040413" y="19279"/>
                  </a:lnTo>
                  <a:lnTo>
                    <a:pt x="1041008" y="33616"/>
                  </a:lnTo>
                  <a:lnTo>
                    <a:pt x="1041653" y="50681"/>
                  </a:lnTo>
                  <a:lnTo>
                    <a:pt x="1042248" y="72311"/>
                  </a:lnTo>
                  <a:lnTo>
                    <a:pt x="1042893" y="99348"/>
                  </a:lnTo>
                  <a:lnTo>
                    <a:pt x="1043488" y="130701"/>
                  </a:lnTo>
                  <a:lnTo>
                    <a:pt x="1044133" y="166023"/>
                  </a:lnTo>
                  <a:lnTo>
                    <a:pt x="1044729" y="206207"/>
                  </a:lnTo>
                  <a:lnTo>
                    <a:pt x="1045374" y="245497"/>
                  </a:lnTo>
                  <a:lnTo>
                    <a:pt x="1045969" y="290989"/>
                  </a:lnTo>
                  <a:lnTo>
                    <a:pt x="1046614" y="342037"/>
                  </a:lnTo>
                  <a:lnTo>
                    <a:pt x="1047209" y="393631"/>
                  </a:lnTo>
                  <a:lnTo>
                    <a:pt x="1047854" y="452071"/>
                  </a:lnTo>
                  <a:lnTo>
                    <a:pt x="1048449" y="511007"/>
                  </a:lnTo>
                  <a:lnTo>
                    <a:pt x="1049094" y="575747"/>
                  </a:lnTo>
                  <a:lnTo>
                    <a:pt x="1049690" y="642323"/>
                  </a:lnTo>
                  <a:lnTo>
                    <a:pt x="1050335" y="712173"/>
                  </a:lnTo>
                  <a:lnTo>
                    <a:pt x="1050930" y="783908"/>
                  </a:lnTo>
                  <a:lnTo>
                    <a:pt x="1051575" y="858570"/>
                  </a:lnTo>
                  <a:lnTo>
                    <a:pt x="1052170" y="936705"/>
                  </a:lnTo>
                  <a:lnTo>
                    <a:pt x="1052815" y="1018312"/>
                  </a:lnTo>
                  <a:lnTo>
                    <a:pt x="1053410" y="1100763"/>
                  </a:lnTo>
                  <a:lnTo>
                    <a:pt x="1054055" y="1184851"/>
                  </a:lnTo>
                  <a:lnTo>
                    <a:pt x="1054651" y="1272461"/>
                  </a:lnTo>
                  <a:lnTo>
                    <a:pt x="1055295" y="1361807"/>
                  </a:lnTo>
                  <a:lnTo>
                    <a:pt x="1055891" y="1450955"/>
                  </a:lnTo>
                  <a:lnTo>
                    <a:pt x="1056536" y="1543775"/>
                  </a:lnTo>
                  <a:lnTo>
                    <a:pt x="1057131" y="1637784"/>
                  </a:lnTo>
                  <a:lnTo>
                    <a:pt x="1057776" y="1732786"/>
                  </a:lnTo>
                  <a:lnTo>
                    <a:pt x="1058371" y="1827838"/>
                  </a:lnTo>
                  <a:lnTo>
                    <a:pt x="1059016" y="1922642"/>
                  </a:lnTo>
                  <a:lnTo>
                    <a:pt x="1059611" y="2020769"/>
                  </a:lnTo>
                  <a:lnTo>
                    <a:pt x="1060257" y="2119690"/>
                  </a:lnTo>
                  <a:lnTo>
                    <a:pt x="1060852" y="2216577"/>
                  </a:lnTo>
                  <a:lnTo>
                    <a:pt x="1061497" y="2315945"/>
                  </a:lnTo>
                  <a:lnTo>
                    <a:pt x="1062092" y="2414767"/>
                  </a:lnTo>
                  <a:lnTo>
                    <a:pt x="1062737" y="2511554"/>
                  </a:lnTo>
                  <a:lnTo>
                    <a:pt x="1063332" y="2609235"/>
                  </a:lnTo>
                  <a:lnTo>
                    <a:pt x="1063977" y="2706370"/>
                  </a:lnTo>
                  <a:lnTo>
                    <a:pt x="1064573" y="2801769"/>
                  </a:lnTo>
                  <a:lnTo>
                    <a:pt x="1065217" y="2895581"/>
                  </a:lnTo>
                  <a:lnTo>
                    <a:pt x="1065813" y="2988201"/>
                  </a:lnTo>
                  <a:lnTo>
                    <a:pt x="1066458" y="3081616"/>
                  </a:lnTo>
                  <a:lnTo>
                    <a:pt x="1067053" y="3170863"/>
                  </a:lnTo>
                  <a:lnTo>
                    <a:pt x="1067698" y="3260457"/>
                  </a:lnTo>
                  <a:lnTo>
                    <a:pt x="1068293" y="3349804"/>
                  </a:lnTo>
                  <a:lnTo>
                    <a:pt x="1068938" y="3431957"/>
                  </a:lnTo>
                  <a:lnTo>
                    <a:pt x="1069533" y="3516194"/>
                  </a:lnTo>
                  <a:lnTo>
                    <a:pt x="1070178" y="3595321"/>
                  </a:lnTo>
                  <a:lnTo>
                    <a:pt x="1070774" y="3672166"/>
                  </a:lnTo>
                  <a:lnTo>
                    <a:pt x="1071419" y="3748465"/>
                  </a:lnTo>
                  <a:lnTo>
                    <a:pt x="1072014" y="3818811"/>
                  </a:lnTo>
                  <a:lnTo>
                    <a:pt x="1072659" y="3888661"/>
                  </a:lnTo>
                  <a:lnTo>
                    <a:pt x="1073254" y="3953997"/>
                  </a:lnTo>
                  <a:lnTo>
                    <a:pt x="1073899" y="4017348"/>
                  </a:lnTo>
                  <a:lnTo>
                    <a:pt x="1074494" y="4075639"/>
                  </a:lnTo>
                  <a:lnTo>
                    <a:pt x="1075090" y="4131697"/>
                  </a:lnTo>
                  <a:lnTo>
                    <a:pt x="1075735" y="4182845"/>
                  </a:lnTo>
                  <a:lnTo>
                    <a:pt x="1076330" y="4233049"/>
                  </a:lnTo>
                  <a:lnTo>
                    <a:pt x="1076975" y="4275862"/>
                  </a:lnTo>
                  <a:lnTo>
                    <a:pt x="1077570" y="4317733"/>
                  </a:lnTo>
                  <a:lnTo>
                    <a:pt x="1078215" y="4354741"/>
                  </a:lnTo>
                  <a:lnTo>
                    <a:pt x="1078810" y="4387632"/>
                  </a:lnTo>
                  <a:lnTo>
                    <a:pt x="1079455" y="4417596"/>
                  </a:lnTo>
                  <a:lnTo>
                    <a:pt x="1080051" y="4441905"/>
                  </a:lnTo>
                  <a:lnTo>
                    <a:pt x="1080696" y="4462493"/>
                  </a:lnTo>
                  <a:lnTo>
                    <a:pt x="1081291" y="4479658"/>
                  </a:lnTo>
                  <a:lnTo>
                    <a:pt x="1081936" y="4493697"/>
                  </a:lnTo>
                  <a:lnTo>
                    <a:pt x="1082531" y="4499997"/>
                  </a:lnTo>
                  <a:lnTo>
                    <a:pt x="1083176" y="4504760"/>
                  </a:lnTo>
                  <a:lnTo>
                    <a:pt x="1083771" y="4503123"/>
                  </a:lnTo>
                  <a:lnTo>
                    <a:pt x="1084416" y="4499353"/>
                  </a:lnTo>
                  <a:lnTo>
                    <a:pt x="1085012" y="4490423"/>
                  </a:lnTo>
                  <a:lnTo>
                    <a:pt x="1085656" y="4478814"/>
                  </a:lnTo>
                  <a:lnTo>
                    <a:pt x="1086252" y="4461600"/>
                  </a:lnTo>
                  <a:lnTo>
                    <a:pt x="1086897" y="4440813"/>
                  </a:lnTo>
                  <a:lnTo>
                    <a:pt x="1087492" y="4416505"/>
                  </a:lnTo>
                  <a:lnTo>
                    <a:pt x="1088137" y="4387186"/>
                  </a:lnTo>
                  <a:lnTo>
                    <a:pt x="1088732" y="4355138"/>
                  </a:lnTo>
                  <a:lnTo>
                    <a:pt x="1089377" y="4318923"/>
                  </a:lnTo>
                  <a:lnTo>
                    <a:pt x="1089972" y="4277896"/>
                  </a:lnTo>
                  <a:lnTo>
                    <a:pt x="1090617" y="4235431"/>
                  </a:lnTo>
                  <a:lnTo>
                    <a:pt x="1091213" y="4186317"/>
                  </a:lnTo>
                  <a:lnTo>
                    <a:pt x="1091858" y="4136460"/>
                  </a:lnTo>
                  <a:lnTo>
                    <a:pt x="1092453" y="4084023"/>
                  </a:lnTo>
                  <a:lnTo>
                    <a:pt x="1093098" y="4025136"/>
                  </a:lnTo>
                  <a:lnTo>
                    <a:pt x="1093693" y="3966200"/>
                  </a:lnTo>
                  <a:lnTo>
                    <a:pt x="1094338" y="3903941"/>
                  </a:lnTo>
                  <a:lnTo>
                    <a:pt x="1094933" y="3836621"/>
                  </a:lnTo>
                  <a:lnTo>
                    <a:pt x="1095578" y="3769747"/>
                  </a:lnTo>
                  <a:lnTo>
                    <a:pt x="1096174" y="3698459"/>
                  </a:lnTo>
                  <a:lnTo>
                    <a:pt x="1096819" y="3624243"/>
                  </a:lnTo>
                  <a:lnTo>
                    <a:pt x="1097414" y="3548638"/>
                  </a:lnTo>
                  <a:lnTo>
                    <a:pt x="1098059" y="3470504"/>
                  </a:lnTo>
                  <a:lnTo>
                    <a:pt x="1098654" y="3390384"/>
                  </a:lnTo>
                  <a:lnTo>
                    <a:pt x="1099299" y="3309323"/>
                  </a:lnTo>
                  <a:lnTo>
                    <a:pt x="1099894" y="3226376"/>
                  </a:lnTo>
                  <a:lnTo>
                    <a:pt x="1100539" y="3140304"/>
                  </a:lnTo>
                  <a:lnTo>
                    <a:pt x="1101135" y="3052297"/>
                  </a:lnTo>
                  <a:lnTo>
                    <a:pt x="1101780" y="2964786"/>
                  </a:lnTo>
                  <a:lnTo>
                    <a:pt x="1102375" y="2875638"/>
                  </a:lnTo>
                  <a:lnTo>
                    <a:pt x="1103020" y="2785299"/>
                  </a:lnTo>
                  <a:lnTo>
                    <a:pt x="1103615" y="2705626"/>
                  </a:lnTo>
                  <a:lnTo>
                    <a:pt x="1108576" y="1925965"/>
                  </a:lnTo>
                  <a:lnTo>
                    <a:pt x="1109221" y="1869559"/>
                  </a:lnTo>
                  <a:lnTo>
                    <a:pt x="1109816" y="1781304"/>
                  </a:lnTo>
                  <a:lnTo>
                    <a:pt x="1110461" y="1692504"/>
                  </a:lnTo>
                  <a:lnTo>
                    <a:pt x="1111056" y="1604794"/>
                  </a:lnTo>
                  <a:lnTo>
                    <a:pt x="1111652" y="1517879"/>
                  </a:lnTo>
                  <a:lnTo>
                    <a:pt x="1112297" y="1432253"/>
                  </a:lnTo>
                  <a:lnTo>
                    <a:pt x="1112892" y="1349852"/>
                  </a:lnTo>
                  <a:lnTo>
                    <a:pt x="1113537" y="1268889"/>
                  </a:lnTo>
                  <a:lnTo>
                    <a:pt x="1114132" y="1185645"/>
                  </a:lnTo>
                  <a:lnTo>
                    <a:pt x="1114777" y="1108006"/>
                  </a:lnTo>
                  <a:lnTo>
                    <a:pt x="1115372" y="1031459"/>
                  </a:lnTo>
                  <a:lnTo>
                    <a:pt x="1116017" y="957789"/>
                  </a:lnTo>
                  <a:lnTo>
                    <a:pt x="1116613" y="886500"/>
                  </a:lnTo>
                  <a:lnTo>
                    <a:pt x="1117258" y="817642"/>
                  </a:lnTo>
                  <a:lnTo>
                    <a:pt x="1117853" y="747445"/>
                  </a:lnTo>
                  <a:lnTo>
                    <a:pt x="1118498" y="683747"/>
                  </a:lnTo>
                  <a:lnTo>
                    <a:pt x="1119093" y="621040"/>
                  </a:lnTo>
                  <a:lnTo>
                    <a:pt x="1119738" y="560815"/>
                  </a:lnTo>
                  <a:lnTo>
                    <a:pt x="1120333" y="504458"/>
                  </a:lnTo>
                  <a:lnTo>
                    <a:pt x="1120978" y="450781"/>
                  </a:lnTo>
                  <a:lnTo>
                    <a:pt x="1121574" y="398493"/>
                  </a:lnTo>
                  <a:lnTo>
                    <a:pt x="1122219" y="349330"/>
                  </a:lnTo>
                  <a:lnTo>
                    <a:pt x="1122814" y="304681"/>
                  </a:lnTo>
                  <a:lnTo>
                    <a:pt x="1123459" y="261819"/>
                  </a:lnTo>
                  <a:lnTo>
                    <a:pt x="1124054" y="224016"/>
                  </a:lnTo>
                  <a:lnTo>
                    <a:pt x="1124699" y="187355"/>
                  </a:lnTo>
                  <a:lnTo>
                    <a:pt x="1125294" y="153670"/>
                  </a:lnTo>
                  <a:lnTo>
                    <a:pt x="1125939" y="125046"/>
                  </a:lnTo>
                  <a:lnTo>
                    <a:pt x="1126535" y="96471"/>
                  </a:lnTo>
                  <a:lnTo>
                    <a:pt x="1127179" y="74196"/>
                  </a:lnTo>
                  <a:lnTo>
                    <a:pt x="1127775" y="53906"/>
                  </a:lnTo>
                  <a:lnTo>
                    <a:pt x="1128420" y="37981"/>
                  </a:lnTo>
                  <a:lnTo>
                    <a:pt x="1129015" y="22652"/>
                  </a:lnTo>
                  <a:lnTo>
                    <a:pt x="1129660" y="12730"/>
                  </a:lnTo>
                  <a:lnTo>
                    <a:pt x="1130255" y="7075"/>
                  </a:lnTo>
                  <a:lnTo>
                    <a:pt x="1130900" y="2659"/>
                  </a:lnTo>
                  <a:lnTo>
                    <a:pt x="1131495" y="2312"/>
                  </a:lnTo>
                  <a:lnTo>
                    <a:pt x="1132140" y="5884"/>
                  </a:lnTo>
                  <a:lnTo>
                    <a:pt x="1132736" y="11589"/>
                  </a:lnTo>
                  <a:lnTo>
                    <a:pt x="1133381" y="21461"/>
                  </a:lnTo>
                  <a:lnTo>
                    <a:pt x="1133976" y="35501"/>
                  </a:lnTo>
                  <a:lnTo>
                    <a:pt x="1134621" y="48995"/>
                  </a:lnTo>
                  <a:lnTo>
                    <a:pt x="1135216" y="69037"/>
                  </a:lnTo>
                  <a:lnTo>
                    <a:pt x="1135861" y="92800"/>
                  </a:lnTo>
                  <a:lnTo>
                    <a:pt x="1136457" y="117803"/>
                  </a:lnTo>
                  <a:lnTo>
                    <a:pt x="1137101" y="147221"/>
                  </a:lnTo>
                  <a:lnTo>
                    <a:pt x="1137697" y="178921"/>
                  </a:lnTo>
                  <a:lnTo>
                    <a:pt x="1138342" y="213450"/>
                  </a:lnTo>
                  <a:lnTo>
                    <a:pt x="1138937" y="250607"/>
                  </a:lnTo>
                  <a:lnTo>
                    <a:pt x="1139582" y="291336"/>
                  </a:lnTo>
                  <a:lnTo>
                    <a:pt x="1140177" y="336183"/>
                  </a:lnTo>
                  <a:lnTo>
                    <a:pt x="1140822" y="382618"/>
                  </a:lnTo>
                  <a:lnTo>
                    <a:pt x="1141417" y="431781"/>
                  </a:lnTo>
                  <a:lnTo>
                    <a:pt x="1142062" y="482332"/>
                  </a:lnTo>
                  <a:lnTo>
                    <a:pt x="1142658" y="538540"/>
                  </a:lnTo>
                  <a:lnTo>
                    <a:pt x="1143303" y="595690"/>
                  </a:lnTo>
                  <a:lnTo>
                    <a:pt x="1143898" y="654427"/>
                  </a:lnTo>
                  <a:lnTo>
                    <a:pt x="1144543" y="715943"/>
                  </a:lnTo>
                  <a:lnTo>
                    <a:pt x="1145138" y="778897"/>
                  </a:lnTo>
                  <a:lnTo>
                    <a:pt x="1145783" y="846416"/>
                  </a:lnTo>
                  <a:lnTo>
                    <a:pt x="1146378" y="913934"/>
                  </a:lnTo>
                  <a:lnTo>
                    <a:pt x="1147023" y="983586"/>
                  </a:lnTo>
                  <a:lnTo>
                    <a:pt x="1147619" y="1056214"/>
                  </a:lnTo>
                  <a:lnTo>
                    <a:pt x="1148214" y="1130082"/>
                  </a:lnTo>
                  <a:lnTo>
                    <a:pt x="1148859" y="1204943"/>
                  </a:lnTo>
                  <a:lnTo>
                    <a:pt x="1149454" y="1281440"/>
                  </a:lnTo>
                  <a:lnTo>
                    <a:pt x="1150099" y="1360518"/>
                  </a:lnTo>
                  <a:lnTo>
                    <a:pt x="1150694" y="1440934"/>
                  </a:lnTo>
                  <a:lnTo>
                    <a:pt x="1151339" y="1520657"/>
                  </a:lnTo>
                  <a:lnTo>
                    <a:pt x="1151935" y="1601917"/>
                  </a:lnTo>
                  <a:lnTo>
                    <a:pt x="1152580" y="1684764"/>
                  </a:lnTo>
                  <a:lnTo>
                    <a:pt x="1153175" y="1768505"/>
                  </a:lnTo>
                  <a:lnTo>
                    <a:pt x="1153820" y="1853635"/>
                  </a:lnTo>
                  <a:lnTo>
                    <a:pt x="1154415" y="1938913"/>
                  </a:lnTo>
                  <a:lnTo>
                    <a:pt x="1155060" y="2024291"/>
                  </a:lnTo>
                  <a:lnTo>
                    <a:pt x="1155655" y="2111504"/>
                  </a:lnTo>
                  <a:lnTo>
                    <a:pt x="1156300" y="2198122"/>
                  </a:lnTo>
                  <a:lnTo>
                    <a:pt x="1156896" y="2282607"/>
                  </a:lnTo>
                  <a:lnTo>
                    <a:pt x="1157540" y="2369423"/>
                  </a:lnTo>
                  <a:lnTo>
                    <a:pt x="1158136" y="2454553"/>
                  </a:lnTo>
                  <a:lnTo>
                    <a:pt x="1158781" y="2542362"/>
                  </a:lnTo>
                  <a:lnTo>
                    <a:pt x="1159376" y="2628136"/>
                  </a:lnTo>
                  <a:lnTo>
                    <a:pt x="1160021" y="2711381"/>
                  </a:lnTo>
                  <a:lnTo>
                    <a:pt x="1160616" y="2796709"/>
                  </a:lnTo>
                  <a:lnTo>
                    <a:pt x="1161261" y="2880549"/>
                  </a:lnTo>
                  <a:lnTo>
                    <a:pt x="1161856" y="2961908"/>
                  </a:lnTo>
                  <a:lnTo>
                    <a:pt x="1162501" y="3044111"/>
                  </a:lnTo>
                  <a:lnTo>
                    <a:pt x="1163097" y="3125222"/>
                  </a:lnTo>
                  <a:lnTo>
                    <a:pt x="1163742" y="3202911"/>
                  </a:lnTo>
                  <a:lnTo>
                    <a:pt x="1164337" y="3281442"/>
                  </a:lnTo>
                  <a:lnTo>
                    <a:pt x="1164982" y="3358783"/>
                  </a:lnTo>
                  <a:lnTo>
                    <a:pt x="1165577" y="3431759"/>
                  </a:lnTo>
                  <a:lnTo>
                    <a:pt x="1166222" y="3506272"/>
                  </a:lnTo>
                  <a:lnTo>
                    <a:pt x="1166817" y="3575378"/>
                  </a:lnTo>
                  <a:lnTo>
                    <a:pt x="1167462" y="3645873"/>
                  </a:lnTo>
                  <a:lnTo>
                    <a:pt x="1168058" y="3712002"/>
                  </a:lnTo>
                  <a:lnTo>
                    <a:pt x="1168703" y="3777139"/>
                  </a:lnTo>
                  <a:lnTo>
                    <a:pt x="1169298" y="3841235"/>
                  </a:lnTo>
                  <a:lnTo>
                    <a:pt x="1169943" y="3899327"/>
                  </a:lnTo>
                  <a:lnTo>
                    <a:pt x="1170538" y="3957370"/>
                  </a:lnTo>
                  <a:lnTo>
                    <a:pt x="1171183" y="4013974"/>
                  </a:lnTo>
                  <a:lnTo>
                    <a:pt x="1171778" y="4066610"/>
                  </a:lnTo>
                  <a:lnTo>
                    <a:pt x="1172423" y="4115872"/>
                  </a:lnTo>
                  <a:lnTo>
                    <a:pt x="1173019" y="4163497"/>
                  </a:lnTo>
                  <a:lnTo>
                    <a:pt x="1173664" y="4207749"/>
                  </a:lnTo>
                  <a:lnTo>
                    <a:pt x="1174259" y="4251306"/>
                  </a:lnTo>
                  <a:lnTo>
                    <a:pt x="1174904" y="4287421"/>
                  </a:lnTo>
                  <a:lnTo>
                    <a:pt x="1175499" y="4323289"/>
                  </a:lnTo>
                  <a:lnTo>
                    <a:pt x="1176144" y="4355535"/>
                  </a:lnTo>
                  <a:lnTo>
                    <a:pt x="1176739" y="4385449"/>
                  </a:lnTo>
                  <a:lnTo>
                    <a:pt x="1177384" y="4410899"/>
                  </a:lnTo>
                  <a:lnTo>
                    <a:pt x="1177980" y="4433422"/>
                  </a:lnTo>
                  <a:lnTo>
                    <a:pt x="1178624" y="4453464"/>
                  </a:lnTo>
                  <a:lnTo>
                    <a:pt x="1179220" y="4470083"/>
                  </a:lnTo>
                  <a:lnTo>
                    <a:pt x="1179865" y="4483627"/>
                  </a:lnTo>
                  <a:lnTo>
                    <a:pt x="1180460" y="4495582"/>
                  </a:lnTo>
                  <a:lnTo>
                    <a:pt x="1181105" y="4502726"/>
                  </a:lnTo>
                  <a:lnTo>
                    <a:pt x="1181700" y="4504959"/>
                  </a:lnTo>
                  <a:lnTo>
                    <a:pt x="1182345" y="4504810"/>
                  </a:lnTo>
                  <a:lnTo>
                    <a:pt x="1182940" y="4502726"/>
                  </a:lnTo>
                  <a:lnTo>
                    <a:pt x="1183585" y="4495781"/>
                  </a:lnTo>
                  <a:lnTo>
                    <a:pt x="1184181" y="4487595"/>
                  </a:lnTo>
                  <a:lnTo>
                    <a:pt x="1184776" y="4474846"/>
                  </a:lnTo>
                  <a:lnTo>
                    <a:pt x="1185421" y="4458921"/>
                  </a:lnTo>
                  <a:lnTo>
                    <a:pt x="1186016" y="4439623"/>
                  </a:lnTo>
                  <a:lnTo>
                    <a:pt x="1186661" y="4419085"/>
                  </a:lnTo>
                  <a:lnTo>
                    <a:pt x="1187256" y="4393387"/>
                  </a:lnTo>
                  <a:lnTo>
                    <a:pt x="1187901" y="4363720"/>
                  </a:lnTo>
                  <a:lnTo>
                    <a:pt x="1188497" y="4334253"/>
                  </a:lnTo>
                  <a:lnTo>
                    <a:pt x="1189142" y="4301361"/>
                  </a:lnTo>
                  <a:lnTo>
                    <a:pt x="1189737" y="4262865"/>
                  </a:lnTo>
                  <a:lnTo>
                    <a:pt x="1190382" y="4224070"/>
                  </a:lnTo>
                  <a:lnTo>
                    <a:pt x="1190977" y="4182448"/>
                  </a:lnTo>
                  <a:lnTo>
                    <a:pt x="1191622" y="4137502"/>
                  </a:lnTo>
                  <a:lnTo>
                    <a:pt x="1192217" y="4089232"/>
                  </a:lnTo>
                  <a:lnTo>
                    <a:pt x="1192862" y="4038928"/>
                  </a:lnTo>
                  <a:lnTo>
                    <a:pt x="1193458" y="3987384"/>
                  </a:lnTo>
                  <a:lnTo>
                    <a:pt x="1194103" y="3931176"/>
                  </a:lnTo>
                  <a:lnTo>
                    <a:pt x="1194698" y="3875415"/>
                  </a:lnTo>
                  <a:lnTo>
                    <a:pt x="1195343" y="3813800"/>
                  </a:lnTo>
                  <a:lnTo>
                    <a:pt x="1195938" y="3754220"/>
                  </a:lnTo>
                  <a:lnTo>
                    <a:pt x="1196583" y="3691761"/>
                  </a:lnTo>
                  <a:lnTo>
                    <a:pt x="1197178" y="3626327"/>
                  </a:lnTo>
                  <a:lnTo>
                    <a:pt x="1197823" y="3559652"/>
                  </a:lnTo>
                  <a:lnTo>
                    <a:pt x="1198419" y="3491092"/>
                  </a:lnTo>
                  <a:lnTo>
                    <a:pt x="1199063" y="3422730"/>
                  </a:lnTo>
                  <a:lnTo>
                    <a:pt x="1199659" y="3351243"/>
                  </a:lnTo>
                  <a:lnTo>
                    <a:pt x="1200304" y="3279557"/>
                  </a:lnTo>
                  <a:lnTo>
                    <a:pt x="1200899" y="3205143"/>
                  </a:lnTo>
                  <a:lnTo>
                    <a:pt x="1201544" y="3130084"/>
                  </a:lnTo>
                  <a:lnTo>
                    <a:pt x="1202139" y="3053338"/>
                  </a:lnTo>
                  <a:lnTo>
                    <a:pt x="1202784" y="2978279"/>
                  </a:lnTo>
                  <a:lnTo>
                    <a:pt x="1203379" y="2899301"/>
                  </a:lnTo>
                  <a:lnTo>
                    <a:pt x="1204024" y="2821613"/>
                  </a:lnTo>
                  <a:lnTo>
                    <a:pt x="1204620" y="2739758"/>
                  </a:lnTo>
                  <a:lnTo>
                    <a:pt x="1205265" y="2686626"/>
                  </a:lnTo>
                  <a:lnTo>
                    <a:pt x="1210821" y="1910041"/>
                  </a:lnTo>
                  <a:lnTo>
                    <a:pt x="1211466" y="1860332"/>
                  </a:lnTo>
                  <a:lnTo>
                    <a:pt x="1212061" y="1782148"/>
                  </a:lnTo>
                  <a:lnTo>
                    <a:pt x="1212706" y="1703963"/>
                  </a:lnTo>
                  <a:lnTo>
                    <a:pt x="1213301" y="1628756"/>
                  </a:lnTo>
                  <a:lnTo>
                    <a:pt x="1213946" y="1551514"/>
                  </a:lnTo>
                  <a:lnTo>
                    <a:pt x="1214542" y="1477149"/>
                  </a:lnTo>
                  <a:lnTo>
                    <a:pt x="1215187" y="1402388"/>
                  </a:lnTo>
                  <a:lnTo>
                    <a:pt x="1215782" y="1331149"/>
                  </a:lnTo>
                  <a:lnTo>
                    <a:pt x="1216427" y="1259414"/>
                  </a:lnTo>
                  <a:lnTo>
                    <a:pt x="1217022" y="1189018"/>
                  </a:lnTo>
                  <a:lnTo>
                    <a:pt x="1217667" y="1120656"/>
                  </a:lnTo>
                  <a:lnTo>
                    <a:pt x="1218262" y="1055569"/>
                  </a:lnTo>
                  <a:lnTo>
                    <a:pt x="1218907" y="988844"/>
                  </a:lnTo>
                  <a:lnTo>
                    <a:pt x="1219503" y="924650"/>
                  </a:lnTo>
                  <a:lnTo>
                    <a:pt x="1220147" y="862787"/>
                  </a:lnTo>
                  <a:lnTo>
                    <a:pt x="1220743" y="802611"/>
                  </a:lnTo>
                  <a:lnTo>
                    <a:pt x="1221338" y="744667"/>
                  </a:lnTo>
                  <a:lnTo>
                    <a:pt x="1221983" y="688559"/>
                  </a:lnTo>
                  <a:lnTo>
                    <a:pt x="1222578" y="634683"/>
                  </a:lnTo>
                  <a:lnTo>
                    <a:pt x="1223223" y="580609"/>
                  </a:lnTo>
                  <a:lnTo>
                    <a:pt x="1223819" y="531347"/>
                  </a:lnTo>
                  <a:lnTo>
                    <a:pt x="1224463" y="482729"/>
                  </a:lnTo>
                  <a:lnTo>
                    <a:pt x="1225059" y="437188"/>
                  </a:lnTo>
                  <a:lnTo>
                    <a:pt x="1225704" y="393383"/>
                  </a:lnTo>
                  <a:lnTo>
                    <a:pt x="1226299" y="351215"/>
                  </a:lnTo>
                  <a:lnTo>
                    <a:pt x="1226944" y="311775"/>
                  </a:lnTo>
                  <a:lnTo>
                    <a:pt x="1227539" y="274568"/>
                  </a:lnTo>
                  <a:lnTo>
                    <a:pt x="1228184" y="239147"/>
                  </a:lnTo>
                  <a:lnTo>
                    <a:pt x="1228780" y="207745"/>
                  </a:lnTo>
                  <a:lnTo>
                    <a:pt x="1229424" y="175746"/>
                  </a:lnTo>
                  <a:lnTo>
                    <a:pt x="1230020" y="148709"/>
                  </a:lnTo>
                  <a:lnTo>
                    <a:pt x="1230665" y="124153"/>
                  </a:lnTo>
                  <a:lnTo>
                    <a:pt x="1231260" y="100886"/>
                  </a:lnTo>
                  <a:lnTo>
                    <a:pt x="1231905" y="77818"/>
                  </a:lnTo>
                  <a:lnTo>
                    <a:pt x="1232500" y="62885"/>
                  </a:lnTo>
                  <a:lnTo>
                    <a:pt x="1233145" y="45125"/>
                  </a:lnTo>
                  <a:lnTo>
                    <a:pt x="1233740" y="29994"/>
                  </a:lnTo>
                  <a:lnTo>
                    <a:pt x="1234385" y="20816"/>
                  </a:lnTo>
                  <a:lnTo>
                    <a:pt x="1234981" y="12879"/>
                  </a:lnTo>
                  <a:lnTo>
                    <a:pt x="1235626" y="6678"/>
                  </a:lnTo>
                  <a:lnTo>
                    <a:pt x="1236221" y="3106"/>
                  </a:lnTo>
                  <a:lnTo>
                    <a:pt x="1236866" y="1915"/>
                  </a:lnTo>
                  <a:lnTo>
                    <a:pt x="1237461" y="4197"/>
                  </a:lnTo>
                  <a:lnTo>
                    <a:pt x="1238106" y="7223"/>
                  </a:lnTo>
                  <a:lnTo>
                    <a:pt x="1238701" y="14466"/>
                  </a:lnTo>
                  <a:lnTo>
                    <a:pt x="1239346" y="22999"/>
                  </a:lnTo>
                  <a:lnTo>
                    <a:pt x="1239942" y="33963"/>
                  </a:lnTo>
                  <a:lnTo>
                    <a:pt x="1240586" y="47705"/>
                  </a:lnTo>
                  <a:lnTo>
                    <a:pt x="1241182" y="63877"/>
                  </a:lnTo>
                  <a:lnTo>
                    <a:pt x="1241827" y="82382"/>
                  </a:lnTo>
                  <a:lnTo>
                    <a:pt x="1242422" y="103118"/>
                  </a:lnTo>
                  <a:lnTo>
                    <a:pt x="1243067" y="124054"/>
                  </a:lnTo>
                  <a:lnTo>
                    <a:pt x="1243662" y="150694"/>
                  </a:lnTo>
                  <a:lnTo>
                    <a:pt x="1244307" y="178326"/>
                  </a:lnTo>
                  <a:lnTo>
                    <a:pt x="1244903" y="208092"/>
                  </a:lnTo>
                  <a:lnTo>
                    <a:pt x="1245548" y="240586"/>
                  </a:lnTo>
                  <a:lnTo>
                    <a:pt x="1246143" y="273378"/>
                  </a:lnTo>
                  <a:lnTo>
                    <a:pt x="1246788" y="308452"/>
                  </a:lnTo>
                  <a:lnTo>
                    <a:pt x="1247383" y="349230"/>
                  </a:lnTo>
                  <a:lnTo>
                    <a:pt x="1248028" y="387182"/>
                  </a:lnTo>
                  <a:lnTo>
                    <a:pt x="1248623" y="430441"/>
                  </a:lnTo>
                  <a:lnTo>
                    <a:pt x="1249268" y="474643"/>
                  </a:lnTo>
                  <a:lnTo>
                    <a:pt x="1249864" y="521276"/>
                  </a:lnTo>
                  <a:lnTo>
                    <a:pt x="1250508" y="568702"/>
                  </a:lnTo>
                  <a:lnTo>
                    <a:pt x="1251104" y="619354"/>
                  </a:lnTo>
                  <a:lnTo>
                    <a:pt x="1251749" y="669360"/>
                  </a:lnTo>
                  <a:lnTo>
                    <a:pt x="1252344" y="723136"/>
                  </a:lnTo>
                  <a:lnTo>
                    <a:pt x="1252989" y="777359"/>
                  </a:lnTo>
                  <a:lnTo>
                    <a:pt x="1253584" y="834460"/>
                  </a:lnTo>
                  <a:lnTo>
                    <a:pt x="1254229" y="892056"/>
                  </a:lnTo>
                  <a:lnTo>
                    <a:pt x="1254824" y="952977"/>
                  </a:lnTo>
                  <a:lnTo>
                    <a:pt x="1255469" y="1013351"/>
                  </a:lnTo>
                  <a:lnTo>
                    <a:pt x="1256065" y="1074470"/>
                  </a:lnTo>
                  <a:lnTo>
                    <a:pt x="1256710" y="1139905"/>
                  </a:lnTo>
                  <a:lnTo>
                    <a:pt x="1257305" y="1203752"/>
                  </a:lnTo>
                  <a:lnTo>
                    <a:pt x="1257950" y="1269286"/>
                  </a:lnTo>
                  <a:lnTo>
                    <a:pt x="1258545" y="1337003"/>
                  </a:lnTo>
                  <a:lnTo>
                    <a:pt x="1259140" y="1403727"/>
                  </a:lnTo>
                  <a:lnTo>
                    <a:pt x="1259785" y="1473627"/>
                  </a:lnTo>
                  <a:lnTo>
                    <a:pt x="1260381" y="1544618"/>
                  </a:lnTo>
                  <a:lnTo>
                    <a:pt x="1261026" y="1615063"/>
                  </a:lnTo>
                  <a:lnTo>
                    <a:pt x="1261621" y="1685261"/>
                  </a:lnTo>
                  <a:lnTo>
                    <a:pt x="1262266" y="1760072"/>
                  </a:lnTo>
                  <a:lnTo>
                    <a:pt x="1262861" y="1828681"/>
                  </a:lnTo>
                  <a:lnTo>
                    <a:pt x="1263506" y="1903294"/>
                  </a:lnTo>
                  <a:lnTo>
                    <a:pt x="1264101" y="1975476"/>
                  </a:lnTo>
                  <a:lnTo>
                    <a:pt x="1264746" y="2049493"/>
                  </a:lnTo>
                  <a:lnTo>
                    <a:pt x="1265342" y="2123064"/>
                  </a:lnTo>
                  <a:lnTo>
                    <a:pt x="1265987" y="2197676"/>
                  </a:lnTo>
                  <a:lnTo>
                    <a:pt x="1266582" y="2270255"/>
                  </a:lnTo>
                  <a:lnTo>
                    <a:pt x="1267227" y="2343428"/>
                  </a:lnTo>
                  <a:lnTo>
                    <a:pt x="1267822" y="2418140"/>
                  </a:lnTo>
                  <a:lnTo>
                    <a:pt x="1268467" y="2492058"/>
                  </a:lnTo>
                  <a:lnTo>
                    <a:pt x="1269062" y="2565232"/>
                  </a:lnTo>
                  <a:lnTo>
                    <a:pt x="1269707" y="2639051"/>
                  </a:lnTo>
                  <a:lnTo>
                    <a:pt x="1270303" y="2710935"/>
                  </a:lnTo>
                  <a:lnTo>
                    <a:pt x="1270947" y="2783067"/>
                  </a:lnTo>
                  <a:lnTo>
                    <a:pt x="1271543" y="2857729"/>
                  </a:lnTo>
                  <a:lnTo>
                    <a:pt x="1272188" y="2927331"/>
                  </a:lnTo>
                  <a:lnTo>
                    <a:pt x="1272783" y="2997578"/>
                  </a:lnTo>
                  <a:lnTo>
                    <a:pt x="1273428" y="3067378"/>
                  </a:lnTo>
                  <a:lnTo>
                    <a:pt x="1274023" y="3136583"/>
                  </a:lnTo>
                  <a:lnTo>
                    <a:pt x="1274668" y="3201968"/>
                  </a:lnTo>
                  <a:lnTo>
                    <a:pt x="1275263" y="3269089"/>
                  </a:lnTo>
                  <a:lnTo>
                    <a:pt x="1275908" y="3335169"/>
                  </a:lnTo>
                  <a:lnTo>
                    <a:pt x="1276504" y="3400306"/>
                  </a:lnTo>
                  <a:lnTo>
                    <a:pt x="1277149" y="3461971"/>
                  </a:lnTo>
                  <a:lnTo>
                    <a:pt x="1277744" y="3525967"/>
                  </a:lnTo>
                  <a:lnTo>
                    <a:pt x="1278389" y="3585052"/>
                  </a:lnTo>
                  <a:lnTo>
                    <a:pt x="1278984" y="3645278"/>
                  </a:lnTo>
                  <a:lnTo>
                    <a:pt x="1279629" y="3701038"/>
                  </a:lnTo>
                  <a:lnTo>
                    <a:pt x="1280224" y="3758238"/>
                  </a:lnTo>
                  <a:lnTo>
                    <a:pt x="1280869" y="3812312"/>
                  </a:lnTo>
                  <a:lnTo>
                    <a:pt x="1281465" y="3866188"/>
                  </a:lnTo>
                  <a:lnTo>
                    <a:pt x="1282110" y="3914607"/>
                  </a:lnTo>
                  <a:lnTo>
                    <a:pt x="1282705" y="3964315"/>
                  </a:lnTo>
                  <a:lnTo>
                    <a:pt x="1283350" y="4011692"/>
                  </a:lnTo>
                  <a:lnTo>
                    <a:pt x="1283945" y="4056589"/>
                  </a:lnTo>
                  <a:lnTo>
                    <a:pt x="1284590" y="4100989"/>
                  </a:lnTo>
                  <a:lnTo>
                    <a:pt x="1285185" y="4142215"/>
                  </a:lnTo>
                  <a:lnTo>
                    <a:pt x="1285830" y="4179868"/>
                  </a:lnTo>
                  <a:lnTo>
                    <a:pt x="1286426" y="4218911"/>
                  </a:lnTo>
                  <a:lnTo>
                    <a:pt x="1287071" y="4253191"/>
                  </a:lnTo>
                  <a:lnTo>
                    <a:pt x="1287666" y="4285090"/>
                  </a:lnTo>
                  <a:lnTo>
                    <a:pt x="1288311" y="4317336"/>
                  </a:lnTo>
                  <a:lnTo>
                    <a:pt x="1288906" y="4345216"/>
                  </a:lnTo>
                  <a:lnTo>
                    <a:pt x="1289551" y="4371311"/>
                  </a:lnTo>
                  <a:lnTo>
                    <a:pt x="1290146" y="4395768"/>
                  </a:lnTo>
                  <a:lnTo>
                    <a:pt x="1290791" y="4416703"/>
                  </a:lnTo>
                  <a:lnTo>
                    <a:pt x="1291387" y="4436249"/>
                  </a:lnTo>
                  <a:lnTo>
                    <a:pt x="1292031" y="4454059"/>
                  </a:lnTo>
                  <a:lnTo>
                    <a:pt x="1292627" y="4467305"/>
                  </a:lnTo>
                  <a:lnTo>
                    <a:pt x="1293272" y="4481146"/>
                  </a:lnTo>
                  <a:lnTo>
                    <a:pt x="1293867" y="4490770"/>
                  </a:lnTo>
                  <a:lnTo>
                    <a:pt x="1294512" y="4497963"/>
                  </a:lnTo>
                  <a:lnTo>
                    <a:pt x="1295107" y="4503123"/>
                  </a:lnTo>
                  <a:lnTo>
                    <a:pt x="1295752" y="4506695"/>
                  </a:lnTo>
                  <a:lnTo>
                    <a:pt x="1296347" y="4506695"/>
                  </a:lnTo>
                  <a:lnTo>
                    <a:pt x="1296992" y="4503768"/>
                  </a:lnTo>
                  <a:lnTo>
                    <a:pt x="1297588" y="4499551"/>
                  </a:lnTo>
                  <a:lnTo>
                    <a:pt x="1298183" y="4493995"/>
                  </a:lnTo>
                  <a:lnTo>
                    <a:pt x="1298828" y="4482634"/>
                  </a:lnTo>
                  <a:lnTo>
                    <a:pt x="1299423" y="4472663"/>
                  </a:lnTo>
                  <a:lnTo>
                    <a:pt x="1300068" y="4459715"/>
                  </a:lnTo>
                  <a:lnTo>
                    <a:pt x="1300663" y="4442996"/>
                  </a:lnTo>
                  <a:lnTo>
                    <a:pt x="1301308" y="4424740"/>
                  </a:lnTo>
                  <a:lnTo>
                    <a:pt x="1301904" y="4404599"/>
                  </a:lnTo>
                  <a:lnTo>
                    <a:pt x="1302549" y="4378852"/>
                  </a:lnTo>
                  <a:lnTo>
                    <a:pt x="1303144" y="4356180"/>
                  </a:lnTo>
                  <a:lnTo>
                    <a:pt x="1303789" y="4330978"/>
                  </a:lnTo>
                  <a:lnTo>
                    <a:pt x="1304384" y="4300965"/>
                  </a:lnTo>
                  <a:lnTo>
                    <a:pt x="1305029" y="4269512"/>
                  </a:lnTo>
                  <a:lnTo>
                    <a:pt x="1305624" y="4236423"/>
                  </a:lnTo>
                  <a:lnTo>
                    <a:pt x="1306269" y="4200407"/>
                  </a:lnTo>
                  <a:lnTo>
                    <a:pt x="1306865" y="4164340"/>
                  </a:lnTo>
                  <a:lnTo>
                    <a:pt x="1307510" y="4125744"/>
                  </a:lnTo>
                  <a:lnTo>
                    <a:pt x="1308105" y="4085709"/>
                  </a:lnTo>
                  <a:lnTo>
                    <a:pt x="1308750" y="4040664"/>
                  </a:lnTo>
                  <a:lnTo>
                    <a:pt x="1309345" y="3997206"/>
                  </a:lnTo>
                  <a:lnTo>
                    <a:pt x="1309990" y="3951615"/>
                  </a:lnTo>
                  <a:lnTo>
                    <a:pt x="1310585" y="3903693"/>
                  </a:lnTo>
                  <a:lnTo>
                    <a:pt x="1311230" y="3854232"/>
                  </a:lnTo>
                  <a:lnTo>
                    <a:pt x="1311826" y="3803680"/>
                  </a:lnTo>
                  <a:lnTo>
                    <a:pt x="1312470" y="3752136"/>
                  </a:lnTo>
                  <a:lnTo>
                    <a:pt x="1313066" y="3696673"/>
                  </a:lnTo>
                  <a:lnTo>
                    <a:pt x="1313711" y="3641210"/>
                  </a:lnTo>
                  <a:lnTo>
                    <a:pt x="1314306" y="3586342"/>
                  </a:lnTo>
                  <a:lnTo>
                    <a:pt x="1314951" y="3529142"/>
                  </a:lnTo>
                  <a:lnTo>
                    <a:pt x="1315546" y="3469611"/>
                  </a:lnTo>
                  <a:lnTo>
                    <a:pt x="1316191" y="3411022"/>
                  </a:lnTo>
                  <a:lnTo>
                    <a:pt x="1316786" y="3349457"/>
                  </a:lnTo>
                  <a:lnTo>
                    <a:pt x="1317432" y="3287693"/>
                  </a:lnTo>
                  <a:lnTo>
                    <a:pt x="1318027" y="3225086"/>
                  </a:lnTo>
                  <a:lnTo>
                    <a:pt x="1318672" y="3161289"/>
                  </a:lnTo>
                  <a:lnTo>
                    <a:pt x="1319267" y="3096251"/>
                  </a:lnTo>
                  <a:lnTo>
                    <a:pt x="1319912" y="3032056"/>
                  </a:lnTo>
                  <a:lnTo>
                    <a:pt x="1320507" y="2966125"/>
                  </a:lnTo>
                  <a:lnTo>
                    <a:pt x="1321152" y="2901087"/>
                  </a:lnTo>
                  <a:lnTo>
                    <a:pt x="1321748" y="2834660"/>
                  </a:lnTo>
                  <a:lnTo>
                    <a:pt x="1322392" y="2766497"/>
                  </a:lnTo>
                  <a:lnTo>
                    <a:pt x="1322988" y="2708504"/>
                  </a:lnTo>
                  <a:lnTo>
                    <a:pt x="1323633" y="2672041"/>
                  </a:lnTo>
                  <a:lnTo>
                    <a:pt x="1329834" y="1933952"/>
                  </a:lnTo>
                  <a:lnTo>
                    <a:pt x="1330429" y="1886129"/>
                  </a:lnTo>
                  <a:lnTo>
                    <a:pt x="1331074" y="1824167"/>
                  </a:lnTo>
                  <a:lnTo>
                    <a:pt x="1331669" y="1757244"/>
                  </a:lnTo>
                  <a:lnTo>
                    <a:pt x="1332314" y="1692504"/>
                  </a:lnTo>
                  <a:lnTo>
                    <a:pt x="1332910" y="1629649"/>
                  </a:lnTo>
                  <a:lnTo>
                    <a:pt x="1333555" y="1566148"/>
                  </a:lnTo>
                  <a:lnTo>
                    <a:pt x="1334150" y="1502897"/>
                  </a:lnTo>
                  <a:lnTo>
                    <a:pt x="1334795" y="1440885"/>
                  </a:lnTo>
                  <a:lnTo>
                    <a:pt x="1335390" y="1378774"/>
                  </a:lnTo>
                  <a:lnTo>
                    <a:pt x="1336035" y="1318498"/>
                  </a:lnTo>
                  <a:lnTo>
                    <a:pt x="1336630" y="1258273"/>
                  </a:lnTo>
                  <a:lnTo>
                    <a:pt x="1337275" y="1201172"/>
                  </a:lnTo>
                  <a:lnTo>
                    <a:pt x="1337871" y="1142832"/>
                  </a:lnTo>
                  <a:lnTo>
                    <a:pt x="1338515" y="1087319"/>
                  </a:lnTo>
                  <a:lnTo>
                    <a:pt x="1339111" y="1030119"/>
                  </a:lnTo>
                  <a:lnTo>
                    <a:pt x="1339756" y="976839"/>
                  </a:lnTo>
                  <a:lnTo>
                    <a:pt x="1340351" y="924203"/>
                  </a:lnTo>
                  <a:lnTo>
                    <a:pt x="1340996" y="872213"/>
                  </a:lnTo>
                  <a:lnTo>
                    <a:pt x="1341591" y="822554"/>
                  </a:lnTo>
                  <a:lnTo>
                    <a:pt x="1342236" y="772646"/>
                  </a:lnTo>
                  <a:lnTo>
                    <a:pt x="1342831" y="725170"/>
                  </a:lnTo>
                  <a:lnTo>
                    <a:pt x="1343427" y="678538"/>
                  </a:lnTo>
                  <a:lnTo>
                    <a:pt x="1344072" y="634286"/>
                  </a:lnTo>
                  <a:lnTo>
                    <a:pt x="1344667" y="588695"/>
                  </a:lnTo>
                  <a:lnTo>
                    <a:pt x="1345312" y="547271"/>
                  </a:lnTo>
                  <a:lnTo>
                    <a:pt x="1345907" y="507236"/>
                  </a:lnTo>
                  <a:lnTo>
                    <a:pt x="1346552" y="466805"/>
                  </a:lnTo>
                  <a:lnTo>
                    <a:pt x="1347147" y="428605"/>
                  </a:lnTo>
                  <a:lnTo>
                    <a:pt x="1347792" y="392738"/>
                  </a:lnTo>
                  <a:lnTo>
                    <a:pt x="1348388" y="357069"/>
                  </a:lnTo>
                  <a:lnTo>
                    <a:pt x="1349033" y="323632"/>
                  </a:lnTo>
                  <a:lnTo>
                    <a:pt x="1349628" y="292725"/>
                  </a:lnTo>
                  <a:lnTo>
                    <a:pt x="1350273" y="261223"/>
                  </a:lnTo>
                  <a:lnTo>
                    <a:pt x="1350868" y="233343"/>
                  </a:lnTo>
                  <a:lnTo>
                    <a:pt x="1351513" y="206802"/>
                  </a:lnTo>
                  <a:lnTo>
                    <a:pt x="1352108" y="181352"/>
                  </a:lnTo>
                  <a:lnTo>
                    <a:pt x="1352753" y="157093"/>
                  </a:lnTo>
                  <a:lnTo>
                    <a:pt x="1353349" y="135464"/>
                  </a:lnTo>
                  <a:lnTo>
                    <a:pt x="1353994" y="116662"/>
                  </a:lnTo>
                  <a:lnTo>
                    <a:pt x="1354589" y="96123"/>
                  </a:lnTo>
                  <a:lnTo>
                    <a:pt x="1355234" y="79058"/>
                  </a:lnTo>
                  <a:lnTo>
                    <a:pt x="1355829" y="65266"/>
                  </a:lnTo>
                  <a:lnTo>
                    <a:pt x="1356474" y="51723"/>
                  </a:lnTo>
                  <a:lnTo>
                    <a:pt x="1357069" y="39569"/>
                  </a:lnTo>
                  <a:lnTo>
                    <a:pt x="1357714" y="28407"/>
                  </a:lnTo>
                  <a:lnTo>
                    <a:pt x="1358310" y="21412"/>
                  </a:lnTo>
                  <a:lnTo>
                    <a:pt x="1358955" y="13871"/>
                  </a:lnTo>
                  <a:lnTo>
                    <a:pt x="1359550" y="7620"/>
                  </a:lnTo>
                  <a:lnTo>
                    <a:pt x="1360195" y="4396"/>
                  </a:lnTo>
                  <a:lnTo>
                    <a:pt x="1360790" y="3503"/>
                  </a:lnTo>
                  <a:lnTo>
                    <a:pt x="1361435" y="1717"/>
                  </a:lnTo>
                  <a:lnTo>
                    <a:pt x="1362030" y="4098"/>
                  </a:lnTo>
                  <a:lnTo>
                    <a:pt x="1362675" y="6479"/>
                  </a:lnTo>
                  <a:lnTo>
                    <a:pt x="1363271" y="11391"/>
                  </a:lnTo>
                  <a:lnTo>
                    <a:pt x="1363915" y="18584"/>
                  </a:lnTo>
                  <a:lnTo>
                    <a:pt x="1364511" y="26422"/>
                  </a:lnTo>
                  <a:lnTo>
                    <a:pt x="1365156" y="36394"/>
                  </a:lnTo>
                  <a:lnTo>
                    <a:pt x="1365751" y="48350"/>
                  </a:lnTo>
                  <a:lnTo>
                    <a:pt x="1366396" y="60157"/>
                  </a:lnTo>
                  <a:lnTo>
                    <a:pt x="1366991" y="75337"/>
                  </a:lnTo>
                  <a:lnTo>
                    <a:pt x="1367636" y="93345"/>
                  </a:lnTo>
                  <a:lnTo>
                    <a:pt x="1368231" y="107980"/>
                  </a:lnTo>
                  <a:lnTo>
                    <a:pt x="1368876" y="128171"/>
                  </a:lnTo>
                  <a:lnTo>
                    <a:pt x="1369472" y="150049"/>
                  </a:lnTo>
                  <a:lnTo>
                    <a:pt x="1370117" y="170389"/>
                  </a:lnTo>
                  <a:lnTo>
                    <a:pt x="1370712" y="195193"/>
                  </a:lnTo>
                  <a:lnTo>
                    <a:pt x="1371357" y="220643"/>
                  </a:lnTo>
                  <a:lnTo>
                    <a:pt x="1371952" y="246638"/>
                  </a:lnTo>
                  <a:lnTo>
                    <a:pt x="1372597" y="274172"/>
                  </a:lnTo>
                  <a:lnTo>
                    <a:pt x="1373192" y="305624"/>
                  </a:lnTo>
                  <a:lnTo>
                    <a:pt x="1373837" y="337126"/>
                  </a:lnTo>
                  <a:lnTo>
                    <a:pt x="1374433" y="369521"/>
                  </a:lnTo>
                  <a:lnTo>
                    <a:pt x="1375078" y="402263"/>
                  </a:lnTo>
                  <a:lnTo>
                    <a:pt x="1375673" y="437337"/>
                  </a:lnTo>
                  <a:lnTo>
                    <a:pt x="1376318" y="474990"/>
                  </a:lnTo>
                  <a:lnTo>
                    <a:pt x="1376913" y="510808"/>
                  </a:lnTo>
                  <a:lnTo>
                    <a:pt x="1377558" y="551438"/>
                  </a:lnTo>
                  <a:lnTo>
                    <a:pt x="1378153" y="591870"/>
                  </a:lnTo>
                  <a:lnTo>
                    <a:pt x="1378798" y="633095"/>
                  </a:lnTo>
                  <a:lnTo>
                    <a:pt x="1379394" y="674966"/>
                  </a:lnTo>
                  <a:lnTo>
                    <a:pt x="1380038" y="718374"/>
                  </a:lnTo>
                  <a:lnTo>
                    <a:pt x="1380634" y="763171"/>
                  </a:lnTo>
                  <a:lnTo>
                    <a:pt x="1381279" y="810399"/>
                  </a:lnTo>
                  <a:lnTo>
                    <a:pt x="1381874" y="855742"/>
                  </a:lnTo>
                  <a:lnTo>
                    <a:pt x="1382519" y="904657"/>
                  </a:lnTo>
                  <a:lnTo>
                    <a:pt x="1383114" y="953969"/>
                  </a:lnTo>
                  <a:lnTo>
                    <a:pt x="1383759" y="1002983"/>
                  </a:lnTo>
                  <a:lnTo>
                    <a:pt x="1384354" y="1054378"/>
                  </a:lnTo>
                  <a:lnTo>
                    <a:pt x="1384999" y="1106170"/>
                  </a:lnTo>
                  <a:lnTo>
                    <a:pt x="1385595" y="1158558"/>
                  </a:lnTo>
                  <a:lnTo>
                    <a:pt x="1386240" y="1212334"/>
                  </a:lnTo>
                  <a:lnTo>
                    <a:pt x="1386835" y="1267699"/>
                  </a:lnTo>
                  <a:lnTo>
                    <a:pt x="1387480" y="1319888"/>
                  </a:lnTo>
                  <a:lnTo>
                    <a:pt x="1388075" y="1377633"/>
                  </a:lnTo>
                  <a:lnTo>
                    <a:pt x="1388670" y="1432997"/>
                  </a:lnTo>
                  <a:lnTo>
                    <a:pt x="1389315" y="1491387"/>
                  </a:lnTo>
                  <a:lnTo>
                    <a:pt x="1389911" y="1547545"/>
                  </a:lnTo>
                  <a:lnTo>
                    <a:pt x="1390556" y="1607523"/>
                  </a:lnTo>
                  <a:lnTo>
                    <a:pt x="1391151" y="1664474"/>
                  </a:lnTo>
                  <a:lnTo>
                    <a:pt x="1391796" y="1722815"/>
                  </a:lnTo>
                  <a:lnTo>
                    <a:pt x="1392391" y="1784479"/>
                  </a:lnTo>
                  <a:lnTo>
                    <a:pt x="1393036" y="1842721"/>
                  </a:lnTo>
                  <a:lnTo>
                    <a:pt x="1393632" y="1903294"/>
                  </a:lnTo>
                  <a:lnTo>
                    <a:pt x="1394276" y="1962676"/>
                  </a:lnTo>
                  <a:lnTo>
                    <a:pt x="1394872" y="2023597"/>
                  </a:lnTo>
                  <a:lnTo>
                    <a:pt x="1395517" y="2084467"/>
                  </a:lnTo>
                  <a:lnTo>
                    <a:pt x="1396112" y="2145685"/>
                  </a:lnTo>
                  <a:lnTo>
                    <a:pt x="1396757" y="2206903"/>
                  </a:lnTo>
                  <a:lnTo>
                    <a:pt x="1397352" y="2267923"/>
                  </a:lnTo>
                  <a:lnTo>
                    <a:pt x="1397997" y="2327504"/>
                  </a:lnTo>
                  <a:lnTo>
                    <a:pt x="1398592" y="2389664"/>
                  </a:lnTo>
                  <a:lnTo>
                    <a:pt x="1399237" y="2450783"/>
                  </a:lnTo>
                  <a:lnTo>
                    <a:pt x="1399833" y="2511753"/>
                  </a:lnTo>
                  <a:lnTo>
                    <a:pt x="1400478" y="2572772"/>
                  </a:lnTo>
                  <a:lnTo>
                    <a:pt x="1401073" y="2631510"/>
                  </a:lnTo>
                  <a:lnTo>
                    <a:pt x="1401718" y="2693621"/>
                  </a:lnTo>
                  <a:lnTo>
                    <a:pt x="1402313" y="2753102"/>
                  </a:lnTo>
                  <a:lnTo>
                    <a:pt x="1402958" y="2812832"/>
                  </a:lnTo>
                  <a:lnTo>
                    <a:pt x="1403553" y="2870726"/>
                  </a:lnTo>
                  <a:lnTo>
                    <a:pt x="1404198" y="2930654"/>
                  </a:lnTo>
                  <a:lnTo>
                    <a:pt x="1404794" y="2987804"/>
                  </a:lnTo>
                  <a:lnTo>
                    <a:pt x="1405438" y="3045351"/>
                  </a:lnTo>
                  <a:lnTo>
                    <a:pt x="1406034" y="3103841"/>
                  </a:lnTo>
                  <a:lnTo>
                    <a:pt x="1406679" y="3159205"/>
                  </a:lnTo>
                  <a:lnTo>
                    <a:pt x="1407274" y="3215809"/>
                  </a:lnTo>
                  <a:lnTo>
                    <a:pt x="1407919" y="3268842"/>
                  </a:lnTo>
                  <a:lnTo>
                    <a:pt x="1408514" y="3324206"/>
                  </a:lnTo>
                  <a:lnTo>
                    <a:pt x="1409159" y="3378726"/>
                  </a:lnTo>
                  <a:lnTo>
                    <a:pt x="1409755" y="3430320"/>
                  </a:lnTo>
                  <a:lnTo>
                    <a:pt x="1410399" y="3480425"/>
                  </a:lnTo>
                  <a:lnTo>
                    <a:pt x="1410995" y="3533061"/>
                  </a:lnTo>
                  <a:lnTo>
                    <a:pt x="1411640" y="3581728"/>
                  </a:lnTo>
                  <a:lnTo>
                    <a:pt x="1412235" y="3630544"/>
                  </a:lnTo>
                  <a:lnTo>
                    <a:pt x="1412880" y="3680450"/>
                  </a:lnTo>
                  <a:lnTo>
                    <a:pt x="1413475" y="3725496"/>
                  </a:lnTo>
                  <a:lnTo>
                    <a:pt x="1414120" y="3770392"/>
                  </a:lnTo>
                  <a:lnTo>
                    <a:pt x="1414715" y="3817372"/>
                  </a:lnTo>
                  <a:lnTo>
                    <a:pt x="1415360" y="3859491"/>
                  </a:lnTo>
                  <a:lnTo>
                    <a:pt x="1415956" y="3902006"/>
                  </a:lnTo>
                  <a:lnTo>
                    <a:pt x="1416601" y="3943331"/>
                  </a:lnTo>
                  <a:lnTo>
                    <a:pt x="1417196" y="3982770"/>
                  </a:lnTo>
                  <a:lnTo>
                    <a:pt x="1417841" y="4021962"/>
                  </a:lnTo>
                  <a:lnTo>
                    <a:pt x="1418436" y="4058871"/>
                  </a:lnTo>
                  <a:lnTo>
                    <a:pt x="1419081" y="4094739"/>
                  </a:lnTo>
                  <a:lnTo>
                    <a:pt x="1419676" y="4129663"/>
                  </a:lnTo>
                  <a:lnTo>
                    <a:pt x="1420321" y="4160570"/>
                  </a:lnTo>
                  <a:lnTo>
                    <a:pt x="1420917" y="4194007"/>
                  </a:lnTo>
                  <a:lnTo>
                    <a:pt x="1421561" y="4223872"/>
                  </a:lnTo>
                  <a:lnTo>
                    <a:pt x="1422157" y="4252596"/>
                  </a:lnTo>
                  <a:lnTo>
                    <a:pt x="1422802" y="4279682"/>
                  </a:lnTo>
                  <a:lnTo>
                    <a:pt x="1423397" y="4306174"/>
                  </a:lnTo>
                  <a:lnTo>
                    <a:pt x="1424042" y="4330085"/>
                  </a:lnTo>
                  <a:lnTo>
                    <a:pt x="1424637" y="4352757"/>
                  </a:lnTo>
                  <a:lnTo>
                    <a:pt x="1425282" y="4373692"/>
                  </a:lnTo>
                  <a:lnTo>
                    <a:pt x="1425878" y="4394131"/>
                  </a:lnTo>
                  <a:lnTo>
                    <a:pt x="1426523" y="4411743"/>
                  </a:lnTo>
                  <a:lnTo>
                    <a:pt x="1427118" y="4429552"/>
                  </a:lnTo>
                  <a:lnTo>
                    <a:pt x="1427763" y="4444435"/>
                  </a:lnTo>
                  <a:lnTo>
                    <a:pt x="1428358" y="4455746"/>
                  </a:lnTo>
                  <a:lnTo>
                    <a:pt x="1429003" y="4468495"/>
                  </a:lnTo>
                  <a:lnTo>
                    <a:pt x="1429598" y="4479459"/>
                  </a:lnTo>
                  <a:lnTo>
                    <a:pt x="1430243" y="4486008"/>
                  </a:lnTo>
                  <a:lnTo>
                    <a:pt x="1430839" y="4494937"/>
                  </a:lnTo>
                  <a:lnTo>
                    <a:pt x="1431483" y="4500543"/>
                  </a:lnTo>
                  <a:lnTo>
                    <a:pt x="1432079" y="4502280"/>
                  </a:lnTo>
                  <a:lnTo>
                    <a:pt x="1432724" y="4505653"/>
                  </a:lnTo>
                  <a:lnTo>
                    <a:pt x="1433319" y="4504760"/>
                  </a:lnTo>
                  <a:lnTo>
                    <a:pt x="1433914" y="4504413"/>
                  </a:lnTo>
                  <a:lnTo>
                    <a:pt x="1434559" y="4502924"/>
                  </a:lnTo>
                  <a:lnTo>
                    <a:pt x="1435155" y="4497666"/>
                  </a:lnTo>
                  <a:lnTo>
                    <a:pt x="1435799" y="4493896"/>
                  </a:lnTo>
                  <a:lnTo>
                    <a:pt x="1436395" y="4484073"/>
                  </a:lnTo>
                  <a:lnTo>
                    <a:pt x="1437040" y="4474449"/>
                  </a:lnTo>
                  <a:lnTo>
                    <a:pt x="1437635" y="4464775"/>
                  </a:lnTo>
                  <a:lnTo>
                    <a:pt x="1438280" y="4451777"/>
                  </a:lnTo>
                  <a:lnTo>
                    <a:pt x="1438875" y="4439176"/>
                  </a:lnTo>
                  <a:lnTo>
                    <a:pt x="1439520" y="4423698"/>
                  </a:lnTo>
                  <a:lnTo>
                    <a:pt x="1440115" y="4408369"/>
                  </a:lnTo>
                  <a:lnTo>
                    <a:pt x="1440760" y="4389716"/>
                  </a:lnTo>
                  <a:lnTo>
                    <a:pt x="1441356" y="4369376"/>
                  </a:lnTo>
                  <a:lnTo>
                    <a:pt x="1442001" y="4348391"/>
                  </a:lnTo>
                  <a:lnTo>
                    <a:pt x="1442596" y="4325769"/>
                  </a:lnTo>
                  <a:lnTo>
                    <a:pt x="1443241" y="4302503"/>
                  </a:lnTo>
                  <a:lnTo>
                    <a:pt x="1443836" y="4277103"/>
                  </a:lnTo>
                  <a:lnTo>
                    <a:pt x="1444481" y="4249470"/>
                  </a:lnTo>
                  <a:lnTo>
                    <a:pt x="1445076" y="4222185"/>
                  </a:lnTo>
                  <a:lnTo>
                    <a:pt x="1445721" y="4192618"/>
                  </a:lnTo>
                  <a:lnTo>
                    <a:pt x="1446317" y="4163348"/>
                  </a:lnTo>
                  <a:lnTo>
                    <a:pt x="1446962" y="4130755"/>
                  </a:lnTo>
                  <a:lnTo>
                    <a:pt x="1447557" y="4097467"/>
                  </a:lnTo>
                  <a:lnTo>
                    <a:pt x="1448202" y="4061401"/>
                  </a:lnTo>
                  <a:lnTo>
                    <a:pt x="1448797" y="4025533"/>
                  </a:lnTo>
                  <a:lnTo>
                    <a:pt x="1449442" y="3989864"/>
                  </a:lnTo>
                  <a:lnTo>
                    <a:pt x="1450037" y="3952359"/>
                  </a:lnTo>
                  <a:lnTo>
                    <a:pt x="1450682" y="3913366"/>
                  </a:lnTo>
                  <a:lnTo>
                    <a:pt x="1451278" y="3874126"/>
                  </a:lnTo>
                  <a:lnTo>
                    <a:pt x="1451922" y="3832652"/>
                  </a:lnTo>
                  <a:lnTo>
                    <a:pt x="1452518" y="3790286"/>
                  </a:lnTo>
                  <a:lnTo>
                    <a:pt x="1453163" y="3747076"/>
                  </a:lnTo>
                  <a:lnTo>
                    <a:pt x="1453758" y="3703717"/>
                  </a:lnTo>
                  <a:lnTo>
                    <a:pt x="1454403" y="3657084"/>
                  </a:lnTo>
                  <a:lnTo>
                    <a:pt x="1454998" y="3614371"/>
                  </a:lnTo>
                  <a:lnTo>
                    <a:pt x="1455643" y="3569078"/>
                  </a:lnTo>
                  <a:lnTo>
                    <a:pt x="1456238" y="3521701"/>
                  </a:lnTo>
                  <a:lnTo>
                    <a:pt x="1456883" y="3473282"/>
                  </a:lnTo>
                  <a:lnTo>
                    <a:pt x="1457479" y="3424615"/>
                  </a:lnTo>
                  <a:lnTo>
                    <a:pt x="1458124" y="3375750"/>
                  </a:lnTo>
                  <a:lnTo>
                    <a:pt x="1458719" y="3324652"/>
                  </a:lnTo>
                  <a:lnTo>
                    <a:pt x="1459364" y="3275539"/>
                  </a:lnTo>
                  <a:lnTo>
                    <a:pt x="1459959" y="3226178"/>
                  </a:lnTo>
                  <a:lnTo>
                    <a:pt x="1460604" y="3172847"/>
                  </a:lnTo>
                  <a:lnTo>
                    <a:pt x="1461199" y="3121055"/>
                  </a:lnTo>
                  <a:lnTo>
                    <a:pt x="1461844" y="3068817"/>
                  </a:lnTo>
                  <a:lnTo>
                    <a:pt x="1462440" y="3016578"/>
                  </a:lnTo>
                  <a:lnTo>
                    <a:pt x="1463085" y="2963248"/>
                  </a:lnTo>
                  <a:lnTo>
                    <a:pt x="1463680" y="2908380"/>
                  </a:lnTo>
                  <a:lnTo>
                    <a:pt x="1464325" y="2856389"/>
                  </a:lnTo>
                  <a:lnTo>
                    <a:pt x="1464920" y="2802117"/>
                  </a:lnTo>
                  <a:lnTo>
                    <a:pt x="1465565" y="2745711"/>
                  </a:lnTo>
                  <a:lnTo>
                    <a:pt x="1466160" y="2704336"/>
                  </a:lnTo>
                  <a:lnTo>
                    <a:pt x="1466805" y="2673827"/>
                  </a:lnTo>
                  <a:lnTo>
                    <a:pt x="1474842" y="1918028"/>
                  </a:lnTo>
                  <a:lnTo>
                    <a:pt x="1475487" y="1875066"/>
                  </a:lnTo>
                  <a:lnTo>
                    <a:pt x="1476082" y="1824167"/>
                  </a:lnTo>
                  <a:lnTo>
                    <a:pt x="1476727" y="1772325"/>
                  </a:lnTo>
                  <a:lnTo>
                    <a:pt x="1477322" y="1719441"/>
                  </a:lnTo>
                  <a:lnTo>
                    <a:pt x="1477918" y="1667947"/>
                  </a:lnTo>
                  <a:lnTo>
                    <a:pt x="1478563" y="1616155"/>
                  </a:lnTo>
                  <a:lnTo>
                    <a:pt x="1479158" y="1566347"/>
                  </a:lnTo>
                  <a:lnTo>
                    <a:pt x="1479803" y="1515249"/>
                  </a:lnTo>
                  <a:lnTo>
                    <a:pt x="1480398" y="1463904"/>
                  </a:lnTo>
                  <a:lnTo>
                    <a:pt x="1481043" y="1416279"/>
                  </a:lnTo>
                  <a:lnTo>
                    <a:pt x="1481638" y="1367860"/>
                  </a:lnTo>
                  <a:lnTo>
                    <a:pt x="1482283" y="1319391"/>
                  </a:lnTo>
                  <a:lnTo>
                    <a:pt x="1482879" y="1272659"/>
                  </a:lnTo>
                  <a:lnTo>
                    <a:pt x="1483524" y="1224439"/>
                  </a:lnTo>
                  <a:lnTo>
                    <a:pt x="1484119" y="1178749"/>
                  </a:lnTo>
                  <a:lnTo>
                    <a:pt x="1484764" y="1135241"/>
                  </a:lnTo>
                  <a:lnTo>
                    <a:pt x="1485359" y="1089055"/>
                  </a:lnTo>
                  <a:lnTo>
                    <a:pt x="1486004" y="1046639"/>
                  </a:lnTo>
                  <a:lnTo>
                    <a:pt x="1486599" y="1004422"/>
                  </a:lnTo>
                  <a:lnTo>
                    <a:pt x="1487244" y="962204"/>
                  </a:lnTo>
                  <a:lnTo>
                    <a:pt x="1487840" y="919738"/>
                  </a:lnTo>
                  <a:lnTo>
                    <a:pt x="1488485" y="880299"/>
                  </a:lnTo>
                  <a:lnTo>
                    <a:pt x="1489080" y="839867"/>
                  </a:lnTo>
                  <a:lnTo>
                    <a:pt x="1489725" y="801420"/>
                  </a:lnTo>
                  <a:lnTo>
                    <a:pt x="1490320" y="763370"/>
                  </a:lnTo>
                  <a:lnTo>
                    <a:pt x="1490965" y="727502"/>
                  </a:lnTo>
                  <a:lnTo>
                    <a:pt x="1491560" y="691287"/>
                  </a:lnTo>
                  <a:lnTo>
                    <a:pt x="1492205" y="657106"/>
                  </a:lnTo>
                  <a:lnTo>
                    <a:pt x="1492801" y="622925"/>
                  </a:lnTo>
                  <a:lnTo>
                    <a:pt x="1493445" y="588695"/>
                  </a:lnTo>
                  <a:lnTo>
                    <a:pt x="1494041" y="558036"/>
                  </a:lnTo>
                  <a:lnTo>
                    <a:pt x="1494686" y="525443"/>
                  </a:lnTo>
                  <a:lnTo>
                    <a:pt x="1495281" y="493891"/>
                  </a:lnTo>
                  <a:lnTo>
                    <a:pt x="1495926" y="466408"/>
                  </a:lnTo>
                  <a:lnTo>
                    <a:pt x="1496521" y="437585"/>
                  </a:lnTo>
                  <a:lnTo>
                    <a:pt x="1497166" y="410250"/>
                  </a:lnTo>
                  <a:lnTo>
                    <a:pt x="1497761" y="382866"/>
                  </a:lnTo>
                  <a:lnTo>
                    <a:pt x="1498407" y="357466"/>
                  </a:lnTo>
                  <a:lnTo>
                    <a:pt x="1499002" y="332115"/>
                  </a:lnTo>
                  <a:lnTo>
                    <a:pt x="1499647" y="308253"/>
                  </a:lnTo>
                  <a:lnTo>
                    <a:pt x="1500242" y="285185"/>
                  </a:lnTo>
                  <a:lnTo>
                    <a:pt x="1500887" y="263059"/>
                  </a:lnTo>
                  <a:lnTo>
                    <a:pt x="1501482" y="242124"/>
                  </a:lnTo>
                  <a:lnTo>
                    <a:pt x="1502127" y="221437"/>
                  </a:lnTo>
                  <a:lnTo>
                    <a:pt x="1502723" y="203677"/>
                  </a:lnTo>
                  <a:lnTo>
                    <a:pt x="1503367" y="184130"/>
                  </a:lnTo>
                  <a:lnTo>
                    <a:pt x="1503963" y="165825"/>
                  </a:lnTo>
                  <a:lnTo>
                    <a:pt x="1504608" y="149503"/>
                  </a:lnTo>
                  <a:lnTo>
                    <a:pt x="1505203" y="135662"/>
                  </a:lnTo>
                  <a:lnTo>
                    <a:pt x="1505848" y="118944"/>
                  </a:lnTo>
                  <a:lnTo>
                    <a:pt x="1506443" y="104706"/>
                  </a:lnTo>
                  <a:lnTo>
                    <a:pt x="1507088" y="92155"/>
                  </a:lnTo>
                  <a:lnTo>
                    <a:pt x="1507683" y="79901"/>
                  </a:lnTo>
                  <a:lnTo>
                    <a:pt x="1508328" y="69434"/>
                  </a:lnTo>
                  <a:lnTo>
                    <a:pt x="1508924" y="59264"/>
                  </a:lnTo>
                  <a:lnTo>
                    <a:pt x="1509569" y="48945"/>
                  </a:lnTo>
                  <a:lnTo>
                    <a:pt x="1510164" y="41950"/>
                  </a:lnTo>
                  <a:lnTo>
                    <a:pt x="1510809" y="33764"/>
                  </a:lnTo>
                  <a:lnTo>
                    <a:pt x="1511404" y="26819"/>
                  </a:lnTo>
                  <a:lnTo>
                    <a:pt x="1512049" y="21610"/>
                  </a:lnTo>
                  <a:lnTo>
                    <a:pt x="1512644" y="15756"/>
                  </a:lnTo>
                  <a:lnTo>
                    <a:pt x="1513289" y="12482"/>
                  </a:lnTo>
                  <a:lnTo>
                    <a:pt x="1513885" y="8712"/>
                  </a:lnTo>
                  <a:lnTo>
                    <a:pt x="1514530" y="5686"/>
                  </a:lnTo>
                  <a:lnTo>
                    <a:pt x="1515125" y="4594"/>
                  </a:lnTo>
                  <a:lnTo>
                    <a:pt x="1515770" y="3701"/>
                  </a:lnTo>
                  <a:lnTo>
                    <a:pt x="1516365" y="3304"/>
                  </a:lnTo>
                  <a:lnTo>
                    <a:pt x="1517010" y="4594"/>
                  </a:lnTo>
                  <a:lnTo>
                    <a:pt x="1517605" y="6281"/>
                  </a:lnTo>
                  <a:lnTo>
                    <a:pt x="1518250" y="8364"/>
                  </a:lnTo>
                  <a:lnTo>
                    <a:pt x="1518846" y="11043"/>
                  </a:lnTo>
                  <a:lnTo>
                    <a:pt x="1519490" y="14665"/>
                  </a:lnTo>
                  <a:lnTo>
                    <a:pt x="1520086" y="20519"/>
                  </a:lnTo>
                  <a:lnTo>
                    <a:pt x="1520731" y="25430"/>
                  </a:lnTo>
                  <a:lnTo>
                    <a:pt x="1521326" y="32375"/>
                  </a:lnTo>
                  <a:lnTo>
                    <a:pt x="1521971" y="39470"/>
                  </a:lnTo>
                  <a:lnTo>
                    <a:pt x="1522566" y="47109"/>
                  </a:lnTo>
                  <a:lnTo>
                    <a:pt x="1523162" y="55692"/>
                  </a:lnTo>
                  <a:lnTo>
                    <a:pt x="1523806" y="64522"/>
                  </a:lnTo>
                  <a:lnTo>
                    <a:pt x="1524402" y="75337"/>
                  </a:lnTo>
                  <a:lnTo>
                    <a:pt x="1525047" y="85209"/>
                  </a:lnTo>
                  <a:lnTo>
                    <a:pt x="1525642" y="97909"/>
                  </a:lnTo>
                  <a:lnTo>
                    <a:pt x="1526287" y="108526"/>
                  </a:lnTo>
                  <a:lnTo>
                    <a:pt x="1526882" y="120680"/>
                  </a:lnTo>
                  <a:lnTo>
                    <a:pt x="1527527" y="135761"/>
                  </a:lnTo>
                  <a:lnTo>
                    <a:pt x="1528122" y="148759"/>
                  </a:lnTo>
                  <a:lnTo>
                    <a:pt x="1528767" y="162253"/>
                  </a:lnTo>
                  <a:lnTo>
                    <a:pt x="1529363" y="179666"/>
                  </a:lnTo>
                  <a:lnTo>
                    <a:pt x="1530008" y="195045"/>
                  </a:lnTo>
                  <a:lnTo>
                    <a:pt x="1530603" y="211068"/>
                  </a:lnTo>
                  <a:lnTo>
                    <a:pt x="1531248" y="229920"/>
                  </a:lnTo>
                  <a:lnTo>
                    <a:pt x="1531843" y="247779"/>
                  </a:lnTo>
                  <a:lnTo>
                    <a:pt x="1532488" y="266333"/>
                  </a:lnTo>
                  <a:lnTo>
                    <a:pt x="1533083" y="286326"/>
                  </a:lnTo>
                  <a:lnTo>
                    <a:pt x="1533728" y="304086"/>
                  </a:lnTo>
                  <a:lnTo>
                    <a:pt x="1534324" y="326311"/>
                  </a:lnTo>
                  <a:lnTo>
                    <a:pt x="1534969" y="344716"/>
                  </a:lnTo>
                  <a:lnTo>
                    <a:pt x="1535564" y="367834"/>
                  </a:lnTo>
                  <a:lnTo>
                    <a:pt x="1536209" y="389662"/>
                  </a:lnTo>
                  <a:lnTo>
                    <a:pt x="1536804" y="412036"/>
                  </a:lnTo>
                  <a:lnTo>
                    <a:pt x="1537449" y="435352"/>
                  </a:lnTo>
                  <a:lnTo>
                    <a:pt x="1538044" y="459066"/>
                  </a:lnTo>
                  <a:lnTo>
                    <a:pt x="1538689" y="482779"/>
                  </a:lnTo>
                  <a:lnTo>
                    <a:pt x="1539285" y="506889"/>
                  </a:lnTo>
                  <a:lnTo>
                    <a:pt x="1539930" y="531545"/>
                  </a:lnTo>
                  <a:lnTo>
                    <a:pt x="1540525" y="556399"/>
                  </a:lnTo>
                  <a:lnTo>
                    <a:pt x="1541170" y="585024"/>
                  </a:lnTo>
                  <a:lnTo>
                    <a:pt x="1541765" y="610027"/>
                  </a:lnTo>
                  <a:lnTo>
                    <a:pt x="1542410" y="636816"/>
                  </a:lnTo>
                  <a:lnTo>
                    <a:pt x="1543005" y="663754"/>
                  </a:lnTo>
                  <a:lnTo>
                    <a:pt x="1543650" y="692230"/>
                  </a:lnTo>
                  <a:lnTo>
                    <a:pt x="1544246" y="720358"/>
                  </a:lnTo>
                  <a:lnTo>
                    <a:pt x="1544890" y="746453"/>
                  </a:lnTo>
                  <a:lnTo>
                    <a:pt x="1545486" y="777508"/>
                  </a:lnTo>
                  <a:lnTo>
                    <a:pt x="1546131" y="806976"/>
                  </a:lnTo>
                  <a:lnTo>
                    <a:pt x="1546726" y="836295"/>
                  </a:lnTo>
                  <a:lnTo>
                    <a:pt x="1547371" y="866557"/>
                  </a:lnTo>
                  <a:lnTo>
                    <a:pt x="1547966" y="897662"/>
                  </a:lnTo>
                  <a:lnTo>
                    <a:pt x="1548611" y="928519"/>
                  </a:lnTo>
                  <a:lnTo>
                    <a:pt x="1549206" y="958781"/>
                  </a:lnTo>
                  <a:lnTo>
                    <a:pt x="1549851" y="991424"/>
                  </a:lnTo>
                  <a:lnTo>
                    <a:pt x="1550447" y="1022479"/>
                  </a:lnTo>
                  <a:lnTo>
                    <a:pt x="1551092" y="1053981"/>
                  </a:lnTo>
                  <a:lnTo>
                    <a:pt x="1551687" y="1086972"/>
                  </a:lnTo>
                  <a:lnTo>
                    <a:pt x="1552332" y="1119118"/>
                  </a:lnTo>
                  <a:lnTo>
                    <a:pt x="1552927" y="1151166"/>
                  </a:lnTo>
                  <a:lnTo>
                    <a:pt x="1553572" y="1184454"/>
                  </a:lnTo>
                  <a:lnTo>
                    <a:pt x="1554167" y="1218883"/>
                  </a:lnTo>
                  <a:lnTo>
                    <a:pt x="1554812" y="1251576"/>
                  </a:lnTo>
                  <a:lnTo>
                    <a:pt x="1555408" y="1283871"/>
                  </a:lnTo>
                  <a:lnTo>
                    <a:pt x="1556053" y="1321475"/>
                  </a:lnTo>
                  <a:lnTo>
                    <a:pt x="1556648" y="1354713"/>
                  </a:lnTo>
                  <a:lnTo>
                    <a:pt x="1557293" y="1388398"/>
                  </a:lnTo>
                  <a:lnTo>
                    <a:pt x="1557888" y="1422380"/>
                  </a:lnTo>
                  <a:lnTo>
                    <a:pt x="1558533" y="1458496"/>
                  </a:lnTo>
                  <a:lnTo>
                    <a:pt x="1559128" y="1492379"/>
                  </a:lnTo>
                  <a:lnTo>
                    <a:pt x="1559773" y="1527602"/>
                  </a:lnTo>
                  <a:lnTo>
                    <a:pt x="1560369" y="1563271"/>
                  </a:lnTo>
                  <a:lnTo>
                    <a:pt x="1561013" y="1599337"/>
                  </a:lnTo>
                  <a:lnTo>
                    <a:pt x="1561609" y="1633667"/>
                  </a:lnTo>
                  <a:lnTo>
                    <a:pt x="1562254" y="1672412"/>
                  </a:lnTo>
                  <a:lnTo>
                    <a:pt x="1562849" y="1705898"/>
                  </a:lnTo>
                  <a:lnTo>
                    <a:pt x="1563494" y="1740724"/>
                  </a:lnTo>
                  <a:lnTo>
                    <a:pt x="1564089" y="1778179"/>
                  </a:lnTo>
                  <a:lnTo>
                    <a:pt x="1564734" y="1814642"/>
                  </a:lnTo>
                  <a:lnTo>
                    <a:pt x="1565329" y="1847880"/>
                  </a:lnTo>
                  <a:lnTo>
                    <a:pt x="1565974" y="1884045"/>
                  </a:lnTo>
                  <a:lnTo>
                    <a:pt x="1566570" y="1919814"/>
                  </a:lnTo>
                  <a:lnTo>
                    <a:pt x="1567215" y="1954987"/>
                  </a:lnTo>
                  <a:lnTo>
                    <a:pt x="1567810" y="1991797"/>
                  </a:lnTo>
                  <a:lnTo>
                    <a:pt x="1568405" y="2026970"/>
                  </a:lnTo>
                  <a:lnTo>
                    <a:pt x="1569050" y="2064375"/>
                  </a:lnTo>
                  <a:lnTo>
                    <a:pt x="1569645" y="2099152"/>
                  </a:lnTo>
                  <a:lnTo>
                    <a:pt x="1570290" y="2136309"/>
                  </a:lnTo>
                  <a:lnTo>
                    <a:pt x="1570886" y="2172524"/>
                  </a:lnTo>
                  <a:lnTo>
                    <a:pt x="1571531" y="2207151"/>
                  </a:lnTo>
                  <a:lnTo>
                    <a:pt x="1572126" y="2244259"/>
                  </a:lnTo>
                  <a:lnTo>
                    <a:pt x="1572771" y="2279035"/>
                  </a:lnTo>
                  <a:lnTo>
                    <a:pt x="1573366" y="2314258"/>
                  </a:lnTo>
                  <a:lnTo>
                    <a:pt x="1574011" y="2351415"/>
                  </a:lnTo>
                  <a:lnTo>
                    <a:pt x="1574607" y="2384505"/>
                  </a:lnTo>
                  <a:lnTo>
                    <a:pt x="1575251" y="2420571"/>
                  </a:lnTo>
                  <a:lnTo>
                    <a:pt x="1575847" y="2455148"/>
                  </a:lnTo>
                  <a:lnTo>
                    <a:pt x="1576492" y="2490173"/>
                  </a:lnTo>
                  <a:lnTo>
                    <a:pt x="1577087" y="2524999"/>
                  </a:lnTo>
                  <a:lnTo>
                    <a:pt x="1577732" y="2559378"/>
                  </a:lnTo>
                  <a:lnTo>
                    <a:pt x="1578327" y="2594600"/>
                  </a:lnTo>
                  <a:lnTo>
                    <a:pt x="1578972" y="2628335"/>
                  </a:lnTo>
                  <a:lnTo>
                    <a:pt x="1579567" y="2662516"/>
                  </a:lnTo>
                  <a:lnTo>
                    <a:pt x="1580212" y="2695010"/>
                  </a:lnTo>
                  <a:lnTo>
                    <a:pt x="1580808" y="2730084"/>
                  </a:lnTo>
                  <a:lnTo>
                    <a:pt x="1581453" y="2762727"/>
                  </a:lnTo>
                  <a:lnTo>
                    <a:pt x="1582048" y="2796808"/>
                  </a:lnTo>
                  <a:lnTo>
                    <a:pt x="1582693" y="2828558"/>
                  </a:lnTo>
                  <a:lnTo>
                    <a:pt x="1583288" y="2862541"/>
                  </a:lnTo>
                  <a:lnTo>
                    <a:pt x="1583933" y="2893547"/>
                  </a:lnTo>
                  <a:lnTo>
                    <a:pt x="1584528" y="2925644"/>
                  </a:lnTo>
                  <a:lnTo>
                    <a:pt x="1585173" y="2958932"/>
                  </a:lnTo>
                  <a:lnTo>
                    <a:pt x="1585769" y="2988400"/>
                  </a:lnTo>
                  <a:lnTo>
                    <a:pt x="1586413" y="3020844"/>
                  </a:lnTo>
                  <a:lnTo>
                    <a:pt x="1587009" y="3053537"/>
                  </a:lnTo>
                  <a:lnTo>
                    <a:pt x="1587654" y="3083104"/>
                  </a:lnTo>
                  <a:lnTo>
                    <a:pt x="1588249" y="3113911"/>
                  </a:lnTo>
                  <a:lnTo>
                    <a:pt x="1588894" y="3143280"/>
                  </a:lnTo>
                  <a:lnTo>
                    <a:pt x="1589489" y="3173691"/>
                  </a:lnTo>
                  <a:lnTo>
                    <a:pt x="1590134" y="3202315"/>
                  </a:lnTo>
                  <a:lnTo>
                    <a:pt x="1590730" y="3232577"/>
                  </a:lnTo>
                  <a:lnTo>
                    <a:pt x="1591374" y="3261102"/>
                  </a:lnTo>
                  <a:lnTo>
                    <a:pt x="1591970" y="3289430"/>
                  </a:lnTo>
                  <a:lnTo>
                    <a:pt x="1592615" y="3318352"/>
                  </a:lnTo>
                  <a:lnTo>
                    <a:pt x="1593210" y="3345587"/>
                  </a:lnTo>
                  <a:lnTo>
                    <a:pt x="1593855" y="3373071"/>
                  </a:lnTo>
                  <a:lnTo>
                    <a:pt x="1594450" y="3398868"/>
                  </a:lnTo>
                  <a:lnTo>
                    <a:pt x="1595095" y="3428187"/>
                  </a:lnTo>
                  <a:lnTo>
                    <a:pt x="1595690" y="3453587"/>
                  </a:lnTo>
                  <a:lnTo>
                    <a:pt x="1596335" y="3477499"/>
                  </a:lnTo>
                  <a:lnTo>
                    <a:pt x="1596931" y="3504288"/>
                  </a:lnTo>
                  <a:lnTo>
                    <a:pt x="1597576" y="3530531"/>
                  </a:lnTo>
                  <a:lnTo>
                    <a:pt x="1598171" y="3554244"/>
                  </a:lnTo>
                  <a:lnTo>
                    <a:pt x="1598816" y="3580537"/>
                  </a:lnTo>
                  <a:lnTo>
                    <a:pt x="1599411" y="3602862"/>
                  </a:lnTo>
                  <a:lnTo>
                    <a:pt x="1600056" y="3627567"/>
                  </a:lnTo>
                  <a:lnTo>
                    <a:pt x="1600651" y="3652272"/>
                  </a:lnTo>
                  <a:lnTo>
                    <a:pt x="1601296" y="3674150"/>
                  </a:lnTo>
                  <a:lnTo>
                    <a:pt x="1601892" y="3698260"/>
                  </a:lnTo>
                  <a:lnTo>
                    <a:pt x="1602536" y="3718600"/>
                  </a:lnTo>
                  <a:lnTo>
                    <a:pt x="1603132" y="3741668"/>
                  </a:lnTo>
                  <a:lnTo>
                    <a:pt x="1603777" y="3763596"/>
                  </a:lnTo>
                  <a:lnTo>
                    <a:pt x="1604372" y="3784630"/>
                  </a:lnTo>
                  <a:lnTo>
                    <a:pt x="1605017" y="3804623"/>
                  </a:lnTo>
                  <a:lnTo>
                    <a:pt x="1605612" y="3825310"/>
                  </a:lnTo>
                  <a:lnTo>
                    <a:pt x="1606257" y="3845650"/>
                  </a:lnTo>
                  <a:lnTo>
                    <a:pt x="1606853" y="3864948"/>
                  </a:lnTo>
                  <a:lnTo>
                    <a:pt x="1607498" y="3883898"/>
                  </a:lnTo>
                  <a:lnTo>
                    <a:pt x="1608093" y="3903494"/>
                  </a:lnTo>
                  <a:lnTo>
                    <a:pt x="1608738" y="3921552"/>
                  </a:lnTo>
                  <a:lnTo>
                    <a:pt x="1609333" y="3939362"/>
                  </a:lnTo>
                  <a:lnTo>
                    <a:pt x="1609978" y="3956626"/>
                  </a:lnTo>
                  <a:lnTo>
                    <a:pt x="1610573" y="3975230"/>
                  </a:lnTo>
                  <a:lnTo>
                    <a:pt x="1611218" y="3991452"/>
                  </a:lnTo>
                  <a:lnTo>
                    <a:pt x="1611814" y="4008121"/>
                  </a:lnTo>
                  <a:lnTo>
                    <a:pt x="1612458" y="4024740"/>
                  </a:lnTo>
                  <a:lnTo>
                    <a:pt x="1613054" y="4042252"/>
                  </a:lnTo>
                  <a:lnTo>
                    <a:pt x="1613649" y="4056142"/>
                  </a:lnTo>
                  <a:lnTo>
                    <a:pt x="1614294" y="4072117"/>
                  </a:lnTo>
                  <a:lnTo>
                    <a:pt x="1614889" y="4087793"/>
                  </a:lnTo>
                  <a:lnTo>
                    <a:pt x="1615534" y="4100592"/>
                  </a:lnTo>
                  <a:lnTo>
                    <a:pt x="1616130" y="4115525"/>
                  </a:lnTo>
                  <a:lnTo>
                    <a:pt x="1616774" y="4129961"/>
                  </a:lnTo>
                  <a:lnTo>
                    <a:pt x="1617370" y="4143455"/>
                  </a:lnTo>
                  <a:lnTo>
                    <a:pt x="1618015" y="4156155"/>
                  </a:lnTo>
                  <a:lnTo>
                    <a:pt x="1618610" y="4169549"/>
                  </a:lnTo>
                  <a:lnTo>
                    <a:pt x="1619255" y="4181852"/>
                  </a:lnTo>
                  <a:lnTo>
                    <a:pt x="1619850" y="4193907"/>
                  </a:lnTo>
                  <a:lnTo>
                    <a:pt x="1620495" y="4206161"/>
                  </a:lnTo>
                  <a:lnTo>
                    <a:pt x="1621090" y="4216976"/>
                  </a:lnTo>
                  <a:lnTo>
                    <a:pt x="1621735" y="4228882"/>
                  </a:lnTo>
                  <a:lnTo>
                    <a:pt x="1622331" y="4240441"/>
                  </a:lnTo>
                  <a:lnTo>
                    <a:pt x="1622976" y="4250611"/>
                  </a:lnTo>
                  <a:lnTo>
                    <a:pt x="1623571" y="4260136"/>
                  </a:lnTo>
                  <a:lnTo>
                    <a:pt x="1624216" y="4269909"/>
                  </a:lnTo>
                  <a:lnTo>
                    <a:pt x="1624811" y="4280079"/>
                  </a:lnTo>
                  <a:lnTo>
                    <a:pt x="1625456" y="4290001"/>
                  </a:lnTo>
                  <a:lnTo>
                    <a:pt x="1626051" y="4299576"/>
                  </a:lnTo>
                  <a:lnTo>
                    <a:pt x="1626696" y="4308158"/>
                  </a:lnTo>
                  <a:lnTo>
                    <a:pt x="1627292" y="4316095"/>
                  </a:lnTo>
                  <a:lnTo>
                    <a:pt x="1627937" y="4324281"/>
                  </a:lnTo>
                  <a:lnTo>
                    <a:pt x="1628532" y="4333112"/>
                  </a:lnTo>
                  <a:lnTo>
                    <a:pt x="1629177" y="4340603"/>
                  </a:lnTo>
                  <a:lnTo>
                    <a:pt x="1629772" y="4350078"/>
                  </a:lnTo>
                  <a:lnTo>
                    <a:pt x="1630417" y="4356527"/>
                  </a:lnTo>
                  <a:lnTo>
                    <a:pt x="1631012" y="4365804"/>
                  </a:lnTo>
                  <a:lnTo>
                    <a:pt x="1631657" y="4372750"/>
                  </a:lnTo>
                  <a:lnTo>
                    <a:pt x="1632253" y="4381431"/>
                  </a:lnTo>
                  <a:lnTo>
                    <a:pt x="1632897" y="4387632"/>
                  </a:lnTo>
                  <a:lnTo>
                    <a:pt x="1633493" y="4395173"/>
                  </a:lnTo>
                  <a:lnTo>
                    <a:pt x="1634138" y="4401771"/>
                  </a:lnTo>
                  <a:lnTo>
                    <a:pt x="1634733" y="4408319"/>
                  </a:lnTo>
                  <a:lnTo>
                    <a:pt x="1635378" y="4414223"/>
                  </a:lnTo>
                  <a:lnTo>
                    <a:pt x="1635973" y="4419680"/>
                  </a:lnTo>
                  <a:lnTo>
                    <a:pt x="1636618" y="4425881"/>
                  </a:lnTo>
                  <a:lnTo>
                    <a:pt x="1637213" y="4432876"/>
                  </a:lnTo>
                  <a:lnTo>
                    <a:pt x="1637858" y="4436597"/>
                  </a:lnTo>
                  <a:lnTo>
                    <a:pt x="1638454" y="4443195"/>
                  </a:lnTo>
                  <a:lnTo>
                    <a:pt x="1639099" y="4448007"/>
                  </a:lnTo>
                  <a:lnTo>
                    <a:pt x="1639694" y="4450983"/>
                  </a:lnTo>
                  <a:lnTo>
                    <a:pt x="1640339" y="4456540"/>
                  </a:lnTo>
                  <a:lnTo>
                    <a:pt x="1640934" y="4461203"/>
                  </a:lnTo>
                  <a:lnTo>
                    <a:pt x="1641579" y="4465519"/>
                  </a:lnTo>
                  <a:lnTo>
                    <a:pt x="1642174" y="4469190"/>
                  </a:lnTo>
                  <a:lnTo>
                    <a:pt x="1642819" y="4473804"/>
                  </a:lnTo>
                  <a:lnTo>
                    <a:pt x="1643415" y="4477475"/>
                  </a:lnTo>
                  <a:lnTo>
                    <a:pt x="1644060" y="4480451"/>
                  </a:lnTo>
                  <a:lnTo>
                    <a:pt x="1644655" y="4484271"/>
                  </a:lnTo>
                  <a:lnTo>
                    <a:pt x="1645300" y="4485412"/>
                  </a:lnTo>
                  <a:lnTo>
                    <a:pt x="1645895" y="4488339"/>
                  </a:lnTo>
                  <a:lnTo>
                    <a:pt x="1646540" y="4491167"/>
                  </a:lnTo>
                  <a:lnTo>
                    <a:pt x="1647135" y="4495185"/>
                  </a:lnTo>
                  <a:lnTo>
                    <a:pt x="1647780" y="4495384"/>
                  </a:lnTo>
                  <a:lnTo>
                    <a:pt x="1648376" y="4497666"/>
                  </a:lnTo>
                  <a:lnTo>
                    <a:pt x="1649021" y="4497963"/>
                  </a:lnTo>
                  <a:lnTo>
                    <a:pt x="1649616" y="4500394"/>
                  </a:lnTo>
                  <a:lnTo>
                    <a:pt x="1650261" y="4502726"/>
                  </a:lnTo>
                  <a:lnTo>
                    <a:pt x="1650856" y="4502527"/>
                  </a:lnTo>
                  <a:lnTo>
                    <a:pt x="1651501" y="4502527"/>
                  </a:lnTo>
                  <a:lnTo>
                    <a:pt x="1652096" y="4503966"/>
                  </a:lnTo>
                  <a:lnTo>
                    <a:pt x="1652741" y="4505008"/>
                  </a:lnTo>
                  <a:lnTo>
                    <a:pt x="1653337" y="4503966"/>
                  </a:lnTo>
                  <a:lnTo>
                    <a:pt x="1653981" y="4504165"/>
                  </a:lnTo>
                  <a:lnTo>
                    <a:pt x="1654577" y="4504611"/>
                  </a:lnTo>
                  <a:lnTo>
                    <a:pt x="1655222" y="4504810"/>
                  </a:lnTo>
                  <a:lnTo>
                    <a:pt x="1655817" y="4502527"/>
                  </a:lnTo>
                  <a:lnTo>
                    <a:pt x="1656462" y="4503966"/>
                  </a:lnTo>
                  <a:lnTo>
                    <a:pt x="1657057" y="4502280"/>
                  </a:lnTo>
                  <a:lnTo>
                    <a:pt x="1657702" y="4500940"/>
                  </a:lnTo>
                  <a:lnTo>
                    <a:pt x="1658297" y="4500841"/>
                  </a:lnTo>
                  <a:lnTo>
                    <a:pt x="1658893" y="4500345"/>
                  </a:lnTo>
                  <a:lnTo>
                    <a:pt x="1659538" y="4496823"/>
                  </a:lnTo>
                  <a:lnTo>
                    <a:pt x="1660133" y="4496178"/>
                  </a:lnTo>
                  <a:lnTo>
                    <a:pt x="1660778" y="4494937"/>
                  </a:lnTo>
                  <a:lnTo>
                    <a:pt x="1661373" y="4491217"/>
                  </a:lnTo>
                  <a:lnTo>
                    <a:pt x="1662018" y="4489728"/>
                  </a:lnTo>
                  <a:lnTo>
                    <a:pt x="1662613" y="4487198"/>
                  </a:lnTo>
                  <a:lnTo>
                    <a:pt x="1663258" y="4483428"/>
                  </a:lnTo>
                  <a:lnTo>
                    <a:pt x="1663854" y="4482188"/>
                  </a:lnTo>
                  <a:lnTo>
                    <a:pt x="1664499" y="4480848"/>
                  </a:lnTo>
                  <a:lnTo>
                    <a:pt x="1665094" y="4476929"/>
                  </a:lnTo>
                  <a:lnTo>
                    <a:pt x="1665739" y="4473804"/>
                  </a:lnTo>
                  <a:lnTo>
                    <a:pt x="1666334" y="4470281"/>
                  </a:lnTo>
                  <a:lnTo>
                    <a:pt x="1666979" y="4467305"/>
                  </a:lnTo>
                  <a:lnTo>
                    <a:pt x="1667574" y="4464577"/>
                  </a:lnTo>
                  <a:lnTo>
                    <a:pt x="1668219" y="4459119"/>
                  </a:lnTo>
                  <a:lnTo>
                    <a:pt x="1668815" y="4456192"/>
                  </a:lnTo>
                  <a:lnTo>
                    <a:pt x="1669460" y="4451777"/>
                  </a:lnTo>
                  <a:lnTo>
                    <a:pt x="1670055" y="4448205"/>
                  </a:lnTo>
                  <a:lnTo>
                    <a:pt x="1670700" y="4444584"/>
                  </a:lnTo>
                  <a:lnTo>
                    <a:pt x="1671295" y="4439425"/>
                  </a:lnTo>
                  <a:lnTo>
                    <a:pt x="1671940" y="4435208"/>
                  </a:lnTo>
                  <a:lnTo>
                    <a:pt x="1672535" y="4430793"/>
                  </a:lnTo>
                  <a:lnTo>
                    <a:pt x="1673180" y="4425782"/>
                  </a:lnTo>
                  <a:lnTo>
                    <a:pt x="1673776" y="4422855"/>
                  </a:lnTo>
                  <a:lnTo>
                    <a:pt x="1674420" y="4419878"/>
                  </a:lnTo>
                  <a:lnTo>
                    <a:pt x="1675016" y="4410254"/>
                  </a:lnTo>
                  <a:lnTo>
                    <a:pt x="1675661" y="4406484"/>
                  </a:lnTo>
                  <a:lnTo>
                    <a:pt x="1676256" y="4400828"/>
                  </a:lnTo>
                  <a:lnTo>
                    <a:pt x="1676901" y="4396860"/>
                  </a:lnTo>
                  <a:lnTo>
                    <a:pt x="1677496" y="4389914"/>
                  </a:lnTo>
                  <a:lnTo>
                    <a:pt x="1678141" y="4385499"/>
                  </a:lnTo>
                  <a:lnTo>
                    <a:pt x="1678737" y="4380042"/>
                  </a:lnTo>
                  <a:lnTo>
                    <a:pt x="1679381" y="4372105"/>
                  </a:lnTo>
                  <a:lnTo>
                    <a:pt x="1679977" y="4368334"/>
                  </a:lnTo>
                  <a:lnTo>
                    <a:pt x="1680622" y="4361835"/>
                  </a:lnTo>
                  <a:lnTo>
                    <a:pt x="1681217" y="4355138"/>
                  </a:lnTo>
                  <a:lnTo>
                    <a:pt x="1681862" y="4350921"/>
                  </a:lnTo>
                  <a:lnTo>
                    <a:pt x="1682457" y="4343778"/>
                  </a:lnTo>
                  <a:lnTo>
                    <a:pt x="1683102" y="4337080"/>
                  </a:lnTo>
                  <a:lnTo>
                    <a:pt x="1683697" y="4330185"/>
                  </a:lnTo>
                  <a:lnTo>
                    <a:pt x="1684342" y="4324281"/>
                  </a:lnTo>
                  <a:lnTo>
                    <a:pt x="1684938" y="4318229"/>
                  </a:lnTo>
                  <a:lnTo>
                    <a:pt x="1685583" y="4312127"/>
                  </a:lnTo>
                  <a:lnTo>
                    <a:pt x="1686178" y="4305826"/>
                  </a:lnTo>
                  <a:lnTo>
                    <a:pt x="1686823" y="4297690"/>
                  </a:lnTo>
                  <a:lnTo>
                    <a:pt x="1687418" y="4292234"/>
                  </a:lnTo>
                  <a:lnTo>
                    <a:pt x="1688063" y="4284891"/>
                  </a:lnTo>
                  <a:lnTo>
                    <a:pt x="1688658" y="4276904"/>
                  </a:lnTo>
                  <a:lnTo>
                    <a:pt x="1689303" y="4271050"/>
                  </a:lnTo>
                  <a:lnTo>
                    <a:pt x="1689899" y="4264552"/>
                  </a:lnTo>
                  <a:lnTo>
                    <a:pt x="1690543" y="4257606"/>
                  </a:lnTo>
                  <a:lnTo>
                    <a:pt x="1691139" y="4249669"/>
                  </a:lnTo>
                  <a:lnTo>
                    <a:pt x="1691784" y="4243765"/>
                  </a:lnTo>
                  <a:lnTo>
                    <a:pt x="1692379" y="4236671"/>
                  </a:lnTo>
                  <a:lnTo>
                    <a:pt x="1693024" y="4228684"/>
                  </a:lnTo>
                  <a:lnTo>
                    <a:pt x="1693619" y="4222631"/>
                  </a:lnTo>
                  <a:lnTo>
                    <a:pt x="1694264" y="4213999"/>
                  </a:lnTo>
                  <a:lnTo>
                    <a:pt x="1694859" y="4206260"/>
                  </a:lnTo>
                  <a:lnTo>
                    <a:pt x="1695505" y="4199960"/>
                  </a:lnTo>
                  <a:lnTo>
                    <a:pt x="1696100" y="4191774"/>
                  </a:lnTo>
                  <a:lnTo>
                    <a:pt x="1696745" y="4184879"/>
                  </a:lnTo>
                  <a:lnTo>
                    <a:pt x="1697340" y="4176892"/>
                  </a:lnTo>
                  <a:lnTo>
                    <a:pt x="1697985" y="4169351"/>
                  </a:lnTo>
                  <a:lnTo>
                    <a:pt x="1698580" y="4162554"/>
                  </a:lnTo>
                  <a:lnTo>
                    <a:pt x="1699225" y="4153823"/>
                  </a:lnTo>
                  <a:lnTo>
                    <a:pt x="1699821" y="4146531"/>
                  </a:lnTo>
                  <a:lnTo>
                    <a:pt x="1700466" y="4138345"/>
                  </a:lnTo>
                  <a:lnTo>
                    <a:pt x="1701061" y="4133632"/>
                  </a:lnTo>
                  <a:lnTo>
                    <a:pt x="1701706" y="4123661"/>
                  </a:lnTo>
                  <a:lnTo>
                    <a:pt x="1702301" y="4116517"/>
                  </a:lnTo>
                  <a:lnTo>
                    <a:pt x="1702946" y="4107786"/>
                  </a:lnTo>
                  <a:lnTo>
                    <a:pt x="1703541" y="4100592"/>
                  </a:lnTo>
                  <a:lnTo>
                    <a:pt x="1704137" y="4093250"/>
                  </a:lnTo>
                  <a:lnTo>
                    <a:pt x="1704782" y="4085709"/>
                  </a:lnTo>
                  <a:lnTo>
                    <a:pt x="1705377" y="4079211"/>
                  </a:lnTo>
                  <a:lnTo>
                    <a:pt x="1706022" y="4071025"/>
                  </a:lnTo>
                  <a:lnTo>
                    <a:pt x="1706617" y="4063038"/>
                  </a:lnTo>
                  <a:lnTo>
                    <a:pt x="1707857" y="4046915"/>
                  </a:lnTo>
                  <a:lnTo>
                    <a:pt x="1708502" y="4038928"/>
                  </a:lnTo>
                  <a:lnTo>
                    <a:pt x="1709098" y="4031834"/>
                  </a:lnTo>
                  <a:lnTo>
                    <a:pt x="1709742" y="4024045"/>
                  </a:lnTo>
                  <a:lnTo>
                    <a:pt x="1710338" y="4016108"/>
                  </a:lnTo>
                  <a:lnTo>
                    <a:pt x="1710983" y="4008567"/>
                  </a:lnTo>
                  <a:lnTo>
                    <a:pt x="1711578" y="4001820"/>
                  </a:lnTo>
                  <a:lnTo>
                    <a:pt x="1712223" y="3992841"/>
                  </a:lnTo>
                  <a:lnTo>
                    <a:pt x="1712818" y="3985499"/>
                  </a:lnTo>
                  <a:lnTo>
                    <a:pt x="1713463" y="3976668"/>
                  </a:lnTo>
                  <a:lnTo>
                    <a:pt x="1714058" y="3968929"/>
                  </a:lnTo>
                  <a:lnTo>
                    <a:pt x="1714703" y="3960198"/>
                  </a:lnTo>
                  <a:lnTo>
                    <a:pt x="1715299" y="3953153"/>
                  </a:lnTo>
                  <a:lnTo>
                    <a:pt x="1715944" y="3945017"/>
                  </a:lnTo>
                  <a:lnTo>
                    <a:pt x="1716539" y="3938320"/>
                  </a:lnTo>
                  <a:lnTo>
                    <a:pt x="1717184" y="3929490"/>
                  </a:lnTo>
                  <a:lnTo>
                    <a:pt x="1717779" y="3923189"/>
                  </a:lnTo>
                  <a:lnTo>
                    <a:pt x="1718424" y="3915897"/>
                  </a:lnTo>
                  <a:lnTo>
                    <a:pt x="1719019" y="3908555"/>
                  </a:lnTo>
                  <a:lnTo>
                    <a:pt x="1719664" y="3900369"/>
                  </a:lnTo>
                  <a:lnTo>
                    <a:pt x="1720260" y="3893225"/>
                  </a:lnTo>
                  <a:lnTo>
                    <a:pt x="1720904" y="3887371"/>
                  </a:lnTo>
                  <a:lnTo>
                    <a:pt x="1721500" y="3876953"/>
                  </a:lnTo>
                  <a:lnTo>
                    <a:pt x="1722145" y="3873332"/>
                  </a:lnTo>
                  <a:lnTo>
                    <a:pt x="1722740" y="3865543"/>
                  </a:lnTo>
                  <a:lnTo>
                    <a:pt x="1723385" y="3858449"/>
                  </a:lnTo>
                  <a:lnTo>
                    <a:pt x="1723980" y="3849619"/>
                  </a:lnTo>
                  <a:lnTo>
                    <a:pt x="1724625" y="3843517"/>
                  </a:lnTo>
                  <a:lnTo>
                    <a:pt x="1725220" y="3834537"/>
                  </a:lnTo>
                  <a:lnTo>
                    <a:pt x="1725865" y="3829328"/>
                  </a:lnTo>
                  <a:lnTo>
                    <a:pt x="1726461" y="3821093"/>
                  </a:lnTo>
                  <a:lnTo>
                    <a:pt x="1727106" y="3813552"/>
                  </a:lnTo>
                  <a:lnTo>
                    <a:pt x="1727701" y="3807252"/>
                  </a:lnTo>
                  <a:lnTo>
                    <a:pt x="1728346" y="3800356"/>
                  </a:lnTo>
                  <a:lnTo>
                    <a:pt x="1728941" y="3793857"/>
                  </a:lnTo>
                  <a:lnTo>
                    <a:pt x="1729586" y="3785870"/>
                  </a:lnTo>
                  <a:lnTo>
                    <a:pt x="1730181" y="3779818"/>
                  </a:lnTo>
                  <a:lnTo>
                    <a:pt x="1730826" y="3770988"/>
                  </a:lnTo>
                  <a:lnTo>
                    <a:pt x="1731422" y="3765481"/>
                  </a:lnTo>
                  <a:lnTo>
                    <a:pt x="1732067" y="3760322"/>
                  </a:lnTo>
                  <a:lnTo>
                    <a:pt x="1732662" y="3753178"/>
                  </a:lnTo>
                  <a:lnTo>
                    <a:pt x="1733307" y="3745637"/>
                  </a:lnTo>
                  <a:lnTo>
                    <a:pt x="1733902" y="3737849"/>
                  </a:lnTo>
                  <a:lnTo>
                    <a:pt x="1734547" y="3729911"/>
                  </a:lnTo>
                  <a:lnTo>
                    <a:pt x="1735142" y="3726538"/>
                  </a:lnTo>
                  <a:lnTo>
                    <a:pt x="1735787" y="3718997"/>
                  </a:lnTo>
                  <a:lnTo>
                    <a:pt x="1736383" y="3711655"/>
                  </a:lnTo>
                  <a:lnTo>
                    <a:pt x="1737028" y="3704759"/>
                  </a:lnTo>
                  <a:lnTo>
                    <a:pt x="1737623" y="3700542"/>
                  </a:lnTo>
                  <a:lnTo>
                    <a:pt x="1738268" y="3693448"/>
                  </a:lnTo>
                  <a:lnTo>
                    <a:pt x="1738863" y="3686701"/>
                  </a:lnTo>
                  <a:lnTo>
                    <a:pt x="1739508" y="3682088"/>
                  </a:lnTo>
                  <a:lnTo>
                    <a:pt x="1740103" y="3674299"/>
                  </a:lnTo>
                  <a:lnTo>
                    <a:pt x="1740748" y="3668495"/>
                  </a:lnTo>
                  <a:lnTo>
                    <a:pt x="1741344" y="3661549"/>
                  </a:lnTo>
                  <a:lnTo>
                    <a:pt x="1741989" y="3657084"/>
                  </a:lnTo>
                  <a:lnTo>
                    <a:pt x="1742584" y="3650040"/>
                  </a:lnTo>
                  <a:lnTo>
                    <a:pt x="1743229" y="3642698"/>
                  </a:lnTo>
                  <a:lnTo>
                    <a:pt x="1743824" y="3639969"/>
                  </a:lnTo>
                  <a:lnTo>
                    <a:pt x="1744469" y="3631833"/>
                  </a:lnTo>
                  <a:lnTo>
                    <a:pt x="1745064" y="3626525"/>
                  </a:lnTo>
                  <a:lnTo>
                    <a:pt x="1745709" y="3620671"/>
                  </a:lnTo>
                  <a:lnTo>
                    <a:pt x="1746305" y="3615214"/>
                  </a:lnTo>
                  <a:lnTo>
                    <a:pt x="1746949" y="3609956"/>
                  </a:lnTo>
                  <a:lnTo>
                    <a:pt x="1747545" y="3603903"/>
                  </a:lnTo>
                  <a:lnTo>
                    <a:pt x="1748190" y="3598049"/>
                  </a:lnTo>
                  <a:lnTo>
                    <a:pt x="1748785" y="3593783"/>
                  </a:lnTo>
                  <a:lnTo>
                    <a:pt x="1749380" y="3587731"/>
                  </a:lnTo>
                  <a:lnTo>
                    <a:pt x="1750025" y="3582075"/>
                  </a:lnTo>
                  <a:lnTo>
                    <a:pt x="1750621" y="3577065"/>
                  </a:lnTo>
                  <a:lnTo>
                    <a:pt x="1751265" y="3570318"/>
                  </a:lnTo>
                  <a:lnTo>
                    <a:pt x="1751861" y="3565952"/>
                  </a:lnTo>
                  <a:lnTo>
                    <a:pt x="1752506" y="3560941"/>
                  </a:lnTo>
                  <a:lnTo>
                    <a:pt x="1753101" y="3556725"/>
                  </a:lnTo>
                  <a:lnTo>
                    <a:pt x="1753746" y="3550623"/>
                  </a:lnTo>
                  <a:lnTo>
                    <a:pt x="1754341" y="3546009"/>
                  </a:lnTo>
                  <a:lnTo>
                    <a:pt x="1754986" y="3540651"/>
                  </a:lnTo>
                  <a:lnTo>
                    <a:pt x="1755581" y="3537030"/>
                  </a:lnTo>
                  <a:lnTo>
                    <a:pt x="1756226" y="3529241"/>
                  </a:lnTo>
                  <a:lnTo>
                    <a:pt x="1756822" y="3526910"/>
                  </a:lnTo>
                  <a:lnTo>
                    <a:pt x="1757467" y="3520460"/>
                  </a:lnTo>
                  <a:lnTo>
                    <a:pt x="1758062" y="3516988"/>
                  </a:lnTo>
                  <a:lnTo>
                    <a:pt x="1758707" y="3512076"/>
                  </a:lnTo>
                  <a:lnTo>
                    <a:pt x="1759302" y="3508505"/>
                  </a:lnTo>
                  <a:lnTo>
                    <a:pt x="1759947" y="3502601"/>
                  </a:lnTo>
                  <a:lnTo>
                    <a:pt x="1760542" y="3498632"/>
                  </a:lnTo>
                  <a:lnTo>
                    <a:pt x="1761187" y="3492778"/>
                  </a:lnTo>
                  <a:lnTo>
                    <a:pt x="1761783" y="3488810"/>
                  </a:lnTo>
                  <a:lnTo>
                    <a:pt x="1762427" y="3482906"/>
                  </a:lnTo>
                  <a:lnTo>
                    <a:pt x="1763023" y="3481765"/>
                  </a:lnTo>
                  <a:lnTo>
                    <a:pt x="1763668" y="3476258"/>
                  </a:lnTo>
                  <a:lnTo>
                    <a:pt x="1764263" y="3473480"/>
                  </a:lnTo>
                  <a:lnTo>
                    <a:pt x="1764908" y="3467626"/>
                  </a:lnTo>
                  <a:lnTo>
                    <a:pt x="1765503" y="3464253"/>
                  </a:lnTo>
                  <a:lnTo>
                    <a:pt x="1766148" y="3461127"/>
                  </a:lnTo>
                  <a:lnTo>
                    <a:pt x="1766743" y="3454579"/>
                  </a:lnTo>
                  <a:lnTo>
                    <a:pt x="1767388" y="3451057"/>
                  </a:lnTo>
                  <a:lnTo>
                    <a:pt x="1767984" y="3447931"/>
                  </a:lnTo>
                  <a:lnTo>
                    <a:pt x="1768629" y="3443516"/>
                  </a:lnTo>
                  <a:lnTo>
                    <a:pt x="1769224" y="3441482"/>
                  </a:lnTo>
                  <a:lnTo>
                    <a:pt x="1769869" y="3435529"/>
                  </a:lnTo>
                  <a:lnTo>
                    <a:pt x="1770464" y="3432850"/>
                  </a:lnTo>
                  <a:lnTo>
                    <a:pt x="1771109" y="3430221"/>
                  </a:lnTo>
                  <a:lnTo>
                    <a:pt x="1771705" y="3425111"/>
                  </a:lnTo>
                  <a:lnTo>
                    <a:pt x="1772350" y="3422135"/>
                  </a:lnTo>
                  <a:lnTo>
                    <a:pt x="1772945" y="3418265"/>
                  </a:lnTo>
                  <a:lnTo>
                    <a:pt x="1773590" y="3413949"/>
                  </a:lnTo>
                  <a:lnTo>
                    <a:pt x="1774185" y="3411220"/>
                  </a:lnTo>
                  <a:lnTo>
                    <a:pt x="1774830" y="3405863"/>
                  </a:lnTo>
                  <a:lnTo>
                    <a:pt x="1775425" y="3402340"/>
                  </a:lnTo>
                  <a:lnTo>
                    <a:pt x="1776070" y="3402092"/>
                  </a:lnTo>
                  <a:lnTo>
                    <a:pt x="1776666" y="3396536"/>
                  </a:lnTo>
                  <a:lnTo>
                    <a:pt x="1777310" y="3394452"/>
                  </a:lnTo>
                  <a:lnTo>
                    <a:pt x="1777906" y="3390384"/>
                  </a:lnTo>
                  <a:lnTo>
                    <a:pt x="1778551" y="3386465"/>
                  </a:lnTo>
                  <a:lnTo>
                    <a:pt x="1779146" y="3384382"/>
                  </a:lnTo>
                  <a:lnTo>
                    <a:pt x="1779791" y="3381852"/>
                  </a:lnTo>
                  <a:lnTo>
                    <a:pt x="1780386" y="3378429"/>
                  </a:lnTo>
                  <a:lnTo>
                    <a:pt x="1781031" y="3373269"/>
                  </a:lnTo>
                  <a:lnTo>
                    <a:pt x="1781626" y="3371334"/>
                  </a:lnTo>
                  <a:lnTo>
                    <a:pt x="1782271" y="3370739"/>
                  </a:lnTo>
                  <a:lnTo>
                    <a:pt x="1782867" y="3366274"/>
                  </a:lnTo>
                  <a:lnTo>
                    <a:pt x="1783512" y="3363844"/>
                  </a:lnTo>
                  <a:lnTo>
                    <a:pt x="1784107" y="3362256"/>
                  </a:lnTo>
                  <a:lnTo>
                    <a:pt x="1784752" y="3356898"/>
                  </a:lnTo>
                  <a:lnTo>
                    <a:pt x="1785347" y="3355013"/>
                  </a:lnTo>
                  <a:lnTo>
                    <a:pt x="1785992" y="3352929"/>
                  </a:lnTo>
                  <a:lnTo>
                    <a:pt x="1786587" y="3351193"/>
                  </a:lnTo>
                  <a:lnTo>
                    <a:pt x="1787232" y="3347671"/>
                  </a:lnTo>
                  <a:lnTo>
                    <a:pt x="1787828" y="3345438"/>
                  </a:lnTo>
                  <a:lnTo>
                    <a:pt x="1788472" y="3342660"/>
                  </a:lnTo>
                  <a:lnTo>
                    <a:pt x="1789068" y="3340775"/>
                  </a:lnTo>
                  <a:lnTo>
                    <a:pt x="1789713" y="3335963"/>
                  </a:lnTo>
                  <a:lnTo>
                    <a:pt x="1790308" y="3334376"/>
                  </a:lnTo>
                  <a:lnTo>
                    <a:pt x="1790953" y="3332639"/>
                  </a:lnTo>
                  <a:lnTo>
                    <a:pt x="1791548" y="3330853"/>
                  </a:lnTo>
                  <a:lnTo>
                    <a:pt x="1792193" y="3327579"/>
                  </a:lnTo>
                  <a:lnTo>
                    <a:pt x="1792788" y="3324652"/>
                  </a:lnTo>
                  <a:lnTo>
                    <a:pt x="1793384" y="3323164"/>
                  </a:lnTo>
                  <a:lnTo>
                    <a:pt x="1794029" y="3321973"/>
                  </a:lnTo>
                  <a:lnTo>
                    <a:pt x="1794624" y="3320237"/>
                  </a:lnTo>
                  <a:lnTo>
                    <a:pt x="1795269" y="3317558"/>
                  </a:lnTo>
                  <a:lnTo>
                    <a:pt x="1795864" y="3314482"/>
                  </a:lnTo>
                  <a:lnTo>
                    <a:pt x="1796509" y="3314036"/>
                  </a:lnTo>
                  <a:lnTo>
                    <a:pt x="1797104" y="3311853"/>
                  </a:lnTo>
                  <a:lnTo>
                    <a:pt x="1797749" y="3309323"/>
                  </a:lnTo>
                  <a:lnTo>
                    <a:pt x="1798345" y="3307189"/>
                  </a:lnTo>
                  <a:lnTo>
                    <a:pt x="1798990" y="3304511"/>
                  </a:lnTo>
                  <a:lnTo>
                    <a:pt x="1799585" y="3303419"/>
                  </a:lnTo>
                  <a:lnTo>
                    <a:pt x="1800230" y="3302080"/>
                  </a:lnTo>
                  <a:lnTo>
                    <a:pt x="1800825" y="3299649"/>
                  </a:lnTo>
                  <a:lnTo>
                    <a:pt x="1801470" y="3298607"/>
                  </a:lnTo>
                  <a:lnTo>
                    <a:pt x="1802065" y="3298012"/>
                  </a:lnTo>
                  <a:lnTo>
                    <a:pt x="1802710" y="3294837"/>
                  </a:lnTo>
                  <a:lnTo>
                    <a:pt x="1803306" y="3292108"/>
                  </a:lnTo>
                  <a:lnTo>
                    <a:pt x="1803951" y="3291215"/>
                  </a:lnTo>
                  <a:lnTo>
                    <a:pt x="1804546" y="3290570"/>
                  </a:lnTo>
                  <a:lnTo>
                    <a:pt x="1805191" y="3289677"/>
                  </a:lnTo>
                  <a:lnTo>
                    <a:pt x="1805786" y="3288785"/>
                  </a:lnTo>
                  <a:lnTo>
                    <a:pt x="1806431" y="3287048"/>
                  </a:lnTo>
                  <a:lnTo>
                    <a:pt x="1807026" y="3285262"/>
                  </a:lnTo>
                  <a:lnTo>
                    <a:pt x="1807671" y="3283923"/>
                  </a:lnTo>
                  <a:lnTo>
                    <a:pt x="1808267" y="3282831"/>
                  </a:lnTo>
                  <a:lnTo>
                    <a:pt x="1808912" y="3281641"/>
                  </a:lnTo>
                  <a:lnTo>
                    <a:pt x="1809507" y="3280797"/>
                  </a:lnTo>
                  <a:lnTo>
                    <a:pt x="1810152" y="3278416"/>
                  </a:lnTo>
                  <a:lnTo>
                    <a:pt x="1810747" y="3277722"/>
                  </a:lnTo>
                  <a:lnTo>
                    <a:pt x="1811392" y="3276630"/>
                  </a:lnTo>
                  <a:lnTo>
                    <a:pt x="1811987" y="3275737"/>
                  </a:lnTo>
                  <a:lnTo>
                    <a:pt x="1812632" y="3274199"/>
                  </a:lnTo>
                  <a:lnTo>
                    <a:pt x="1813228" y="3272661"/>
                  </a:lnTo>
                  <a:lnTo>
                    <a:pt x="1813873" y="3272413"/>
                  </a:lnTo>
                  <a:lnTo>
                    <a:pt x="1814468" y="3271074"/>
                  </a:lnTo>
                  <a:lnTo>
                    <a:pt x="1815113" y="3270677"/>
                  </a:lnTo>
                  <a:lnTo>
                    <a:pt x="1815708" y="3269784"/>
                  </a:lnTo>
                  <a:lnTo>
                    <a:pt x="1816353" y="3269536"/>
                  </a:lnTo>
                  <a:lnTo>
                    <a:pt x="1816948" y="3268643"/>
                  </a:lnTo>
                  <a:lnTo>
                    <a:pt x="1817593" y="3268246"/>
                  </a:lnTo>
                  <a:lnTo>
                    <a:pt x="1818189" y="3268246"/>
                  </a:lnTo>
                  <a:lnTo>
                    <a:pt x="1818833" y="3267403"/>
                  </a:lnTo>
                  <a:lnTo>
                    <a:pt x="1819429" y="3266014"/>
                  </a:lnTo>
                  <a:lnTo>
                    <a:pt x="1820074" y="3265716"/>
                  </a:lnTo>
                  <a:lnTo>
                    <a:pt x="1820669" y="3263831"/>
                  </a:lnTo>
                  <a:lnTo>
                    <a:pt x="1821314" y="3263385"/>
                  </a:lnTo>
                  <a:lnTo>
                    <a:pt x="1821909" y="3262243"/>
                  </a:lnTo>
                  <a:lnTo>
                    <a:pt x="1822554" y="3261350"/>
                  </a:lnTo>
                  <a:lnTo>
                    <a:pt x="1823149" y="3260904"/>
                  </a:lnTo>
                  <a:lnTo>
                    <a:pt x="1823794" y="3260457"/>
                  </a:lnTo>
                  <a:lnTo>
                    <a:pt x="1824390" y="3259564"/>
                  </a:lnTo>
                  <a:lnTo>
                    <a:pt x="1825035" y="3259366"/>
                  </a:lnTo>
                  <a:lnTo>
                    <a:pt x="1826870" y="3259366"/>
                  </a:lnTo>
                  <a:lnTo>
                    <a:pt x="1827515" y="3259168"/>
                  </a:lnTo>
                  <a:lnTo>
                    <a:pt x="1828755" y="3259168"/>
                  </a:lnTo>
                  <a:lnTo>
                    <a:pt x="1829351" y="3258721"/>
                  </a:lnTo>
                  <a:lnTo>
                    <a:pt x="1834311" y="3258721"/>
                  </a:lnTo>
                  <a:lnTo>
                    <a:pt x="1834956" y="3259168"/>
                  </a:lnTo>
                  <a:lnTo>
                    <a:pt x="1835552" y="3258721"/>
                  </a:lnTo>
                  <a:lnTo>
                    <a:pt x="1836197" y="3259168"/>
                  </a:lnTo>
                  <a:lnTo>
                    <a:pt x="1837437" y="3259168"/>
                  </a:lnTo>
                  <a:lnTo>
                    <a:pt x="1838032" y="3259366"/>
                  </a:lnTo>
                  <a:lnTo>
                    <a:pt x="1840513" y="3259366"/>
                  </a:lnTo>
                  <a:lnTo>
                    <a:pt x="1841108" y="3259564"/>
                  </a:lnTo>
                  <a:lnTo>
                    <a:pt x="1841753" y="3259366"/>
                  </a:lnTo>
                  <a:lnTo>
                    <a:pt x="1842348" y="3259564"/>
                  </a:lnTo>
                  <a:lnTo>
                    <a:pt x="1842993" y="3260011"/>
                  </a:lnTo>
                  <a:lnTo>
                    <a:pt x="1843588" y="3260259"/>
                  </a:lnTo>
                  <a:lnTo>
                    <a:pt x="1844234" y="3261797"/>
                  </a:lnTo>
                  <a:lnTo>
                    <a:pt x="1844829" y="3261350"/>
                  </a:lnTo>
                  <a:lnTo>
                    <a:pt x="1845474" y="3262789"/>
                  </a:lnTo>
                  <a:lnTo>
                    <a:pt x="1846069" y="3263583"/>
                  </a:lnTo>
                  <a:lnTo>
                    <a:pt x="1846714" y="3264228"/>
                  </a:lnTo>
                  <a:lnTo>
                    <a:pt x="1847309" y="3265716"/>
                  </a:lnTo>
                  <a:lnTo>
                    <a:pt x="1847954" y="3267403"/>
                  </a:lnTo>
                  <a:lnTo>
                    <a:pt x="1848550" y="3267601"/>
                  </a:lnTo>
                  <a:lnTo>
                    <a:pt x="1849194" y="3268246"/>
                  </a:lnTo>
                  <a:lnTo>
                    <a:pt x="1849790" y="3267800"/>
                  </a:lnTo>
                  <a:lnTo>
                    <a:pt x="1850435" y="3267403"/>
                  </a:lnTo>
                  <a:lnTo>
                    <a:pt x="1851030" y="3269089"/>
                  </a:lnTo>
                  <a:lnTo>
                    <a:pt x="1851675" y="3270231"/>
                  </a:lnTo>
                  <a:lnTo>
                    <a:pt x="1852915" y="3270231"/>
                  </a:lnTo>
                  <a:lnTo>
                    <a:pt x="1853510" y="3271074"/>
                  </a:lnTo>
                  <a:lnTo>
                    <a:pt x="1854155" y="3271520"/>
                  </a:lnTo>
                  <a:lnTo>
                    <a:pt x="1854751" y="3271520"/>
                  </a:lnTo>
                  <a:lnTo>
                    <a:pt x="1855396" y="3272860"/>
                  </a:lnTo>
                  <a:lnTo>
                    <a:pt x="1855991" y="3273306"/>
                  </a:lnTo>
                  <a:lnTo>
                    <a:pt x="1856636" y="3274199"/>
                  </a:lnTo>
                  <a:lnTo>
                    <a:pt x="1857231" y="3274646"/>
                  </a:lnTo>
                  <a:lnTo>
                    <a:pt x="1857876" y="3275539"/>
                  </a:lnTo>
                  <a:lnTo>
                    <a:pt x="1858471" y="3277077"/>
                  </a:lnTo>
                  <a:lnTo>
                    <a:pt x="1859116" y="3277077"/>
                  </a:lnTo>
                  <a:lnTo>
                    <a:pt x="1859712" y="3278317"/>
                  </a:lnTo>
                  <a:lnTo>
                    <a:pt x="1860356" y="3279061"/>
                  </a:lnTo>
                  <a:lnTo>
                    <a:pt x="1860952" y="3281045"/>
                  </a:lnTo>
                  <a:lnTo>
                    <a:pt x="1861597" y="3281244"/>
                  </a:lnTo>
                  <a:lnTo>
                    <a:pt x="1862192" y="3282931"/>
                  </a:lnTo>
                  <a:lnTo>
                    <a:pt x="1862837" y="3283724"/>
                  </a:lnTo>
                  <a:lnTo>
                    <a:pt x="1863432" y="3284816"/>
                  </a:lnTo>
                  <a:lnTo>
                    <a:pt x="1864077" y="3285262"/>
                  </a:lnTo>
                  <a:lnTo>
                    <a:pt x="1864672" y="3286155"/>
                  </a:lnTo>
                  <a:lnTo>
                    <a:pt x="1865317" y="3288586"/>
                  </a:lnTo>
                  <a:lnTo>
                    <a:pt x="1865913" y="3289231"/>
                  </a:lnTo>
                  <a:lnTo>
                    <a:pt x="1866558" y="3290124"/>
                  </a:lnTo>
                  <a:lnTo>
                    <a:pt x="1867153" y="3290570"/>
                  </a:lnTo>
                  <a:lnTo>
                    <a:pt x="1867798" y="3290570"/>
                  </a:lnTo>
                  <a:lnTo>
                    <a:pt x="1868393" y="3291215"/>
                  </a:lnTo>
                  <a:lnTo>
                    <a:pt x="1869038" y="3291463"/>
                  </a:lnTo>
                  <a:lnTo>
                    <a:pt x="1869633" y="3292555"/>
                  </a:lnTo>
                  <a:lnTo>
                    <a:pt x="1870278" y="3294043"/>
                  </a:lnTo>
                  <a:lnTo>
                    <a:pt x="1870874" y="3296772"/>
                  </a:lnTo>
                  <a:lnTo>
                    <a:pt x="1871518" y="3298855"/>
                  </a:lnTo>
                  <a:lnTo>
                    <a:pt x="1872114" y="3299450"/>
                  </a:lnTo>
                  <a:lnTo>
                    <a:pt x="1872759" y="3300542"/>
                  </a:lnTo>
                  <a:lnTo>
                    <a:pt x="1873354" y="3300740"/>
                  </a:lnTo>
                  <a:lnTo>
                    <a:pt x="1873999" y="3302526"/>
                  </a:lnTo>
                  <a:lnTo>
                    <a:pt x="1874594" y="3303419"/>
                  </a:lnTo>
                  <a:lnTo>
                    <a:pt x="1875239" y="3304312"/>
                  </a:lnTo>
                  <a:lnTo>
                    <a:pt x="1875834" y="3305602"/>
                  </a:lnTo>
                  <a:lnTo>
                    <a:pt x="1876480" y="3308033"/>
                  </a:lnTo>
                  <a:lnTo>
                    <a:pt x="1877075" y="3309372"/>
                  </a:lnTo>
                  <a:lnTo>
                    <a:pt x="1877720" y="3311010"/>
                  </a:lnTo>
                  <a:lnTo>
                    <a:pt x="1878315" y="3311853"/>
                  </a:lnTo>
                  <a:lnTo>
                    <a:pt x="1878960" y="3313291"/>
                  </a:lnTo>
                  <a:lnTo>
                    <a:pt x="1879555" y="3314482"/>
                  </a:lnTo>
                  <a:lnTo>
                    <a:pt x="1880200" y="3314929"/>
                  </a:lnTo>
                  <a:lnTo>
                    <a:pt x="1880796" y="3316913"/>
                  </a:lnTo>
                  <a:lnTo>
                    <a:pt x="1881441" y="3318897"/>
                  </a:lnTo>
                  <a:lnTo>
                    <a:pt x="1882036" y="3320435"/>
                  </a:lnTo>
                  <a:lnTo>
                    <a:pt x="1882681" y="3323561"/>
                  </a:lnTo>
                  <a:lnTo>
                    <a:pt x="1883276" y="3321973"/>
                  </a:lnTo>
                  <a:lnTo>
                    <a:pt x="1883871" y="3323164"/>
                  </a:lnTo>
                  <a:lnTo>
                    <a:pt x="1884516" y="3323561"/>
                  </a:lnTo>
                  <a:lnTo>
                    <a:pt x="1885112" y="3325892"/>
                  </a:lnTo>
                  <a:lnTo>
                    <a:pt x="1885757" y="3328819"/>
                  </a:lnTo>
                  <a:lnTo>
                    <a:pt x="1886352" y="3330506"/>
                  </a:lnTo>
                  <a:lnTo>
                    <a:pt x="1886997" y="3330853"/>
                  </a:lnTo>
                  <a:lnTo>
                    <a:pt x="1887592" y="3332193"/>
                  </a:lnTo>
                </a:path>
              </a:pathLst>
            </a:custGeom>
            <a:noFill/>
            <a:ln w="15875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6098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ep 461">
            <a:extLst>
              <a:ext uri="{FF2B5EF4-FFF2-40B4-BE49-F238E27FC236}">
                <a16:creationId xmlns:a16="http://schemas.microsoft.com/office/drawing/2014/main" id="{630DE662-CF95-C2E6-1C70-9822C2A3486A}"/>
              </a:ext>
            </a:extLst>
          </p:cNvPr>
          <p:cNvGrpSpPr/>
          <p:nvPr/>
        </p:nvGrpSpPr>
        <p:grpSpPr>
          <a:xfrm>
            <a:off x="369534" y="110597"/>
            <a:ext cx="7146852" cy="6561025"/>
            <a:chOff x="369534" y="110597"/>
            <a:chExt cx="7146852" cy="65610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/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/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8571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/>
                <p:nvPr/>
              </p:nvSpPr>
              <p:spPr>
                <a:xfrm>
                  <a:off x="369534" y="3383154"/>
                  <a:ext cx="370324" cy="39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34" y="3383154"/>
                  <a:ext cx="370324" cy="391716"/>
                </a:xfrm>
                <a:prstGeom prst="rect">
                  <a:avLst/>
                </a:prstGeom>
                <a:blipFill>
                  <a:blip r:embed="rId4"/>
                  <a:stretch>
                    <a:fillRect l="-16667" t="-3125" r="-36667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2EFB413-71F3-3B42-2188-A487BA9AD862}"/>
                </a:ext>
              </a:extLst>
            </p:cNvPr>
            <p:cNvSpPr/>
            <p:nvPr/>
          </p:nvSpPr>
          <p:spPr>
            <a:xfrm>
              <a:off x="373063" y="132261"/>
              <a:ext cx="7143323" cy="6539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0" name="Blokboog 9">
              <a:extLst>
                <a:ext uri="{FF2B5EF4-FFF2-40B4-BE49-F238E27FC236}">
                  <a16:creationId xmlns:a16="http://schemas.microsoft.com/office/drawing/2014/main" id="{A15D7073-F98A-812C-C45C-CC9BCEE157D9}"/>
                </a:ext>
              </a:extLst>
            </p:cNvPr>
            <p:cNvSpPr/>
            <p:nvPr/>
          </p:nvSpPr>
          <p:spPr>
            <a:xfrm rot="15185624">
              <a:off x="5991810" y="2116886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862B128-D1D1-19B7-C381-760248CED3DA}"/>
                </a:ext>
              </a:extLst>
            </p:cNvPr>
            <p:cNvSpPr/>
            <p:nvPr/>
          </p:nvSpPr>
          <p:spPr>
            <a:xfrm>
              <a:off x="4269962" y="706587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3F985058-AECB-3522-9334-6B667A7CC06A}"/>
                </a:ext>
              </a:extLst>
            </p:cNvPr>
            <p:cNvSpPr/>
            <p:nvPr/>
          </p:nvSpPr>
          <p:spPr>
            <a:xfrm>
              <a:off x="7199726" y="742107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33AF557-D447-E4EF-02D4-06D38F288DBB}"/>
                </a:ext>
              </a:extLst>
            </p:cNvPr>
            <p:cNvSpPr/>
            <p:nvPr/>
          </p:nvSpPr>
          <p:spPr>
            <a:xfrm rot="16200000">
              <a:off x="5760775" y="-736367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AF3DDA3-1FBB-AC19-26C8-9F2134F7D013}"/>
                </a:ext>
              </a:extLst>
            </p:cNvPr>
            <p:cNvSpPr/>
            <p:nvPr/>
          </p:nvSpPr>
          <p:spPr>
            <a:xfrm rot="16200000">
              <a:off x="5569992" y="1440471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C5F18B3B-4291-2012-BE3C-1FD10FD8BC06}"/>
                </a:ext>
              </a:extLst>
            </p:cNvPr>
            <p:cNvGrpSpPr/>
            <p:nvPr/>
          </p:nvGrpSpPr>
          <p:grpSpPr>
            <a:xfrm>
              <a:off x="4422949" y="2694077"/>
              <a:ext cx="2837074" cy="355141"/>
              <a:chOff x="5999598" y="3727623"/>
              <a:chExt cx="6076474" cy="3334986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F1562814-BB74-7041-F49C-3B1B11C5E9FC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6D2F8F4-1D5E-AB5E-136A-52CAA504C759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18" name="Ovaal 17">
                <a:extLst>
                  <a:ext uri="{FF2B5EF4-FFF2-40B4-BE49-F238E27FC236}">
                    <a16:creationId xmlns:a16="http://schemas.microsoft.com/office/drawing/2014/main" id="{8F5FE41D-FD12-F967-BBEF-D12A2FEEB561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D9FAF1C5-EF0E-CDB6-34BB-CE9DD7FADED8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25673B22-AC86-348A-E521-E743E714039D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Vrije vorm 20">
                <a:extLst>
                  <a:ext uri="{FF2B5EF4-FFF2-40B4-BE49-F238E27FC236}">
                    <a16:creationId xmlns:a16="http://schemas.microsoft.com/office/drawing/2014/main" id="{C3CAF571-1D91-2E8B-80DF-16E951A10DCD}"/>
                  </a:ext>
                </a:extLst>
              </p:cNvPr>
              <p:cNvSpPr/>
              <p:nvPr/>
            </p:nvSpPr>
            <p:spPr>
              <a:xfrm>
                <a:off x="6055319" y="3729905"/>
                <a:ext cx="6009324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" name="Vrije vorm 21">
                <a:extLst>
                  <a:ext uri="{FF2B5EF4-FFF2-40B4-BE49-F238E27FC236}">
                    <a16:creationId xmlns:a16="http://schemas.microsoft.com/office/drawing/2014/main" id="{288E1EFC-FFE1-1182-F9FC-FFE0F4F33826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" name="Vrije vorm 22">
                <a:extLst>
                  <a:ext uri="{FF2B5EF4-FFF2-40B4-BE49-F238E27FC236}">
                    <a16:creationId xmlns:a16="http://schemas.microsoft.com/office/drawing/2014/main" id="{FCAFDB70-3D09-B606-9FFE-CCCD897FDBB4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" name="Vrije vorm 23">
                <a:extLst>
                  <a:ext uri="{FF2B5EF4-FFF2-40B4-BE49-F238E27FC236}">
                    <a16:creationId xmlns:a16="http://schemas.microsoft.com/office/drawing/2014/main" id="{4C5877C2-E217-57DE-154E-757ED2CD4C33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" name="Vrije vorm 24">
                <a:extLst>
                  <a:ext uri="{FF2B5EF4-FFF2-40B4-BE49-F238E27FC236}">
                    <a16:creationId xmlns:a16="http://schemas.microsoft.com/office/drawing/2014/main" id="{291EF744-3F18-B336-65D4-02CC0FB72B17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" name="Vrije vorm 25">
                <a:extLst>
                  <a:ext uri="{FF2B5EF4-FFF2-40B4-BE49-F238E27FC236}">
                    <a16:creationId xmlns:a16="http://schemas.microsoft.com/office/drawing/2014/main" id="{5A1B7648-8F92-420B-E0C7-7CF4ED9CF16C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" name="Vrije vorm 26">
                <a:extLst>
                  <a:ext uri="{FF2B5EF4-FFF2-40B4-BE49-F238E27FC236}">
                    <a16:creationId xmlns:a16="http://schemas.microsoft.com/office/drawing/2014/main" id="{3E6DE7A2-7F37-EE2C-CC3E-81F4E75735AD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" name="Vrije vorm 27">
                <a:extLst>
                  <a:ext uri="{FF2B5EF4-FFF2-40B4-BE49-F238E27FC236}">
                    <a16:creationId xmlns:a16="http://schemas.microsoft.com/office/drawing/2014/main" id="{09A1B961-6889-E863-02D3-21869A61B2A2}"/>
                  </a:ext>
                </a:extLst>
              </p:cNvPr>
              <p:cNvSpPr/>
              <p:nvPr/>
            </p:nvSpPr>
            <p:spPr>
              <a:xfrm>
                <a:off x="6055319" y="5112145"/>
                <a:ext cx="6009322" cy="6104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" name="Vrije vorm 28">
                <a:extLst>
                  <a:ext uri="{FF2B5EF4-FFF2-40B4-BE49-F238E27FC236}">
                    <a16:creationId xmlns:a16="http://schemas.microsoft.com/office/drawing/2014/main" id="{2123B34A-5BEB-F484-85B2-6A51CD5536DD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" name="Vrije vorm 29">
                <a:extLst>
                  <a:ext uri="{FF2B5EF4-FFF2-40B4-BE49-F238E27FC236}">
                    <a16:creationId xmlns:a16="http://schemas.microsoft.com/office/drawing/2014/main" id="{D1674C29-3BC3-29A3-AB49-5E0C27C650B1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" name="Vrije vorm 30">
                <a:extLst>
                  <a:ext uri="{FF2B5EF4-FFF2-40B4-BE49-F238E27FC236}">
                    <a16:creationId xmlns:a16="http://schemas.microsoft.com/office/drawing/2014/main" id="{62A76964-82B4-46DD-E22F-F4CDAC2F44BE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" name="Vrije vorm 31">
                <a:extLst>
                  <a:ext uri="{FF2B5EF4-FFF2-40B4-BE49-F238E27FC236}">
                    <a16:creationId xmlns:a16="http://schemas.microsoft.com/office/drawing/2014/main" id="{D71BAB91-C0EE-9B89-09CE-88B641E0CF83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" name="Vrije vorm 32">
                <a:extLst>
                  <a:ext uri="{FF2B5EF4-FFF2-40B4-BE49-F238E27FC236}">
                    <a16:creationId xmlns:a16="http://schemas.microsoft.com/office/drawing/2014/main" id="{53EE7A01-2098-A034-DEF8-866C16EC3E02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" name="Vrije vorm 33">
                <a:extLst>
                  <a:ext uri="{FF2B5EF4-FFF2-40B4-BE49-F238E27FC236}">
                    <a16:creationId xmlns:a16="http://schemas.microsoft.com/office/drawing/2014/main" id="{1430EAD0-8F02-74AC-DE86-718C351DFF0C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" name="Vrije vorm 34">
                <a:extLst>
                  <a:ext uri="{FF2B5EF4-FFF2-40B4-BE49-F238E27FC236}">
                    <a16:creationId xmlns:a16="http://schemas.microsoft.com/office/drawing/2014/main" id="{492C3E1F-CC3F-E32D-05A7-3E13709B88D5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" name="Vrije vorm 35">
                <a:extLst>
                  <a:ext uri="{FF2B5EF4-FFF2-40B4-BE49-F238E27FC236}">
                    <a16:creationId xmlns:a16="http://schemas.microsoft.com/office/drawing/2014/main" id="{00C2E335-9485-0D88-D983-0D60B6D938B0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" name="Vrije vorm 36">
                <a:extLst>
                  <a:ext uri="{FF2B5EF4-FFF2-40B4-BE49-F238E27FC236}">
                    <a16:creationId xmlns:a16="http://schemas.microsoft.com/office/drawing/2014/main" id="{9B0DD042-E3CF-C07B-76C2-2F827E6D3256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" name="Vrije vorm 37">
                <a:extLst>
                  <a:ext uri="{FF2B5EF4-FFF2-40B4-BE49-F238E27FC236}">
                    <a16:creationId xmlns:a16="http://schemas.microsoft.com/office/drawing/2014/main" id="{026C93E8-2296-4E3E-71B9-CBB7A0A18A1B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" name="Vrije vorm 38">
                <a:extLst>
                  <a:ext uri="{FF2B5EF4-FFF2-40B4-BE49-F238E27FC236}">
                    <a16:creationId xmlns:a16="http://schemas.microsoft.com/office/drawing/2014/main" id="{3D82A37F-9FE3-D118-E6F0-5A66A4F54E20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" name="Vrije vorm 39">
                <a:extLst>
                  <a:ext uri="{FF2B5EF4-FFF2-40B4-BE49-F238E27FC236}">
                    <a16:creationId xmlns:a16="http://schemas.microsoft.com/office/drawing/2014/main" id="{78014594-A8DD-49B5-CCE3-5C29D3B7B03C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" name="Vrije vorm 40">
                <a:extLst>
                  <a:ext uri="{FF2B5EF4-FFF2-40B4-BE49-F238E27FC236}">
                    <a16:creationId xmlns:a16="http://schemas.microsoft.com/office/drawing/2014/main" id="{A2052585-8BB2-B82B-4B4A-F0FBF9A2388A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/>
                <p:nvPr/>
              </p:nvSpPr>
              <p:spPr>
                <a:xfrm>
                  <a:off x="4494372" y="2681125"/>
                  <a:ext cx="20832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l-NL" sz="1000" b="0" dirty="0"/>
                    <a:t>y</a:t>
                  </a:r>
                  <a14:m>
                    <m:oMath xmlns:m="http://schemas.openxmlformats.org/officeDocument/2006/math"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nl-NL" dirty="0"/>
                </a:p>
              </p:txBody>
            </p:sp>
          </mc:Choice>
          <mc:Fallback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372" y="2681125"/>
                  <a:ext cx="208327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33333" t="-30769" r="-11111" b="-4615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6A6A106F-07F1-7246-10E1-A0FB6059FFF7}"/>
                </a:ext>
              </a:extLst>
            </p:cNvPr>
            <p:cNvSpPr/>
            <p:nvPr/>
          </p:nvSpPr>
          <p:spPr>
            <a:xfrm>
              <a:off x="4282778" y="742107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DAE7D6B6-2EE6-D385-63E4-145B2C52A3D0}"/>
                </a:ext>
              </a:extLst>
            </p:cNvPr>
            <p:cNvSpPr/>
            <p:nvPr/>
          </p:nvSpPr>
          <p:spPr>
            <a:xfrm>
              <a:off x="451227" y="595746"/>
              <a:ext cx="3123712" cy="260535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Afgeronde rechthoek 49">
              <a:extLst>
                <a:ext uri="{FF2B5EF4-FFF2-40B4-BE49-F238E27FC236}">
                  <a16:creationId xmlns:a16="http://schemas.microsoft.com/office/drawing/2014/main" id="{28049DE7-5640-1810-2811-9ABB44F329D7}"/>
                </a:ext>
              </a:extLst>
            </p:cNvPr>
            <p:cNvSpPr/>
            <p:nvPr/>
          </p:nvSpPr>
          <p:spPr>
            <a:xfrm>
              <a:off x="445426" y="2923756"/>
              <a:ext cx="3253826" cy="1029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Afgeronde rechthoek 50">
              <a:extLst>
                <a:ext uri="{FF2B5EF4-FFF2-40B4-BE49-F238E27FC236}">
                  <a16:creationId xmlns:a16="http://schemas.microsoft.com/office/drawing/2014/main" id="{1E2DC4B8-76D9-29DA-CB58-A27F9D010EB6}"/>
                </a:ext>
              </a:extLst>
            </p:cNvPr>
            <p:cNvSpPr/>
            <p:nvPr/>
          </p:nvSpPr>
          <p:spPr>
            <a:xfrm flipV="1">
              <a:off x="448814" y="3025120"/>
              <a:ext cx="3313028" cy="335833"/>
            </a:xfrm>
            <a:prstGeom prst="round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  </a:t>
              </a:r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5EB174E0-ECD9-C86E-60EF-EEC6F78E5EA6}"/>
                </a:ext>
              </a:extLst>
            </p:cNvPr>
            <p:cNvSpPr/>
            <p:nvPr/>
          </p:nvSpPr>
          <p:spPr>
            <a:xfrm>
              <a:off x="1290058" y="314045"/>
              <a:ext cx="89319" cy="9402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CBB8D589-6686-83F5-14AA-15CF7B978AF0}"/>
                    </a:ext>
                  </a:extLst>
                </p:cNvPr>
                <p:cNvSpPr txBox="1"/>
                <p:nvPr/>
              </p:nvSpPr>
              <p:spPr>
                <a:xfrm>
                  <a:off x="1485587" y="240605"/>
                  <a:ext cx="487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𝐿𝐸𝐷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>
            <p:sp>
              <p:nvSpPr>
                <p:cNvPr id="49" name="Tekstvak 48">
                  <a:extLst>
                    <a:ext uri="{FF2B5EF4-FFF2-40B4-BE49-F238E27FC236}">
                      <a16:creationId xmlns:a16="http://schemas.microsoft.com/office/drawing/2014/main" id="{CBB8D589-6686-83F5-14AA-15CF7B978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5587" y="240605"/>
                  <a:ext cx="4876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821" r="-7692" b="-8696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kstvak 136">
                  <a:extLst>
                    <a:ext uri="{FF2B5EF4-FFF2-40B4-BE49-F238E27FC236}">
                      <a16:creationId xmlns:a16="http://schemas.microsoft.com/office/drawing/2014/main" id="{102EA8BA-81AB-6749-A5E4-3B1CFB3BC03F}"/>
                    </a:ext>
                  </a:extLst>
                </p:cNvPr>
                <p:cNvSpPr txBox="1"/>
                <p:nvPr/>
              </p:nvSpPr>
              <p:spPr>
                <a:xfrm>
                  <a:off x="1110962" y="1707845"/>
                  <a:ext cx="5428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nl-NL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nl-NL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7" name="Tekstvak 136">
                  <a:extLst>
                    <a:ext uri="{FF2B5EF4-FFF2-40B4-BE49-F238E27FC236}">
                      <a16:creationId xmlns:a16="http://schemas.microsoft.com/office/drawing/2014/main" id="{102EA8BA-81AB-6749-A5E4-3B1CFB3BC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962" y="1707845"/>
                  <a:ext cx="542822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29CF3CF-84D0-6876-CF87-658E2C957D4B}"/>
                </a:ext>
              </a:extLst>
            </p:cNvPr>
            <p:cNvSpPr/>
            <p:nvPr/>
          </p:nvSpPr>
          <p:spPr>
            <a:xfrm>
              <a:off x="1541171" y="1179952"/>
              <a:ext cx="398331" cy="4150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2840D56D-50CA-E5B4-746D-F566018B4D9F}"/>
                </a:ext>
              </a:extLst>
            </p:cNvPr>
            <p:cNvSpPr/>
            <p:nvPr/>
          </p:nvSpPr>
          <p:spPr>
            <a:xfrm>
              <a:off x="5649326" y="1547965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2" name="Vrije vorm 141">
              <a:extLst>
                <a:ext uri="{FF2B5EF4-FFF2-40B4-BE49-F238E27FC236}">
                  <a16:creationId xmlns:a16="http://schemas.microsoft.com/office/drawing/2014/main" id="{97C27949-8BD4-90F1-295D-97C59E6095BF}"/>
                </a:ext>
              </a:extLst>
            </p:cNvPr>
            <p:cNvSpPr/>
            <p:nvPr/>
          </p:nvSpPr>
          <p:spPr>
            <a:xfrm>
              <a:off x="4451589" y="2898213"/>
              <a:ext cx="2801095" cy="56977"/>
            </a:xfrm>
            <a:custGeom>
              <a:avLst/>
              <a:gdLst>
                <a:gd name="connsiteX0" fmla="*/ -107 w 5672808"/>
                <a:gd name="connsiteY0" fmla="*/ 1002866 h 1401650"/>
                <a:gd name="connsiteX1" fmla="*/ 35327 w 5672808"/>
                <a:gd name="connsiteY1" fmla="*/ 880845 h 1401650"/>
                <a:gd name="connsiteX2" fmla="*/ 70805 w 5672808"/>
                <a:gd name="connsiteY2" fmla="*/ 758823 h 1401650"/>
                <a:gd name="connsiteX3" fmla="*/ 106239 w 5672808"/>
                <a:gd name="connsiteY3" fmla="*/ 636802 h 1401650"/>
                <a:gd name="connsiteX4" fmla="*/ 141682 w 5672808"/>
                <a:gd name="connsiteY4" fmla="*/ 520741 h 1401650"/>
                <a:gd name="connsiteX5" fmla="*/ 177160 w 5672808"/>
                <a:gd name="connsiteY5" fmla="*/ 407665 h 1401650"/>
                <a:gd name="connsiteX6" fmla="*/ 212594 w 5672808"/>
                <a:gd name="connsiteY6" fmla="*/ 306477 h 1401650"/>
                <a:gd name="connsiteX7" fmla="*/ 248072 w 5672808"/>
                <a:gd name="connsiteY7" fmla="*/ 217215 h 1401650"/>
                <a:gd name="connsiteX8" fmla="*/ 283506 w 5672808"/>
                <a:gd name="connsiteY8" fmla="*/ 142824 h 1401650"/>
                <a:gd name="connsiteX9" fmla="*/ 318984 w 5672808"/>
                <a:gd name="connsiteY9" fmla="*/ 83304 h 1401650"/>
                <a:gd name="connsiteX10" fmla="*/ 354418 w 5672808"/>
                <a:gd name="connsiteY10" fmla="*/ 41636 h 1401650"/>
                <a:gd name="connsiteX11" fmla="*/ 389905 w 5672808"/>
                <a:gd name="connsiteY11" fmla="*/ 11857 h 1401650"/>
                <a:gd name="connsiteX12" fmla="*/ 425339 w 5672808"/>
                <a:gd name="connsiteY12" fmla="*/ -32 h 1401650"/>
                <a:gd name="connsiteX13" fmla="*/ 460817 w 5672808"/>
                <a:gd name="connsiteY13" fmla="*/ 5931 h 1401650"/>
                <a:gd name="connsiteX14" fmla="*/ 496251 w 5672808"/>
                <a:gd name="connsiteY14" fmla="*/ 26765 h 1401650"/>
                <a:gd name="connsiteX15" fmla="*/ 531685 w 5672808"/>
                <a:gd name="connsiteY15" fmla="*/ 62470 h 1401650"/>
                <a:gd name="connsiteX16" fmla="*/ 567163 w 5672808"/>
                <a:gd name="connsiteY16" fmla="*/ 113045 h 1401650"/>
                <a:gd name="connsiteX17" fmla="*/ 602597 w 5672808"/>
                <a:gd name="connsiteY17" fmla="*/ 178528 h 1401650"/>
                <a:gd name="connsiteX18" fmla="*/ 638084 w 5672808"/>
                <a:gd name="connsiteY18" fmla="*/ 255902 h 1401650"/>
                <a:gd name="connsiteX19" fmla="*/ 673518 w 5672808"/>
                <a:gd name="connsiteY19" fmla="*/ 339237 h 1401650"/>
                <a:gd name="connsiteX20" fmla="*/ 708996 w 5672808"/>
                <a:gd name="connsiteY20" fmla="*/ 434462 h 1401650"/>
                <a:gd name="connsiteX21" fmla="*/ 744430 w 5672808"/>
                <a:gd name="connsiteY21" fmla="*/ 535654 h 1401650"/>
                <a:gd name="connsiteX22" fmla="*/ 779908 w 5672808"/>
                <a:gd name="connsiteY22" fmla="*/ 639786 h 1401650"/>
                <a:gd name="connsiteX23" fmla="*/ 815342 w 5672808"/>
                <a:gd name="connsiteY23" fmla="*/ 746937 h 1401650"/>
                <a:gd name="connsiteX24" fmla="*/ 850820 w 5672808"/>
                <a:gd name="connsiteY24" fmla="*/ 848121 h 1401650"/>
                <a:gd name="connsiteX25" fmla="*/ 886263 w 5672808"/>
                <a:gd name="connsiteY25" fmla="*/ 952253 h 1401650"/>
                <a:gd name="connsiteX26" fmla="*/ 921697 w 5672808"/>
                <a:gd name="connsiteY26" fmla="*/ 1047483 h 1401650"/>
                <a:gd name="connsiteX27" fmla="*/ 957175 w 5672808"/>
                <a:gd name="connsiteY27" fmla="*/ 1130813 h 1401650"/>
                <a:gd name="connsiteX28" fmla="*/ 992609 w 5672808"/>
                <a:gd name="connsiteY28" fmla="*/ 1211173 h 1401650"/>
                <a:gd name="connsiteX29" fmla="*/ 1028087 w 5672808"/>
                <a:gd name="connsiteY29" fmla="*/ 1276656 h 1401650"/>
                <a:gd name="connsiteX30" fmla="*/ 1063521 w 5672808"/>
                <a:gd name="connsiteY30" fmla="*/ 1330210 h 1401650"/>
                <a:gd name="connsiteX31" fmla="*/ 1098999 w 5672808"/>
                <a:gd name="connsiteY31" fmla="*/ 1371879 h 1401650"/>
                <a:gd name="connsiteX32" fmla="*/ 1134433 w 5672808"/>
                <a:gd name="connsiteY32" fmla="*/ 1395694 h 1401650"/>
                <a:gd name="connsiteX33" fmla="*/ 1169920 w 5672808"/>
                <a:gd name="connsiteY33" fmla="*/ 1401619 h 1401650"/>
                <a:gd name="connsiteX34" fmla="*/ 1205354 w 5672808"/>
                <a:gd name="connsiteY34" fmla="*/ 1395694 h 1401650"/>
                <a:gd name="connsiteX35" fmla="*/ 1240832 w 5672808"/>
                <a:gd name="connsiteY35" fmla="*/ 1377804 h 1401650"/>
                <a:gd name="connsiteX36" fmla="*/ 1276266 w 5672808"/>
                <a:gd name="connsiteY36" fmla="*/ 1342096 h 1401650"/>
                <a:gd name="connsiteX37" fmla="*/ 1311700 w 5672808"/>
                <a:gd name="connsiteY37" fmla="*/ 1300428 h 1401650"/>
                <a:gd name="connsiteX38" fmla="*/ 1347178 w 5672808"/>
                <a:gd name="connsiteY38" fmla="*/ 1243889 h 1401650"/>
                <a:gd name="connsiteX39" fmla="*/ 1382612 w 5672808"/>
                <a:gd name="connsiteY39" fmla="*/ 1181426 h 1401650"/>
                <a:gd name="connsiteX40" fmla="*/ 1418099 w 5672808"/>
                <a:gd name="connsiteY40" fmla="*/ 1109982 h 1401650"/>
                <a:gd name="connsiteX41" fmla="*/ 1453533 w 5672808"/>
                <a:gd name="connsiteY41" fmla="*/ 1029629 h 1401650"/>
                <a:gd name="connsiteX42" fmla="*/ 1489011 w 5672808"/>
                <a:gd name="connsiteY42" fmla="*/ 952253 h 1401650"/>
                <a:gd name="connsiteX43" fmla="*/ 1524445 w 5672808"/>
                <a:gd name="connsiteY43" fmla="*/ 862991 h 1401650"/>
                <a:gd name="connsiteX44" fmla="*/ 1559923 w 5672808"/>
                <a:gd name="connsiteY44" fmla="*/ 779654 h 1401650"/>
                <a:gd name="connsiteX45" fmla="*/ 1630791 w 5672808"/>
                <a:gd name="connsiteY45" fmla="*/ 618948 h 1401650"/>
                <a:gd name="connsiteX46" fmla="*/ 1666270 w 5672808"/>
                <a:gd name="connsiteY46" fmla="*/ 544556 h 1401650"/>
                <a:gd name="connsiteX47" fmla="*/ 1701712 w 5672808"/>
                <a:gd name="connsiteY47" fmla="*/ 479112 h 1401650"/>
                <a:gd name="connsiteX48" fmla="*/ 1737190 w 5672808"/>
                <a:gd name="connsiteY48" fmla="*/ 413628 h 1401650"/>
                <a:gd name="connsiteX49" fmla="*/ 1772624 w 5672808"/>
                <a:gd name="connsiteY49" fmla="*/ 365997 h 1401650"/>
                <a:gd name="connsiteX50" fmla="*/ 1808102 w 5672808"/>
                <a:gd name="connsiteY50" fmla="*/ 324329 h 1401650"/>
                <a:gd name="connsiteX51" fmla="*/ 1843537 w 5672808"/>
                <a:gd name="connsiteY51" fmla="*/ 294588 h 1401650"/>
                <a:gd name="connsiteX52" fmla="*/ 1879015 w 5672808"/>
                <a:gd name="connsiteY52" fmla="*/ 276735 h 1401650"/>
                <a:gd name="connsiteX53" fmla="*/ 1914449 w 5672808"/>
                <a:gd name="connsiteY53" fmla="*/ 264809 h 1401650"/>
                <a:gd name="connsiteX54" fmla="*/ 1949935 w 5672808"/>
                <a:gd name="connsiteY54" fmla="*/ 270772 h 1401650"/>
                <a:gd name="connsiteX55" fmla="*/ 1985369 w 5672808"/>
                <a:gd name="connsiteY55" fmla="*/ 282698 h 1401650"/>
                <a:gd name="connsiteX56" fmla="*/ 2020803 w 5672808"/>
                <a:gd name="connsiteY56" fmla="*/ 306477 h 1401650"/>
                <a:gd name="connsiteX57" fmla="*/ 2056282 w 5672808"/>
                <a:gd name="connsiteY57" fmla="*/ 336255 h 1401650"/>
                <a:gd name="connsiteX58" fmla="*/ 2091716 w 5672808"/>
                <a:gd name="connsiteY58" fmla="*/ 377923 h 1401650"/>
                <a:gd name="connsiteX59" fmla="*/ 2127194 w 5672808"/>
                <a:gd name="connsiteY59" fmla="*/ 422536 h 1401650"/>
                <a:gd name="connsiteX60" fmla="*/ 2162628 w 5672808"/>
                <a:gd name="connsiteY60" fmla="*/ 476130 h 1401650"/>
                <a:gd name="connsiteX61" fmla="*/ 2198114 w 5672808"/>
                <a:gd name="connsiteY61" fmla="*/ 535654 h 1401650"/>
                <a:gd name="connsiteX62" fmla="*/ 2233549 w 5672808"/>
                <a:gd name="connsiteY62" fmla="*/ 601094 h 1401650"/>
                <a:gd name="connsiteX63" fmla="*/ 2269027 w 5672808"/>
                <a:gd name="connsiteY63" fmla="*/ 666577 h 1401650"/>
                <a:gd name="connsiteX64" fmla="*/ 2304461 w 5672808"/>
                <a:gd name="connsiteY64" fmla="*/ 735008 h 1401650"/>
                <a:gd name="connsiteX65" fmla="*/ 2339939 w 5672808"/>
                <a:gd name="connsiteY65" fmla="*/ 800492 h 1401650"/>
                <a:gd name="connsiteX66" fmla="*/ 2375373 w 5672808"/>
                <a:gd name="connsiteY66" fmla="*/ 868959 h 1401650"/>
                <a:gd name="connsiteX67" fmla="*/ 2410807 w 5672808"/>
                <a:gd name="connsiteY67" fmla="*/ 931422 h 1401650"/>
                <a:gd name="connsiteX68" fmla="*/ 2446294 w 5672808"/>
                <a:gd name="connsiteY68" fmla="*/ 985012 h 1401650"/>
                <a:gd name="connsiteX69" fmla="*/ 2481728 w 5672808"/>
                <a:gd name="connsiteY69" fmla="*/ 1038574 h 1401650"/>
                <a:gd name="connsiteX70" fmla="*/ 2517206 w 5672808"/>
                <a:gd name="connsiteY70" fmla="*/ 1080242 h 1401650"/>
                <a:gd name="connsiteX71" fmla="*/ 2552640 w 5672808"/>
                <a:gd name="connsiteY71" fmla="*/ 1115943 h 1401650"/>
                <a:gd name="connsiteX72" fmla="*/ 2588118 w 5672808"/>
                <a:gd name="connsiteY72" fmla="*/ 1145690 h 1401650"/>
                <a:gd name="connsiteX73" fmla="*/ 2623552 w 5672808"/>
                <a:gd name="connsiteY73" fmla="*/ 1157611 h 1401650"/>
                <a:gd name="connsiteX74" fmla="*/ 2659030 w 5672808"/>
                <a:gd name="connsiteY74" fmla="*/ 1169504 h 1401650"/>
                <a:gd name="connsiteX75" fmla="*/ 2694464 w 5672808"/>
                <a:gd name="connsiteY75" fmla="*/ 1163536 h 1401650"/>
                <a:gd name="connsiteX76" fmla="*/ 2729951 w 5672808"/>
                <a:gd name="connsiteY76" fmla="*/ 1151650 h 1401650"/>
                <a:gd name="connsiteX77" fmla="*/ 2765385 w 5672808"/>
                <a:gd name="connsiteY77" fmla="*/ 1133797 h 1401650"/>
                <a:gd name="connsiteX78" fmla="*/ 2800819 w 5672808"/>
                <a:gd name="connsiteY78" fmla="*/ 1109982 h 1401650"/>
                <a:gd name="connsiteX79" fmla="*/ 2836297 w 5672808"/>
                <a:gd name="connsiteY79" fmla="*/ 1074274 h 1401650"/>
                <a:gd name="connsiteX80" fmla="*/ 2871731 w 5672808"/>
                <a:gd name="connsiteY80" fmla="*/ 1038574 h 1401650"/>
                <a:gd name="connsiteX81" fmla="*/ 2907209 w 5672808"/>
                <a:gd name="connsiteY81" fmla="*/ 990937 h 1401650"/>
                <a:gd name="connsiteX82" fmla="*/ 2942643 w 5672808"/>
                <a:gd name="connsiteY82" fmla="*/ 943344 h 1401650"/>
                <a:gd name="connsiteX83" fmla="*/ 2978130 w 5672808"/>
                <a:gd name="connsiteY83" fmla="*/ 889754 h 1401650"/>
                <a:gd name="connsiteX84" fmla="*/ 3013564 w 5672808"/>
                <a:gd name="connsiteY84" fmla="*/ 836199 h 1401650"/>
                <a:gd name="connsiteX85" fmla="*/ 3049042 w 5672808"/>
                <a:gd name="connsiteY85" fmla="*/ 782638 h 1401650"/>
                <a:gd name="connsiteX86" fmla="*/ 3084476 w 5672808"/>
                <a:gd name="connsiteY86" fmla="*/ 729083 h 1401650"/>
                <a:gd name="connsiteX87" fmla="*/ 3119954 w 5672808"/>
                <a:gd name="connsiteY87" fmla="*/ 678470 h 1401650"/>
                <a:gd name="connsiteX88" fmla="*/ 3155388 w 5672808"/>
                <a:gd name="connsiteY88" fmla="*/ 630877 h 1401650"/>
                <a:gd name="connsiteX89" fmla="*/ 3190822 w 5672808"/>
                <a:gd name="connsiteY89" fmla="*/ 589208 h 1401650"/>
                <a:gd name="connsiteX90" fmla="*/ 3226300 w 5672808"/>
                <a:gd name="connsiteY90" fmla="*/ 547540 h 1401650"/>
                <a:gd name="connsiteX91" fmla="*/ 3261743 w 5672808"/>
                <a:gd name="connsiteY91" fmla="*/ 517800 h 1401650"/>
                <a:gd name="connsiteX92" fmla="*/ 3297221 w 5672808"/>
                <a:gd name="connsiteY92" fmla="*/ 491001 h 1401650"/>
                <a:gd name="connsiteX93" fmla="*/ 3332655 w 5672808"/>
                <a:gd name="connsiteY93" fmla="*/ 470167 h 1401650"/>
                <a:gd name="connsiteX94" fmla="*/ 3368133 w 5672808"/>
                <a:gd name="connsiteY94" fmla="*/ 458278 h 1401650"/>
                <a:gd name="connsiteX95" fmla="*/ 3403567 w 5672808"/>
                <a:gd name="connsiteY95" fmla="*/ 455296 h 1401650"/>
                <a:gd name="connsiteX96" fmla="*/ 3439045 w 5672808"/>
                <a:gd name="connsiteY96" fmla="*/ 458278 h 1401650"/>
                <a:gd name="connsiteX97" fmla="*/ 3474479 w 5672808"/>
                <a:gd name="connsiteY97" fmla="*/ 467185 h 1401650"/>
                <a:gd name="connsiteX98" fmla="*/ 3509966 w 5672808"/>
                <a:gd name="connsiteY98" fmla="*/ 479112 h 1401650"/>
                <a:gd name="connsiteX99" fmla="*/ 3545400 w 5672808"/>
                <a:gd name="connsiteY99" fmla="*/ 499910 h 1401650"/>
                <a:gd name="connsiteX100" fmla="*/ 3580834 w 5672808"/>
                <a:gd name="connsiteY100" fmla="*/ 526709 h 1401650"/>
                <a:gd name="connsiteX101" fmla="*/ 3616312 w 5672808"/>
                <a:gd name="connsiteY101" fmla="*/ 550524 h 1401650"/>
                <a:gd name="connsiteX102" fmla="*/ 3651746 w 5672808"/>
                <a:gd name="connsiteY102" fmla="*/ 586224 h 1401650"/>
                <a:gd name="connsiteX103" fmla="*/ 3687224 w 5672808"/>
                <a:gd name="connsiteY103" fmla="*/ 616007 h 1401650"/>
                <a:gd name="connsiteX104" fmla="*/ 3722658 w 5672808"/>
                <a:gd name="connsiteY104" fmla="*/ 657632 h 1401650"/>
                <a:gd name="connsiteX105" fmla="*/ 3758145 w 5672808"/>
                <a:gd name="connsiteY105" fmla="*/ 693376 h 1401650"/>
                <a:gd name="connsiteX106" fmla="*/ 3793579 w 5672808"/>
                <a:gd name="connsiteY106" fmla="*/ 732060 h 1401650"/>
                <a:gd name="connsiteX107" fmla="*/ 3829057 w 5672808"/>
                <a:gd name="connsiteY107" fmla="*/ 770752 h 1401650"/>
                <a:gd name="connsiteX108" fmla="*/ 3864491 w 5672808"/>
                <a:gd name="connsiteY108" fmla="*/ 809436 h 1401650"/>
                <a:gd name="connsiteX109" fmla="*/ 3899969 w 5672808"/>
                <a:gd name="connsiteY109" fmla="*/ 845144 h 1401650"/>
                <a:gd name="connsiteX110" fmla="*/ 3935403 w 5672808"/>
                <a:gd name="connsiteY110" fmla="*/ 874884 h 1401650"/>
                <a:gd name="connsiteX111" fmla="*/ 3970838 w 5672808"/>
                <a:gd name="connsiteY111" fmla="*/ 904659 h 1401650"/>
                <a:gd name="connsiteX112" fmla="*/ 4006324 w 5672808"/>
                <a:gd name="connsiteY112" fmla="*/ 928474 h 1401650"/>
                <a:gd name="connsiteX113" fmla="*/ 4041758 w 5672808"/>
                <a:gd name="connsiteY113" fmla="*/ 949276 h 1401650"/>
                <a:gd name="connsiteX114" fmla="*/ 4077236 w 5672808"/>
                <a:gd name="connsiteY114" fmla="*/ 964182 h 1401650"/>
                <a:gd name="connsiteX115" fmla="*/ 4112670 w 5672808"/>
                <a:gd name="connsiteY115" fmla="*/ 970107 h 1401650"/>
                <a:gd name="connsiteX116" fmla="*/ 4148149 w 5672808"/>
                <a:gd name="connsiteY116" fmla="*/ 976067 h 1401650"/>
                <a:gd name="connsiteX117" fmla="*/ 4183583 w 5672808"/>
                <a:gd name="connsiteY117" fmla="*/ 976067 h 1401650"/>
                <a:gd name="connsiteX118" fmla="*/ 4219061 w 5672808"/>
                <a:gd name="connsiteY118" fmla="*/ 970107 h 1401650"/>
                <a:gd name="connsiteX119" fmla="*/ 4289929 w 5672808"/>
                <a:gd name="connsiteY119" fmla="*/ 946328 h 1401650"/>
                <a:gd name="connsiteX120" fmla="*/ 4325416 w 5672808"/>
                <a:gd name="connsiteY120" fmla="*/ 931422 h 1401650"/>
                <a:gd name="connsiteX121" fmla="*/ 4360850 w 5672808"/>
                <a:gd name="connsiteY121" fmla="*/ 913568 h 1401650"/>
                <a:gd name="connsiteX122" fmla="*/ 4396328 w 5672808"/>
                <a:gd name="connsiteY122" fmla="*/ 892738 h 1401650"/>
                <a:gd name="connsiteX123" fmla="*/ 4431762 w 5672808"/>
                <a:gd name="connsiteY123" fmla="*/ 868959 h 1401650"/>
                <a:gd name="connsiteX124" fmla="*/ 4467240 w 5672808"/>
                <a:gd name="connsiteY124" fmla="*/ 845144 h 1401650"/>
                <a:gd name="connsiteX125" fmla="*/ 4502674 w 5672808"/>
                <a:gd name="connsiteY125" fmla="*/ 821322 h 1401650"/>
                <a:gd name="connsiteX126" fmla="*/ 4538161 w 5672808"/>
                <a:gd name="connsiteY126" fmla="*/ 794531 h 1401650"/>
                <a:gd name="connsiteX127" fmla="*/ 4573595 w 5672808"/>
                <a:gd name="connsiteY127" fmla="*/ 770752 h 1401650"/>
                <a:gd name="connsiteX128" fmla="*/ 4609073 w 5672808"/>
                <a:gd name="connsiteY128" fmla="*/ 746937 h 1401650"/>
                <a:gd name="connsiteX129" fmla="*/ 4644507 w 5672808"/>
                <a:gd name="connsiteY129" fmla="*/ 729083 h 1401650"/>
                <a:gd name="connsiteX130" fmla="*/ 4679941 w 5672808"/>
                <a:gd name="connsiteY130" fmla="*/ 708246 h 1401650"/>
                <a:gd name="connsiteX131" fmla="*/ 4715419 w 5672808"/>
                <a:gd name="connsiteY131" fmla="*/ 693376 h 1401650"/>
                <a:gd name="connsiteX132" fmla="*/ 4750853 w 5672808"/>
                <a:gd name="connsiteY132" fmla="*/ 675486 h 1401650"/>
                <a:gd name="connsiteX133" fmla="*/ 4786331 w 5672808"/>
                <a:gd name="connsiteY133" fmla="*/ 663600 h 1401650"/>
                <a:gd name="connsiteX134" fmla="*/ 4821774 w 5672808"/>
                <a:gd name="connsiteY134" fmla="*/ 657632 h 1401650"/>
                <a:gd name="connsiteX135" fmla="*/ 4857252 w 5672808"/>
                <a:gd name="connsiteY135" fmla="*/ 651707 h 1401650"/>
                <a:gd name="connsiteX136" fmla="*/ 4963598 w 5672808"/>
                <a:gd name="connsiteY136" fmla="*/ 651707 h 1401650"/>
                <a:gd name="connsiteX137" fmla="*/ 4999076 w 5672808"/>
                <a:gd name="connsiteY137" fmla="*/ 657632 h 1401650"/>
                <a:gd name="connsiteX138" fmla="*/ 5034510 w 5672808"/>
                <a:gd name="connsiteY138" fmla="*/ 660616 h 1401650"/>
                <a:gd name="connsiteX139" fmla="*/ 5069944 w 5672808"/>
                <a:gd name="connsiteY139" fmla="*/ 669561 h 1401650"/>
                <a:gd name="connsiteX140" fmla="*/ 5105431 w 5672808"/>
                <a:gd name="connsiteY140" fmla="*/ 675486 h 1401650"/>
                <a:gd name="connsiteX141" fmla="*/ 5140865 w 5672808"/>
                <a:gd name="connsiteY141" fmla="*/ 681447 h 1401650"/>
                <a:gd name="connsiteX142" fmla="*/ 5176343 w 5672808"/>
                <a:gd name="connsiteY142" fmla="*/ 693376 h 1401650"/>
                <a:gd name="connsiteX143" fmla="*/ 5211777 w 5672808"/>
                <a:gd name="connsiteY143" fmla="*/ 702285 h 1401650"/>
                <a:gd name="connsiteX144" fmla="*/ 5247255 w 5672808"/>
                <a:gd name="connsiteY144" fmla="*/ 711230 h 1401650"/>
                <a:gd name="connsiteX145" fmla="*/ 5282689 w 5672808"/>
                <a:gd name="connsiteY145" fmla="*/ 723115 h 1401650"/>
                <a:gd name="connsiteX146" fmla="*/ 5318176 w 5672808"/>
                <a:gd name="connsiteY146" fmla="*/ 732060 h 1401650"/>
                <a:gd name="connsiteX147" fmla="*/ 5353610 w 5672808"/>
                <a:gd name="connsiteY147" fmla="*/ 740969 h 1401650"/>
                <a:gd name="connsiteX148" fmla="*/ 5389088 w 5672808"/>
                <a:gd name="connsiteY148" fmla="*/ 749914 h 1401650"/>
                <a:gd name="connsiteX149" fmla="*/ 5424522 w 5672808"/>
                <a:gd name="connsiteY149" fmla="*/ 758823 h 1401650"/>
                <a:gd name="connsiteX150" fmla="*/ 5460000 w 5672808"/>
                <a:gd name="connsiteY150" fmla="*/ 764784 h 1401650"/>
                <a:gd name="connsiteX151" fmla="*/ 5495434 w 5672808"/>
                <a:gd name="connsiteY151" fmla="*/ 770752 h 1401650"/>
                <a:gd name="connsiteX152" fmla="*/ 5530868 w 5672808"/>
                <a:gd name="connsiteY152" fmla="*/ 776677 h 1401650"/>
                <a:gd name="connsiteX153" fmla="*/ 5566355 w 5672808"/>
                <a:gd name="connsiteY153" fmla="*/ 782638 h 1401650"/>
                <a:gd name="connsiteX154" fmla="*/ 5672701 w 5672808"/>
                <a:gd name="connsiteY154" fmla="*/ 782638 h 14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5672808" h="1401650">
                  <a:moveTo>
                    <a:pt x="-107" y="1002866"/>
                  </a:moveTo>
                  <a:lnTo>
                    <a:pt x="35327" y="880845"/>
                  </a:lnTo>
                  <a:lnTo>
                    <a:pt x="70805" y="758823"/>
                  </a:lnTo>
                  <a:lnTo>
                    <a:pt x="106239" y="636802"/>
                  </a:lnTo>
                  <a:lnTo>
                    <a:pt x="141682" y="520741"/>
                  </a:lnTo>
                  <a:lnTo>
                    <a:pt x="177160" y="407665"/>
                  </a:lnTo>
                  <a:lnTo>
                    <a:pt x="212594" y="306477"/>
                  </a:lnTo>
                  <a:lnTo>
                    <a:pt x="248072" y="217215"/>
                  </a:lnTo>
                  <a:lnTo>
                    <a:pt x="283506" y="142824"/>
                  </a:lnTo>
                  <a:lnTo>
                    <a:pt x="318984" y="83304"/>
                  </a:lnTo>
                  <a:lnTo>
                    <a:pt x="354418" y="41636"/>
                  </a:lnTo>
                  <a:lnTo>
                    <a:pt x="389905" y="11857"/>
                  </a:lnTo>
                  <a:lnTo>
                    <a:pt x="425339" y="-32"/>
                  </a:lnTo>
                  <a:lnTo>
                    <a:pt x="460817" y="5931"/>
                  </a:lnTo>
                  <a:lnTo>
                    <a:pt x="496251" y="26765"/>
                  </a:lnTo>
                  <a:lnTo>
                    <a:pt x="531685" y="62470"/>
                  </a:lnTo>
                  <a:lnTo>
                    <a:pt x="567163" y="113045"/>
                  </a:lnTo>
                  <a:lnTo>
                    <a:pt x="602597" y="178528"/>
                  </a:lnTo>
                  <a:lnTo>
                    <a:pt x="638084" y="255902"/>
                  </a:lnTo>
                  <a:lnTo>
                    <a:pt x="673518" y="339237"/>
                  </a:lnTo>
                  <a:lnTo>
                    <a:pt x="708996" y="434462"/>
                  </a:lnTo>
                  <a:lnTo>
                    <a:pt x="744430" y="535654"/>
                  </a:lnTo>
                  <a:lnTo>
                    <a:pt x="779908" y="639786"/>
                  </a:lnTo>
                  <a:lnTo>
                    <a:pt x="815342" y="746937"/>
                  </a:lnTo>
                  <a:lnTo>
                    <a:pt x="850820" y="848121"/>
                  </a:lnTo>
                  <a:lnTo>
                    <a:pt x="886263" y="952253"/>
                  </a:lnTo>
                  <a:lnTo>
                    <a:pt x="921697" y="1047483"/>
                  </a:lnTo>
                  <a:lnTo>
                    <a:pt x="957175" y="1130813"/>
                  </a:lnTo>
                  <a:lnTo>
                    <a:pt x="992609" y="1211173"/>
                  </a:lnTo>
                  <a:lnTo>
                    <a:pt x="1028087" y="1276656"/>
                  </a:lnTo>
                  <a:lnTo>
                    <a:pt x="1063521" y="1330210"/>
                  </a:lnTo>
                  <a:lnTo>
                    <a:pt x="1098999" y="1371879"/>
                  </a:lnTo>
                  <a:lnTo>
                    <a:pt x="1134433" y="1395694"/>
                  </a:lnTo>
                  <a:lnTo>
                    <a:pt x="1169920" y="1401619"/>
                  </a:lnTo>
                  <a:lnTo>
                    <a:pt x="1205354" y="1395694"/>
                  </a:lnTo>
                  <a:lnTo>
                    <a:pt x="1240832" y="1377804"/>
                  </a:lnTo>
                  <a:lnTo>
                    <a:pt x="1276266" y="1342096"/>
                  </a:lnTo>
                  <a:lnTo>
                    <a:pt x="1311700" y="1300428"/>
                  </a:lnTo>
                  <a:lnTo>
                    <a:pt x="1347178" y="1243889"/>
                  </a:lnTo>
                  <a:lnTo>
                    <a:pt x="1382612" y="1181426"/>
                  </a:lnTo>
                  <a:lnTo>
                    <a:pt x="1418099" y="1109982"/>
                  </a:lnTo>
                  <a:lnTo>
                    <a:pt x="1453533" y="1029629"/>
                  </a:lnTo>
                  <a:lnTo>
                    <a:pt x="1489011" y="952253"/>
                  </a:lnTo>
                  <a:lnTo>
                    <a:pt x="1524445" y="862991"/>
                  </a:lnTo>
                  <a:lnTo>
                    <a:pt x="1559923" y="779654"/>
                  </a:lnTo>
                  <a:lnTo>
                    <a:pt x="1630791" y="618948"/>
                  </a:lnTo>
                  <a:lnTo>
                    <a:pt x="1666270" y="544556"/>
                  </a:lnTo>
                  <a:lnTo>
                    <a:pt x="1701712" y="479112"/>
                  </a:lnTo>
                  <a:lnTo>
                    <a:pt x="1737190" y="413628"/>
                  </a:lnTo>
                  <a:lnTo>
                    <a:pt x="1772624" y="365997"/>
                  </a:lnTo>
                  <a:lnTo>
                    <a:pt x="1808102" y="324329"/>
                  </a:lnTo>
                  <a:lnTo>
                    <a:pt x="1843537" y="294588"/>
                  </a:lnTo>
                  <a:lnTo>
                    <a:pt x="1879015" y="276735"/>
                  </a:lnTo>
                  <a:lnTo>
                    <a:pt x="1914449" y="264809"/>
                  </a:lnTo>
                  <a:lnTo>
                    <a:pt x="1949935" y="270772"/>
                  </a:lnTo>
                  <a:lnTo>
                    <a:pt x="1985369" y="282698"/>
                  </a:lnTo>
                  <a:lnTo>
                    <a:pt x="2020803" y="306477"/>
                  </a:lnTo>
                  <a:lnTo>
                    <a:pt x="2056282" y="336255"/>
                  </a:lnTo>
                  <a:lnTo>
                    <a:pt x="2091716" y="377923"/>
                  </a:lnTo>
                  <a:lnTo>
                    <a:pt x="2127194" y="422536"/>
                  </a:lnTo>
                  <a:lnTo>
                    <a:pt x="2162628" y="476130"/>
                  </a:lnTo>
                  <a:lnTo>
                    <a:pt x="2198114" y="535654"/>
                  </a:lnTo>
                  <a:lnTo>
                    <a:pt x="2233549" y="601094"/>
                  </a:lnTo>
                  <a:lnTo>
                    <a:pt x="2269027" y="666577"/>
                  </a:lnTo>
                  <a:lnTo>
                    <a:pt x="2304461" y="735008"/>
                  </a:lnTo>
                  <a:lnTo>
                    <a:pt x="2339939" y="800492"/>
                  </a:lnTo>
                  <a:lnTo>
                    <a:pt x="2375373" y="868959"/>
                  </a:lnTo>
                  <a:lnTo>
                    <a:pt x="2410807" y="931422"/>
                  </a:lnTo>
                  <a:lnTo>
                    <a:pt x="2446294" y="985012"/>
                  </a:lnTo>
                  <a:lnTo>
                    <a:pt x="2481728" y="1038574"/>
                  </a:lnTo>
                  <a:lnTo>
                    <a:pt x="2517206" y="1080242"/>
                  </a:lnTo>
                  <a:lnTo>
                    <a:pt x="2552640" y="1115943"/>
                  </a:lnTo>
                  <a:lnTo>
                    <a:pt x="2588118" y="1145690"/>
                  </a:lnTo>
                  <a:lnTo>
                    <a:pt x="2623552" y="1157611"/>
                  </a:lnTo>
                  <a:lnTo>
                    <a:pt x="2659030" y="1169504"/>
                  </a:lnTo>
                  <a:lnTo>
                    <a:pt x="2694464" y="1163536"/>
                  </a:lnTo>
                  <a:lnTo>
                    <a:pt x="2729951" y="1151650"/>
                  </a:lnTo>
                  <a:lnTo>
                    <a:pt x="2765385" y="1133797"/>
                  </a:lnTo>
                  <a:lnTo>
                    <a:pt x="2800819" y="1109982"/>
                  </a:lnTo>
                  <a:lnTo>
                    <a:pt x="2836297" y="1074274"/>
                  </a:lnTo>
                  <a:lnTo>
                    <a:pt x="2871731" y="1038574"/>
                  </a:lnTo>
                  <a:lnTo>
                    <a:pt x="2907209" y="990937"/>
                  </a:lnTo>
                  <a:lnTo>
                    <a:pt x="2942643" y="943344"/>
                  </a:lnTo>
                  <a:lnTo>
                    <a:pt x="2978130" y="889754"/>
                  </a:lnTo>
                  <a:lnTo>
                    <a:pt x="3013564" y="836199"/>
                  </a:lnTo>
                  <a:lnTo>
                    <a:pt x="3049042" y="782638"/>
                  </a:lnTo>
                  <a:lnTo>
                    <a:pt x="3084476" y="729083"/>
                  </a:lnTo>
                  <a:lnTo>
                    <a:pt x="3119954" y="678470"/>
                  </a:lnTo>
                  <a:lnTo>
                    <a:pt x="3155388" y="630877"/>
                  </a:lnTo>
                  <a:lnTo>
                    <a:pt x="3190822" y="589208"/>
                  </a:lnTo>
                  <a:lnTo>
                    <a:pt x="3226300" y="547540"/>
                  </a:lnTo>
                  <a:lnTo>
                    <a:pt x="3261743" y="517800"/>
                  </a:lnTo>
                  <a:lnTo>
                    <a:pt x="3297221" y="491001"/>
                  </a:lnTo>
                  <a:lnTo>
                    <a:pt x="3332655" y="470167"/>
                  </a:lnTo>
                  <a:lnTo>
                    <a:pt x="3368133" y="458278"/>
                  </a:lnTo>
                  <a:lnTo>
                    <a:pt x="3403567" y="455296"/>
                  </a:lnTo>
                  <a:lnTo>
                    <a:pt x="3439045" y="458278"/>
                  </a:lnTo>
                  <a:lnTo>
                    <a:pt x="3474479" y="467185"/>
                  </a:lnTo>
                  <a:lnTo>
                    <a:pt x="3509966" y="479112"/>
                  </a:lnTo>
                  <a:lnTo>
                    <a:pt x="3545400" y="499910"/>
                  </a:lnTo>
                  <a:lnTo>
                    <a:pt x="3580834" y="526709"/>
                  </a:lnTo>
                  <a:lnTo>
                    <a:pt x="3616312" y="550524"/>
                  </a:lnTo>
                  <a:lnTo>
                    <a:pt x="3651746" y="586224"/>
                  </a:lnTo>
                  <a:lnTo>
                    <a:pt x="3687224" y="616007"/>
                  </a:lnTo>
                  <a:lnTo>
                    <a:pt x="3722658" y="657632"/>
                  </a:lnTo>
                  <a:lnTo>
                    <a:pt x="3758145" y="693376"/>
                  </a:lnTo>
                  <a:lnTo>
                    <a:pt x="3793579" y="732060"/>
                  </a:lnTo>
                  <a:lnTo>
                    <a:pt x="3829057" y="770752"/>
                  </a:lnTo>
                  <a:lnTo>
                    <a:pt x="3864491" y="809436"/>
                  </a:lnTo>
                  <a:lnTo>
                    <a:pt x="3899969" y="845144"/>
                  </a:lnTo>
                  <a:lnTo>
                    <a:pt x="3935403" y="874884"/>
                  </a:lnTo>
                  <a:lnTo>
                    <a:pt x="3970838" y="904659"/>
                  </a:lnTo>
                  <a:lnTo>
                    <a:pt x="4006324" y="928474"/>
                  </a:lnTo>
                  <a:lnTo>
                    <a:pt x="4041758" y="949276"/>
                  </a:lnTo>
                  <a:lnTo>
                    <a:pt x="4077236" y="964182"/>
                  </a:lnTo>
                  <a:lnTo>
                    <a:pt x="4112670" y="970107"/>
                  </a:lnTo>
                  <a:lnTo>
                    <a:pt x="4148149" y="976067"/>
                  </a:lnTo>
                  <a:lnTo>
                    <a:pt x="4183583" y="976067"/>
                  </a:lnTo>
                  <a:lnTo>
                    <a:pt x="4219061" y="970107"/>
                  </a:lnTo>
                  <a:lnTo>
                    <a:pt x="4289929" y="946328"/>
                  </a:lnTo>
                  <a:lnTo>
                    <a:pt x="4325416" y="931422"/>
                  </a:lnTo>
                  <a:lnTo>
                    <a:pt x="4360850" y="913568"/>
                  </a:lnTo>
                  <a:lnTo>
                    <a:pt x="4396328" y="892738"/>
                  </a:lnTo>
                  <a:lnTo>
                    <a:pt x="4431762" y="868959"/>
                  </a:lnTo>
                  <a:lnTo>
                    <a:pt x="4467240" y="845144"/>
                  </a:lnTo>
                  <a:lnTo>
                    <a:pt x="4502674" y="821322"/>
                  </a:lnTo>
                  <a:lnTo>
                    <a:pt x="4538161" y="794531"/>
                  </a:lnTo>
                  <a:lnTo>
                    <a:pt x="4573595" y="770752"/>
                  </a:lnTo>
                  <a:lnTo>
                    <a:pt x="4609073" y="746937"/>
                  </a:lnTo>
                  <a:lnTo>
                    <a:pt x="4644507" y="729083"/>
                  </a:lnTo>
                  <a:lnTo>
                    <a:pt x="4679941" y="708246"/>
                  </a:lnTo>
                  <a:lnTo>
                    <a:pt x="4715419" y="693376"/>
                  </a:lnTo>
                  <a:lnTo>
                    <a:pt x="4750853" y="675486"/>
                  </a:lnTo>
                  <a:lnTo>
                    <a:pt x="4786331" y="663600"/>
                  </a:lnTo>
                  <a:lnTo>
                    <a:pt x="4821774" y="657632"/>
                  </a:lnTo>
                  <a:lnTo>
                    <a:pt x="4857252" y="651707"/>
                  </a:lnTo>
                  <a:lnTo>
                    <a:pt x="4963598" y="651707"/>
                  </a:lnTo>
                  <a:lnTo>
                    <a:pt x="4999076" y="657632"/>
                  </a:lnTo>
                  <a:lnTo>
                    <a:pt x="5034510" y="660616"/>
                  </a:lnTo>
                  <a:lnTo>
                    <a:pt x="5069944" y="669561"/>
                  </a:lnTo>
                  <a:lnTo>
                    <a:pt x="5105431" y="675486"/>
                  </a:lnTo>
                  <a:lnTo>
                    <a:pt x="5140865" y="681447"/>
                  </a:lnTo>
                  <a:lnTo>
                    <a:pt x="5176343" y="693376"/>
                  </a:lnTo>
                  <a:lnTo>
                    <a:pt x="5211777" y="702285"/>
                  </a:lnTo>
                  <a:lnTo>
                    <a:pt x="5247255" y="711230"/>
                  </a:lnTo>
                  <a:lnTo>
                    <a:pt x="5282689" y="723115"/>
                  </a:lnTo>
                  <a:lnTo>
                    <a:pt x="5318176" y="732060"/>
                  </a:lnTo>
                  <a:lnTo>
                    <a:pt x="5353610" y="740969"/>
                  </a:lnTo>
                  <a:lnTo>
                    <a:pt x="5389088" y="749914"/>
                  </a:lnTo>
                  <a:lnTo>
                    <a:pt x="5424522" y="758823"/>
                  </a:lnTo>
                  <a:lnTo>
                    <a:pt x="5460000" y="764784"/>
                  </a:lnTo>
                  <a:lnTo>
                    <a:pt x="5495434" y="770752"/>
                  </a:lnTo>
                  <a:lnTo>
                    <a:pt x="5530868" y="776677"/>
                  </a:lnTo>
                  <a:lnTo>
                    <a:pt x="5566355" y="782638"/>
                  </a:lnTo>
                  <a:lnTo>
                    <a:pt x="5672701" y="782638"/>
                  </a:lnTo>
                </a:path>
              </a:pathLst>
            </a:custGeom>
            <a:noFill/>
            <a:ln w="26396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1" name="Vrije vorm 500">
              <a:extLst>
                <a:ext uri="{FF2B5EF4-FFF2-40B4-BE49-F238E27FC236}">
                  <a16:creationId xmlns:a16="http://schemas.microsoft.com/office/drawing/2014/main" id="{E3FE4DB6-94E8-66C2-9434-C3DD94C68ACF}"/>
                </a:ext>
              </a:extLst>
            </p:cNvPr>
            <p:cNvSpPr/>
            <p:nvPr/>
          </p:nvSpPr>
          <p:spPr>
            <a:xfrm>
              <a:off x="1385215" y="3656550"/>
              <a:ext cx="14594" cy="2413691"/>
            </a:xfrm>
            <a:custGeom>
              <a:avLst/>
              <a:gdLst>
                <a:gd name="connsiteX0" fmla="*/ -19 w 12805"/>
                <a:gd name="connsiteY0" fmla="*/ 3082912 h 3082956"/>
                <a:gd name="connsiteX1" fmla="*/ -19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19" y="3082912"/>
                  </a:moveTo>
                  <a:lnTo>
                    <a:pt x="-19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2" name="Vrije vorm 501">
              <a:extLst>
                <a:ext uri="{FF2B5EF4-FFF2-40B4-BE49-F238E27FC236}">
                  <a16:creationId xmlns:a16="http://schemas.microsoft.com/office/drawing/2014/main" id="{E54563B2-B3EA-970A-8990-BB8DE50BFCED}"/>
                </a:ext>
              </a:extLst>
            </p:cNvPr>
            <p:cNvSpPr/>
            <p:nvPr/>
          </p:nvSpPr>
          <p:spPr>
            <a:xfrm>
              <a:off x="3242365" y="3656550"/>
              <a:ext cx="14594" cy="2413691"/>
            </a:xfrm>
            <a:custGeom>
              <a:avLst/>
              <a:gdLst>
                <a:gd name="connsiteX0" fmla="*/ -61 w 12805"/>
                <a:gd name="connsiteY0" fmla="*/ 3082912 h 3082956"/>
                <a:gd name="connsiteX1" fmla="*/ -61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61" y="3082912"/>
                  </a:moveTo>
                  <a:lnTo>
                    <a:pt x="-61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3" name="Vrije vorm 502">
              <a:extLst>
                <a:ext uri="{FF2B5EF4-FFF2-40B4-BE49-F238E27FC236}">
                  <a16:creationId xmlns:a16="http://schemas.microsoft.com/office/drawing/2014/main" id="{4EA8BC4B-D7B7-71DE-B411-005BDF4B4A7F}"/>
                </a:ext>
              </a:extLst>
            </p:cNvPr>
            <p:cNvSpPr/>
            <p:nvPr/>
          </p:nvSpPr>
          <p:spPr>
            <a:xfrm>
              <a:off x="5099514" y="3656550"/>
              <a:ext cx="14594" cy="2413691"/>
            </a:xfrm>
            <a:custGeom>
              <a:avLst/>
              <a:gdLst>
                <a:gd name="connsiteX0" fmla="*/ -104 w 12805"/>
                <a:gd name="connsiteY0" fmla="*/ 3082912 h 3082956"/>
                <a:gd name="connsiteX1" fmla="*/ -104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104" y="3082912"/>
                  </a:moveTo>
                  <a:lnTo>
                    <a:pt x="-104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4" name="Vrije vorm 503">
              <a:extLst>
                <a:ext uri="{FF2B5EF4-FFF2-40B4-BE49-F238E27FC236}">
                  <a16:creationId xmlns:a16="http://schemas.microsoft.com/office/drawing/2014/main" id="{35B8CCA4-67F7-B017-0A1A-EC4F21B03F34}"/>
                </a:ext>
              </a:extLst>
            </p:cNvPr>
            <p:cNvSpPr/>
            <p:nvPr/>
          </p:nvSpPr>
          <p:spPr>
            <a:xfrm>
              <a:off x="6956664" y="3656550"/>
              <a:ext cx="14594" cy="2413691"/>
            </a:xfrm>
            <a:custGeom>
              <a:avLst/>
              <a:gdLst>
                <a:gd name="connsiteX0" fmla="*/ -146 w 12805"/>
                <a:gd name="connsiteY0" fmla="*/ 3082912 h 3082956"/>
                <a:gd name="connsiteX1" fmla="*/ -146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146" y="3082912"/>
                  </a:moveTo>
                  <a:lnTo>
                    <a:pt x="-146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5" name="Vrije vorm 504">
              <a:extLst>
                <a:ext uri="{FF2B5EF4-FFF2-40B4-BE49-F238E27FC236}">
                  <a16:creationId xmlns:a16="http://schemas.microsoft.com/office/drawing/2014/main" id="{6D1D5579-BF84-2A60-03C9-F364D5C39800}"/>
                </a:ext>
              </a:extLst>
            </p:cNvPr>
            <p:cNvSpPr/>
            <p:nvPr/>
          </p:nvSpPr>
          <p:spPr>
            <a:xfrm>
              <a:off x="1385215" y="6070241"/>
              <a:ext cx="5571448" cy="10025"/>
            </a:xfrm>
            <a:custGeom>
              <a:avLst/>
              <a:gdLst>
                <a:gd name="connsiteX0" fmla="*/ -82 w 4888550"/>
                <a:gd name="connsiteY0" fmla="*/ -84 h 12805"/>
                <a:gd name="connsiteX1" fmla="*/ 4888468 w 4888550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84"/>
                  </a:moveTo>
                  <a:lnTo>
                    <a:pt x="4888468" y="-8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6" name="Vrije vorm 505">
              <a:extLst>
                <a:ext uri="{FF2B5EF4-FFF2-40B4-BE49-F238E27FC236}">
                  <a16:creationId xmlns:a16="http://schemas.microsoft.com/office/drawing/2014/main" id="{4177111B-161E-DB9A-A3FA-DAEB058E2D55}"/>
                </a:ext>
              </a:extLst>
            </p:cNvPr>
            <p:cNvSpPr/>
            <p:nvPr/>
          </p:nvSpPr>
          <p:spPr>
            <a:xfrm>
              <a:off x="1385215" y="5587519"/>
              <a:ext cx="5571448" cy="10025"/>
            </a:xfrm>
            <a:custGeom>
              <a:avLst/>
              <a:gdLst>
                <a:gd name="connsiteX0" fmla="*/ -82 w 4888550"/>
                <a:gd name="connsiteY0" fmla="*/ -68 h 12805"/>
                <a:gd name="connsiteX1" fmla="*/ 4888468 w 4888550"/>
                <a:gd name="connsiteY1" fmla="*/ -68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68"/>
                  </a:moveTo>
                  <a:lnTo>
                    <a:pt x="4888468" y="-68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7" name="Vrije vorm 506">
              <a:extLst>
                <a:ext uri="{FF2B5EF4-FFF2-40B4-BE49-F238E27FC236}">
                  <a16:creationId xmlns:a16="http://schemas.microsoft.com/office/drawing/2014/main" id="{086AD982-88DC-4018-DB70-E9FE50001249}"/>
                </a:ext>
              </a:extLst>
            </p:cNvPr>
            <p:cNvSpPr/>
            <p:nvPr/>
          </p:nvSpPr>
          <p:spPr>
            <a:xfrm>
              <a:off x="1385215" y="5104757"/>
              <a:ext cx="5571448" cy="10025"/>
            </a:xfrm>
            <a:custGeom>
              <a:avLst/>
              <a:gdLst>
                <a:gd name="connsiteX0" fmla="*/ -82 w 4888550"/>
                <a:gd name="connsiteY0" fmla="*/ -52 h 12805"/>
                <a:gd name="connsiteX1" fmla="*/ 4888468 w 4888550"/>
                <a:gd name="connsiteY1" fmla="*/ -52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52"/>
                  </a:moveTo>
                  <a:lnTo>
                    <a:pt x="4888468" y="-52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8" name="Vrije vorm 507">
              <a:extLst>
                <a:ext uri="{FF2B5EF4-FFF2-40B4-BE49-F238E27FC236}">
                  <a16:creationId xmlns:a16="http://schemas.microsoft.com/office/drawing/2014/main" id="{774BCDB4-4C0A-5DD0-639F-6685B00B4B57}"/>
                </a:ext>
              </a:extLst>
            </p:cNvPr>
            <p:cNvSpPr/>
            <p:nvPr/>
          </p:nvSpPr>
          <p:spPr>
            <a:xfrm>
              <a:off x="1385215" y="4622035"/>
              <a:ext cx="5571448" cy="10025"/>
            </a:xfrm>
            <a:custGeom>
              <a:avLst/>
              <a:gdLst>
                <a:gd name="connsiteX0" fmla="*/ -82 w 4888550"/>
                <a:gd name="connsiteY0" fmla="*/ -36 h 12805"/>
                <a:gd name="connsiteX1" fmla="*/ 4888468 w 4888550"/>
                <a:gd name="connsiteY1" fmla="*/ -36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36"/>
                  </a:moveTo>
                  <a:lnTo>
                    <a:pt x="4888468" y="-36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9" name="Vrije vorm 508">
              <a:extLst>
                <a:ext uri="{FF2B5EF4-FFF2-40B4-BE49-F238E27FC236}">
                  <a16:creationId xmlns:a16="http://schemas.microsoft.com/office/drawing/2014/main" id="{C20886AB-86AD-7EA2-BBC3-AD66730BEA93}"/>
                </a:ext>
              </a:extLst>
            </p:cNvPr>
            <p:cNvSpPr/>
            <p:nvPr/>
          </p:nvSpPr>
          <p:spPr>
            <a:xfrm>
              <a:off x="1385215" y="4139272"/>
              <a:ext cx="5571448" cy="10025"/>
            </a:xfrm>
            <a:custGeom>
              <a:avLst/>
              <a:gdLst>
                <a:gd name="connsiteX0" fmla="*/ -82 w 4888550"/>
                <a:gd name="connsiteY0" fmla="*/ -20 h 12805"/>
                <a:gd name="connsiteX1" fmla="*/ 4888468 w 4888550"/>
                <a:gd name="connsiteY1" fmla="*/ -20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20"/>
                  </a:moveTo>
                  <a:lnTo>
                    <a:pt x="4888468" y="-20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0" name="Vrije vorm 509">
              <a:extLst>
                <a:ext uri="{FF2B5EF4-FFF2-40B4-BE49-F238E27FC236}">
                  <a16:creationId xmlns:a16="http://schemas.microsoft.com/office/drawing/2014/main" id="{3AD0509E-9EFB-7BF3-4083-5ECF761A0260}"/>
                </a:ext>
              </a:extLst>
            </p:cNvPr>
            <p:cNvSpPr/>
            <p:nvPr/>
          </p:nvSpPr>
          <p:spPr>
            <a:xfrm>
              <a:off x="1385215" y="3656550"/>
              <a:ext cx="5571448" cy="10025"/>
            </a:xfrm>
            <a:custGeom>
              <a:avLst/>
              <a:gdLst>
                <a:gd name="connsiteX0" fmla="*/ -82 w 4888550"/>
                <a:gd name="connsiteY0" fmla="*/ -4 h 12805"/>
                <a:gd name="connsiteX1" fmla="*/ 4888468 w 4888550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4"/>
                  </a:moveTo>
                  <a:lnTo>
                    <a:pt x="4888468" y="-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1" name="Vrije vorm 510">
              <a:extLst>
                <a:ext uri="{FF2B5EF4-FFF2-40B4-BE49-F238E27FC236}">
                  <a16:creationId xmlns:a16="http://schemas.microsoft.com/office/drawing/2014/main" id="{FE449D80-1B15-857B-255B-B0C6BDF9562E}"/>
                </a:ext>
              </a:extLst>
            </p:cNvPr>
            <p:cNvSpPr/>
            <p:nvPr/>
          </p:nvSpPr>
          <p:spPr>
            <a:xfrm>
              <a:off x="4009937" y="6285302"/>
              <a:ext cx="67955" cy="105427"/>
            </a:xfrm>
            <a:custGeom>
              <a:avLst/>
              <a:gdLst>
                <a:gd name="connsiteX0" fmla="*/ 56259 w 59626"/>
                <a:gd name="connsiteY0" fmla="*/ 102329 h 134659"/>
                <a:gd name="connsiteX1" fmla="*/ 53058 w 59626"/>
                <a:gd name="connsiteY1" fmla="*/ 100128 h 134659"/>
                <a:gd name="connsiteX2" fmla="*/ 48856 w 59626"/>
                <a:gd name="connsiteY2" fmla="*/ 104130 h 134659"/>
                <a:gd name="connsiteX3" fmla="*/ 24645 w 59626"/>
                <a:gd name="connsiteY3" fmla="*/ 130142 h 134659"/>
                <a:gd name="connsiteX4" fmla="*/ 18843 w 59626"/>
                <a:gd name="connsiteY4" fmla="*/ 121538 h 134659"/>
                <a:gd name="connsiteX5" fmla="*/ 20243 w 59626"/>
                <a:gd name="connsiteY5" fmla="*/ 110733 h 134659"/>
                <a:gd name="connsiteX6" fmla="*/ 36050 w 59626"/>
                <a:gd name="connsiteY6" fmla="*/ 48106 h 134659"/>
                <a:gd name="connsiteX7" fmla="*/ 53858 w 59626"/>
                <a:gd name="connsiteY7" fmla="*/ 48106 h 134659"/>
                <a:gd name="connsiteX8" fmla="*/ 59861 w 59626"/>
                <a:gd name="connsiteY8" fmla="*/ 44104 h 134659"/>
                <a:gd name="connsiteX9" fmla="*/ 54458 w 59626"/>
                <a:gd name="connsiteY9" fmla="*/ 41503 h 134659"/>
                <a:gd name="connsiteX10" fmla="*/ 37651 w 59626"/>
                <a:gd name="connsiteY10" fmla="*/ 41503 h 134659"/>
                <a:gd name="connsiteX11" fmla="*/ 45454 w 59626"/>
                <a:gd name="connsiteY11" fmla="*/ 10289 h 134659"/>
                <a:gd name="connsiteX12" fmla="*/ 46255 w 59626"/>
                <a:gd name="connsiteY12" fmla="*/ 5687 h 134659"/>
                <a:gd name="connsiteX13" fmla="*/ 40652 w 59626"/>
                <a:gd name="connsiteY13" fmla="*/ 285 h 134659"/>
                <a:gd name="connsiteX14" fmla="*/ 32449 w 59626"/>
                <a:gd name="connsiteY14" fmla="*/ 7888 h 134659"/>
                <a:gd name="connsiteX15" fmla="*/ 24045 w 59626"/>
                <a:gd name="connsiteY15" fmla="*/ 41503 h 134659"/>
                <a:gd name="connsiteX16" fmla="*/ 6237 w 59626"/>
                <a:gd name="connsiteY16" fmla="*/ 41503 h 134659"/>
                <a:gd name="connsiteX17" fmla="*/ 235 w 59626"/>
                <a:gd name="connsiteY17" fmla="*/ 45504 h 134659"/>
                <a:gd name="connsiteX18" fmla="*/ 5437 w 59626"/>
                <a:gd name="connsiteY18" fmla="*/ 48106 h 134659"/>
                <a:gd name="connsiteX19" fmla="*/ 22444 w 59626"/>
                <a:gd name="connsiteY19" fmla="*/ 48106 h 134659"/>
                <a:gd name="connsiteX20" fmla="*/ 7238 w 59626"/>
                <a:gd name="connsiteY20" fmla="*/ 108732 h 134659"/>
                <a:gd name="connsiteX21" fmla="*/ 6237 w 59626"/>
                <a:gd name="connsiteY21" fmla="*/ 115935 h 134659"/>
                <a:gd name="connsiteX22" fmla="*/ 24045 w 59626"/>
                <a:gd name="connsiteY22" fmla="*/ 134944 h 134659"/>
                <a:gd name="connsiteX23" fmla="*/ 56259 w 59626"/>
                <a:gd name="connsiteY23" fmla="*/ 102329 h 13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626" h="134659">
                  <a:moveTo>
                    <a:pt x="56259" y="102329"/>
                  </a:moveTo>
                  <a:cubicBezTo>
                    <a:pt x="56259" y="100128"/>
                    <a:pt x="54458" y="100128"/>
                    <a:pt x="53058" y="100128"/>
                  </a:cubicBezTo>
                  <a:cubicBezTo>
                    <a:pt x="50457" y="100128"/>
                    <a:pt x="50457" y="100329"/>
                    <a:pt x="48856" y="104130"/>
                  </a:cubicBezTo>
                  <a:cubicBezTo>
                    <a:pt x="45054" y="114335"/>
                    <a:pt x="36651" y="130142"/>
                    <a:pt x="24645" y="130142"/>
                  </a:cubicBezTo>
                  <a:cubicBezTo>
                    <a:pt x="18843" y="130142"/>
                    <a:pt x="18843" y="124939"/>
                    <a:pt x="18843" y="121538"/>
                  </a:cubicBezTo>
                  <a:cubicBezTo>
                    <a:pt x="18843" y="120137"/>
                    <a:pt x="18843" y="116736"/>
                    <a:pt x="20243" y="110733"/>
                  </a:cubicBezTo>
                  <a:lnTo>
                    <a:pt x="36050" y="48106"/>
                  </a:lnTo>
                  <a:lnTo>
                    <a:pt x="53858" y="48106"/>
                  </a:lnTo>
                  <a:cubicBezTo>
                    <a:pt x="57460" y="48106"/>
                    <a:pt x="59861" y="48106"/>
                    <a:pt x="59861" y="44104"/>
                  </a:cubicBezTo>
                  <a:cubicBezTo>
                    <a:pt x="59861" y="41503"/>
                    <a:pt x="57860" y="41503"/>
                    <a:pt x="54458" y="41503"/>
                  </a:cubicBezTo>
                  <a:lnTo>
                    <a:pt x="37651" y="41503"/>
                  </a:lnTo>
                  <a:lnTo>
                    <a:pt x="45454" y="10289"/>
                  </a:lnTo>
                  <a:cubicBezTo>
                    <a:pt x="46255" y="7288"/>
                    <a:pt x="46255" y="6887"/>
                    <a:pt x="46255" y="5687"/>
                  </a:cubicBezTo>
                  <a:cubicBezTo>
                    <a:pt x="46255" y="1285"/>
                    <a:pt x="42653" y="285"/>
                    <a:pt x="40652" y="285"/>
                  </a:cubicBezTo>
                  <a:cubicBezTo>
                    <a:pt x="35250" y="285"/>
                    <a:pt x="33249" y="4686"/>
                    <a:pt x="32449" y="7888"/>
                  </a:cubicBezTo>
                  <a:lnTo>
                    <a:pt x="24045" y="41503"/>
                  </a:lnTo>
                  <a:lnTo>
                    <a:pt x="6237" y="41503"/>
                  </a:lnTo>
                  <a:cubicBezTo>
                    <a:pt x="2636" y="41503"/>
                    <a:pt x="235" y="41503"/>
                    <a:pt x="235" y="45504"/>
                  </a:cubicBezTo>
                  <a:cubicBezTo>
                    <a:pt x="235" y="48106"/>
                    <a:pt x="2235" y="48106"/>
                    <a:pt x="5437" y="48106"/>
                  </a:cubicBezTo>
                  <a:lnTo>
                    <a:pt x="22444" y="48106"/>
                  </a:lnTo>
                  <a:lnTo>
                    <a:pt x="7238" y="108732"/>
                  </a:lnTo>
                  <a:cubicBezTo>
                    <a:pt x="7038" y="109533"/>
                    <a:pt x="6237" y="112934"/>
                    <a:pt x="6237" y="115935"/>
                  </a:cubicBezTo>
                  <a:cubicBezTo>
                    <a:pt x="6237" y="126340"/>
                    <a:pt x="13240" y="134944"/>
                    <a:pt x="24045" y="134944"/>
                  </a:cubicBezTo>
                  <a:cubicBezTo>
                    <a:pt x="45454" y="134944"/>
                    <a:pt x="56259" y="103330"/>
                    <a:pt x="56259" y="102329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2" name="Vrije vorm 511">
              <a:extLst>
                <a:ext uri="{FF2B5EF4-FFF2-40B4-BE49-F238E27FC236}">
                  <a16:creationId xmlns:a16="http://schemas.microsoft.com/office/drawing/2014/main" id="{F3BB5A8B-D110-33FB-E14F-1EE387FFB4BD}"/>
                </a:ext>
              </a:extLst>
            </p:cNvPr>
            <p:cNvSpPr/>
            <p:nvPr/>
          </p:nvSpPr>
          <p:spPr>
            <a:xfrm>
              <a:off x="4092393" y="6265094"/>
              <a:ext cx="55641" cy="164797"/>
            </a:xfrm>
            <a:custGeom>
              <a:avLst/>
              <a:gdLst>
                <a:gd name="connsiteX0" fmla="*/ 49062 w 48821"/>
                <a:gd name="connsiteY0" fmla="*/ 208576 h 210492"/>
                <a:gd name="connsiteX1" fmla="*/ 48061 w 48821"/>
                <a:gd name="connsiteY1" fmla="*/ 206975 h 210492"/>
                <a:gd name="connsiteX2" fmla="*/ 11645 w 48821"/>
                <a:gd name="connsiteY2" fmla="*/ 114335 h 210492"/>
                <a:gd name="connsiteX3" fmla="*/ 11645 w 48821"/>
                <a:gd name="connsiteY3" fmla="*/ 96727 h 210492"/>
                <a:gd name="connsiteX4" fmla="*/ 48061 w 48821"/>
                <a:gd name="connsiteY4" fmla="*/ 4086 h 210492"/>
                <a:gd name="connsiteX5" fmla="*/ 49062 w 48821"/>
                <a:gd name="connsiteY5" fmla="*/ 2485 h 210492"/>
                <a:gd name="connsiteX6" fmla="*/ 46861 w 48821"/>
                <a:gd name="connsiteY6" fmla="*/ 285 h 210492"/>
                <a:gd name="connsiteX7" fmla="*/ 45660 w 48821"/>
                <a:gd name="connsiteY7" fmla="*/ 685 h 210492"/>
                <a:gd name="connsiteX8" fmla="*/ 240 w 48821"/>
                <a:gd name="connsiteY8" fmla="*/ 96727 h 210492"/>
                <a:gd name="connsiteX9" fmla="*/ 240 w 48821"/>
                <a:gd name="connsiteY9" fmla="*/ 114335 h 210492"/>
                <a:gd name="connsiteX10" fmla="*/ 45660 w 48821"/>
                <a:gd name="connsiteY10" fmla="*/ 210377 h 210492"/>
                <a:gd name="connsiteX11" fmla="*/ 46861 w 48821"/>
                <a:gd name="connsiteY11" fmla="*/ 210777 h 210492"/>
                <a:gd name="connsiteX12" fmla="*/ 49062 w 48821"/>
                <a:gd name="connsiteY12" fmla="*/ 208576 h 21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21" h="210492">
                  <a:moveTo>
                    <a:pt x="49062" y="208576"/>
                  </a:moveTo>
                  <a:cubicBezTo>
                    <a:pt x="49062" y="207976"/>
                    <a:pt x="48461" y="207376"/>
                    <a:pt x="48061" y="206975"/>
                  </a:cubicBezTo>
                  <a:cubicBezTo>
                    <a:pt x="26252" y="190568"/>
                    <a:pt x="11645" y="148150"/>
                    <a:pt x="11645" y="114335"/>
                  </a:cubicBezTo>
                  <a:lnTo>
                    <a:pt x="11645" y="96727"/>
                  </a:lnTo>
                  <a:cubicBezTo>
                    <a:pt x="11645" y="62912"/>
                    <a:pt x="26252" y="20493"/>
                    <a:pt x="48061" y="4086"/>
                  </a:cubicBezTo>
                  <a:cubicBezTo>
                    <a:pt x="48461" y="3686"/>
                    <a:pt x="49062" y="3086"/>
                    <a:pt x="49062" y="2485"/>
                  </a:cubicBezTo>
                  <a:cubicBezTo>
                    <a:pt x="49062" y="1285"/>
                    <a:pt x="47861" y="285"/>
                    <a:pt x="46861" y="285"/>
                  </a:cubicBezTo>
                  <a:cubicBezTo>
                    <a:pt x="46460" y="285"/>
                    <a:pt x="46060" y="485"/>
                    <a:pt x="45660" y="685"/>
                  </a:cubicBezTo>
                  <a:cubicBezTo>
                    <a:pt x="22450" y="18292"/>
                    <a:pt x="240" y="60511"/>
                    <a:pt x="240" y="96727"/>
                  </a:cubicBezTo>
                  <a:lnTo>
                    <a:pt x="240" y="114335"/>
                  </a:lnTo>
                  <a:cubicBezTo>
                    <a:pt x="240" y="150551"/>
                    <a:pt x="22450" y="192769"/>
                    <a:pt x="45660" y="210377"/>
                  </a:cubicBezTo>
                  <a:cubicBezTo>
                    <a:pt x="46060" y="210577"/>
                    <a:pt x="46460" y="210777"/>
                    <a:pt x="46861" y="210777"/>
                  </a:cubicBezTo>
                  <a:cubicBezTo>
                    <a:pt x="47861" y="210777"/>
                    <a:pt x="49062" y="209777"/>
                    <a:pt x="49062" y="20857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3" name="Vrije vorm 512">
              <a:extLst>
                <a:ext uri="{FF2B5EF4-FFF2-40B4-BE49-F238E27FC236}">
                  <a16:creationId xmlns:a16="http://schemas.microsoft.com/office/drawing/2014/main" id="{346CBBD0-050B-BACF-3983-122D4CA06631}"/>
                </a:ext>
              </a:extLst>
            </p:cNvPr>
            <p:cNvSpPr/>
            <p:nvPr/>
          </p:nvSpPr>
          <p:spPr>
            <a:xfrm>
              <a:off x="4179912" y="6315693"/>
              <a:ext cx="82549" cy="75036"/>
            </a:xfrm>
            <a:custGeom>
              <a:avLst/>
              <a:gdLst>
                <a:gd name="connsiteX0" fmla="*/ 67276 w 72431"/>
                <a:gd name="connsiteY0" fmla="*/ 60511 h 95842"/>
                <a:gd name="connsiteX1" fmla="*/ 42065 w 72431"/>
                <a:gd name="connsiteY1" fmla="*/ 36500 h 95842"/>
                <a:gd name="connsiteX2" fmla="*/ 28659 w 72431"/>
                <a:gd name="connsiteY2" fmla="*/ 24495 h 95842"/>
                <a:gd name="connsiteX3" fmla="*/ 49868 w 72431"/>
                <a:gd name="connsiteY3" fmla="*/ 4887 h 95842"/>
                <a:gd name="connsiteX4" fmla="*/ 65875 w 72431"/>
                <a:gd name="connsiteY4" fmla="*/ 15291 h 95842"/>
                <a:gd name="connsiteX5" fmla="*/ 57272 w 72431"/>
                <a:gd name="connsiteY5" fmla="*/ 24095 h 95842"/>
                <a:gd name="connsiteX6" fmla="*/ 63674 w 72431"/>
                <a:gd name="connsiteY6" fmla="*/ 29898 h 95842"/>
                <a:gd name="connsiteX7" fmla="*/ 72678 w 72431"/>
                <a:gd name="connsiteY7" fmla="*/ 18292 h 95842"/>
                <a:gd name="connsiteX8" fmla="*/ 50068 w 72431"/>
                <a:gd name="connsiteY8" fmla="*/ 285 h 95842"/>
                <a:gd name="connsiteX9" fmla="*/ 16854 w 72431"/>
                <a:gd name="connsiteY9" fmla="*/ 31698 h 95842"/>
                <a:gd name="connsiteX10" fmla="*/ 36462 w 72431"/>
                <a:gd name="connsiteY10" fmla="*/ 52107 h 95842"/>
                <a:gd name="connsiteX11" fmla="*/ 55271 w 72431"/>
                <a:gd name="connsiteY11" fmla="*/ 67714 h 95842"/>
                <a:gd name="connsiteX12" fmla="*/ 27859 w 72431"/>
                <a:gd name="connsiteY12" fmla="*/ 91325 h 95842"/>
                <a:gd name="connsiteX13" fmla="*/ 7450 w 72431"/>
                <a:gd name="connsiteY13" fmla="*/ 79519 h 95842"/>
                <a:gd name="connsiteX14" fmla="*/ 18254 w 72431"/>
                <a:gd name="connsiteY14" fmla="*/ 69315 h 95842"/>
                <a:gd name="connsiteX15" fmla="*/ 11051 w 72431"/>
                <a:gd name="connsiteY15" fmla="*/ 62512 h 95842"/>
                <a:gd name="connsiteX16" fmla="*/ 246 w 72431"/>
                <a:gd name="connsiteY16" fmla="*/ 75518 h 95842"/>
                <a:gd name="connsiteX17" fmla="*/ 27458 w 72431"/>
                <a:gd name="connsiteY17" fmla="*/ 96127 h 95842"/>
                <a:gd name="connsiteX18" fmla="*/ 67276 w 72431"/>
                <a:gd name="connsiteY18" fmla="*/ 60511 h 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431" h="95842">
                  <a:moveTo>
                    <a:pt x="67276" y="60511"/>
                  </a:moveTo>
                  <a:cubicBezTo>
                    <a:pt x="67276" y="42103"/>
                    <a:pt x="50869" y="38301"/>
                    <a:pt x="42065" y="36500"/>
                  </a:cubicBezTo>
                  <a:cubicBezTo>
                    <a:pt x="36262" y="35100"/>
                    <a:pt x="28659" y="33499"/>
                    <a:pt x="28659" y="24495"/>
                  </a:cubicBezTo>
                  <a:cubicBezTo>
                    <a:pt x="28659" y="19293"/>
                    <a:pt x="33061" y="4887"/>
                    <a:pt x="49868" y="4887"/>
                  </a:cubicBezTo>
                  <a:cubicBezTo>
                    <a:pt x="55671" y="4887"/>
                    <a:pt x="63474" y="7088"/>
                    <a:pt x="65875" y="15291"/>
                  </a:cubicBezTo>
                  <a:cubicBezTo>
                    <a:pt x="59072" y="16091"/>
                    <a:pt x="57272" y="21894"/>
                    <a:pt x="57272" y="24095"/>
                  </a:cubicBezTo>
                  <a:cubicBezTo>
                    <a:pt x="57272" y="26296"/>
                    <a:pt x="58672" y="29898"/>
                    <a:pt x="63674" y="29898"/>
                  </a:cubicBezTo>
                  <a:cubicBezTo>
                    <a:pt x="67276" y="29898"/>
                    <a:pt x="72678" y="27296"/>
                    <a:pt x="72678" y="18292"/>
                  </a:cubicBezTo>
                  <a:cubicBezTo>
                    <a:pt x="72678" y="8488"/>
                    <a:pt x="64075" y="285"/>
                    <a:pt x="50068" y="285"/>
                  </a:cubicBezTo>
                  <a:cubicBezTo>
                    <a:pt x="25458" y="285"/>
                    <a:pt x="16854" y="20694"/>
                    <a:pt x="16854" y="31698"/>
                  </a:cubicBezTo>
                  <a:cubicBezTo>
                    <a:pt x="16854" y="47905"/>
                    <a:pt x="30460" y="50907"/>
                    <a:pt x="36462" y="52107"/>
                  </a:cubicBezTo>
                  <a:cubicBezTo>
                    <a:pt x="45666" y="54308"/>
                    <a:pt x="55271" y="56309"/>
                    <a:pt x="55271" y="67714"/>
                  </a:cubicBezTo>
                  <a:cubicBezTo>
                    <a:pt x="55271" y="74517"/>
                    <a:pt x="49468" y="91325"/>
                    <a:pt x="27859" y="91325"/>
                  </a:cubicBezTo>
                  <a:cubicBezTo>
                    <a:pt x="23057" y="91325"/>
                    <a:pt x="10851" y="90324"/>
                    <a:pt x="7450" y="79519"/>
                  </a:cubicBezTo>
                  <a:cubicBezTo>
                    <a:pt x="18254" y="78519"/>
                    <a:pt x="18254" y="69315"/>
                    <a:pt x="18254" y="69315"/>
                  </a:cubicBezTo>
                  <a:cubicBezTo>
                    <a:pt x="18254" y="65113"/>
                    <a:pt x="15453" y="62512"/>
                    <a:pt x="11051" y="62512"/>
                  </a:cubicBezTo>
                  <a:cubicBezTo>
                    <a:pt x="6249" y="62512"/>
                    <a:pt x="246" y="66113"/>
                    <a:pt x="246" y="75518"/>
                  </a:cubicBezTo>
                  <a:cubicBezTo>
                    <a:pt x="246" y="88523"/>
                    <a:pt x="12652" y="96127"/>
                    <a:pt x="27458" y="96127"/>
                  </a:cubicBezTo>
                  <a:cubicBezTo>
                    <a:pt x="59272" y="96127"/>
                    <a:pt x="67276" y="70315"/>
                    <a:pt x="67276" y="6051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4" name="Vrije vorm 513">
              <a:extLst>
                <a:ext uri="{FF2B5EF4-FFF2-40B4-BE49-F238E27FC236}">
                  <a16:creationId xmlns:a16="http://schemas.microsoft.com/office/drawing/2014/main" id="{A7FF1769-3DA5-7B8C-0FEB-831F07EEBDA1}"/>
                </a:ext>
              </a:extLst>
            </p:cNvPr>
            <p:cNvSpPr/>
            <p:nvPr/>
          </p:nvSpPr>
          <p:spPr>
            <a:xfrm>
              <a:off x="4273842" y="6265094"/>
              <a:ext cx="55641" cy="164797"/>
            </a:xfrm>
            <a:custGeom>
              <a:avLst/>
              <a:gdLst>
                <a:gd name="connsiteX0" fmla="*/ 49075 w 48821"/>
                <a:gd name="connsiteY0" fmla="*/ 114335 h 210492"/>
                <a:gd name="connsiteX1" fmla="*/ 49075 w 48821"/>
                <a:gd name="connsiteY1" fmla="*/ 96727 h 210492"/>
                <a:gd name="connsiteX2" fmla="*/ 3655 w 48821"/>
                <a:gd name="connsiteY2" fmla="*/ 685 h 210492"/>
                <a:gd name="connsiteX3" fmla="*/ 2454 w 48821"/>
                <a:gd name="connsiteY3" fmla="*/ 285 h 210492"/>
                <a:gd name="connsiteX4" fmla="*/ 253 w 48821"/>
                <a:gd name="connsiteY4" fmla="*/ 2485 h 210492"/>
                <a:gd name="connsiteX5" fmla="*/ 1054 w 48821"/>
                <a:gd name="connsiteY5" fmla="*/ 4086 h 210492"/>
                <a:gd name="connsiteX6" fmla="*/ 37670 w 48821"/>
                <a:gd name="connsiteY6" fmla="*/ 96727 h 210492"/>
                <a:gd name="connsiteX7" fmla="*/ 37670 w 48821"/>
                <a:gd name="connsiteY7" fmla="*/ 114335 h 210492"/>
                <a:gd name="connsiteX8" fmla="*/ 1054 w 48821"/>
                <a:gd name="connsiteY8" fmla="*/ 206975 h 210492"/>
                <a:gd name="connsiteX9" fmla="*/ 253 w 48821"/>
                <a:gd name="connsiteY9" fmla="*/ 208576 h 210492"/>
                <a:gd name="connsiteX10" fmla="*/ 2454 w 48821"/>
                <a:gd name="connsiteY10" fmla="*/ 210777 h 210492"/>
                <a:gd name="connsiteX11" fmla="*/ 3655 w 48821"/>
                <a:gd name="connsiteY11" fmla="*/ 210377 h 210492"/>
                <a:gd name="connsiteX12" fmla="*/ 49075 w 48821"/>
                <a:gd name="connsiteY12" fmla="*/ 114335 h 21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21" h="210492">
                  <a:moveTo>
                    <a:pt x="49075" y="114335"/>
                  </a:moveTo>
                  <a:lnTo>
                    <a:pt x="49075" y="96727"/>
                  </a:lnTo>
                  <a:cubicBezTo>
                    <a:pt x="49075" y="60511"/>
                    <a:pt x="26865" y="18292"/>
                    <a:pt x="3655" y="685"/>
                  </a:cubicBezTo>
                  <a:cubicBezTo>
                    <a:pt x="3255" y="485"/>
                    <a:pt x="2854" y="285"/>
                    <a:pt x="2454" y="285"/>
                  </a:cubicBezTo>
                  <a:cubicBezTo>
                    <a:pt x="1254" y="285"/>
                    <a:pt x="253" y="1285"/>
                    <a:pt x="253" y="2485"/>
                  </a:cubicBezTo>
                  <a:cubicBezTo>
                    <a:pt x="253" y="3086"/>
                    <a:pt x="653" y="3686"/>
                    <a:pt x="1054" y="4086"/>
                  </a:cubicBezTo>
                  <a:cubicBezTo>
                    <a:pt x="23063" y="20493"/>
                    <a:pt x="37670" y="62912"/>
                    <a:pt x="37670" y="96727"/>
                  </a:cubicBezTo>
                  <a:lnTo>
                    <a:pt x="37670" y="114335"/>
                  </a:lnTo>
                  <a:cubicBezTo>
                    <a:pt x="37670" y="148150"/>
                    <a:pt x="23063" y="190568"/>
                    <a:pt x="1054" y="206975"/>
                  </a:cubicBezTo>
                  <a:cubicBezTo>
                    <a:pt x="653" y="207376"/>
                    <a:pt x="253" y="207976"/>
                    <a:pt x="253" y="208576"/>
                  </a:cubicBezTo>
                  <a:cubicBezTo>
                    <a:pt x="253" y="209777"/>
                    <a:pt x="1254" y="210777"/>
                    <a:pt x="2454" y="210777"/>
                  </a:cubicBezTo>
                  <a:cubicBezTo>
                    <a:pt x="2854" y="210777"/>
                    <a:pt x="3255" y="210577"/>
                    <a:pt x="3655" y="210377"/>
                  </a:cubicBezTo>
                  <a:cubicBezTo>
                    <a:pt x="26865" y="192769"/>
                    <a:pt x="49075" y="150551"/>
                    <a:pt x="49075" y="11433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7" name="Vrije vorm 516">
              <a:extLst>
                <a:ext uri="{FF2B5EF4-FFF2-40B4-BE49-F238E27FC236}">
                  <a16:creationId xmlns:a16="http://schemas.microsoft.com/office/drawing/2014/main" id="{93D8F2AD-A66D-1BCB-76BD-ADE3F75CD537}"/>
                </a:ext>
              </a:extLst>
            </p:cNvPr>
            <p:cNvSpPr/>
            <p:nvPr/>
          </p:nvSpPr>
          <p:spPr>
            <a:xfrm>
              <a:off x="1417084" y="6121356"/>
              <a:ext cx="81182" cy="87255"/>
            </a:xfrm>
            <a:custGeom>
              <a:avLst/>
              <a:gdLst>
                <a:gd name="connsiteX0" fmla="*/ 71289 w 71231"/>
                <a:gd name="connsiteY0" fmla="*/ 56891 h 111449"/>
                <a:gd name="connsiteX1" fmla="*/ 35674 w 71231"/>
                <a:gd name="connsiteY1" fmla="*/ 111715 h 111449"/>
                <a:gd name="connsiteX2" fmla="*/ 58 w 71231"/>
                <a:gd name="connsiteY2" fmla="*/ 56091 h 111449"/>
                <a:gd name="connsiteX3" fmla="*/ 35674 w 71231"/>
                <a:gd name="connsiteY3" fmla="*/ 266 h 111449"/>
                <a:gd name="connsiteX4" fmla="*/ 71289 w 71231"/>
                <a:gd name="connsiteY4" fmla="*/ 56891 h 111449"/>
                <a:gd name="connsiteX5" fmla="*/ 57483 w 71231"/>
                <a:gd name="connsiteY5" fmla="*/ 55691 h 111449"/>
                <a:gd name="connsiteX6" fmla="*/ 35674 w 71231"/>
                <a:gd name="connsiteY6" fmla="*/ 12272 h 111449"/>
                <a:gd name="connsiteX7" fmla="*/ 13864 w 71231"/>
                <a:gd name="connsiteY7" fmla="*/ 56091 h 111449"/>
                <a:gd name="connsiteX8" fmla="*/ 35473 w 71231"/>
                <a:gd name="connsiteY8" fmla="*/ 100310 h 111449"/>
                <a:gd name="connsiteX9" fmla="*/ 57483 w 71231"/>
                <a:gd name="connsiteY9" fmla="*/ 55691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89" y="56891"/>
                  </a:moveTo>
                  <a:cubicBezTo>
                    <a:pt x="71289" y="92707"/>
                    <a:pt x="58684" y="111715"/>
                    <a:pt x="35674" y="111715"/>
                  </a:cubicBezTo>
                  <a:cubicBezTo>
                    <a:pt x="12263" y="111715"/>
                    <a:pt x="58" y="92707"/>
                    <a:pt x="58" y="56091"/>
                  </a:cubicBezTo>
                  <a:cubicBezTo>
                    <a:pt x="58" y="19475"/>
                    <a:pt x="12263" y="266"/>
                    <a:pt x="35674" y="266"/>
                  </a:cubicBezTo>
                  <a:cubicBezTo>
                    <a:pt x="59284" y="266"/>
                    <a:pt x="71289" y="19075"/>
                    <a:pt x="71289" y="56891"/>
                  </a:cubicBezTo>
                  <a:close/>
                  <a:moveTo>
                    <a:pt x="57483" y="55691"/>
                  </a:moveTo>
                  <a:cubicBezTo>
                    <a:pt x="57483" y="26478"/>
                    <a:pt x="50280" y="12272"/>
                    <a:pt x="35674" y="12272"/>
                  </a:cubicBezTo>
                  <a:cubicBezTo>
                    <a:pt x="21067" y="12272"/>
                    <a:pt x="13864" y="26278"/>
                    <a:pt x="13864" y="56091"/>
                  </a:cubicBezTo>
                  <a:cubicBezTo>
                    <a:pt x="13864" y="85904"/>
                    <a:pt x="21067" y="100310"/>
                    <a:pt x="35473" y="100310"/>
                  </a:cubicBezTo>
                  <a:cubicBezTo>
                    <a:pt x="50480" y="100310"/>
                    <a:pt x="57483" y="86504"/>
                    <a:pt x="57483" y="5569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0" name="Vrije vorm 519">
              <a:extLst>
                <a:ext uri="{FF2B5EF4-FFF2-40B4-BE49-F238E27FC236}">
                  <a16:creationId xmlns:a16="http://schemas.microsoft.com/office/drawing/2014/main" id="{44C3D65B-ECE5-F691-E8CE-52BF46CF909A}"/>
                </a:ext>
              </a:extLst>
            </p:cNvPr>
            <p:cNvSpPr/>
            <p:nvPr/>
          </p:nvSpPr>
          <p:spPr>
            <a:xfrm>
              <a:off x="3284496" y="6121356"/>
              <a:ext cx="42871" cy="85374"/>
            </a:xfrm>
            <a:custGeom>
              <a:avLst/>
              <a:gdLst>
                <a:gd name="connsiteX0" fmla="*/ 37802 w 37616"/>
                <a:gd name="connsiteY0" fmla="*/ 109314 h 109047"/>
                <a:gd name="connsiteX1" fmla="*/ 24396 w 37616"/>
                <a:gd name="connsiteY1" fmla="*/ 109314 h 109047"/>
                <a:gd name="connsiteX2" fmla="*/ 24396 w 37616"/>
                <a:gd name="connsiteY2" fmla="*/ 31680 h 109047"/>
                <a:gd name="connsiteX3" fmla="*/ 185 w 37616"/>
                <a:gd name="connsiteY3" fmla="*/ 31680 h 109047"/>
                <a:gd name="connsiteX4" fmla="*/ 185 w 37616"/>
                <a:gd name="connsiteY4" fmla="*/ 22076 h 109047"/>
                <a:gd name="connsiteX5" fmla="*/ 28998 w 37616"/>
                <a:gd name="connsiteY5" fmla="*/ 266 h 109047"/>
                <a:gd name="connsiteX6" fmla="*/ 37802 w 37616"/>
                <a:gd name="connsiteY6" fmla="*/ 266 h 109047"/>
                <a:gd name="connsiteX7" fmla="*/ 37802 w 37616"/>
                <a:gd name="connsiteY7" fmla="*/ 109314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16" h="109047">
                  <a:moveTo>
                    <a:pt x="37802" y="109314"/>
                  </a:moveTo>
                  <a:cubicBezTo>
                    <a:pt x="37802" y="109314"/>
                    <a:pt x="24396" y="109314"/>
                    <a:pt x="24396" y="109314"/>
                  </a:cubicBezTo>
                  <a:cubicBezTo>
                    <a:pt x="24396" y="109314"/>
                    <a:pt x="24396" y="31680"/>
                    <a:pt x="24396" y="31680"/>
                  </a:cubicBezTo>
                  <a:cubicBezTo>
                    <a:pt x="24396" y="31680"/>
                    <a:pt x="185" y="31680"/>
                    <a:pt x="185" y="31680"/>
                  </a:cubicBezTo>
                  <a:cubicBezTo>
                    <a:pt x="185" y="31680"/>
                    <a:pt x="185" y="22076"/>
                    <a:pt x="185" y="22076"/>
                  </a:cubicBezTo>
                  <a:cubicBezTo>
                    <a:pt x="21194" y="19475"/>
                    <a:pt x="24196" y="17074"/>
                    <a:pt x="28998" y="266"/>
                  </a:cubicBezTo>
                  <a:cubicBezTo>
                    <a:pt x="28998" y="266"/>
                    <a:pt x="37802" y="266"/>
                    <a:pt x="37802" y="266"/>
                  </a:cubicBezTo>
                  <a:cubicBezTo>
                    <a:pt x="37802" y="266"/>
                    <a:pt x="37802" y="109314"/>
                    <a:pt x="37802" y="109314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2" name="Vrije vorm 521">
              <a:extLst>
                <a:ext uri="{FF2B5EF4-FFF2-40B4-BE49-F238E27FC236}">
                  <a16:creationId xmlns:a16="http://schemas.microsoft.com/office/drawing/2014/main" id="{563C461E-F4C0-0932-DE50-B77F34B9B26B}"/>
                </a:ext>
              </a:extLst>
            </p:cNvPr>
            <p:cNvSpPr/>
            <p:nvPr/>
          </p:nvSpPr>
          <p:spPr>
            <a:xfrm>
              <a:off x="5090449" y="6194199"/>
              <a:ext cx="18243" cy="12532"/>
            </a:xfrm>
            <a:custGeom>
              <a:avLst/>
              <a:gdLst>
                <a:gd name="connsiteX0" fmla="*/ 16316 w 16007"/>
                <a:gd name="connsiteY0" fmla="*/ 16273 h 16007"/>
                <a:gd name="connsiteX1" fmla="*/ 309 w 16007"/>
                <a:gd name="connsiteY1" fmla="*/ 16273 h 16007"/>
                <a:gd name="connsiteX2" fmla="*/ 309 w 16007"/>
                <a:gd name="connsiteY2" fmla="*/ 266 h 16007"/>
                <a:gd name="connsiteX3" fmla="*/ 16316 w 16007"/>
                <a:gd name="connsiteY3" fmla="*/ 266 h 16007"/>
                <a:gd name="connsiteX4" fmla="*/ 16316 w 16007"/>
                <a:gd name="connsiteY4" fmla="*/ 16273 h 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7" h="16007">
                  <a:moveTo>
                    <a:pt x="16316" y="16273"/>
                  </a:moveTo>
                  <a:cubicBezTo>
                    <a:pt x="16316" y="16273"/>
                    <a:pt x="309" y="16273"/>
                    <a:pt x="309" y="16273"/>
                  </a:cubicBezTo>
                  <a:cubicBezTo>
                    <a:pt x="309" y="16273"/>
                    <a:pt x="309" y="266"/>
                    <a:pt x="309" y="266"/>
                  </a:cubicBezTo>
                  <a:cubicBezTo>
                    <a:pt x="309" y="266"/>
                    <a:pt x="16316" y="266"/>
                    <a:pt x="16316" y="266"/>
                  </a:cubicBezTo>
                  <a:cubicBezTo>
                    <a:pt x="16316" y="266"/>
                    <a:pt x="16316" y="16273"/>
                    <a:pt x="16316" y="16273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3" name="Vrije vorm 522">
              <a:extLst>
                <a:ext uri="{FF2B5EF4-FFF2-40B4-BE49-F238E27FC236}">
                  <a16:creationId xmlns:a16="http://schemas.microsoft.com/office/drawing/2014/main" id="{94794B21-256E-3AB5-085A-2689602E39AF}"/>
                </a:ext>
              </a:extLst>
            </p:cNvPr>
            <p:cNvSpPr/>
            <p:nvPr/>
          </p:nvSpPr>
          <p:spPr>
            <a:xfrm>
              <a:off x="5089636" y="6121356"/>
              <a:ext cx="83462" cy="85374"/>
            </a:xfrm>
            <a:custGeom>
              <a:avLst/>
              <a:gdLst>
                <a:gd name="connsiteX0" fmla="*/ 73545 w 73232"/>
                <a:gd name="connsiteY0" fmla="*/ 32280 h 109047"/>
                <a:gd name="connsiteX1" fmla="*/ 50535 w 73232"/>
                <a:gd name="connsiteY1" fmla="*/ 65295 h 109047"/>
                <a:gd name="connsiteX2" fmla="*/ 35128 w 73232"/>
                <a:gd name="connsiteY2" fmla="*/ 73499 h 109047"/>
                <a:gd name="connsiteX3" fmla="*/ 15519 w 73232"/>
                <a:gd name="connsiteY3" fmla="*/ 95908 h 109047"/>
                <a:gd name="connsiteX4" fmla="*/ 72944 w 73232"/>
                <a:gd name="connsiteY4" fmla="*/ 95908 h 109047"/>
                <a:gd name="connsiteX5" fmla="*/ 72944 w 73232"/>
                <a:gd name="connsiteY5" fmla="*/ 109314 h 109047"/>
                <a:gd name="connsiteX6" fmla="*/ 312 w 73232"/>
                <a:gd name="connsiteY6" fmla="*/ 109314 h 109047"/>
                <a:gd name="connsiteX7" fmla="*/ 30926 w 73232"/>
                <a:gd name="connsiteY7" fmla="*/ 62094 h 109047"/>
                <a:gd name="connsiteX8" fmla="*/ 45132 w 73232"/>
                <a:gd name="connsiteY8" fmla="*/ 54090 h 109047"/>
                <a:gd name="connsiteX9" fmla="*/ 59739 w 73232"/>
                <a:gd name="connsiteY9" fmla="*/ 32681 h 109047"/>
                <a:gd name="connsiteX10" fmla="*/ 38329 w 73232"/>
                <a:gd name="connsiteY10" fmla="*/ 12272 h 109047"/>
                <a:gd name="connsiteX11" fmla="*/ 16319 w 73232"/>
                <a:gd name="connsiteY11" fmla="*/ 38083 h 109047"/>
                <a:gd name="connsiteX12" fmla="*/ 2713 w 73232"/>
                <a:gd name="connsiteY12" fmla="*/ 38083 h 109047"/>
                <a:gd name="connsiteX13" fmla="*/ 38729 w 73232"/>
                <a:gd name="connsiteY13" fmla="*/ 266 h 109047"/>
                <a:gd name="connsiteX14" fmla="*/ 73545 w 73232"/>
                <a:gd name="connsiteY14" fmla="*/ 32280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232" h="109047">
                  <a:moveTo>
                    <a:pt x="73545" y="32280"/>
                  </a:moveTo>
                  <a:cubicBezTo>
                    <a:pt x="73545" y="45686"/>
                    <a:pt x="65741" y="57091"/>
                    <a:pt x="50535" y="65295"/>
                  </a:cubicBezTo>
                  <a:cubicBezTo>
                    <a:pt x="50535" y="65295"/>
                    <a:pt x="35128" y="73499"/>
                    <a:pt x="35128" y="73499"/>
                  </a:cubicBezTo>
                  <a:cubicBezTo>
                    <a:pt x="21922" y="81302"/>
                    <a:pt x="16920" y="87105"/>
                    <a:pt x="15519" y="95908"/>
                  </a:cubicBezTo>
                  <a:cubicBezTo>
                    <a:pt x="15519" y="95908"/>
                    <a:pt x="72944" y="95908"/>
                    <a:pt x="72944" y="95908"/>
                  </a:cubicBezTo>
                  <a:cubicBezTo>
                    <a:pt x="72944" y="95908"/>
                    <a:pt x="72944" y="109314"/>
                    <a:pt x="72944" y="109314"/>
                  </a:cubicBezTo>
                  <a:cubicBezTo>
                    <a:pt x="72944" y="109314"/>
                    <a:pt x="312" y="109314"/>
                    <a:pt x="312" y="109314"/>
                  </a:cubicBezTo>
                  <a:cubicBezTo>
                    <a:pt x="1513" y="85304"/>
                    <a:pt x="8116" y="75099"/>
                    <a:pt x="30926" y="62094"/>
                  </a:cubicBezTo>
                  <a:cubicBezTo>
                    <a:pt x="30926" y="62094"/>
                    <a:pt x="45132" y="54090"/>
                    <a:pt x="45132" y="54090"/>
                  </a:cubicBezTo>
                  <a:cubicBezTo>
                    <a:pt x="54736" y="48688"/>
                    <a:pt x="59739" y="41284"/>
                    <a:pt x="59739" y="32681"/>
                  </a:cubicBezTo>
                  <a:cubicBezTo>
                    <a:pt x="59739" y="20875"/>
                    <a:pt x="50535" y="12272"/>
                    <a:pt x="38329" y="12272"/>
                  </a:cubicBezTo>
                  <a:cubicBezTo>
                    <a:pt x="24923" y="12272"/>
                    <a:pt x="17320" y="19875"/>
                    <a:pt x="16319" y="38083"/>
                  </a:cubicBezTo>
                  <a:cubicBezTo>
                    <a:pt x="16319" y="38083"/>
                    <a:pt x="2713" y="38083"/>
                    <a:pt x="2713" y="38083"/>
                  </a:cubicBezTo>
                  <a:cubicBezTo>
                    <a:pt x="3514" y="11671"/>
                    <a:pt x="16520" y="266"/>
                    <a:pt x="38729" y="266"/>
                  </a:cubicBezTo>
                  <a:cubicBezTo>
                    <a:pt x="59338" y="266"/>
                    <a:pt x="73545" y="13872"/>
                    <a:pt x="73545" y="32280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6" name="Vrije vorm 525">
              <a:extLst>
                <a:ext uri="{FF2B5EF4-FFF2-40B4-BE49-F238E27FC236}">
                  <a16:creationId xmlns:a16="http://schemas.microsoft.com/office/drawing/2014/main" id="{7B689E68-0DF6-0D3B-3787-F911F5B3C7E9}"/>
                </a:ext>
              </a:extLst>
            </p:cNvPr>
            <p:cNvSpPr/>
            <p:nvPr/>
          </p:nvSpPr>
          <p:spPr>
            <a:xfrm>
              <a:off x="6986709" y="6121356"/>
              <a:ext cx="83006" cy="87255"/>
            </a:xfrm>
            <a:custGeom>
              <a:avLst/>
              <a:gdLst>
                <a:gd name="connsiteX0" fmla="*/ 73272 w 72832"/>
                <a:gd name="connsiteY0" fmla="*/ 77700 h 111449"/>
                <a:gd name="connsiteX1" fmla="*/ 36255 w 72832"/>
                <a:gd name="connsiteY1" fmla="*/ 111715 h 111449"/>
                <a:gd name="connsiteX2" fmla="*/ 440 w 72832"/>
                <a:gd name="connsiteY2" fmla="*/ 76500 h 111449"/>
                <a:gd name="connsiteX3" fmla="*/ 13846 w 72832"/>
                <a:gd name="connsiteY3" fmla="*/ 76500 h 111449"/>
                <a:gd name="connsiteX4" fmla="*/ 36856 w 72832"/>
                <a:gd name="connsiteY4" fmla="*/ 99710 h 111449"/>
                <a:gd name="connsiteX5" fmla="*/ 59266 w 72832"/>
                <a:gd name="connsiteY5" fmla="*/ 77901 h 111449"/>
                <a:gd name="connsiteX6" fmla="*/ 36856 w 72832"/>
                <a:gd name="connsiteY6" fmla="*/ 58692 h 111449"/>
                <a:gd name="connsiteX7" fmla="*/ 29452 w 72832"/>
                <a:gd name="connsiteY7" fmla="*/ 58692 h 111449"/>
                <a:gd name="connsiteX8" fmla="*/ 29452 w 72832"/>
                <a:gd name="connsiteY8" fmla="*/ 47287 h 111449"/>
                <a:gd name="connsiteX9" fmla="*/ 56064 w 72832"/>
                <a:gd name="connsiteY9" fmla="*/ 30880 h 111449"/>
                <a:gd name="connsiteX10" fmla="*/ 36856 w 72832"/>
                <a:gd name="connsiteY10" fmla="*/ 12272 h 111449"/>
                <a:gd name="connsiteX11" fmla="*/ 16247 w 72832"/>
                <a:gd name="connsiteY11" fmla="*/ 35482 h 111449"/>
                <a:gd name="connsiteX12" fmla="*/ 2641 w 72832"/>
                <a:gd name="connsiteY12" fmla="*/ 35482 h 111449"/>
                <a:gd name="connsiteX13" fmla="*/ 36856 w 72832"/>
                <a:gd name="connsiteY13" fmla="*/ 266 h 111449"/>
                <a:gd name="connsiteX14" fmla="*/ 69870 w 72832"/>
                <a:gd name="connsiteY14" fmla="*/ 30280 h 111449"/>
                <a:gd name="connsiteX15" fmla="*/ 54664 w 72832"/>
                <a:gd name="connsiteY15" fmla="*/ 52289 h 111449"/>
                <a:gd name="connsiteX16" fmla="*/ 73272 w 72832"/>
                <a:gd name="connsiteY16" fmla="*/ 77700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32" h="111449">
                  <a:moveTo>
                    <a:pt x="73272" y="77700"/>
                  </a:moveTo>
                  <a:cubicBezTo>
                    <a:pt x="73272" y="98309"/>
                    <a:pt x="58665" y="111715"/>
                    <a:pt x="36255" y="111715"/>
                  </a:cubicBezTo>
                  <a:cubicBezTo>
                    <a:pt x="14046" y="111715"/>
                    <a:pt x="2040" y="100711"/>
                    <a:pt x="440" y="76500"/>
                  </a:cubicBezTo>
                  <a:cubicBezTo>
                    <a:pt x="440" y="76500"/>
                    <a:pt x="13846" y="76500"/>
                    <a:pt x="13846" y="76500"/>
                  </a:cubicBezTo>
                  <a:cubicBezTo>
                    <a:pt x="14846" y="92307"/>
                    <a:pt x="22049" y="99710"/>
                    <a:pt x="36856" y="99710"/>
                  </a:cubicBezTo>
                  <a:cubicBezTo>
                    <a:pt x="50862" y="99710"/>
                    <a:pt x="59266" y="91507"/>
                    <a:pt x="59266" y="77901"/>
                  </a:cubicBezTo>
                  <a:cubicBezTo>
                    <a:pt x="59266" y="65695"/>
                    <a:pt x="51662" y="58692"/>
                    <a:pt x="36856" y="58692"/>
                  </a:cubicBezTo>
                  <a:cubicBezTo>
                    <a:pt x="36856" y="58692"/>
                    <a:pt x="29452" y="58692"/>
                    <a:pt x="29452" y="58692"/>
                  </a:cubicBezTo>
                  <a:cubicBezTo>
                    <a:pt x="29452" y="58692"/>
                    <a:pt x="29452" y="47287"/>
                    <a:pt x="29452" y="47287"/>
                  </a:cubicBezTo>
                  <a:cubicBezTo>
                    <a:pt x="51062" y="47287"/>
                    <a:pt x="56064" y="42485"/>
                    <a:pt x="56064" y="30880"/>
                  </a:cubicBezTo>
                  <a:cubicBezTo>
                    <a:pt x="56064" y="19275"/>
                    <a:pt x="48861" y="12272"/>
                    <a:pt x="36856" y="12272"/>
                  </a:cubicBezTo>
                  <a:cubicBezTo>
                    <a:pt x="23050" y="12272"/>
                    <a:pt x="16447" y="19475"/>
                    <a:pt x="16247" y="35482"/>
                  </a:cubicBezTo>
                  <a:cubicBezTo>
                    <a:pt x="16247" y="35482"/>
                    <a:pt x="2641" y="35482"/>
                    <a:pt x="2641" y="35482"/>
                  </a:cubicBezTo>
                  <a:cubicBezTo>
                    <a:pt x="3041" y="12272"/>
                    <a:pt x="14846" y="266"/>
                    <a:pt x="36856" y="266"/>
                  </a:cubicBezTo>
                  <a:cubicBezTo>
                    <a:pt x="57465" y="266"/>
                    <a:pt x="69870" y="11671"/>
                    <a:pt x="69870" y="30280"/>
                  </a:cubicBezTo>
                  <a:cubicBezTo>
                    <a:pt x="69870" y="41284"/>
                    <a:pt x="64868" y="48287"/>
                    <a:pt x="54664" y="52289"/>
                  </a:cubicBezTo>
                  <a:cubicBezTo>
                    <a:pt x="67869" y="56691"/>
                    <a:pt x="73272" y="64495"/>
                    <a:pt x="73272" y="77700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8" name="Vrije vorm 527">
              <a:extLst>
                <a:ext uri="{FF2B5EF4-FFF2-40B4-BE49-F238E27FC236}">
                  <a16:creationId xmlns:a16="http://schemas.microsoft.com/office/drawing/2014/main" id="{880218C3-3FB4-0952-043E-96378580EE17}"/>
                </a:ext>
              </a:extLst>
            </p:cNvPr>
            <p:cNvSpPr/>
            <p:nvPr/>
          </p:nvSpPr>
          <p:spPr>
            <a:xfrm>
              <a:off x="743761" y="4995754"/>
              <a:ext cx="239896" cy="38223"/>
            </a:xfrm>
            <a:custGeom>
              <a:avLst/>
              <a:gdLst>
                <a:gd name="connsiteX0" fmla="*/ 208316 w 210492"/>
                <a:gd name="connsiteY0" fmla="*/ 151 h 48821"/>
                <a:gd name="connsiteX1" fmla="*/ 206716 w 210492"/>
                <a:gd name="connsiteY1" fmla="*/ 1152 h 48821"/>
                <a:gd name="connsiteX2" fmla="*/ 114075 w 210492"/>
                <a:gd name="connsiteY2" fmla="*/ 37568 h 48821"/>
                <a:gd name="connsiteX3" fmla="*/ 96467 w 210492"/>
                <a:gd name="connsiteY3" fmla="*/ 37568 h 48821"/>
                <a:gd name="connsiteX4" fmla="*/ 3826 w 210492"/>
                <a:gd name="connsiteY4" fmla="*/ 1152 h 48821"/>
                <a:gd name="connsiteX5" fmla="*/ 2226 w 210492"/>
                <a:gd name="connsiteY5" fmla="*/ 151 h 48821"/>
                <a:gd name="connsiteX6" fmla="*/ 25 w 210492"/>
                <a:gd name="connsiteY6" fmla="*/ 2352 h 48821"/>
                <a:gd name="connsiteX7" fmla="*/ 425 w 210492"/>
                <a:gd name="connsiteY7" fmla="*/ 3553 h 48821"/>
                <a:gd name="connsiteX8" fmla="*/ 96467 w 210492"/>
                <a:gd name="connsiteY8" fmla="*/ 48973 h 48821"/>
                <a:gd name="connsiteX9" fmla="*/ 114075 w 210492"/>
                <a:gd name="connsiteY9" fmla="*/ 48973 h 48821"/>
                <a:gd name="connsiteX10" fmla="*/ 210117 w 210492"/>
                <a:gd name="connsiteY10" fmla="*/ 3553 h 48821"/>
                <a:gd name="connsiteX11" fmla="*/ 210517 w 210492"/>
                <a:gd name="connsiteY11" fmla="*/ 2352 h 48821"/>
                <a:gd name="connsiteX12" fmla="*/ 208316 w 210492"/>
                <a:gd name="connsiteY12" fmla="*/ 151 h 4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492" h="48821">
                  <a:moveTo>
                    <a:pt x="208316" y="151"/>
                  </a:moveTo>
                  <a:cubicBezTo>
                    <a:pt x="207716" y="151"/>
                    <a:pt x="207116" y="751"/>
                    <a:pt x="206716" y="1152"/>
                  </a:cubicBezTo>
                  <a:cubicBezTo>
                    <a:pt x="190308" y="22961"/>
                    <a:pt x="147890" y="37568"/>
                    <a:pt x="114075" y="37568"/>
                  </a:cubicBezTo>
                  <a:lnTo>
                    <a:pt x="96467" y="37568"/>
                  </a:lnTo>
                  <a:cubicBezTo>
                    <a:pt x="62652" y="37568"/>
                    <a:pt x="20234" y="22961"/>
                    <a:pt x="3826" y="1152"/>
                  </a:cubicBezTo>
                  <a:cubicBezTo>
                    <a:pt x="3426" y="751"/>
                    <a:pt x="2826" y="151"/>
                    <a:pt x="2226" y="151"/>
                  </a:cubicBezTo>
                  <a:cubicBezTo>
                    <a:pt x="1025" y="151"/>
                    <a:pt x="25" y="1352"/>
                    <a:pt x="25" y="2352"/>
                  </a:cubicBezTo>
                  <a:cubicBezTo>
                    <a:pt x="25" y="2752"/>
                    <a:pt x="225" y="3152"/>
                    <a:pt x="425" y="3553"/>
                  </a:cubicBezTo>
                  <a:cubicBezTo>
                    <a:pt x="18033" y="26763"/>
                    <a:pt x="60251" y="48973"/>
                    <a:pt x="96467" y="48973"/>
                  </a:cubicBezTo>
                  <a:lnTo>
                    <a:pt x="114075" y="48973"/>
                  </a:lnTo>
                  <a:cubicBezTo>
                    <a:pt x="150291" y="48973"/>
                    <a:pt x="192509" y="26763"/>
                    <a:pt x="210117" y="3553"/>
                  </a:cubicBezTo>
                  <a:cubicBezTo>
                    <a:pt x="210317" y="3152"/>
                    <a:pt x="210517" y="2752"/>
                    <a:pt x="210517" y="2352"/>
                  </a:cubicBezTo>
                  <a:cubicBezTo>
                    <a:pt x="210517" y="1352"/>
                    <a:pt x="209517" y="151"/>
                    <a:pt x="208316" y="15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9" name="Vrije vorm 528">
              <a:extLst>
                <a:ext uri="{FF2B5EF4-FFF2-40B4-BE49-F238E27FC236}">
                  <a16:creationId xmlns:a16="http://schemas.microsoft.com/office/drawing/2014/main" id="{069EC1E8-5295-16F0-B93A-E837DBAD0984}"/>
                </a:ext>
              </a:extLst>
            </p:cNvPr>
            <p:cNvSpPr/>
            <p:nvPr/>
          </p:nvSpPr>
          <p:spPr>
            <a:xfrm>
              <a:off x="817418" y="4901953"/>
              <a:ext cx="153242" cy="82085"/>
            </a:xfrm>
            <a:custGeom>
              <a:avLst/>
              <a:gdLst>
                <a:gd name="connsiteX0" fmla="*/ 33039 w 134459"/>
                <a:gd name="connsiteY0" fmla="*/ 145 h 104846"/>
                <a:gd name="connsiteX1" fmla="*/ 25 w 134459"/>
                <a:gd name="connsiteY1" fmla="*/ 25556 h 104846"/>
                <a:gd name="connsiteX2" fmla="*/ 14831 w 134459"/>
                <a:gd name="connsiteY2" fmla="*/ 51167 h 104846"/>
                <a:gd name="connsiteX3" fmla="*/ 25 w 134459"/>
                <a:gd name="connsiteY3" fmla="*/ 68575 h 104846"/>
                <a:gd name="connsiteX4" fmla="*/ 11230 w 134459"/>
                <a:gd name="connsiteY4" fmla="*/ 83781 h 104846"/>
                <a:gd name="connsiteX5" fmla="*/ 32639 w 134459"/>
                <a:gd name="connsiteY5" fmla="*/ 90384 h 104846"/>
                <a:gd name="connsiteX6" fmla="*/ 34640 w 134459"/>
                <a:gd name="connsiteY6" fmla="*/ 87383 h 104846"/>
                <a:gd name="connsiteX7" fmla="*/ 29838 w 134459"/>
                <a:gd name="connsiteY7" fmla="*/ 83181 h 104846"/>
                <a:gd name="connsiteX8" fmla="*/ 4627 w 134459"/>
                <a:gd name="connsiteY8" fmla="*/ 68975 h 104846"/>
                <a:gd name="connsiteX9" fmla="*/ 13230 w 134459"/>
                <a:gd name="connsiteY9" fmla="*/ 63372 h 104846"/>
                <a:gd name="connsiteX10" fmla="*/ 23835 w 134459"/>
                <a:gd name="connsiteY10" fmla="*/ 64973 h 104846"/>
                <a:gd name="connsiteX11" fmla="*/ 120478 w 134459"/>
                <a:gd name="connsiteY11" fmla="*/ 88984 h 104846"/>
                <a:gd name="connsiteX12" fmla="*/ 127881 w 134459"/>
                <a:gd name="connsiteY12" fmla="*/ 100589 h 104846"/>
                <a:gd name="connsiteX13" fmla="*/ 131883 w 134459"/>
                <a:gd name="connsiteY13" fmla="*/ 104991 h 104846"/>
                <a:gd name="connsiteX14" fmla="*/ 134484 w 134459"/>
                <a:gd name="connsiteY14" fmla="*/ 102590 h 104846"/>
                <a:gd name="connsiteX15" fmla="*/ 133884 w 134459"/>
                <a:gd name="connsiteY15" fmla="*/ 84782 h 104846"/>
                <a:gd name="connsiteX16" fmla="*/ 134484 w 134459"/>
                <a:gd name="connsiteY16" fmla="*/ 64173 h 104846"/>
                <a:gd name="connsiteX17" fmla="*/ 130482 w 134459"/>
                <a:gd name="connsiteY17" fmla="*/ 60171 h 104846"/>
                <a:gd name="connsiteX18" fmla="*/ 127881 w 134459"/>
                <a:gd name="connsiteY18" fmla="*/ 65373 h 104846"/>
                <a:gd name="connsiteX19" fmla="*/ 124479 w 134459"/>
                <a:gd name="connsiteY19" fmla="*/ 76178 h 104846"/>
                <a:gd name="connsiteX20" fmla="*/ 114475 w 134459"/>
                <a:gd name="connsiteY20" fmla="*/ 73777 h 104846"/>
                <a:gd name="connsiteX21" fmla="*/ 83461 w 134459"/>
                <a:gd name="connsiteY21" fmla="*/ 66174 h 104846"/>
                <a:gd name="connsiteX22" fmla="*/ 95867 w 134459"/>
                <a:gd name="connsiteY22" fmla="*/ 48366 h 104846"/>
                <a:gd name="connsiteX23" fmla="*/ 33039 w 134459"/>
                <a:gd name="connsiteY23" fmla="*/ 145 h 104846"/>
                <a:gd name="connsiteX24" fmla="*/ 71056 w 134459"/>
                <a:gd name="connsiteY24" fmla="*/ 26156 h 104846"/>
                <a:gd name="connsiteX25" fmla="*/ 91065 w 134459"/>
                <a:gd name="connsiteY25" fmla="*/ 48566 h 104846"/>
                <a:gd name="connsiteX26" fmla="*/ 71456 w 134459"/>
                <a:gd name="connsiteY26" fmla="*/ 62972 h 104846"/>
                <a:gd name="connsiteX27" fmla="*/ 68455 w 134459"/>
                <a:gd name="connsiteY27" fmla="*/ 62372 h 104846"/>
                <a:gd name="connsiteX28" fmla="*/ 28637 w 134459"/>
                <a:gd name="connsiteY28" fmla="*/ 52368 h 104846"/>
                <a:gd name="connsiteX29" fmla="*/ 4627 w 134459"/>
                <a:gd name="connsiteY29" fmla="*/ 25956 h 104846"/>
                <a:gd name="connsiteX30" fmla="*/ 23435 w 134459"/>
                <a:gd name="connsiteY30" fmla="*/ 14351 h 104846"/>
                <a:gd name="connsiteX31" fmla="*/ 71056 w 134459"/>
                <a:gd name="connsiteY31" fmla="*/ 26156 h 10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4459" h="104846">
                  <a:moveTo>
                    <a:pt x="33039" y="145"/>
                  </a:moveTo>
                  <a:cubicBezTo>
                    <a:pt x="10429" y="145"/>
                    <a:pt x="25" y="12950"/>
                    <a:pt x="25" y="25556"/>
                  </a:cubicBezTo>
                  <a:cubicBezTo>
                    <a:pt x="25" y="35960"/>
                    <a:pt x="7628" y="44964"/>
                    <a:pt x="14831" y="51167"/>
                  </a:cubicBezTo>
                  <a:cubicBezTo>
                    <a:pt x="2626" y="53768"/>
                    <a:pt x="25" y="63172"/>
                    <a:pt x="25" y="68575"/>
                  </a:cubicBezTo>
                  <a:cubicBezTo>
                    <a:pt x="25" y="76178"/>
                    <a:pt x="5027" y="80380"/>
                    <a:pt x="11230" y="83781"/>
                  </a:cubicBezTo>
                  <a:cubicBezTo>
                    <a:pt x="19633" y="87783"/>
                    <a:pt x="32639" y="90384"/>
                    <a:pt x="32639" y="90384"/>
                  </a:cubicBezTo>
                  <a:cubicBezTo>
                    <a:pt x="34640" y="90384"/>
                    <a:pt x="34640" y="88383"/>
                    <a:pt x="34640" y="87383"/>
                  </a:cubicBezTo>
                  <a:cubicBezTo>
                    <a:pt x="34640" y="84582"/>
                    <a:pt x="34440" y="84382"/>
                    <a:pt x="29838" y="83181"/>
                  </a:cubicBezTo>
                  <a:cubicBezTo>
                    <a:pt x="15031" y="79380"/>
                    <a:pt x="4627" y="75378"/>
                    <a:pt x="4627" y="68975"/>
                  </a:cubicBezTo>
                  <a:cubicBezTo>
                    <a:pt x="4627" y="63372"/>
                    <a:pt x="10829" y="63372"/>
                    <a:pt x="13230" y="63372"/>
                  </a:cubicBezTo>
                  <a:cubicBezTo>
                    <a:pt x="14431" y="63372"/>
                    <a:pt x="17832" y="63372"/>
                    <a:pt x="23835" y="64973"/>
                  </a:cubicBezTo>
                  <a:lnTo>
                    <a:pt x="120478" y="88984"/>
                  </a:lnTo>
                  <a:cubicBezTo>
                    <a:pt x="127081" y="90584"/>
                    <a:pt x="127681" y="92385"/>
                    <a:pt x="127881" y="100589"/>
                  </a:cubicBezTo>
                  <a:cubicBezTo>
                    <a:pt x="127881" y="102590"/>
                    <a:pt x="127881" y="104991"/>
                    <a:pt x="131883" y="104991"/>
                  </a:cubicBezTo>
                  <a:cubicBezTo>
                    <a:pt x="133483" y="104991"/>
                    <a:pt x="134484" y="103990"/>
                    <a:pt x="134484" y="102590"/>
                  </a:cubicBezTo>
                  <a:cubicBezTo>
                    <a:pt x="134484" y="96787"/>
                    <a:pt x="133884" y="90584"/>
                    <a:pt x="133884" y="84782"/>
                  </a:cubicBezTo>
                  <a:cubicBezTo>
                    <a:pt x="133884" y="77979"/>
                    <a:pt x="134484" y="70776"/>
                    <a:pt x="134484" y="64173"/>
                  </a:cubicBezTo>
                  <a:cubicBezTo>
                    <a:pt x="134484" y="62972"/>
                    <a:pt x="134484" y="60171"/>
                    <a:pt x="130482" y="60171"/>
                  </a:cubicBezTo>
                  <a:cubicBezTo>
                    <a:pt x="127881" y="60171"/>
                    <a:pt x="127881" y="62372"/>
                    <a:pt x="127881" y="65373"/>
                  </a:cubicBezTo>
                  <a:cubicBezTo>
                    <a:pt x="127881" y="76178"/>
                    <a:pt x="126680" y="76178"/>
                    <a:pt x="124479" y="76178"/>
                  </a:cubicBezTo>
                  <a:cubicBezTo>
                    <a:pt x="123279" y="76178"/>
                    <a:pt x="117676" y="74577"/>
                    <a:pt x="114475" y="73777"/>
                  </a:cubicBezTo>
                  <a:lnTo>
                    <a:pt x="83461" y="66174"/>
                  </a:lnTo>
                  <a:cubicBezTo>
                    <a:pt x="87063" y="64773"/>
                    <a:pt x="95867" y="59371"/>
                    <a:pt x="95867" y="48366"/>
                  </a:cubicBezTo>
                  <a:cubicBezTo>
                    <a:pt x="95867" y="25356"/>
                    <a:pt x="64453" y="145"/>
                    <a:pt x="33039" y="145"/>
                  </a:cubicBezTo>
                  <a:close/>
                  <a:moveTo>
                    <a:pt x="71056" y="26156"/>
                  </a:moveTo>
                  <a:cubicBezTo>
                    <a:pt x="76258" y="28757"/>
                    <a:pt x="91065" y="37761"/>
                    <a:pt x="91065" y="48566"/>
                  </a:cubicBezTo>
                  <a:cubicBezTo>
                    <a:pt x="91065" y="60971"/>
                    <a:pt x="73257" y="62972"/>
                    <a:pt x="71456" y="62972"/>
                  </a:cubicBezTo>
                  <a:cubicBezTo>
                    <a:pt x="70856" y="62972"/>
                    <a:pt x="70256" y="62772"/>
                    <a:pt x="68455" y="62372"/>
                  </a:cubicBezTo>
                  <a:lnTo>
                    <a:pt x="28637" y="52368"/>
                  </a:lnTo>
                  <a:cubicBezTo>
                    <a:pt x="21434" y="50767"/>
                    <a:pt x="4627" y="37561"/>
                    <a:pt x="4627" y="25956"/>
                  </a:cubicBezTo>
                  <a:cubicBezTo>
                    <a:pt x="4627" y="16552"/>
                    <a:pt x="16832" y="14351"/>
                    <a:pt x="23435" y="14351"/>
                  </a:cubicBezTo>
                  <a:cubicBezTo>
                    <a:pt x="32439" y="14351"/>
                    <a:pt x="57450" y="20153"/>
                    <a:pt x="71056" y="2615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0" name="Vrije vorm 529">
              <a:extLst>
                <a:ext uri="{FF2B5EF4-FFF2-40B4-BE49-F238E27FC236}">
                  <a16:creationId xmlns:a16="http://schemas.microsoft.com/office/drawing/2014/main" id="{30A839BF-4786-5836-CCB1-834B65CA78E9}"/>
                </a:ext>
              </a:extLst>
            </p:cNvPr>
            <p:cNvSpPr/>
            <p:nvPr/>
          </p:nvSpPr>
          <p:spPr>
            <a:xfrm>
              <a:off x="766337" y="4842643"/>
              <a:ext cx="160310" cy="45429"/>
            </a:xfrm>
            <a:custGeom>
              <a:avLst/>
              <a:gdLst>
                <a:gd name="connsiteX0" fmla="*/ 108072 w 140661"/>
                <a:gd name="connsiteY0" fmla="*/ 5739 h 58025"/>
                <a:gd name="connsiteX1" fmla="*/ 105871 w 140661"/>
                <a:gd name="connsiteY1" fmla="*/ 8940 h 58025"/>
                <a:gd name="connsiteX2" fmla="*/ 109473 w 140661"/>
                <a:gd name="connsiteY2" fmla="*/ 12542 h 58025"/>
                <a:gd name="connsiteX3" fmla="*/ 135884 w 140661"/>
                <a:gd name="connsiteY3" fmla="*/ 32150 h 58025"/>
                <a:gd name="connsiteX4" fmla="*/ 130082 w 140661"/>
                <a:gd name="connsiteY4" fmla="*/ 36952 h 58025"/>
                <a:gd name="connsiteX5" fmla="*/ 109673 w 140661"/>
                <a:gd name="connsiteY5" fmla="*/ 31350 h 58025"/>
                <a:gd name="connsiteX6" fmla="*/ 73657 w 140661"/>
                <a:gd name="connsiteY6" fmla="*/ 17944 h 58025"/>
                <a:gd name="connsiteX7" fmla="*/ 61852 w 140661"/>
                <a:gd name="connsiteY7" fmla="*/ 15343 h 58025"/>
                <a:gd name="connsiteX8" fmla="*/ 44844 w 140661"/>
                <a:gd name="connsiteY8" fmla="*/ 31150 h 58025"/>
                <a:gd name="connsiteX9" fmla="*/ 77459 w 140661"/>
                <a:gd name="connsiteY9" fmla="*/ 58162 h 58025"/>
                <a:gd name="connsiteX10" fmla="*/ 79460 w 140661"/>
                <a:gd name="connsiteY10" fmla="*/ 55160 h 58025"/>
                <a:gd name="connsiteX11" fmla="*/ 76258 w 140661"/>
                <a:gd name="connsiteY11" fmla="*/ 51359 h 58025"/>
                <a:gd name="connsiteX12" fmla="*/ 49446 w 140661"/>
                <a:gd name="connsiteY12" fmla="*/ 31550 h 58025"/>
                <a:gd name="connsiteX13" fmla="*/ 55449 w 140661"/>
                <a:gd name="connsiteY13" fmla="*/ 26948 h 58025"/>
                <a:gd name="connsiteX14" fmla="*/ 70656 w 140661"/>
                <a:gd name="connsiteY14" fmla="*/ 30750 h 58025"/>
                <a:gd name="connsiteX15" fmla="*/ 88263 w 140661"/>
                <a:gd name="connsiteY15" fmla="*/ 37152 h 58025"/>
                <a:gd name="connsiteX16" fmla="*/ 109073 w 140661"/>
                <a:gd name="connsiteY16" fmla="*/ 44956 h 58025"/>
                <a:gd name="connsiteX17" fmla="*/ 123679 w 140661"/>
                <a:gd name="connsiteY17" fmla="*/ 48758 h 58025"/>
                <a:gd name="connsiteX18" fmla="*/ 140687 w 140661"/>
                <a:gd name="connsiteY18" fmla="*/ 32751 h 58025"/>
                <a:gd name="connsiteX19" fmla="*/ 108072 w 140661"/>
                <a:gd name="connsiteY19" fmla="*/ 5739 h 58025"/>
                <a:gd name="connsiteX20" fmla="*/ 9229 w 140661"/>
                <a:gd name="connsiteY20" fmla="*/ 136 h 58025"/>
                <a:gd name="connsiteX21" fmla="*/ 25 w 140661"/>
                <a:gd name="connsiteY21" fmla="*/ 9540 h 58025"/>
                <a:gd name="connsiteX22" fmla="*/ 13431 w 140661"/>
                <a:gd name="connsiteY22" fmla="*/ 23146 h 58025"/>
                <a:gd name="connsiteX23" fmla="*/ 22435 w 140661"/>
                <a:gd name="connsiteY23" fmla="*/ 13742 h 58025"/>
                <a:gd name="connsiteX24" fmla="*/ 9229 w 140661"/>
                <a:gd name="connsiteY24" fmla="*/ 136 h 5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0661" h="58025">
                  <a:moveTo>
                    <a:pt x="108072" y="5739"/>
                  </a:moveTo>
                  <a:cubicBezTo>
                    <a:pt x="105871" y="5739"/>
                    <a:pt x="105871" y="7539"/>
                    <a:pt x="105871" y="8940"/>
                  </a:cubicBezTo>
                  <a:cubicBezTo>
                    <a:pt x="105871" y="11741"/>
                    <a:pt x="106471" y="11741"/>
                    <a:pt x="109473" y="12542"/>
                  </a:cubicBezTo>
                  <a:cubicBezTo>
                    <a:pt x="115676" y="14342"/>
                    <a:pt x="135884" y="19945"/>
                    <a:pt x="135884" y="32150"/>
                  </a:cubicBezTo>
                  <a:cubicBezTo>
                    <a:pt x="135884" y="33951"/>
                    <a:pt x="135684" y="36952"/>
                    <a:pt x="130082" y="36952"/>
                  </a:cubicBezTo>
                  <a:cubicBezTo>
                    <a:pt x="124479" y="36952"/>
                    <a:pt x="117676" y="34151"/>
                    <a:pt x="109673" y="31350"/>
                  </a:cubicBezTo>
                  <a:lnTo>
                    <a:pt x="73657" y="17944"/>
                  </a:lnTo>
                  <a:cubicBezTo>
                    <a:pt x="67454" y="15743"/>
                    <a:pt x="65854" y="15343"/>
                    <a:pt x="61852" y="15343"/>
                  </a:cubicBezTo>
                  <a:cubicBezTo>
                    <a:pt x="50247" y="15343"/>
                    <a:pt x="44844" y="23346"/>
                    <a:pt x="44844" y="31150"/>
                  </a:cubicBezTo>
                  <a:cubicBezTo>
                    <a:pt x="44844" y="50959"/>
                    <a:pt x="76458" y="58162"/>
                    <a:pt x="77459" y="58162"/>
                  </a:cubicBezTo>
                  <a:cubicBezTo>
                    <a:pt x="79460" y="58162"/>
                    <a:pt x="79460" y="56161"/>
                    <a:pt x="79460" y="55160"/>
                  </a:cubicBezTo>
                  <a:cubicBezTo>
                    <a:pt x="79460" y="52359"/>
                    <a:pt x="79059" y="52159"/>
                    <a:pt x="76258" y="51359"/>
                  </a:cubicBezTo>
                  <a:cubicBezTo>
                    <a:pt x="69255" y="49358"/>
                    <a:pt x="49446" y="43955"/>
                    <a:pt x="49446" y="31550"/>
                  </a:cubicBezTo>
                  <a:cubicBezTo>
                    <a:pt x="49446" y="29349"/>
                    <a:pt x="50647" y="26948"/>
                    <a:pt x="55449" y="26948"/>
                  </a:cubicBezTo>
                  <a:cubicBezTo>
                    <a:pt x="60451" y="26948"/>
                    <a:pt x="66654" y="29349"/>
                    <a:pt x="70656" y="30750"/>
                  </a:cubicBezTo>
                  <a:lnTo>
                    <a:pt x="88263" y="37152"/>
                  </a:lnTo>
                  <a:lnTo>
                    <a:pt x="109073" y="44956"/>
                  </a:lnTo>
                  <a:cubicBezTo>
                    <a:pt x="117076" y="47957"/>
                    <a:pt x="119477" y="48758"/>
                    <a:pt x="123679" y="48758"/>
                  </a:cubicBezTo>
                  <a:cubicBezTo>
                    <a:pt x="131883" y="48758"/>
                    <a:pt x="140687" y="43555"/>
                    <a:pt x="140687" y="32751"/>
                  </a:cubicBezTo>
                  <a:cubicBezTo>
                    <a:pt x="140687" y="12742"/>
                    <a:pt x="108873" y="5739"/>
                    <a:pt x="108072" y="5739"/>
                  </a:cubicBezTo>
                  <a:close/>
                  <a:moveTo>
                    <a:pt x="9229" y="136"/>
                  </a:moveTo>
                  <a:cubicBezTo>
                    <a:pt x="4827" y="136"/>
                    <a:pt x="25" y="3338"/>
                    <a:pt x="25" y="9540"/>
                  </a:cubicBezTo>
                  <a:cubicBezTo>
                    <a:pt x="25" y="16343"/>
                    <a:pt x="6628" y="23146"/>
                    <a:pt x="13431" y="23146"/>
                  </a:cubicBezTo>
                  <a:cubicBezTo>
                    <a:pt x="18033" y="23146"/>
                    <a:pt x="22435" y="19745"/>
                    <a:pt x="22435" y="13742"/>
                  </a:cubicBezTo>
                  <a:cubicBezTo>
                    <a:pt x="22435" y="6939"/>
                    <a:pt x="16032" y="136"/>
                    <a:pt x="9229" y="13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1" name="Vrije vorm 530">
              <a:extLst>
                <a:ext uri="{FF2B5EF4-FFF2-40B4-BE49-F238E27FC236}">
                  <a16:creationId xmlns:a16="http://schemas.microsoft.com/office/drawing/2014/main" id="{F0D822BC-16E8-F4ED-5667-945987706FBE}"/>
                </a:ext>
              </a:extLst>
            </p:cNvPr>
            <p:cNvSpPr/>
            <p:nvPr/>
          </p:nvSpPr>
          <p:spPr>
            <a:xfrm>
              <a:off x="817418" y="4765383"/>
              <a:ext cx="109231" cy="76916"/>
            </a:xfrm>
            <a:custGeom>
              <a:avLst/>
              <a:gdLst>
                <a:gd name="connsiteX0" fmla="*/ 63252 w 95842"/>
                <a:gd name="connsiteY0" fmla="*/ 6534 h 98243"/>
                <a:gd name="connsiteX1" fmla="*/ 61051 w 95842"/>
                <a:gd name="connsiteY1" fmla="*/ 9735 h 98243"/>
                <a:gd name="connsiteX2" fmla="*/ 64653 w 95842"/>
                <a:gd name="connsiteY2" fmla="*/ 13537 h 98243"/>
                <a:gd name="connsiteX3" fmla="*/ 91065 w 95842"/>
                <a:gd name="connsiteY3" fmla="*/ 38548 h 98243"/>
                <a:gd name="connsiteX4" fmla="*/ 77659 w 95842"/>
                <a:gd name="connsiteY4" fmla="*/ 48552 h 98243"/>
                <a:gd name="connsiteX5" fmla="*/ 56249 w 95842"/>
                <a:gd name="connsiteY5" fmla="*/ 44551 h 98243"/>
                <a:gd name="connsiteX6" fmla="*/ 27237 w 95842"/>
                <a:gd name="connsiteY6" fmla="*/ 37348 h 98243"/>
                <a:gd name="connsiteX7" fmla="*/ 4627 w 95842"/>
                <a:gd name="connsiteY7" fmla="*/ 18739 h 98243"/>
                <a:gd name="connsiteX8" fmla="*/ 7628 w 95842"/>
                <a:gd name="connsiteY8" fmla="*/ 9335 h 98243"/>
                <a:gd name="connsiteX9" fmla="*/ 17832 w 95842"/>
                <a:gd name="connsiteY9" fmla="*/ 17939 h 98243"/>
                <a:gd name="connsiteX10" fmla="*/ 24635 w 95842"/>
                <a:gd name="connsiteY10" fmla="*/ 10536 h 98243"/>
                <a:gd name="connsiteX11" fmla="*/ 13431 w 95842"/>
                <a:gd name="connsiteY11" fmla="*/ 131 h 98243"/>
                <a:gd name="connsiteX12" fmla="*/ 25 w 95842"/>
                <a:gd name="connsiteY12" fmla="*/ 18539 h 98243"/>
                <a:gd name="connsiteX13" fmla="*/ 14431 w 95842"/>
                <a:gd name="connsiteY13" fmla="*/ 39148 h 98243"/>
                <a:gd name="connsiteX14" fmla="*/ 25 w 95842"/>
                <a:gd name="connsiteY14" fmla="*/ 59557 h 98243"/>
                <a:gd name="connsiteX15" fmla="*/ 32639 w 95842"/>
                <a:gd name="connsiteY15" fmla="*/ 91972 h 98243"/>
                <a:gd name="connsiteX16" fmla="*/ 34640 w 95842"/>
                <a:gd name="connsiteY16" fmla="*/ 88970 h 98243"/>
                <a:gd name="connsiteX17" fmla="*/ 31038 w 95842"/>
                <a:gd name="connsiteY17" fmla="*/ 85169 h 98243"/>
                <a:gd name="connsiteX18" fmla="*/ 4627 w 95842"/>
                <a:gd name="connsiteY18" fmla="*/ 59957 h 98243"/>
                <a:gd name="connsiteX19" fmla="*/ 18033 w 95842"/>
                <a:gd name="connsiteY19" fmla="*/ 49753 h 98243"/>
                <a:gd name="connsiteX20" fmla="*/ 41243 w 95842"/>
                <a:gd name="connsiteY20" fmla="*/ 54155 h 98243"/>
                <a:gd name="connsiteX21" fmla="*/ 60451 w 95842"/>
                <a:gd name="connsiteY21" fmla="*/ 59157 h 98243"/>
                <a:gd name="connsiteX22" fmla="*/ 91065 w 95842"/>
                <a:gd name="connsiteY22" fmla="*/ 79566 h 98243"/>
                <a:gd name="connsiteX23" fmla="*/ 88263 w 95842"/>
                <a:gd name="connsiteY23" fmla="*/ 88970 h 98243"/>
                <a:gd name="connsiteX24" fmla="*/ 78059 w 95842"/>
                <a:gd name="connsiteY24" fmla="*/ 80567 h 98243"/>
                <a:gd name="connsiteX25" fmla="*/ 71256 w 95842"/>
                <a:gd name="connsiteY25" fmla="*/ 87770 h 98243"/>
                <a:gd name="connsiteX26" fmla="*/ 82661 w 95842"/>
                <a:gd name="connsiteY26" fmla="*/ 98374 h 98243"/>
                <a:gd name="connsiteX27" fmla="*/ 95867 w 95842"/>
                <a:gd name="connsiteY27" fmla="*/ 79766 h 98243"/>
                <a:gd name="connsiteX28" fmla="*/ 81460 w 95842"/>
                <a:gd name="connsiteY28" fmla="*/ 59157 h 98243"/>
                <a:gd name="connsiteX29" fmla="*/ 95867 w 95842"/>
                <a:gd name="connsiteY29" fmla="*/ 38948 h 98243"/>
                <a:gd name="connsiteX30" fmla="*/ 63252 w 95842"/>
                <a:gd name="connsiteY30" fmla="*/ 6534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842" h="98243">
                  <a:moveTo>
                    <a:pt x="63252" y="6534"/>
                  </a:moveTo>
                  <a:cubicBezTo>
                    <a:pt x="61051" y="6534"/>
                    <a:pt x="61051" y="8135"/>
                    <a:pt x="61051" y="9735"/>
                  </a:cubicBezTo>
                  <a:cubicBezTo>
                    <a:pt x="61051" y="12136"/>
                    <a:pt x="61252" y="12337"/>
                    <a:pt x="64653" y="13537"/>
                  </a:cubicBezTo>
                  <a:cubicBezTo>
                    <a:pt x="82861" y="19140"/>
                    <a:pt x="91065" y="29744"/>
                    <a:pt x="91065" y="38548"/>
                  </a:cubicBezTo>
                  <a:cubicBezTo>
                    <a:pt x="91065" y="42750"/>
                    <a:pt x="88664" y="48552"/>
                    <a:pt x="77659" y="48552"/>
                  </a:cubicBezTo>
                  <a:cubicBezTo>
                    <a:pt x="72457" y="48552"/>
                    <a:pt x="63453" y="46151"/>
                    <a:pt x="56249" y="44551"/>
                  </a:cubicBezTo>
                  <a:lnTo>
                    <a:pt x="27237" y="37348"/>
                  </a:lnTo>
                  <a:cubicBezTo>
                    <a:pt x="16432" y="34346"/>
                    <a:pt x="4627" y="28744"/>
                    <a:pt x="4627" y="18739"/>
                  </a:cubicBezTo>
                  <a:cubicBezTo>
                    <a:pt x="4627" y="18139"/>
                    <a:pt x="4627" y="12737"/>
                    <a:pt x="7628" y="9335"/>
                  </a:cubicBezTo>
                  <a:cubicBezTo>
                    <a:pt x="9829" y="17939"/>
                    <a:pt x="17832" y="17939"/>
                    <a:pt x="17832" y="17939"/>
                  </a:cubicBezTo>
                  <a:cubicBezTo>
                    <a:pt x="20634" y="17939"/>
                    <a:pt x="24635" y="15938"/>
                    <a:pt x="24635" y="10536"/>
                  </a:cubicBezTo>
                  <a:cubicBezTo>
                    <a:pt x="24635" y="6734"/>
                    <a:pt x="21634" y="131"/>
                    <a:pt x="13431" y="131"/>
                  </a:cubicBezTo>
                  <a:cubicBezTo>
                    <a:pt x="2626" y="131"/>
                    <a:pt x="25" y="12337"/>
                    <a:pt x="25" y="18539"/>
                  </a:cubicBezTo>
                  <a:cubicBezTo>
                    <a:pt x="25" y="30144"/>
                    <a:pt x="10429" y="37147"/>
                    <a:pt x="14431" y="39148"/>
                  </a:cubicBezTo>
                  <a:cubicBezTo>
                    <a:pt x="1825" y="43950"/>
                    <a:pt x="25" y="54155"/>
                    <a:pt x="25" y="59557"/>
                  </a:cubicBezTo>
                  <a:cubicBezTo>
                    <a:pt x="25" y="80567"/>
                    <a:pt x="27837" y="91972"/>
                    <a:pt x="32639" y="91972"/>
                  </a:cubicBezTo>
                  <a:cubicBezTo>
                    <a:pt x="34640" y="91972"/>
                    <a:pt x="34640" y="89971"/>
                    <a:pt x="34640" y="88970"/>
                  </a:cubicBezTo>
                  <a:cubicBezTo>
                    <a:pt x="34640" y="86169"/>
                    <a:pt x="34440" y="86169"/>
                    <a:pt x="31038" y="85169"/>
                  </a:cubicBezTo>
                  <a:cubicBezTo>
                    <a:pt x="13030" y="79366"/>
                    <a:pt x="4627" y="68361"/>
                    <a:pt x="4627" y="59957"/>
                  </a:cubicBezTo>
                  <a:cubicBezTo>
                    <a:pt x="4627" y="53755"/>
                    <a:pt x="9629" y="49753"/>
                    <a:pt x="18033" y="49753"/>
                  </a:cubicBezTo>
                  <a:cubicBezTo>
                    <a:pt x="23035" y="49753"/>
                    <a:pt x="33439" y="52354"/>
                    <a:pt x="41243" y="54155"/>
                  </a:cubicBezTo>
                  <a:lnTo>
                    <a:pt x="60451" y="59157"/>
                  </a:lnTo>
                  <a:cubicBezTo>
                    <a:pt x="74257" y="62559"/>
                    <a:pt x="91065" y="66961"/>
                    <a:pt x="91065" y="79566"/>
                  </a:cubicBezTo>
                  <a:cubicBezTo>
                    <a:pt x="91065" y="80166"/>
                    <a:pt x="91065" y="85369"/>
                    <a:pt x="88263" y="88970"/>
                  </a:cubicBezTo>
                  <a:cubicBezTo>
                    <a:pt x="86463" y="82567"/>
                    <a:pt x="81260" y="80567"/>
                    <a:pt x="78059" y="80567"/>
                  </a:cubicBezTo>
                  <a:cubicBezTo>
                    <a:pt x="72457" y="80567"/>
                    <a:pt x="71256" y="85169"/>
                    <a:pt x="71256" y="87770"/>
                  </a:cubicBezTo>
                  <a:cubicBezTo>
                    <a:pt x="71256" y="93172"/>
                    <a:pt x="75658" y="98374"/>
                    <a:pt x="82661" y="98374"/>
                  </a:cubicBezTo>
                  <a:cubicBezTo>
                    <a:pt x="90865" y="98374"/>
                    <a:pt x="95867" y="89570"/>
                    <a:pt x="95867" y="79766"/>
                  </a:cubicBezTo>
                  <a:cubicBezTo>
                    <a:pt x="95867" y="69562"/>
                    <a:pt x="87663" y="62759"/>
                    <a:pt x="81460" y="59157"/>
                  </a:cubicBezTo>
                  <a:cubicBezTo>
                    <a:pt x="93466" y="54755"/>
                    <a:pt x="95867" y="44551"/>
                    <a:pt x="95867" y="38948"/>
                  </a:cubicBezTo>
                  <a:cubicBezTo>
                    <a:pt x="95867" y="17339"/>
                    <a:pt x="67454" y="6534"/>
                    <a:pt x="63252" y="6534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2" name="Vrije vorm 531">
              <a:extLst>
                <a:ext uri="{FF2B5EF4-FFF2-40B4-BE49-F238E27FC236}">
                  <a16:creationId xmlns:a16="http://schemas.microsoft.com/office/drawing/2014/main" id="{2FD8CEDB-4F44-DC97-4283-2EACC51F725B}"/>
                </a:ext>
              </a:extLst>
            </p:cNvPr>
            <p:cNvSpPr/>
            <p:nvPr/>
          </p:nvSpPr>
          <p:spPr>
            <a:xfrm>
              <a:off x="817418" y="4696929"/>
              <a:ext cx="109231" cy="58587"/>
            </a:xfrm>
            <a:custGeom>
              <a:avLst/>
              <a:gdLst>
                <a:gd name="connsiteX0" fmla="*/ 71456 w 95842"/>
                <a:gd name="connsiteY0" fmla="*/ 123 h 74832"/>
                <a:gd name="connsiteX1" fmla="*/ 68055 w 95842"/>
                <a:gd name="connsiteY1" fmla="*/ 3525 h 74832"/>
                <a:gd name="connsiteX2" fmla="*/ 70456 w 95842"/>
                <a:gd name="connsiteY2" fmla="*/ 6126 h 74832"/>
                <a:gd name="connsiteX3" fmla="*/ 91065 w 95842"/>
                <a:gd name="connsiteY3" fmla="*/ 44143 h 74832"/>
                <a:gd name="connsiteX4" fmla="*/ 67854 w 95842"/>
                <a:gd name="connsiteY4" fmla="*/ 60350 h 74832"/>
                <a:gd name="connsiteX5" fmla="*/ 44644 w 95842"/>
                <a:gd name="connsiteY5" fmla="*/ 56748 h 74832"/>
                <a:gd name="connsiteX6" fmla="*/ 44644 w 95842"/>
                <a:gd name="connsiteY6" fmla="*/ 48545 h 74832"/>
                <a:gd name="connsiteX7" fmla="*/ 40042 w 95842"/>
                <a:gd name="connsiteY7" fmla="*/ 17731 h 74832"/>
                <a:gd name="connsiteX8" fmla="*/ 18033 w 95842"/>
                <a:gd name="connsiteY8" fmla="*/ 1124 h 74832"/>
                <a:gd name="connsiteX9" fmla="*/ 25 w 95842"/>
                <a:gd name="connsiteY9" fmla="*/ 22533 h 74832"/>
                <a:gd name="connsiteX10" fmla="*/ 58851 w 95842"/>
                <a:gd name="connsiteY10" fmla="*/ 74956 h 74832"/>
                <a:gd name="connsiteX11" fmla="*/ 95867 w 95842"/>
                <a:gd name="connsiteY11" fmla="*/ 44743 h 74832"/>
                <a:gd name="connsiteX12" fmla="*/ 71456 w 95842"/>
                <a:gd name="connsiteY12" fmla="*/ 123 h 74832"/>
                <a:gd name="connsiteX13" fmla="*/ 17632 w 95842"/>
                <a:gd name="connsiteY13" fmla="*/ 9127 h 74832"/>
                <a:gd name="connsiteX14" fmla="*/ 40042 w 95842"/>
                <a:gd name="connsiteY14" fmla="*/ 50946 h 74832"/>
                <a:gd name="connsiteX15" fmla="*/ 40042 w 95842"/>
                <a:gd name="connsiteY15" fmla="*/ 55348 h 74832"/>
                <a:gd name="connsiteX16" fmla="*/ 4627 w 95842"/>
                <a:gd name="connsiteY16" fmla="*/ 22533 h 74832"/>
                <a:gd name="connsiteX17" fmla="*/ 17632 w 95842"/>
                <a:gd name="connsiteY17" fmla="*/ 9127 h 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842" h="74832">
                  <a:moveTo>
                    <a:pt x="71456" y="123"/>
                  </a:moveTo>
                  <a:cubicBezTo>
                    <a:pt x="70456" y="123"/>
                    <a:pt x="68055" y="1724"/>
                    <a:pt x="68055" y="3525"/>
                  </a:cubicBezTo>
                  <a:cubicBezTo>
                    <a:pt x="68055" y="4325"/>
                    <a:pt x="68255" y="4525"/>
                    <a:pt x="70456" y="6126"/>
                  </a:cubicBezTo>
                  <a:cubicBezTo>
                    <a:pt x="90264" y="21933"/>
                    <a:pt x="91065" y="40741"/>
                    <a:pt x="91065" y="44143"/>
                  </a:cubicBezTo>
                  <a:cubicBezTo>
                    <a:pt x="91065" y="57949"/>
                    <a:pt x="76058" y="60350"/>
                    <a:pt x="67854" y="60350"/>
                  </a:cubicBezTo>
                  <a:cubicBezTo>
                    <a:pt x="59851" y="60350"/>
                    <a:pt x="50447" y="58149"/>
                    <a:pt x="44644" y="56748"/>
                  </a:cubicBezTo>
                  <a:lnTo>
                    <a:pt x="44644" y="48545"/>
                  </a:lnTo>
                  <a:cubicBezTo>
                    <a:pt x="44644" y="42142"/>
                    <a:pt x="44044" y="27936"/>
                    <a:pt x="40042" y="17731"/>
                  </a:cubicBezTo>
                  <a:cubicBezTo>
                    <a:pt x="33239" y="1124"/>
                    <a:pt x="19433" y="1124"/>
                    <a:pt x="18033" y="1124"/>
                  </a:cubicBezTo>
                  <a:cubicBezTo>
                    <a:pt x="8228" y="1124"/>
                    <a:pt x="25" y="8927"/>
                    <a:pt x="25" y="22533"/>
                  </a:cubicBezTo>
                  <a:cubicBezTo>
                    <a:pt x="25" y="44743"/>
                    <a:pt x="21434" y="74956"/>
                    <a:pt x="58851" y="74956"/>
                  </a:cubicBezTo>
                  <a:cubicBezTo>
                    <a:pt x="77859" y="74956"/>
                    <a:pt x="95867" y="64752"/>
                    <a:pt x="95867" y="44743"/>
                  </a:cubicBezTo>
                  <a:cubicBezTo>
                    <a:pt x="95867" y="17531"/>
                    <a:pt x="74657" y="123"/>
                    <a:pt x="71456" y="123"/>
                  </a:cubicBezTo>
                  <a:close/>
                  <a:moveTo>
                    <a:pt x="17632" y="9127"/>
                  </a:moveTo>
                  <a:cubicBezTo>
                    <a:pt x="40042" y="9127"/>
                    <a:pt x="40042" y="43943"/>
                    <a:pt x="40042" y="50946"/>
                  </a:cubicBezTo>
                  <a:lnTo>
                    <a:pt x="40042" y="55348"/>
                  </a:lnTo>
                  <a:cubicBezTo>
                    <a:pt x="5427" y="46344"/>
                    <a:pt x="4627" y="24534"/>
                    <a:pt x="4627" y="22533"/>
                  </a:cubicBezTo>
                  <a:cubicBezTo>
                    <a:pt x="4627" y="13930"/>
                    <a:pt x="10429" y="9127"/>
                    <a:pt x="17632" y="912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3" name="Vrije vorm 532">
              <a:extLst>
                <a:ext uri="{FF2B5EF4-FFF2-40B4-BE49-F238E27FC236}">
                  <a16:creationId xmlns:a16="http://schemas.microsoft.com/office/drawing/2014/main" id="{B6761272-4765-EFB9-8DEF-2AF5A49B08E2}"/>
                </a:ext>
              </a:extLst>
            </p:cNvPr>
            <p:cNvSpPr/>
            <p:nvPr/>
          </p:nvSpPr>
          <p:spPr>
            <a:xfrm>
              <a:off x="756759" y="4647621"/>
              <a:ext cx="169888" cy="35089"/>
            </a:xfrm>
            <a:custGeom>
              <a:avLst/>
              <a:gdLst>
                <a:gd name="connsiteX0" fmla="*/ 116476 w 149065"/>
                <a:gd name="connsiteY0" fmla="*/ 5518 h 44819"/>
                <a:gd name="connsiteX1" fmla="*/ 114275 w 149065"/>
                <a:gd name="connsiteY1" fmla="*/ 8720 h 44819"/>
                <a:gd name="connsiteX2" fmla="*/ 115475 w 149065"/>
                <a:gd name="connsiteY2" fmla="*/ 11721 h 44819"/>
                <a:gd name="connsiteX3" fmla="*/ 120678 w 149065"/>
                <a:gd name="connsiteY3" fmla="*/ 13122 h 44819"/>
                <a:gd name="connsiteX4" fmla="*/ 144288 w 149065"/>
                <a:gd name="connsiteY4" fmla="*/ 26728 h 44819"/>
                <a:gd name="connsiteX5" fmla="*/ 135684 w 149065"/>
                <a:gd name="connsiteY5" fmla="*/ 32130 h 44819"/>
                <a:gd name="connsiteX6" fmla="*/ 126080 w 149065"/>
                <a:gd name="connsiteY6" fmla="*/ 30929 h 44819"/>
                <a:gd name="connsiteX7" fmla="*/ 5427 w 149065"/>
                <a:gd name="connsiteY7" fmla="*/ 716 h 44819"/>
                <a:gd name="connsiteX8" fmla="*/ 2626 w 149065"/>
                <a:gd name="connsiteY8" fmla="*/ 116 h 44819"/>
                <a:gd name="connsiteX9" fmla="*/ 25 w 149065"/>
                <a:gd name="connsiteY9" fmla="*/ 3117 h 44819"/>
                <a:gd name="connsiteX10" fmla="*/ 425 w 149065"/>
                <a:gd name="connsiteY10" fmla="*/ 6519 h 44819"/>
                <a:gd name="connsiteX11" fmla="*/ 2226 w 149065"/>
                <a:gd name="connsiteY11" fmla="*/ 27328 h 44819"/>
                <a:gd name="connsiteX12" fmla="*/ 6628 w 149065"/>
                <a:gd name="connsiteY12" fmla="*/ 32130 h 44819"/>
                <a:gd name="connsiteX13" fmla="*/ 8829 w 149065"/>
                <a:gd name="connsiteY13" fmla="*/ 27128 h 44819"/>
                <a:gd name="connsiteX14" fmla="*/ 12430 w 149065"/>
                <a:gd name="connsiteY14" fmla="*/ 16523 h 44819"/>
                <a:gd name="connsiteX15" fmla="*/ 16032 w 149065"/>
                <a:gd name="connsiteY15" fmla="*/ 17123 h 44819"/>
                <a:gd name="connsiteX16" fmla="*/ 121678 w 149065"/>
                <a:gd name="connsiteY16" fmla="*/ 43535 h 44819"/>
                <a:gd name="connsiteX17" fmla="*/ 130082 w 149065"/>
                <a:gd name="connsiteY17" fmla="*/ 44936 h 44819"/>
                <a:gd name="connsiteX18" fmla="*/ 149090 w 149065"/>
                <a:gd name="connsiteY18" fmla="*/ 27128 h 44819"/>
                <a:gd name="connsiteX19" fmla="*/ 138085 w 149065"/>
                <a:gd name="connsiteY19" fmla="*/ 12121 h 44819"/>
                <a:gd name="connsiteX20" fmla="*/ 116476 w 149065"/>
                <a:gd name="connsiteY20" fmla="*/ 5518 h 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065" h="44819">
                  <a:moveTo>
                    <a:pt x="116476" y="5518"/>
                  </a:moveTo>
                  <a:cubicBezTo>
                    <a:pt x="114275" y="5518"/>
                    <a:pt x="114275" y="7319"/>
                    <a:pt x="114275" y="8720"/>
                  </a:cubicBezTo>
                  <a:cubicBezTo>
                    <a:pt x="114275" y="9720"/>
                    <a:pt x="114275" y="11121"/>
                    <a:pt x="115475" y="11721"/>
                  </a:cubicBezTo>
                  <a:lnTo>
                    <a:pt x="120678" y="13122"/>
                  </a:lnTo>
                  <a:cubicBezTo>
                    <a:pt x="135484" y="16723"/>
                    <a:pt x="144288" y="20725"/>
                    <a:pt x="144288" y="26728"/>
                  </a:cubicBezTo>
                  <a:cubicBezTo>
                    <a:pt x="144288" y="32130"/>
                    <a:pt x="138686" y="32130"/>
                    <a:pt x="135684" y="32130"/>
                  </a:cubicBezTo>
                  <a:cubicBezTo>
                    <a:pt x="134284" y="32130"/>
                    <a:pt x="131082" y="32130"/>
                    <a:pt x="126080" y="30929"/>
                  </a:cubicBezTo>
                  <a:lnTo>
                    <a:pt x="5427" y="716"/>
                  </a:lnTo>
                  <a:cubicBezTo>
                    <a:pt x="4627" y="516"/>
                    <a:pt x="2626" y="116"/>
                    <a:pt x="2626" y="116"/>
                  </a:cubicBezTo>
                  <a:cubicBezTo>
                    <a:pt x="625" y="116"/>
                    <a:pt x="25" y="1316"/>
                    <a:pt x="25" y="3117"/>
                  </a:cubicBezTo>
                  <a:cubicBezTo>
                    <a:pt x="25" y="3717"/>
                    <a:pt x="225" y="5718"/>
                    <a:pt x="425" y="6519"/>
                  </a:cubicBezTo>
                  <a:lnTo>
                    <a:pt x="2226" y="27328"/>
                  </a:lnTo>
                  <a:cubicBezTo>
                    <a:pt x="2426" y="29929"/>
                    <a:pt x="2626" y="32130"/>
                    <a:pt x="6628" y="32130"/>
                  </a:cubicBezTo>
                  <a:cubicBezTo>
                    <a:pt x="8829" y="32130"/>
                    <a:pt x="8829" y="30129"/>
                    <a:pt x="8829" y="27128"/>
                  </a:cubicBezTo>
                  <a:cubicBezTo>
                    <a:pt x="8829" y="16923"/>
                    <a:pt x="10429" y="16523"/>
                    <a:pt x="12430" y="16523"/>
                  </a:cubicBezTo>
                  <a:cubicBezTo>
                    <a:pt x="13230" y="16523"/>
                    <a:pt x="16032" y="17123"/>
                    <a:pt x="16032" y="17123"/>
                  </a:cubicBezTo>
                  <a:lnTo>
                    <a:pt x="121678" y="43535"/>
                  </a:lnTo>
                  <a:cubicBezTo>
                    <a:pt x="122679" y="43735"/>
                    <a:pt x="126880" y="44936"/>
                    <a:pt x="130082" y="44936"/>
                  </a:cubicBezTo>
                  <a:cubicBezTo>
                    <a:pt x="141287" y="44936"/>
                    <a:pt x="149090" y="37332"/>
                    <a:pt x="149090" y="27128"/>
                  </a:cubicBezTo>
                  <a:cubicBezTo>
                    <a:pt x="149090" y="19124"/>
                    <a:pt x="143288" y="14922"/>
                    <a:pt x="138085" y="12121"/>
                  </a:cubicBezTo>
                  <a:cubicBezTo>
                    <a:pt x="130682" y="8520"/>
                    <a:pt x="117076" y="5518"/>
                    <a:pt x="116476" y="5518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4" name="Vrije vorm 533">
              <a:extLst>
                <a:ext uri="{FF2B5EF4-FFF2-40B4-BE49-F238E27FC236}">
                  <a16:creationId xmlns:a16="http://schemas.microsoft.com/office/drawing/2014/main" id="{475F613E-564E-27C5-5DD5-54231FF13BD1}"/>
                </a:ext>
              </a:extLst>
            </p:cNvPr>
            <p:cNvSpPr/>
            <p:nvPr/>
          </p:nvSpPr>
          <p:spPr>
            <a:xfrm>
              <a:off x="743761" y="4608249"/>
              <a:ext cx="239896" cy="38223"/>
            </a:xfrm>
            <a:custGeom>
              <a:avLst/>
              <a:gdLst>
                <a:gd name="connsiteX0" fmla="*/ 114075 w 210492"/>
                <a:gd name="connsiteY0" fmla="*/ 112 h 48821"/>
                <a:gd name="connsiteX1" fmla="*/ 96467 w 210492"/>
                <a:gd name="connsiteY1" fmla="*/ 112 h 48821"/>
                <a:gd name="connsiteX2" fmla="*/ 425 w 210492"/>
                <a:gd name="connsiteY2" fmla="*/ 45532 h 48821"/>
                <a:gd name="connsiteX3" fmla="*/ 25 w 210492"/>
                <a:gd name="connsiteY3" fmla="*/ 46732 h 48821"/>
                <a:gd name="connsiteX4" fmla="*/ 2226 w 210492"/>
                <a:gd name="connsiteY4" fmla="*/ 48933 h 48821"/>
                <a:gd name="connsiteX5" fmla="*/ 3826 w 210492"/>
                <a:gd name="connsiteY5" fmla="*/ 48133 h 48821"/>
                <a:gd name="connsiteX6" fmla="*/ 96467 w 210492"/>
                <a:gd name="connsiteY6" fmla="*/ 11517 h 48821"/>
                <a:gd name="connsiteX7" fmla="*/ 114075 w 210492"/>
                <a:gd name="connsiteY7" fmla="*/ 11517 h 48821"/>
                <a:gd name="connsiteX8" fmla="*/ 206716 w 210492"/>
                <a:gd name="connsiteY8" fmla="*/ 48133 h 48821"/>
                <a:gd name="connsiteX9" fmla="*/ 208316 w 210492"/>
                <a:gd name="connsiteY9" fmla="*/ 48933 h 48821"/>
                <a:gd name="connsiteX10" fmla="*/ 210517 w 210492"/>
                <a:gd name="connsiteY10" fmla="*/ 46732 h 48821"/>
                <a:gd name="connsiteX11" fmla="*/ 210117 w 210492"/>
                <a:gd name="connsiteY11" fmla="*/ 45532 h 48821"/>
                <a:gd name="connsiteX12" fmla="*/ 114075 w 210492"/>
                <a:gd name="connsiteY12" fmla="*/ 112 h 4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492" h="48821">
                  <a:moveTo>
                    <a:pt x="114075" y="112"/>
                  </a:moveTo>
                  <a:lnTo>
                    <a:pt x="96467" y="112"/>
                  </a:lnTo>
                  <a:cubicBezTo>
                    <a:pt x="60251" y="112"/>
                    <a:pt x="18033" y="22321"/>
                    <a:pt x="425" y="45532"/>
                  </a:cubicBezTo>
                  <a:cubicBezTo>
                    <a:pt x="225" y="45932"/>
                    <a:pt x="25" y="46332"/>
                    <a:pt x="25" y="46732"/>
                  </a:cubicBezTo>
                  <a:cubicBezTo>
                    <a:pt x="25" y="47933"/>
                    <a:pt x="1025" y="48933"/>
                    <a:pt x="2226" y="48933"/>
                  </a:cubicBezTo>
                  <a:cubicBezTo>
                    <a:pt x="2826" y="48933"/>
                    <a:pt x="3426" y="48533"/>
                    <a:pt x="3826" y="48133"/>
                  </a:cubicBezTo>
                  <a:cubicBezTo>
                    <a:pt x="20234" y="26123"/>
                    <a:pt x="62652" y="11517"/>
                    <a:pt x="96467" y="11517"/>
                  </a:cubicBezTo>
                  <a:lnTo>
                    <a:pt x="114075" y="11517"/>
                  </a:lnTo>
                  <a:cubicBezTo>
                    <a:pt x="147890" y="11517"/>
                    <a:pt x="190308" y="26123"/>
                    <a:pt x="206716" y="48133"/>
                  </a:cubicBezTo>
                  <a:cubicBezTo>
                    <a:pt x="207116" y="48533"/>
                    <a:pt x="207716" y="48933"/>
                    <a:pt x="208316" y="48933"/>
                  </a:cubicBezTo>
                  <a:cubicBezTo>
                    <a:pt x="209517" y="48933"/>
                    <a:pt x="210517" y="47933"/>
                    <a:pt x="210517" y="46732"/>
                  </a:cubicBezTo>
                  <a:cubicBezTo>
                    <a:pt x="210517" y="46332"/>
                    <a:pt x="210317" y="45932"/>
                    <a:pt x="210117" y="45532"/>
                  </a:cubicBezTo>
                  <a:cubicBezTo>
                    <a:pt x="192509" y="22321"/>
                    <a:pt x="150291" y="112"/>
                    <a:pt x="114075" y="112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5" name="Vrije vorm 534">
              <a:extLst>
                <a:ext uri="{FF2B5EF4-FFF2-40B4-BE49-F238E27FC236}">
                  <a16:creationId xmlns:a16="http://schemas.microsoft.com/office/drawing/2014/main" id="{5BFB6B7F-AEF3-4B2D-D870-B6931A847A7D}"/>
                </a:ext>
              </a:extLst>
            </p:cNvPr>
            <p:cNvSpPr/>
            <p:nvPr/>
          </p:nvSpPr>
          <p:spPr>
            <a:xfrm>
              <a:off x="1240637" y="6028718"/>
              <a:ext cx="81182" cy="87255"/>
            </a:xfrm>
            <a:custGeom>
              <a:avLst/>
              <a:gdLst>
                <a:gd name="connsiteX0" fmla="*/ 71277 w 71231"/>
                <a:gd name="connsiteY0" fmla="*/ 56882 h 111449"/>
                <a:gd name="connsiteX1" fmla="*/ 35661 w 71231"/>
                <a:gd name="connsiteY1" fmla="*/ 111706 h 111449"/>
                <a:gd name="connsiteX2" fmla="*/ 46 w 71231"/>
                <a:gd name="connsiteY2" fmla="*/ 56082 h 111449"/>
                <a:gd name="connsiteX3" fmla="*/ 35661 w 71231"/>
                <a:gd name="connsiteY3" fmla="*/ 257 h 111449"/>
                <a:gd name="connsiteX4" fmla="*/ 71277 w 71231"/>
                <a:gd name="connsiteY4" fmla="*/ 56882 h 111449"/>
                <a:gd name="connsiteX5" fmla="*/ 57471 w 71231"/>
                <a:gd name="connsiteY5" fmla="*/ 55682 h 111449"/>
                <a:gd name="connsiteX6" fmla="*/ 35661 w 71231"/>
                <a:gd name="connsiteY6" fmla="*/ 12262 h 111449"/>
                <a:gd name="connsiteX7" fmla="*/ 13852 w 71231"/>
                <a:gd name="connsiteY7" fmla="*/ 56082 h 111449"/>
                <a:gd name="connsiteX8" fmla="*/ 35461 w 71231"/>
                <a:gd name="connsiteY8" fmla="*/ 100301 h 111449"/>
                <a:gd name="connsiteX9" fmla="*/ 57471 w 71231"/>
                <a:gd name="connsiteY9" fmla="*/ 55682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882"/>
                  </a:moveTo>
                  <a:cubicBezTo>
                    <a:pt x="71277" y="92698"/>
                    <a:pt x="58672" y="111706"/>
                    <a:pt x="35661" y="111706"/>
                  </a:cubicBezTo>
                  <a:cubicBezTo>
                    <a:pt x="12251" y="111706"/>
                    <a:pt x="46" y="92698"/>
                    <a:pt x="46" y="56082"/>
                  </a:cubicBezTo>
                  <a:cubicBezTo>
                    <a:pt x="46" y="19466"/>
                    <a:pt x="12251" y="257"/>
                    <a:pt x="35661" y="257"/>
                  </a:cubicBezTo>
                  <a:cubicBezTo>
                    <a:pt x="59272" y="257"/>
                    <a:pt x="71277" y="19065"/>
                    <a:pt x="71277" y="56882"/>
                  </a:cubicBezTo>
                  <a:close/>
                  <a:moveTo>
                    <a:pt x="57471" y="55682"/>
                  </a:moveTo>
                  <a:cubicBezTo>
                    <a:pt x="57471" y="26469"/>
                    <a:pt x="50268" y="12262"/>
                    <a:pt x="35661" y="12262"/>
                  </a:cubicBezTo>
                  <a:cubicBezTo>
                    <a:pt x="21055" y="12262"/>
                    <a:pt x="13852" y="26269"/>
                    <a:pt x="13852" y="56082"/>
                  </a:cubicBezTo>
                  <a:cubicBezTo>
                    <a:pt x="13852" y="85895"/>
                    <a:pt x="21055" y="100301"/>
                    <a:pt x="35461" y="100301"/>
                  </a:cubicBezTo>
                  <a:cubicBezTo>
                    <a:pt x="50468" y="100301"/>
                    <a:pt x="57471" y="86495"/>
                    <a:pt x="57471" y="55682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6" name="Vrije vorm 535">
              <a:extLst>
                <a:ext uri="{FF2B5EF4-FFF2-40B4-BE49-F238E27FC236}">
                  <a16:creationId xmlns:a16="http://schemas.microsoft.com/office/drawing/2014/main" id="{9A8E8F0F-D8B1-FD31-7D5B-8610D8C2674D}"/>
                </a:ext>
              </a:extLst>
            </p:cNvPr>
            <p:cNvSpPr/>
            <p:nvPr/>
          </p:nvSpPr>
          <p:spPr>
            <a:xfrm>
              <a:off x="1056150" y="5545980"/>
              <a:ext cx="42871" cy="85374"/>
            </a:xfrm>
            <a:custGeom>
              <a:avLst/>
              <a:gdLst>
                <a:gd name="connsiteX0" fmla="*/ 37649 w 37616"/>
                <a:gd name="connsiteY0" fmla="*/ 109257 h 109047"/>
                <a:gd name="connsiteX1" fmla="*/ 24243 w 37616"/>
                <a:gd name="connsiteY1" fmla="*/ 109257 h 109047"/>
                <a:gd name="connsiteX2" fmla="*/ 24243 w 37616"/>
                <a:gd name="connsiteY2" fmla="*/ 31623 h 109047"/>
                <a:gd name="connsiteX3" fmla="*/ 32 w 37616"/>
                <a:gd name="connsiteY3" fmla="*/ 31623 h 109047"/>
                <a:gd name="connsiteX4" fmla="*/ 32 w 37616"/>
                <a:gd name="connsiteY4" fmla="*/ 22019 h 109047"/>
                <a:gd name="connsiteX5" fmla="*/ 28845 w 37616"/>
                <a:gd name="connsiteY5" fmla="*/ 209 h 109047"/>
                <a:gd name="connsiteX6" fmla="*/ 37649 w 37616"/>
                <a:gd name="connsiteY6" fmla="*/ 209 h 109047"/>
                <a:gd name="connsiteX7" fmla="*/ 37649 w 37616"/>
                <a:gd name="connsiteY7" fmla="*/ 109257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16" h="109047">
                  <a:moveTo>
                    <a:pt x="37649" y="109257"/>
                  </a:moveTo>
                  <a:cubicBezTo>
                    <a:pt x="37649" y="109257"/>
                    <a:pt x="24243" y="109257"/>
                    <a:pt x="24243" y="109257"/>
                  </a:cubicBezTo>
                  <a:cubicBezTo>
                    <a:pt x="24243" y="109257"/>
                    <a:pt x="24243" y="31623"/>
                    <a:pt x="24243" y="31623"/>
                  </a:cubicBezTo>
                  <a:cubicBezTo>
                    <a:pt x="24243" y="31623"/>
                    <a:pt x="32" y="31623"/>
                    <a:pt x="32" y="31623"/>
                  </a:cubicBezTo>
                  <a:cubicBezTo>
                    <a:pt x="32" y="31623"/>
                    <a:pt x="32" y="22019"/>
                    <a:pt x="32" y="22019"/>
                  </a:cubicBezTo>
                  <a:cubicBezTo>
                    <a:pt x="21042" y="19417"/>
                    <a:pt x="24043" y="17016"/>
                    <a:pt x="28845" y="209"/>
                  </a:cubicBezTo>
                  <a:cubicBezTo>
                    <a:pt x="28845" y="209"/>
                    <a:pt x="37649" y="209"/>
                    <a:pt x="37649" y="209"/>
                  </a:cubicBezTo>
                  <a:cubicBezTo>
                    <a:pt x="37649" y="209"/>
                    <a:pt x="37649" y="109257"/>
                    <a:pt x="37649" y="10925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7" name="Vrije vorm 536">
              <a:extLst>
                <a:ext uri="{FF2B5EF4-FFF2-40B4-BE49-F238E27FC236}">
                  <a16:creationId xmlns:a16="http://schemas.microsoft.com/office/drawing/2014/main" id="{90F9F1E2-0858-D687-AB69-AAC40FE1EADE}"/>
                </a:ext>
              </a:extLst>
            </p:cNvPr>
            <p:cNvSpPr/>
            <p:nvPr/>
          </p:nvSpPr>
          <p:spPr>
            <a:xfrm>
              <a:off x="1143262" y="5545980"/>
              <a:ext cx="81182" cy="87255"/>
            </a:xfrm>
            <a:custGeom>
              <a:avLst/>
              <a:gdLst>
                <a:gd name="connsiteX0" fmla="*/ 71270 w 71231"/>
                <a:gd name="connsiteY0" fmla="*/ 56834 h 111449"/>
                <a:gd name="connsiteX1" fmla="*/ 35655 w 71231"/>
                <a:gd name="connsiteY1" fmla="*/ 111658 h 111449"/>
                <a:gd name="connsiteX2" fmla="*/ 39 w 71231"/>
                <a:gd name="connsiteY2" fmla="*/ 56034 h 111449"/>
                <a:gd name="connsiteX3" fmla="*/ 35655 w 71231"/>
                <a:gd name="connsiteY3" fmla="*/ 209 h 111449"/>
                <a:gd name="connsiteX4" fmla="*/ 71270 w 71231"/>
                <a:gd name="connsiteY4" fmla="*/ 56834 h 111449"/>
                <a:gd name="connsiteX5" fmla="*/ 57464 w 71231"/>
                <a:gd name="connsiteY5" fmla="*/ 55633 h 111449"/>
                <a:gd name="connsiteX6" fmla="*/ 35655 w 71231"/>
                <a:gd name="connsiteY6" fmla="*/ 12214 h 111449"/>
                <a:gd name="connsiteX7" fmla="*/ 13845 w 71231"/>
                <a:gd name="connsiteY7" fmla="*/ 56034 h 111449"/>
                <a:gd name="connsiteX8" fmla="*/ 35455 w 71231"/>
                <a:gd name="connsiteY8" fmla="*/ 100253 h 111449"/>
                <a:gd name="connsiteX9" fmla="*/ 57464 w 71231"/>
                <a:gd name="connsiteY9" fmla="*/ 55633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834"/>
                  </a:moveTo>
                  <a:cubicBezTo>
                    <a:pt x="71270" y="92650"/>
                    <a:pt x="58665" y="111658"/>
                    <a:pt x="35655" y="111658"/>
                  </a:cubicBezTo>
                  <a:cubicBezTo>
                    <a:pt x="12245" y="111658"/>
                    <a:pt x="39" y="92650"/>
                    <a:pt x="39" y="56034"/>
                  </a:cubicBezTo>
                  <a:cubicBezTo>
                    <a:pt x="39" y="19417"/>
                    <a:pt x="12245" y="209"/>
                    <a:pt x="35655" y="209"/>
                  </a:cubicBezTo>
                  <a:cubicBezTo>
                    <a:pt x="59265" y="209"/>
                    <a:pt x="71270" y="19017"/>
                    <a:pt x="71270" y="56834"/>
                  </a:cubicBezTo>
                  <a:close/>
                  <a:moveTo>
                    <a:pt x="57464" y="55633"/>
                  </a:moveTo>
                  <a:cubicBezTo>
                    <a:pt x="57464" y="26421"/>
                    <a:pt x="50261" y="12214"/>
                    <a:pt x="35655" y="12214"/>
                  </a:cubicBezTo>
                  <a:cubicBezTo>
                    <a:pt x="21048" y="12214"/>
                    <a:pt x="13845" y="26220"/>
                    <a:pt x="13845" y="56034"/>
                  </a:cubicBezTo>
                  <a:cubicBezTo>
                    <a:pt x="13845" y="85847"/>
                    <a:pt x="21048" y="100253"/>
                    <a:pt x="35455" y="100253"/>
                  </a:cubicBezTo>
                  <a:cubicBezTo>
                    <a:pt x="50461" y="100253"/>
                    <a:pt x="57464" y="86447"/>
                    <a:pt x="57464" y="55633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8" name="Vrije vorm 537">
              <a:extLst>
                <a:ext uri="{FF2B5EF4-FFF2-40B4-BE49-F238E27FC236}">
                  <a16:creationId xmlns:a16="http://schemas.microsoft.com/office/drawing/2014/main" id="{FCDE5789-0021-4927-E50E-D1A45F04EF7B}"/>
                </a:ext>
              </a:extLst>
            </p:cNvPr>
            <p:cNvSpPr/>
            <p:nvPr/>
          </p:nvSpPr>
          <p:spPr>
            <a:xfrm>
              <a:off x="1240637" y="5545980"/>
              <a:ext cx="81182" cy="87255"/>
            </a:xfrm>
            <a:custGeom>
              <a:avLst/>
              <a:gdLst>
                <a:gd name="connsiteX0" fmla="*/ 71277 w 71231"/>
                <a:gd name="connsiteY0" fmla="*/ 56834 h 111449"/>
                <a:gd name="connsiteX1" fmla="*/ 35661 w 71231"/>
                <a:gd name="connsiteY1" fmla="*/ 111658 h 111449"/>
                <a:gd name="connsiteX2" fmla="*/ 46 w 71231"/>
                <a:gd name="connsiteY2" fmla="*/ 56034 h 111449"/>
                <a:gd name="connsiteX3" fmla="*/ 35661 w 71231"/>
                <a:gd name="connsiteY3" fmla="*/ 209 h 111449"/>
                <a:gd name="connsiteX4" fmla="*/ 71277 w 71231"/>
                <a:gd name="connsiteY4" fmla="*/ 56834 h 111449"/>
                <a:gd name="connsiteX5" fmla="*/ 57471 w 71231"/>
                <a:gd name="connsiteY5" fmla="*/ 55633 h 111449"/>
                <a:gd name="connsiteX6" fmla="*/ 35661 w 71231"/>
                <a:gd name="connsiteY6" fmla="*/ 12214 h 111449"/>
                <a:gd name="connsiteX7" fmla="*/ 13852 w 71231"/>
                <a:gd name="connsiteY7" fmla="*/ 56034 h 111449"/>
                <a:gd name="connsiteX8" fmla="*/ 35461 w 71231"/>
                <a:gd name="connsiteY8" fmla="*/ 100253 h 111449"/>
                <a:gd name="connsiteX9" fmla="*/ 57471 w 71231"/>
                <a:gd name="connsiteY9" fmla="*/ 55633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834"/>
                  </a:moveTo>
                  <a:cubicBezTo>
                    <a:pt x="71277" y="92650"/>
                    <a:pt x="58672" y="111658"/>
                    <a:pt x="35661" y="111658"/>
                  </a:cubicBezTo>
                  <a:cubicBezTo>
                    <a:pt x="12251" y="111658"/>
                    <a:pt x="46" y="92650"/>
                    <a:pt x="46" y="56034"/>
                  </a:cubicBezTo>
                  <a:cubicBezTo>
                    <a:pt x="46" y="19417"/>
                    <a:pt x="12251" y="209"/>
                    <a:pt x="35661" y="209"/>
                  </a:cubicBezTo>
                  <a:cubicBezTo>
                    <a:pt x="59272" y="209"/>
                    <a:pt x="71277" y="19017"/>
                    <a:pt x="71277" y="56834"/>
                  </a:cubicBezTo>
                  <a:close/>
                  <a:moveTo>
                    <a:pt x="57471" y="55633"/>
                  </a:moveTo>
                  <a:cubicBezTo>
                    <a:pt x="57471" y="26421"/>
                    <a:pt x="50268" y="12214"/>
                    <a:pt x="35661" y="12214"/>
                  </a:cubicBezTo>
                  <a:cubicBezTo>
                    <a:pt x="21055" y="12214"/>
                    <a:pt x="13852" y="26220"/>
                    <a:pt x="13852" y="56034"/>
                  </a:cubicBezTo>
                  <a:cubicBezTo>
                    <a:pt x="13852" y="85847"/>
                    <a:pt x="21055" y="100253"/>
                    <a:pt x="35461" y="100253"/>
                  </a:cubicBezTo>
                  <a:cubicBezTo>
                    <a:pt x="50468" y="100253"/>
                    <a:pt x="57471" y="86447"/>
                    <a:pt x="57471" y="55633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9" name="Vrije vorm 538">
              <a:extLst>
                <a:ext uri="{FF2B5EF4-FFF2-40B4-BE49-F238E27FC236}">
                  <a16:creationId xmlns:a16="http://schemas.microsoft.com/office/drawing/2014/main" id="{A4E2DE71-4D4C-00FB-E4B0-5D0863EE4304}"/>
                </a:ext>
              </a:extLst>
            </p:cNvPr>
            <p:cNvSpPr/>
            <p:nvPr/>
          </p:nvSpPr>
          <p:spPr>
            <a:xfrm>
              <a:off x="1044291" y="5063242"/>
              <a:ext cx="83462" cy="85374"/>
            </a:xfrm>
            <a:custGeom>
              <a:avLst/>
              <a:gdLst>
                <a:gd name="connsiteX0" fmla="*/ 73265 w 73232"/>
                <a:gd name="connsiteY0" fmla="*/ 32175 h 109047"/>
                <a:gd name="connsiteX1" fmla="*/ 50255 w 73232"/>
                <a:gd name="connsiteY1" fmla="*/ 65189 h 109047"/>
                <a:gd name="connsiteX2" fmla="*/ 34848 w 73232"/>
                <a:gd name="connsiteY2" fmla="*/ 73393 h 109047"/>
                <a:gd name="connsiteX3" fmla="*/ 15239 w 73232"/>
                <a:gd name="connsiteY3" fmla="*/ 95803 h 109047"/>
                <a:gd name="connsiteX4" fmla="*/ 72664 w 73232"/>
                <a:gd name="connsiteY4" fmla="*/ 95803 h 109047"/>
                <a:gd name="connsiteX5" fmla="*/ 72664 w 73232"/>
                <a:gd name="connsiteY5" fmla="*/ 109209 h 109047"/>
                <a:gd name="connsiteX6" fmla="*/ 32 w 73232"/>
                <a:gd name="connsiteY6" fmla="*/ 109209 h 109047"/>
                <a:gd name="connsiteX7" fmla="*/ 30646 w 73232"/>
                <a:gd name="connsiteY7" fmla="*/ 61988 h 109047"/>
                <a:gd name="connsiteX8" fmla="*/ 44852 w 73232"/>
                <a:gd name="connsiteY8" fmla="*/ 53985 h 109047"/>
                <a:gd name="connsiteX9" fmla="*/ 59459 w 73232"/>
                <a:gd name="connsiteY9" fmla="*/ 32575 h 109047"/>
                <a:gd name="connsiteX10" fmla="*/ 38049 w 73232"/>
                <a:gd name="connsiteY10" fmla="*/ 12166 h 109047"/>
                <a:gd name="connsiteX11" fmla="*/ 16040 w 73232"/>
                <a:gd name="connsiteY11" fmla="*/ 37977 h 109047"/>
                <a:gd name="connsiteX12" fmla="*/ 2434 w 73232"/>
                <a:gd name="connsiteY12" fmla="*/ 37977 h 109047"/>
                <a:gd name="connsiteX13" fmla="*/ 38449 w 73232"/>
                <a:gd name="connsiteY13" fmla="*/ 161 h 109047"/>
                <a:gd name="connsiteX14" fmla="*/ 73265 w 73232"/>
                <a:gd name="connsiteY14" fmla="*/ 32175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232" h="109047">
                  <a:moveTo>
                    <a:pt x="73265" y="32175"/>
                  </a:moveTo>
                  <a:cubicBezTo>
                    <a:pt x="73265" y="45581"/>
                    <a:pt x="65461" y="56986"/>
                    <a:pt x="50255" y="65189"/>
                  </a:cubicBezTo>
                  <a:cubicBezTo>
                    <a:pt x="50255" y="65189"/>
                    <a:pt x="34848" y="73393"/>
                    <a:pt x="34848" y="73393"/>
                  </a:cubicBezTo>
                  <a:cubicBezTo>
                    <a:pt x="21642" y="81196"/>
                    <a:pt x="16640" y="86999"/>
                    <a:pt x="15239" y="95803"/>
                  </a:cubicBezTo>
                  <a:cubicBezTo>
                    <a:pt x="15239" y="95803"/>
                    <a:pt x="72664" y="95803"/>
                    <a:pt x="72664" y="95803"/>
                  </a:cubicBezTo>
                  <a:cubicBezTo>
                    <a:pt x="72664" y="95803"/>
                    <a:pt x="72664" y="109209"/>
                    <a:pt x="72664" y="109209"/>
                  </a:cubicBezTo>
                  <a:cubicBezTo>
                    <a:pt x="72664" y="109209"/>
                    <a:pt x="32" y="109209"/>
                    <a:pt x="32" y="109209"/>
                  </a:cubicBezTo>
                  <a:cubicBezTo>
                    <a:pt x="1233" y="85198"/>
                    <a:pt x="7836" y="74994"/>
                    <a:pt x="30646" y="61988"/>
                  </a:cubicBezTo>
                  <a:cubicBezTo>
                    <a:pt x="30646" y="61988"/>
                    <a:pt x="44852" y="53985"/>
                    <a:pt x="44852" y="53985"/>
                  </a:cubicBezTo>
                  <a:cubicBezTo>
                    <a:pt x="54456" y="48582"/>
                    <a:pt x="59459" y="41179"/>
                    <a:pt x="59459" y="32575"/>
                  </a:cubicBezTo>
                  <a:cubicBezTo>
                    <a:pt x="59459" y="20770"/>
                    <a:pt x="50255" y="12166"/>
                    <a:pt x="38049" y="12166"/>
                  </a:cubicBezTo>
                  <a:cubicBezTo>
                    <a:pt x="24643" y="12166"/>
                    <a:pt x="17040" y="19769"/>
                    <a:pt x="16040" y="37977"/>
                  </a:cubicBezTo>
                  <a:cubicBezTo>
                    <a:pt x="16040" y="37977"/>
                    <a:pt x="2434" y="37977"/>
                    <a:pt x="2434" y="37977"/>
                  </a:cubicBezTo>
                  <a:cubicBezTo>
                    <a:pt x="3234" y="11566"/>
                    <a:pt x="16240" y="161"/>
                    <a:pt x="38449" y="161"/>
                  </a:cubicBezTo>
                  <a:cubicBezTo>
                    <a:pt x="59058" y="161"/>
                    <a:pt x="73265" y="13767"/>
                    <a:pt x="73265" y="3217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0" name="Vrije vorm 539">
              <a:extLst>
                <a:ext uri="{FF2B5EF4-FFF2-40B4-BE49-F238E27FC236}">
                  <a16:creationId xmlns:a16="http://schemas.microsoft.com/office/drawing/2014/main" id="{2C49569C-1046-06C0-D7FA-B7B175FCCC6C}"/>
                </a:ext>
              </a:extLst>
            </p:cNvPr>
            <p:cNvSpPr/>
            <p:nvPr/>
          </p:nvSpPr>
          <p:spPr>
            <a:xfrm>
              <a:off x="1143262" y="5063242"/>
              <a:ext cx="81182" cy="87255"/>
            </a:xfrm>
            <a:custGeom>
              <a:avLst/>
              <a:gdLst>
                <a:gd name="connsiteX0" fmla="*/ 71270 w 71231"/>
                <a:gd name="connsiteY0" fmla="*/ 56786 h 111449"/>
                <a:gd name="connsiteX1" fmla="*/ 35655 w 71231"/>
                <a:gd name="connsiteY1" fmla="*/ 111610 h 111449"/>
                <a:gd name="connsiteX2" fmla="*/ 39 w 71231"/>
                <a:gd name="connsiteY2" fmla="*/ 55985 h 111449"/>
                <a:gd name="connsiteX3" fmla="*/ 35655 w 71231"/>
                <a:gd name="connsiteY3" fmla="*/ 161 h 111449"/>
                <a:gd name="connsiteX4" fmla="*/ 71270 w 71231"/>
                <a:gd name="connsiteY4" fmla="*/ 56786 h 111449"/>
                <a:gd name="connsiteX5" fmla="*/ 57464 w 71231"/>
                <a:gd name="connsiteY5" fmla="*/ 55585 h 111449"/>
                <a:gd name="connsiteX6" fmla="*/ 35655 w 71231"/>
                <a:gd name="connsiteY6" fmla="*/ 12166 h 111449"/>
                <a:gd name="connsiteX7" fmla="*/ 13845 w 71231"/>
                <a:gd name="connsiteY7" fmla="*/ 55985 h 111449"/>
                <a:gd name="connsiteX8" fmla="*/ 35455 w 71231"/>
                <a:gd name="connsiteY8" fmla="*/ 100205 h 111449"/>
                <a:gd name="connsiteX9" fmla="*/ 57464 w 71231"/>
                <a:gd name="connsiteY9" fmla="*/ 55585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786"/>
                  </a:moveTo>
                  <a:cubicBezTo>
                    <a:pt x="71270" y="92601"/>
                    <a:pt x="58665" y="111610"/>
                    <a:pt x="35655" y="111610"/>
                  </a:cubicBezTo>
                  <a:cubicBezTo>
                    <a:pt x="12245" y="111610"/>
                    <a:pt x="39" y="92601"/>
                    <a:pt x="39" y="55985"/>
                  </a:cubicBezTo>
                  <a:cubicBezTo>
                    <a:pt x="39" y="19369"/>
                    <a:pt x="12245" y="161"/>
                    <a:pt x="35655" y="161"/>
                  </a:cubicBezTo>
                  <a:cubicBezTo>
                    <a:pt x="59265" y="161"/>
                    <a:pt x="71270" y="18969"/>
                    <a:pt x="71270" y="56786"/>
                  </a:cubicBezTo>
                  <a:close/>
                  <a:moveTo>
                    <a:pt x="57464" y="55585"/>
                  </a:moveTo>
                  <a:cubicBezTo>
                    <a:pt x="57464" y="26372"/>
                    <a:pt x="50261" y="12166"/>
                    <a:pt x="35655" y="12166"/>
                  </a:cubicBezTo>
                  <a:cubicBezTo>
                    <a:pt x="21048" y="12166"/>
                    <a:pt x="13845" y="26172"/>
                    <a:pt x="13845" y="55985"/>
                  </a:cubicBezTo>
                  <a:cubicBezTo>
                    <a:pt x="13845" y="85799"/>
                    <a:pt x="21048" y="100205"/>
                    <a:pt x="35455" y="100205"/>
                  </a:cubicBezTo>
                  <a:cubicBezTo>
                    <a:pt x="50461" y="100205"/>
                    <a:pt x="57464" y="86399"/>
                    <a:pt x="57464" y="5558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1" name="Vrije vorm 540">
              <a:extLst>
                <a:ext uri="{FF2B5EF4-FFF2-40B4-BE49-F238E27FC236}">
                  <a16:creationId xmlns:a16="http://schemas.microsoft.com/office/drawing/2014/main" id="{CC9397C8-FB11-52D6-B5C3-715ED5EA4962}"/>
                </a:ext>
              </a:extLst>
            </p:cNvPr>
            <p:cNvSpPr/>
            <p:nvPr/>
          </p:nvSpPr>
          <p:spPr>
            <a:xfrm>
              <a:off x="1240637" y="5063242"/>
              <a:ext cx="81182" cy="87255"/>
            </a:xfrm>
            <a:custGeom>
              <a:avLst/>
              <a:gdLst>
                <a:gd name="connsiteX0" fmla="*/ 71277 w 71231"/>
                <a:gd name="connsiteY0" fmla="*/ 56786 h 111449"/>
                <a:gd name="connsiteX1" fmla="*/ 35661 w 71231"/>
                <a:gd name="connsiteY1" fmla="*/ 111610 h 111449"/>
                <a:gd name="connsiteX2" fmla="*/ 46 w 71231"/>
                <a:gd name="connsiteY2" fmla="*/ 55985 h 111449"/>
                <a:gd name="connsiteX3" fmla="*/ 35661 w 71231"/>
                <a:gd name="connsiteY3" fmla="*/ 161 h 111449"/>
                <a:gd name="connsiteX4" fmla="*/ 71277 w 71231"/>
                <a:gd name="connsiteY4" fmla="*/ 56786 h 111449"/>
                <a:gd name="connsiteX5" fmla="*/ 57471 w 71231"/>
                <a:gd name="connsiteY5" fmla="*/ 55585 h 111449"/>
                <a:gd name="connsiteX6" fmla="*/ 35661 w 71231"/>
                <a:gd name="connsiteY6" fmla="*/ 12166 h 111449"/>
                <a:gd name="connsiteX7" fmla="*/ 13852 w 71231"/>
                <a:gd name="connsiteY7" fmla="*/ 55985 h 111449"/>
                <a:gd name="connsiteX8" fmla="*/ 35461 w 71231"/>
                <a:gd name="connsiteY8" fmla="*/ 100205 h 111449"/>
                <a:gd name="connsiteX9" fmla="*/ 57471 w 71231"/>
                <a:gd name="connsiteY9" fmla="*/ 55585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786"/>
                  </a:moveTo>
                  <a:cubicBezTo>
                    <a:pt x="71277" y="92601"/>
                    <a:pt x="58672" y="111610"/>
                    <a:pt x="35661" y="111610"/>
                  </a:cubicBezTo>
                  <a:cubicBezTo>
                    <a:pt x="12251" y="111610"/>
                    <a:pt x="46" y="92601"/>
                    <a:pt x="46" y="55985"/>
                  </a:cubicBezTo>
                  <a:cubicBezTo>
                    <a:pt x="46" y="19369"/>
                    <a:pt x="12251" y="161"/>
                    <a:pt x="35661" y="161"/>
                  </a:cubicBezTo>
                  <a:cubicBezTo>
                    <a:pt x="59272" y="161"/>
                    <a:pt x="71277" y="18969"/>
                    <a:pt x="71277" y="56786"/>
                  </a:cubicBezTo>
                  <a:close/>
                  <a:moveTo>
                    <a:pt x="57471" y="55585"/>
                  </a:moveTo>
                  <a:cubicBezTo>
                    <a:pt x="57471" y="26372"/>
                    <a:pt x="50268" y="12166"/>
                    <a:pt x="35661" y="12166"/>
                  </a:cubicBezTo>
                  <a:cubicBezTo>
                    <a:pt x="21055" y="12166"/>
                    <a:pt x="13852" y="26172"/>
                    <a:pt x="13852" y="55985"/>
                  </a:cubicBezTo>
                  <a:cubicBezTo>
                    <a:pt x="13852" y="85799"/>
                    <a:pt x="21055" y="100205"/>
                    <a:pt x="35461" y="100205"/>
                  </a:cubicBezTo>
                  <a:cubicBezTo>
                    <a:pt x="50468" y="100205"/>
                    <a:pt x="57471" y="86399"/>
                    <a:pt x="57471" y="5558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2" name="Vrije vorm 541">
              <a:extLst>
                <a:ext uri="{FF2B5EF4-FFF2-40B4-BE49-F238E27FC236}">
                  <a16:creationId xmlns:a16="http://schemas.microsoft.com/office/drawing/2014/main" id="{0647ECE3-4958-8EA9-AF76-11B8626B4FD4}"/>
                </a:ext>
              </a:extLst>
            </p:cNvPr>
            <p:cNvSpPr/>
            <p:nvPr/>
          </p:nvSpPr>
          <p:spPr>
            <a:xfrm>
              <a:off x="1044063" y="4580504"/>
              <a:ext cx="83006" cy="87255"/>
            </a:xfrm>
            <a:custGeom>
              <a:avLst/>
              <a:gdLst>
                <a:gd name="connsiteX0" fmla="*/ 72865 w 72832"/>
                <a:gd name="connsiteY0" fmla="*/ 77547 h 111449"/>
                <a:gd name="connsiteX1" fmla="*/ 35848 w 72832"/>
                <a:gd name="connsiteY1" fmla="*/ 111562 h 111449"/>
                <a:gd name="connsiteX2" fmla="*/ 32 w 72832"/>
                <a:gd name="connsiteY2" fmla="*/ 76346 h 111449"/>
                <a:gd name="connsiteX3" fmla="*/ 13438 w 72832"/>
                <a:gd name="connsiteY3" fmla="*/ 76346 h 111449"/>
                <a:gd name="connsiteX4" fmla="*/ 36449 w 72832"/>
                <a:gd name="connsiteY4" fmla="*/ 99556 h 111449"/>
                <a:gd name="connsiteX5" fmla="*/ 58858 w 72832"/>
                <a:gd name="connsiteY5" fmla="*/ 77747 h 111449"/>
                <a:gd name="connsiteX6" fmla="*/ 36449 w 72832"/>
                <a:gd name="connsiteY6" fmla="*/ 58538 h 111449"/>
                <a:gd name="connsiteX7" fmla="*/ 29045 w 72832"/>
                <a:gd name="connsiteY7" fmla="*/ 58538 h 111449"/>
                <a:gd name="connsiteX8" fmla="*/ 29045 w 72832"/>
                <a:gd name="connsiteY8" fmla="*/ 47133 h 111449"/>
                <a:gd name="connsiteX9" fmla="*/ 55657 w 72832"/>
                <a:gd name="connsiteY9" fmla="*/ 30726 h 111449"/>
                <a:gd name="connsiteX10" fmla="*/ 36449 w 72832"/>
                <a:gd name="connsiteY10" fmla="*/ 12118 h 111449"/>
                <a:gd name="connsiteX11" fmla="*/ 15839 w 72832"/>
                <a:gd name="connsiteY11" fmla="*/ 35328 h 111449"/>
                <a:gd name="connsiteX12" fmla="*/ 2233 w 72832"/>
                <a:gd name="connsiteY12" fmla="*/ 35328 h 111449"/>
                <a:gd name="connsiteX13" fmla="*/ 36449 w 72832"/>
                <a:gd name="connsiteY13" fmla="*/ 113 h 111449"/>
                <a:gd name="connsiteX14" fmla="*/ 69463 w 72832"/>
                <a:gd name="connsiteY14" fmla="*/ 30126 h 111449"/>
                <a:gd name="connsiteX15" fmla="*/ 54256 w 72832"/>
                <a:gd name="connsiteY15" fmla="*/ 52136 h 111449"/>
                <a:gd name="connsiteX16" fmla="*/ 72865 w 72832"/>
                <a:gd name="connsiteY16" fmla="*/ 77547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32" h="111449">
                  <a:moveTo>
                    <a:pt x="72865" y="77547"/>
                  </a:moveTo>
                  <a:cubicBezTo>
                    <a:pt x="72865" y="98156"/>
                    <a:pt x="58258" y="111562"/>
                    <a:pt x="35848" y="111562"/>
                  </a:cubicBezTo>
                  <a:cubicBezTo>
                    <a:pt x="13638" y="111562"/>
                    <a:pt x="1633" y="100557"/>
                    <a:pt x="32" y="76346"/>
                  </a:cubicBezTo>
                  <a:cubicBezTo>
                    <a:pt x="32" y="76346"/>
                    <a:pt x="13438" y="76346"/>
                    <a:pt x="13438" y="76346"/>
                  </a:cubicBezTo>
                  <a:cubicBezTo>
                    <a:pt x="14439" y="92153"/>
                    <a:pt x="21642" y="99556"/>
                    <a:pt x="36449" y="99556"/>
                  </a:cubicBezTo>
                  <a:cubicBezTo>
                    <a:pt x="50455" y="99556"/>
                    <a:pt x="58858" y="91353"/>
                    <a:pt x="58858" y="77747"/>
                  </a:cubicBezTo>
                  <a:cubicBezTo>
                    <a:pt x="58858" y="65541"/>
                    <a:pt x="51255" y="58538"/>
                    <a:pt x="36449" y="58538"/>
                  </a:cubicBezTo>
                  <a:cubicBezTo>
                    <a:pt x="36449" y="58538"/>
                    <a:pt x="29045" y="58538"/>
                    <a:pt x="29045" y="58538"/>
                  </a:cubicBezTo>
                  <a:cubicBezTo>
                    <a:pt x="29045" y="58538"/>
                    <a:pt x="29045" y="47133"/>
                    <a:pt x="29045" y="47133"/>
                  </a:cubicBezTo>
                  <a:cubicBezTo>
                    <a:pt x="50655" y="47133"/>
                    <a:pt x="55657" y="42331"/>
                    <a:pt x="55657" y="30726"/>
                  </a:cubicBezTo>
                  <a:cubicBezTo>
                    <a:pt x="55657" y="19121"/>
                    <a:pt x="48454" y="12118"/>
                    <a:pt x="36449" y="12118"/>
                  </a:cubicBezTo>
                  <a:cubicBezTo>
                    <a:pt x="22642" y="12118"/>
                    <a:pt x="16040" y="19321"/>
                    <a:pt x="15839" y="35328"/>
                  </a:cubicBezTo>
                  <a:cubicBezTo>
                    <a:pt x="15839" y="35328"/>
                    <a:pt x="2233" y="35328"/>
                    <a:pt x="2233" y="35328"/>
                  </a:cubicBezTo>
                  <a:cubicBezTo>
                    <a:pt x="2634" y="12118"/>
                    <a:pt x="14439" y="113"/>
                    <a:pt x="36449" y="113"/>
                  </a:cubicBezTo>
                  <a:cubicBezTo>
                    <a:pt x="57058" y="113"/>
                    <a:pt x="69463" y="11518"/>
                    <a:pt x="69463" y="30126"/>
                  </a:cubicBezTo>
                  <a:cubicBezTo>
                    <a:pt x="69463" y="41131"/>
                    <a:pt x="64461" y="48134"/>
                    <a:pt x="54256" y="52136"/>
                  </a:cubicBezTo>
                  <a:cubicBezTo>
                    <a:pt x="67462" y="56537"/>
                    <a:pt x="72865" y="64341"/>
                    <a:pt x="72865" y="7754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3" name="Vrije vorm 542">
              <a:extLst>
                <a:ext uri="{FF2B5EF4-FFF2-40B4-BE49-F238E27FC236}">
                  <a16:creationId xmlns:a16="http://schemas.microsoft.com/office/drawing/2014/main" id="{317A608E-1B56-E8F0-6AD9-D5093067FB8E}"/>
                </a:ext>
              </a:extLst>
            </p:cNvPr>
            <p:cNvSpPr/>
            <p:nvPr/>
          </p:nvSpPr>
          <p:spPr>
            <a:xfrm>
              <a:off x="1143262" y="4580504"/>
              <a:ext cx="81182" cy="87255"/>
            </a:xfrm>
            <a:custGeom>
              <a:avLst/>
              <a:gdLst>
                <a:gd name="connsiteX0" fmla="*/ 71270 w 71231"/>
                <a:gd name="connsiteY0" fmla="*/ 56738 h 111449"/>
                <a:gd name="connsiteX1" fmla="*/ 35655 w 71231"/>
                <a:gd name="connsiteY1" fmla="*/ 111562 h 111449"/>
                <a:gd name="connsiteX2" fmla="*/ 39 w 71231"/>
                <a:gd name="connsiteY2" fmla="*/ 55937 h 111449"/>
                <a:gd name="connsiteX3" fmla="*/ 35655 w 71231"/>
                <a:gd name="connsiteY3" fmla="*/ 113 h 111449"/>
                <a:gd name="connsiteX4" fmla="*/ 71270 w 71231"/>
                <a:gd name="connsiteY4" fmla="*/ 56738 h 111449"/>
                <a:gd name="connsiteX5" fmla="*/ 57464 w 71231"/>
                <a:gd name="connsiteY5" fmla="*/ 55537 h 111449"/>
                <a:gd name="connsiteX6" fmla="*/ 35655 w 71231"/>
                <a:gd name="connsiteY6" fmla="*/ 12118 h 111449"/>
                <a:gd name="connsiteX7" fmla="*/ 13845 w 71231"/>
                <a:gd name="connsiteY7" fmla="*/ 55937 h 111449"/>
                <a:gd name="connsiteX8" fmla="*/ 35455 w 71231"/>
                <a:gd name="connsiteY8" fmla="*/ 100157 h 111449"/>
                <a:gd name="connsiteX9" fmla="*/ 57464 w 71231"/>
                <a:gd name="connsiteY9" fmla="*/ 55537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738"/>
                  </a:moveTo>
                  <a:cubicBezTo>
                    <a:pt x="71270" y="92553"/>
                    <a:pt x="58665" y="111562"/>
                    <a:pt x="35655" y="111562"/>
                  </a:cubicBezTo>
                  <a:cubicBezTo>
                    <a:pt x="12245" y="111562"/>
                    <a:pt x="39" y="92553"/>
                    <a:pt x="39" y="55937"/>
                  </a:cubicBezTo>
                  <a:cubicBezTo>
                    <a:pt x="39" y="19321"/>
                    <a:pt x="12245" y="113"/>
                    <a:pt x="35655" y="113"/>
                  </a:cubicBezTo>
                  <a:cubicBezTo>
                    <a:pt x="59265" y="113"/>
                    <a:pt x="71270" y="18921"/>
                    <a:pt x="71270" y="56738"/>
                  </a:cubicBezTo>
                  <a:close/>
                  <a:moveTo>
                    <a:pt x="57464" y="55537"/>
                  </a:moveTo>
                  <a:cubicBezTo>
                    <a:pt x="57464" y="26324"/>
                    <a:pt x="50261" y="12118"/>
                    <a:pt x="35655" y="12118"/>
                  </a:cubicBezTo>
                  <a:cubicBezTo>
                    <a:pt x="21048" y="12118"/>
                    <a:pt x="13845" y="26124"/>
                    <a:pt x="13845" y="55937"/>
                  </a:cubicBezTo>
                  <a:cubicBezTo>
                    <a:pt x="13845" y="85750"/>
                    <a:pt x="21048" y="100157"/>
                    <a:pt x="35455" y="100157"/>
                  </a:cubicBezTo>
                  <a:cubicBezTo>
                    <a:pt x="50461" y="100157"/>
                    <a:pt x="57464" y="86351"/>
                    <a:pt x="57464" y="5553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4" name="Vrije vorm 543">
              <a:extLst>
                <a:ext uri="{FF2B5EF4-FFF2-40B4-BE49-F238E27FC236}">
                  <a16:creationId xmlns:a16="http://schemas.microsoft.com/office/drawing/2014/main" id="{2F645AA1-CFF5-C6AB-9462-3A5D59B066E5}"/>
                </a:ext>
              </a:extLst>
            </p:cNvPr>
            <p:cNvSpPr/>
            <p:nvPr/>
          </p:nvSpPr>
          <p:spPr>
            <a:xfrm>
              <a:off x="1240637" y="4580504"/>
              <a:ext cx="81182" cy="87255"/>
            </a:xfrm>
            <a:custGeom>
              <a:avLst/>
              <a:gdLst>
                <a:gd name="connsiteX0" fmla="*/ 71277 w 71231"/>
                <a:gd name="connsiteY0" fmla="*/ 56738 h 111449"/>
                <a:gd name="connsiteX1" fmla="*/ 35661 w 71231"/>
                <a:gd name="connsiteY1" fmla="*/ 111562 h 111449"/>
                <a:gd name="connsiteX2" fmla="*/ 46 w 71231"/>
                <a:gd name="connsiteY2" fmla="*/ 55937 h 111449"/>
                <a:gd name="connsiteX3" fmla="*/ 35661 w 71231"/>
                <a:gd name="connsiteY3" fmla="*/ 113 h 111449"/>
                <a:gd name="connsiteX4" fmla="*/ 71277 w 71231"/>
                <a:gd name="connsiteY4" fmla="*/ 56738 h 111449"/>
                <a:gd name="connsiteX5" fmla="*/ 57471 w 71231"/>
                <a:gd name="connsiteY5" fmla="*/ 55537 h 111449"/>
                <a:gd name="connsiteX6" fmla="*/ 35661 w 71231"/>
                <a:gd name="connsiteY6" fmla="*/ 12118 h 111449"/>
                <a:gd name="connsiteX7" fmla="*/ 13852 w 71231"/>
                <a:gd name="connsiteY7" fmla="*/ 55937 h 111449"/>
                <a:gd name="connsiteX8" fmla="*/ 35461 w 71231"/>
                <a:gd name="connsiteY8" fmla="*/ 100157 h 111449"/>
                <a:gd name="connsiteX9" fmla="*/ 57471 w 71231"/>
                <a:gd name="connsiteY9" fmla="*/ 55537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738"/>
                  </a:moveTo>
                  <a:cubicBezTo>
                    <a:pt x="71277" y="92553"/>
                    <a:pt x="58672" y="111562"/>
                    <a:pt x="35661" y="111562"/>
                  </a:cubicBezTo>
                  <a:cubicBezTo>
                    <a:pt x="12251" y="111562"/>
                    <a:pt x="46" y="92553"/>
                    <a:pt x="46" y="55937"/>
                  </a:cubicBezTo>
                  <a:cubicBezTo>
                    <a:pt x="46" y="19321"/>
                    <a:pt x="12251" y="113"/>
                    <a:pt x="35661" y="113"/>
                  </a:cubicBezTo>
                  <a:cubicBezTo>
                    <a:pt x="59272" y="113"/>
                    <a:pt x="71277" y="18921"/>
                    <a:pt x="71277" y="56738"/>
                  </a:cubicBezTo>
                  <a:close/>
                  <a:moveTo>
                    <a:pt x="57471" y="55537"/>
                  </a:moveTo>
                  <a:cubicBezTo>
                    <a:pt x="57471" y="26324"/>
                    <a:pt x="50268" y="12118"/>
                    <a:pt x="35661" y="12118"/>
                  </a:cubicBezTo>
                  <a:cubicBezTo>
                    <a:pt x="21055" y="12118"/>
                    <a:pt x="13852" y="26124"/>
                    <a:pt x="13852" y="55937"/>
                  </a:cubicBezTo>
                  <a:cubicBezTo>
                    <a:pt x="13852" y="85750"/>
                    <a:pt x="21055" y="100157"/>
                    <a:pt x="35461" y="100157"/>
                  </a:cubicBezTo>
                  <a:cubicBezTo>
                    <a:pt x="50468" y="100157"/>
                    <a:pt x="57471" y="86351"/>
                    <a:pt x="57471" y="5553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5" name="Vrije vorm 544">
              <a:extLst>
                <a:ext uri="{FF2B5EF4-FFF2-40B4-BE49-F238E27FC236}">
                  <a16:creationId xmlns:a16="http://schemas.microsoft.com/office/drawing/2014/main" id="{A760BBAD-5CBA-A9EC-70AF-5C3A69DB286D}"/>
                </a:ext>
              </a:extLst>
            </p:cNvPr>
            <p:cNvSpPr/>
            <p:nvPr/>
          </p:nvSpPr>
          <p:spPr>
            <a:xfrm>
              <a:off x="1043380" y="4097765"/>
              <a:ext cx="85970" cy="85374"/>
            </a:xfrm>
            <a:custGeom>
              <a:avLst/>
              <a:gdLst>
                <a:gd name="connsiteX0" fmla="*/ 75466 w 75433"/>
                <a:gd name="connsiteY0" fmla="*/ 82901 h 109047"/>
                <a:gd name="connsiteX1" fmla="*/ 59459 w 75433"/>
                <a:gd name="connsiteY1" fmla="*/ 82901 h 109047"/>
                <a:gd name="connsiteX2" fmla="*/ 59459 w 75433"/>
                <a:gd name="connsiteY2" fmla="*/ 109112 h 109047"/>
                <a:gd name="connsiteX3" fmla="*/ 45853 w 75433"/>
                <a:gd name="connsiteY3" fmla="*/ 109112 h 109047"/>
                <a:gd name="connsiteX4" fmla="*/ 45853 w 75433"/>
                <a:gd name="connsiteY4" fmla="*/ 82901 h 109047"/>
                <a:gd name="connsiteX5" fmla="*/ 32 w 75433"/>
                <a:gd name="connsiteY5" fmla="*/ 82901 h 109047"/>
                <a:gd name="connsiteX6" fmla="*/ 32 w 75433"/>
                <a:gd name="connsiteY6" fmla="*/ 68695 h 109047"/>
                <a:gd name="connsiteX7" fmla="*/ 49454 w 75433"/>
                <a:gd name="connsiteY7" fmla="*/ 65 h 109047"/>
                <a:gd name="connsiteX8" fmla="*/ 59459 w 75433"/>
                <a:gd name="connsiteY8" fmla="*/ 65 h 109047"/>
                <a:gd name="connsiteX9" fmla="*/ 59459 w 75433"/>
                <a:gd name="connsiteY9" fmla="*/ 70896 h 109047"/>
                <a:gd name="connsiteX10" fmla="*/ 75466 w 75433"/>
                <a:gd name="connsiteY10" fmla="*/ 70896 h 109047"/>
                <a:gd name="connsiteX11" fmla="*/ 75466 w 75433"/>
                <a:gd name="connsiteY11" fmla="*/ 82901 h 109047"/>
                <a:gd name="connsiteX12" fmla="*/ 45853 w 75433"/>
                <a:gd name="connsiteY12" fmla="*/ 70896 h 109047"/>
                <a:gd name="connsiteX13" fmla="*/ 45853 w 75433"/>
                <a:gd name="connsiteY13" fmla="*/ 23275 h 109047"/>
                <a:gd name="connsiteX14" fmla="*/ 11838 w 75433"/>
                <a:gd name="connsiteY14" fmla="*/ 70896 h 109047"/>
                <a:gd name="connsiteX15" fmla="*/ 45853 w 75433"/>
                <a:gd name="connsiteY15" fmla="*/ 70896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433" h="109047">
                  <a:moveTo>
                    <a:pt x="75466" y="82901"/>
                  </a:moveTo>
                  <a:cubicBezTo>
                    <a:pt x="75466" y="82901"/>
                    <a:pt x="59459" y="82901"/>
                    <a:pt x="59459" y="82901"/>
                  </a:cubicBezTo>
                  <a:cubicBezTo>
                    <a:pt x="59459" y="82901"/>
                    <a:pt x="59459" y="109112"/>
                    <a:pt x="59459" y="109112"/>
                  </a:cubicBezTo>
                  <a:cubicBezTo>
                    <a:pt x="59459" y="109112"/>
                    <a:pt x="45853" y="109112"/>
                    <a:pt x="45853" y="109112"/>
                  </a:cubicBezTo>
                  <a:cubicBezTo>
                    <a:pt x="45853" y="109112"/>
                    <a:pt x="45853" y="82901"/>
                    <a:pt x="45853" y="82901"/>
                  </a:cubicBezTo>
                  <a:cubicBezTo>
                    <a:pt x="45853" y="82901"/>
                    <a:pt x="32" y="82901"/>
                    <a:pt x="32" y="82901"/>
                  </a:cubicBezTo>
                  <a:cubicBezTo>
                    <a:pt x="32" y="82901"/>
                    <a:pt x="32" y="68695"/>
                    <a:pt x="32" y="68695"/>
                  </a:cubicBezTo>
                  <a:cubicBezTo>
                    <a:pt x="32" y="68695"/>
                    <a:pt x="49454" y="65"/>
                    <a:pt x="49454" y="65"/>
                  </a:cubicBezTo>
                  <a:cubicBezTo>
                    <a:pt x="49454" y="65"/>
                    <a:pt x="59459" y="65"/>
                    <a:pt x="59459" y="65"/>
                  </a:cubicBezTo>
                  <a:cubicBezTo>
                    <a:pt x="59459" y="65"/>
                    <a:pt x="59459" y="70896"/>
                    <a:pt x="59459" y="70896"/>
                  </a:cubicBezTo>
                  <a:cubicBezTo>
                    <a:pt x="59459" y="70896"/>
                    <a:pt x="75466" y="70896"/>
                    <a:pt x="75466" y="70896"/>
                  </a:cubicBezTo>
                  <a:cubicBezTo>
                    <a:pt x="75466" y="70896"/>
                    <a:pt x="75466" y="82901"/>
                    <a:pt x="75466" y="82901"/>
                  </a:cubicBezTo>
                  <a:close/>
                  <a:moveTo>
                    <a:pt x="45853" y="70896"/>
                  </a:moveTo>
                  <a:cubicBezTo>
                    <a:pt x="45853" y="70896"/>
                    <a:pt x="45853" y="23275"/>
                    <a:pt x="45853" y="23275"/>
                  </a:cubicBezTo>
                  <a:cubicBezTo>
                    <a:pt x="45853" y="23275"/>
                    <a:pt x="11838" y="70896"/>
                    <a:pt x="11838" y="70896"/>
                  </a:cubicBezTo>
                  <a:cubicBezTo>
                    <a:pt x="11838" y="70896"/>
                    <a:pt x="45853" y="70896"/>
                    <a:pt x="45853" y="7089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6" name="Vrije vorm 545">
              <a:extLst>
                <a:ext uri="{FF2B5EF4-FFF2-40B4-BE49-F238E27FC236}">
                  <a16:creationId xmlns:a16="http://schemas.microsoft.com/office/drawing/2014/main" id="{6DB01D52-79E6-E8A8-3F5B-03546A8508BB}"/>
                </a:ext>
              </a:extLst>
            </p:cNvPr>
            <p:cNvSpPr/>
            <p:nvPr/>
          </p:nvSpPr>
          <p:spPr>
            <a:xfrm>
              <a:off x="1143262" y="4097765"/>
              <a:ext cx="81182" cy="87255"/>
            </a:xfrm>
            <a:custGeom>
              <a:avLst/>
              <a:gdLst>
                <a:gd name="connsiteX0" fmla="*/ 71270 w 71231"/>
                <a:gd name="connsiteY0" fmla="*/ 56689 h 111449"/>
                <a:gd name="connsiteX1" fmla="*/ 35655 w 71231"/>
                <a:gd name="connsiteY1" fmla="*/ 111514 h 111449"/>
                <a:gd name="connsiteX2" fmla="*/ 39 w 71231"/>
                <a:gd name="connsiteY2" fmla="*/ 55889 h 111449"/>
                <a:gd name="connsiteX3" fmla="*/ 35655 w 71231"/>
                <a:gd name="connsiteY3" fmla="*/ 65 h 111449"/>
                <a:gd name="connsiteX4" fmla="*/ 71270 w 71231"/>
                <a:gd name="connsiteY4" fmla="*/ 56689 h 111449"/>
                <a:gd name="connsiteX5" fmla="*/ 57464 w 71231"/>
                <a:gd name="connsiteY5" fmla="*/ 55489 h 111449"/>
                <a:gd name="connsiteX6" fmla="*/ 35655 w 71231"/>
                <a:gd name="connsiteY6" fmla="*/ 12070 h 111449"/>
                <a:gd name="connsiteX7" fmla="*/ 13845 w 71231"/>
                <a:gd name="connsiteY7" fmla="*/ 55889 h 111449"/>
                <a:gd name="connsiteX8" fmla="*/ 35455 w 71231"/>
                <a:gd name="connsiteY8" fmla="*/ 100109 h 111449"/>
                <a:gd name="connsiteX9" fmla="*/ 57464 w 71231"/>
                <a:gd name="connsiteY9" fmla="*/ 55489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689"/>
                  </a:moveTo>
                  <a:cubicBezTo>
                    <a:pt x="71270" y="92505"/>
                    <a:pt x="58665" y="111514"/>
                    <a:pt x="35655" y="111514"/>
                  </a:cubicBezTo>
                  <a:cubicBezTo>
                    <a:pt x="12245" y="111514"/>
                    <a:pt x="39" y="92505"/>
                    <a:pt x="39" y="55889"/>
                  </a:cubicBezTo>
                  <a:cubicBezTo>
                    <a:pt x="39" y="19273"/>
                    <a:pt x="12245" y="65"/>
                    <a:pt x="35655" y="65"/>
                  </a:cubicBezTo>
                  <a:cubicBezTo>
                    <a:pt x="59265" y="65"/>
                    <a:pt x="71270" y="18873"/>
                    <a:pt x="71270" y="56689"/>
                  </a:cubicBezTo>
                  <a:close/>
                  <a:moveTo>
                    <a:pt x="57464" y="55489"/>
                  </a:moveTo>
                  <a:cubicBezTo>
                    <a:pt x="57464" y="26276"/>
                    <a:pt x="50261" y="12070"/>
                    <a:pt x="35655" y="12070"/>
                  </a:cubicBezTo>
                  <a:cubicBezTo>
                    <a:pt x="21048" y="12070"/>
                    <a:pt x="13845" y="26076"/>
                    <a:pt x="13845" y="55889"/>
                  </a:cubicBezTo>
                  <a:cubicBezTo>
                    <a:pt x="13845" y="85702"/>
                    <a:pt x="21048" y="100109"/>
                    <a:pt x="35455" y="100109"/>
                  </a:cubicBezTo>
                  <a:cubicBezTo>
                    <a:pt x="50461" y="100109"/>
                    <a:pt x="57464" y="86302"/>
                    <a:pt x="57464" y="55489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7" name="Vrije vorm 546">
              <a:extLst>
                <a:ext uri="{FF2B5EF4-FFF2-40B4-BE49-F238E27FC236}">
                  <a16:creationId xmlns:a16="http://schemas.microsoft.com/office/drawing/2014/main" id="{384C9CE2-94D5-EC39-8D6A-A1F64AD29596}"/>
                </a:ext>
              </a:extLst>
            </p:cNvPr>
            <p:cNvSpPr/>
            <p:nvPr/>
          </p:nvSpPr>
          <p:spPr>
            <a:xfrm>
              <a:off x="1240637" y="4097765"/>
              <a:ext cx="81182" cy="87255"/>
            </a:xfrm>
            <a:custGeom>
              <a:avLst/>
              <a:gdLst>
                <a:gd name="connsiteX0" fmla="*/ 71277 w 71231"/>
                <a:gd name="connsiteY0" fmla="*/ 56689 h 111449"/>
                <a:gd name="connsiteX1" fmla="*/ 35661 w 71231"/>
                <a:gd name="connsiteY1" fmla="*/ 111514 h 111449"/>
                <a:gd name="connsiteX2" fmla="*/ 46 w 71231"/>
                <a:gd name="connsiteY2" fmla="*/ 55889 h 111449"/>
                <a:gd name="connsiteX3" fmla="*/ 35661 w 71231"/>
                <a:gd name="connsiteY3" fmla="*/ 65 h 111449"/>
                <a:gd name="connsiteX4" fmla="*/ 71277 w 71231"/>
                <a:gd name="connsiteY4" fmla="*/ 56689 h 111449"/>
                <a:gd name="connsiteX5" fmla="*/ 57471 w 71231"/>
                <a:gd name="connsiteY5" fmla="*/ 55489 h 111449"/>
                <a:gd name="connsiteX6" fmla="*/ 35661 w 71231"/>
                <a:gd name="connsiteY6" fmla="*/ 12070 h 111449"/>
                <a:gd name="connsiteX7" fmla="*/ 13852 w 71231"/>
                <a:gd name="connsiteY7" fmla="*/ 55889 h 111449"/>
                <a:gd name="connsiteX8" fmla="*/ 35461 w 71231"/>
                <a:gd name="connsiteY8" fmla="*/ 100109 h 111449"/>
                <a:gd name="connsiteX9" fmla="*/ 57471 w 71231"/>
                <a:gd name="connsiteY9" fmla="*/ 55489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689"/>
                  </a:moveTo>
                  <a:cubicBezTo>
                    <a:pt x="71277" y="92505"/>
                    <a:pt x="58672" y="111514"/>
                    <a:pt x="35661" y="111514"/>
                  </a:cubicBezTo>
                  <a:cubicBezTo>
                    <a:pt x="12251" y="111514"/>
                    <a:pt x="46" y="92505"/>
                    <a:pt x="46" y="55889"/>
                  </a:cubicBezTo>
                  <a:cubicBezTo>
                    <a:pt x="46" y="19273"/>
                    <a:pt x="12251" y="65"/>
                    <a:pt x="35661" y="65"/>
                  </a:cubicBezTo>
                  <a:cubicBezTo>
                    <a:pt x="59272" y="65"/>
                    <a:pt x="71277" y="18873"/>
                    <a:pt x="71277" y="56689"/>
                  </a:cubicBezTo>
                  <a:close/>
                  <a:moveTo>
                    <a:pt x="57471" y="55489"/>
                  </a:moveTo>
                  <a:cubicBezTo>
                    <a:pt x="57471" y="26276"/>
                    <a:pt x="50268" y="12070"/>
                    <a:pt x="35661" y="12070"/>
                  </a:cubicBezTo>
                  <a:cubicBezTo>
                    <a:pt x="21055" y="12070"/>
                    <a:pt x="13852" y="26076"/>
                    <a:pt x="13852" y="55889"/>
                  </a:cubicBezTo>
                  <a:cubicBezTo>
                    <a:pt x="13852" y="85702"/>
                    <a:pt x="21055" y="100109"/>
                    <a:pt x="35461" y="100109"/>
                  </a:cubicBezTo>
                  <a:cubicBezTo>
                    <a:pt x="50468" y="100109"/>
                    <a:pt x="57471" y="86302"/>
                    <a:pt x="57471" y="55489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8" name="Vrije vorm 547">
              <a:extLst>
                <a:ext uri="{FF2B5EF4-FFF2-40B4-BE49-F238E27FC236}">
                  <a16:creationId xmlns:a16="http://schemas.microsoft.com/office/drawing/2014/main" id="{C94B9D2B-1F4F-5772-4DD7-22601356BC0A}"/>
                </a:ext>
              </a:extLst>
            </p:cNvPr>
            <p:cNvSpPr/>
            <p:nvPr/>
          </p:nvSpPr>
          <p:spPr>
            <a:xfrm>
              <a:off x="1044519" y="3616907"/>
              <a:ext cx="83690" cy="85374"/>
            </a:xfrm>
            <a:custGeom>
              <a:avLst/>
              <a:gdLst>
                <a:gd name="connsiteX0" fmla="*/ 73465 w 73432"/>
                <a:gd name="connsiteY0" fmla="*/ 70647 h 109047"/>
                <a:gd name="connsiteX1" fmla="*/ 36048 w 73432"/>
                <a:gd name="connsiteY1" fmla="*/ 109064 h 109047"/>
                <a:gd name="connsiteX2" fmla="*/ 32 w 73432"/>
                <a:gd name="connsiteY2" fmla="*/ 78651 h 109047"/>
                <a:gd name="connsiteX3" fmla="*/ 13438 w 73432"/>
                <a:gd name="connsiteY3" fmla="*/ 78651 h 109047"/>
                <a:gd name="connsiteX4" fmla="*/ 35848 w 73432"/>
                <a:gd name="connsiteY4" fmla="*/ 97059 h 109047"/>
                <a:gd name="connsiteX5" fmla="*/ 59659 w 73432"/>
                <a:gd name="connsiteY5" fmla="*/ 72448 h 109047"/>
                <a:gd name="connsiteX6" fmla="*/ 35848 w 73432"/>
                <a:gd name="connsiteY6" fmla="*/ 46837 h 109047"/>
                <a:gd name="connsiteX7" fmla="*/ 15839 w 73432"/>
                <a:gd name="connsiteY7" fmla="*/ 57041 h 109047"/>
                <a:gd name="connsiteX8" fmla="*/ 3434 w 73432"/>
                <a:gd name="connsiteY8" fmla="*/ 57041 h 109047"/>
                <a:gd name="connsiteX9" fmla="*/ 11438 w 73432"/>
                <a:gd name="connsiteY9" fmla="*/ 16 h 109047"/>
                <a:gd name="connsiteX10" fmla="*/ 67862 w 73432"/>
                <a:gd name="connsiteY10" fmla="*/ 16 h 109047"/>
                <a:gd name="connsiteX11" fmla="*/ 67862 w 73432"/>
                <a:gd name="connsiteY11" fmla="*/ 13422 h 109047"/>
                <a:gd name="connsiteX12" fmla="*/ 22442 w 73432"/>
                <a:gd name="connsiteY12" fmla="*/ 13422 h 109047"/>
                <a:gd name="connsiteX13" fmla="*/ 18240 w 73432"/>
                <a:gd name="connsiteY13" fmla="*/ 41435 h 109047"/>
                <a:gd name="connsiteX14" fmla="*/ 38249 w 73432"/>
                <a:gd name="connsiteY14" fmla="*/ 34832 h 109047"/>
                <a:gd name="connsiteX15" fmla="*/ 73465 w 73432"/>
                <a:gd name="connsiteY15" fmla="*/ 70647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432" h="109047">
                  <a:moveTo>
                    <a:pt x="73465" y="70647"/>
                  </a:moveTo>
                  <a:cubicBezTo>
                    <a:pt x="73465" y="93658"/>
                    <a:pt x="58058" y="109064"/>
                    <a:pt x="36048" y="109064"/>
                  </a:cubicBezTo>
                  <a:cubicBezTo>
                    <a:pt x="16840" y="109064"/>
                    <a:pt x="4434" y="100461"/>
                    <a:pt x="32" y="78651"/>
                  </a:cubicBezTo>
                  <a:cubicBezTo>
                    <a:pt x="32" y="78651"/>
                    <a:pt x="13438" y="78651"/>
                    <a:pt x="13438" y="78651"/>
                  </a:cubicBezTo>
                  <a:cubicBezTo>
                    <a:pt x="16840" y="91056"/>
                    <a:pt x="24043" y="97059"/>
                    <a:pt x="35848" y="97059"/>
                  </a:cubicBezTo>
                  <a:cubicBezTo>
                    <a:pt x="50655" y="97059"/>
                    <a:pt x="59659" y="88055"/>
                    <a:pt x="59659" y="72448"/>
                  </a:cubicBezTo>
                  <a:cubicBezTo>
                    <a:pt x="59659" y="56241"/>
                    <a:pt x="50455" y="46837"/>
                    <a:pt x="35848" y="46837"/>
                  </a:cubicBezTo>
                  <a:cubicBezTo>
                    <a:pt x="27445" y="46837"/>
                    <a:pt x="22042" y="49438"/>
                    <a:pt x="15839" y="57041"/>
                  </a:cubicBezTo>
                  <a:cubicBezTo>
                    <a:pt x="15839" y="57041"/>
                    <a:pt x="3434" y="57041"/>
                    <a:pt x="3434" y="57041"/>
                  </a:cubicBezTo>
                  <a:cubicBezTo>
                    <a:pt x="3434" y="57041"/>
                    <a:pt x="11438" y="16"/>
                    <a:pt x="11438" y="16"/>
                  </a:cubicBezTo>
                  <a:cubicBezTo>
                    <a:pt x="11438" y="16"/>
                    <a:pt x="67862" y="16"/>
                    <a:pt x="67862" y="16"/>
                  </a:cubicBezTo>
                  <a:cubicBezTo>
                    <a:pt x="67862" y="16"/>
                    <a:pt x="67862" y="13422"/>
                    <a:pt x="67862" y="13422"/>
                  </a:cubicBezTo>
                  <a:cubicBezTo>
                    <a:pt x="67862" y="13422"/>
                    <a:pt x="22442" y="13422"/>
                    <a:pt x="22442" y="13422"/>
                  </a:cubicBezTo>
                  <a:cubicBezTo>
                    <a:pt x="22442" y="13422"/>
                    <a:pt x="18240" y="41435"/>
                    <a:pt x="18240" y="41435"/>
                  </a:cubicBezTo>
                  <a:cubicBezTo>
                    <a:pt x="24443" y="36833"/>
                    <a:pt x="30646" y="34832"/>
                    <a:pt x="38249" y="34832"/>
                  </a:cubicBezTo>
                  <a:cubicBezTo>
                    <a:pt x="59259" y="34832"/>
                    <a:pt x="73465" y="49038"/>
                    <a:pt x="73465" y="7064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9" name="Vrije vorm 548">
              <a:extLst>
                <a:ext uri="{FF2B5EF4-FFF2-40B4-BE49-F238E27FC236}">
                  <a16:creationId xmlns:a16="http://schemas.microsoft.com/office/drawing/2014/main" id="{2FD9EAB3-991E-54F0-E686-BF5445A285E9}"/>
                </a:ext>
              </a:extLst>
            </p:cNvPr>
            <p:cNvSpPr/>
            <p:nvPr/>
          </p:nvSpPr>
          <p:spPr>
            <a:xfrm>
              <a:off x="1143262" y="3615027"/>
              <a:ext cx="81182" cy="87255"/>
            </a:xfrm>
            <a:custGeom>
              <a:avLst/>
              <a:gdLst>
                <a:gd name="connsiteX0" fmla="*/ 71270 w 71231"/>
                <a:gd name="connsiteY0" fmla="*/ 56641 h 111449"/>
                <a:gd name="connsiteX1" fmla="*/ 35655 w 71231"/>
                <a:gd name="connsiteY1" fmla="*/ 111465 h 111449"/>
                <a:gd name="connsiteX2" fmla="*/ 39 w 71231"/>
                <a:gd name="connsiteY2" fmla="*/ 55841 h 111449"/>
                <a:gd name="connsiteX3" fmla="*/ 35655 w 71231"/>
                <a:gd name="connsiteY3" fmla="*/ 16 h 111449"/>
                <a:gd name="connsiteX4" fmla="*/ 71270 w 71231"/>
                <a:gd name="connsiteY4" fmla="*/ 56641 h 111449"/>
                <a:gd name="connsiteX5" fmla="*/ 57464 w 71231"/>
                <a:gd name="connsiteY5" fmla="*/ 55441 h 111449"/>
                <a:gd name="connsiteX6" fmla="*/ 35655 w 71231"/>
                <a:gd name="connsiteY6" fmla="*/ 12022 h 111449"/>
                <a:gd name="connsiteX7" fmla="*/ 13845 w 71231"/>
                <a:gd name="connsiteY7" fmla="*/ 55841 h 111449"/>
                <a:gd name="connsiteX8" fmla="*/ 35455 w 71231"/>
                <a:gd name="connsiteY8" fmla="*/ 100060 h 111449"/>
                <a:gd name="connsiteX9" fmla="*/ 57464 w 71231"/>
                <a:gd name="connsiteY9" fmla="*/ 55441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641"/>
                  </a:moveTo>
                  <a:cubicBezTo>
                    <a:pt x="71270" y="92457"/>
                    <a:pt x="58665" y="111465"/>
                    <a:pt x="35655" y="111465"/>
                  </a:cubicBezTo>
                  <a:cubicBezTo>
                    <a:pt x="12245" y="111465"/>
                    <a:pt x="39" y="92457"/>
                    <a:pt x="39" y="55841"/>
                  </a:cubicBezTo>
                  <a:cubicBezTo>
                    <a:pt x="39" y="19225"/>
                    <a:pt x="12245" y="16"/>
                    <a:pt x="35655" y="16"/>
                  </a:cubicBezTo>
                  <a:cubicBezTo>
                    <a:pt x="59265" y="16"/>
                    <a:pt x="71270" y="18825"/>
                    <a:pt x="71270" y="56641"/>
                  </a:cubicBezTo>
                  <a:close/>
                  <a:moveTo>
                    <a:pt x="57464" y="55441"/>
                  </a:moveTo>
                  <a:cubicBezTo>
                    <a:pt x="57464" y="26228"/>
                    <a:pt x="50261" y="12022"/>
                    <a:pt x="35655" y="12022"/>
                  </a:cubicBezTo>
                  <a:cubicBezTo>
                    <a:pt x="21048" y="12022"/>
                    <a:pt x="13845" y="26028"/>
                    <a:pt x="13845" y="55841"/>
                  </a:cubicBezTo>
                  <a:cubicBezTo>
                    <a:pt x="13845" y="85654"/>
                    <a:pt x="21048" y="100060"/>
                    <a:pt x="35455" y="100060"/>
                  </a:cubicBezTo>
                  <a:cubicBezTo>
                    <a:pt x="50461" y="100060"/>
                    <a:pt x="57464" y="86254"/>
                    <a:pt x="57464" y="5544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50" name="Vrije vorm 549">
              <a:extLst>
                <a:ext uri="{FF2B5EF4-FFF2-40B4-BE49-F238E27FC236}">
                  <a16:creationId xmlns:a16="http://schemas.microsoft.com/office/drawing/2014/main" id="{89E924D0-7D77-353E-4B76-84A992807D1C}"/>
                </a:ext>
              </a:extLst>
            </p:cNvPr>
            <p:cNvSpPr/>
            <p:nvPr/>
          </p:nvSpPr>
          <p:spPr>
            <a:xfrm>
              <a:off x="1240637" y="3615027"/>
              <a:ext cx="81182" cy="87255"/>
            </a:xfrm>
            <a:custGeom>
              <a:avLst/>
              <a:gdLst>
                <a:gd name="connsiteX0" fmla="*/ 71277 w 71231"/>
                <a:gd name="connsiteY0" fmla="*/ 56641 h 111449"/>
                <a:gd name="connsiteX1" fmla="*/ 35661 w 71231"/>
                <a:gd name="connsiteY1" fmla="*/ 111465 h 111449"/>
                <a:gd name="connsiteX2" fmla="*/ 46 w 71231"/>
                <a:gd name="connsiteY2" fmla="*/ 55841 h 111449"/>
                <a:gd name="connsiteX3" fmla="*/ 35661 w 71231"/>
                <a:gd name="connsiteY3" fmla="*/ 16 h 111449"/>
                <a:gd name="connsiteX4" fmla="*/ 71277 w 71231"/>
                <a:gd name="connsiteY4" fmla="*/ 56641 h 111449"/>
                <a:gd name="connsiteX5" fmla="*/ 57471 w 71231"/>
                <a:gd name="connsiteY5" fmla="*/ 55441 h 111449"/>
                <a:gd name="connsiteX6" fmla="*/ 35661 w 71231"/>
                <a:gd name="connsiteY6" fmla="*/ 12022 h 111449"/>
                <a:gd name="connsiteX7" fmla="*/ 13852 w 71231"/>
                <a:gd name="connsiteY7" fmla="*/ 55841 h 111449"/>
                <a:gd name="connsiteX8" fmla="*/ 35461 w 71231"/>
                <a:gd name="connsiteY8" fmla="*/ 100060 h 111449"/>
                <a:gd name="connsiteX9" fmla="*/ 57471 w 71231"/>
                <a:gd name="connsiteY9" fmla="*/ 55441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641"/>
                  </a:moveTo>
                  <a:cubicBezTo>
                    <a:pt x="71277" y="92457"/>
                    <a:pt x="58672" y="111465"/>
                    <a:pt x="35661" y="111465"/>
                  </a:cubicBezTo>
                  <a:cubicBezTo>
                    <a:pt x="12251" y="111465"/>
                    <a:pt x="46" y="92457"/>
                    <a:pt x="46" y="55841"/>
                  </a:cubicBezTo>
                  <a:cubicBezTo>
                    <a:pt x="46" y="19225"/>
                    <a:pt x="12251" y="16"/>
                    <a:pt x="35661" y="16"/>
                  </a:cubicBezTo>
                  <a:cubicBezTo>
                    <a:pt x="59272" y="16"/>
                    <a:pt x="71277" y="18825"/>
                    <a:pt x="71277" y="56641"/>
                  </a:cubicBezTo>
                  <a:close/>
                  <a:moveTo>
                    <a:pt x="57471" y="55441"/>
                  </a:moveTo>
                  <a:cubicBezTo>
                    <a:pt x="57471" y="26228"/>
                    <a:pt x="50268" y="12022"/>
                    <a:pt x="35661" y="12022"/>
                  </a:cubicBezTo>
                  <a:cubicBezTo>
                    <a:pt x="21055" y="12022"/>
                    <a:pt x="13852" y="26028"/>
                    <a:pt x="13852" y="55841"/>
                  </a:cubicBezTo>
                  <a:cubicBezTo>
                    <a:pt x="13852" y="85654"/>
                    <a:pt x="21055" y="100060"/>
                    <a:pt x="35461" y="100060"/>
                  </a:cubicBezTo>
                  <a:cubicBezTo>
                    <a:pt x="50468" y="100060"/>
                    <a:pt x="57471" y="86254"/>
                    <a:pt x="57471" y="5544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2" name="Vrije vorm 601">
              <a:extLst>
                <a:ext uri="{FF2B5EF4-FFF2-40B4-BE49-F238E27FC236}">
                  <a16:creationId xmlns:a16="http://schemas.microsoft.com/office/drawing/2014/main" id="{0FCB5FDA-75AC-A27F-DCF0-A9D60CED3D71}"/>
                </a:ext>
              </a:extLst>
            </p:cNvPr>
            <p:cNvSpPr/>
            <p:nvPr/>
          </p:nvSpPr>
          <p:spPr>
            <a:xfrm>
              <a:off x="3242365" y="6028885"/>
              <a:ext cx="14594" cy="45115"/>
            </a:xfrm>
            <a:custGeom>
              <a:avLst/>
              <a:gdLst>
                <a:gd name="connsiteX0" fmla="*/ -61 w 12805"/>
                <a:gd name="connsiteY0" fmla="*/ -84 h 57625"/>
                <a:gd name="connsiteX1" fmla="*/ -61 w 12805"/>
                <a:gd name="connsiteY1" fmla="*/ 57542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61" y="-84"/>
                  </a:moveTo>
                  <a:lnTo>
                    <a:pt x="-61" y="5754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3" name="Vrije vorm 602">
              <a:extLst>
                <a:ext uri="{FF2B5EF4-FFF2-40B4-BE49-F238E27FC236}">
                  <a16:creationId xmlns:a16="http://schemas.microsoft.com/office/drawing/2014/main" id="{0422180E-EF73-CB26-1B1A-1EEE5F32EF4F}"/>
                </a:ext>
              </a:extLst>
            </p:cNvPr>
            <p:cNvSpPr/>
            <p:nvPr/>
          </p:nvSpPr>
          <p:spPr>
            <a:xfrm>
              <a:off x="5099514" y="6028885"/>
              <a:ext cx="14594" cy="45115"/>
            </a:xfrm>
            <a:custGeom>
              <a:avLst/>
              <a:gdLst>
                <a:gd name="connsiteX0" fmla="*/ -104 w 12805"/>
                <a:gd name="connsiteY0" fmla="*/ -84 h 57625"/>
                <a:gd name="connsiteX1" fmla="*/ -104 w 12805"/>
                <a:gd name="connsiteY1" fmla="*/ 57542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04" y="-84"/>
                  </a:moveTo>
                  <a:lnTo>
                    <a:pt x="-104" y="5754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4" name="Vrije vorm 603">
              <a:extLst>
                <a:ext uri="{FF2B5EF4-FFF2-40B4-BE49-F238E27FC236}">
                  <a16:creationId xmlns:a16="http://schemas.microsoft.com/office/drawing/2014/main" id="{EE49C5F5-6449-20ED-5F18-C7EC4A87E8F3}"/>
                </a:ext>
              </a:extLst>
            </p:cNvPr>
            <p:cNvSpPr/>
            <p:nvPr/>
          </p:nvSpPr>
          <p:spPr>
            <a:xfrm>
              <a:off x="6956664" y="6028885"/>
              <a:ext cx="14594" cy="45115"/>
            </a:xfrm>
            <a:custGeom>
              <a:avLst/>
              <a:gdLst>
                <a:gd name="connsiteX0" fmla="*/ -146 w 12805"/>
                <a:gd name="connsiteY0" fmla="*/ -84 h 57625"/>
                <a:gd name="connsiteX1" fmla="*/ -146 w 12805"/>
                <a:gd name="connsiteY1" fmla="*/ 57542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46" y="-84"/>
                  </a:moveTo>
                  <a:lnTo>
                    <a:pt x="-146" y="5754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5" name="Vrije vorm 604">
              <a:extLst>
                <a:ext uri="{FF2B5EF4-FFF2-40B4-BE49-F238E27FC236}">
                  <a16:creationId xmlns:a16="http://schemas.microsoft.com/office/drawing/2014/main" id="{90607A6C-12C1-AC2C-70A2-44C5DBD302AD}"/>
                </a:ext>
              </a:extLst>
            </p:cNvPr>
            <p:cNvSpPr/>
            <p:nvPr/>
          </p:nvSpPr>
          <p:spPr>
            <a:xfrm>
              <a:off x="1379742" y="6070241"/>
              <a:ext cx="65675" cy="10025"/>
            </a:xfrm>
            <a:custGeom>
              <a:avLst/>
              <a:gdLst>
                <a:gd name="connsiteX0" fmla="*/ 57606 w 57625"/>
                <a:gd name="connsiteY0" fmla="*/ -84 h 12805"/>
                <a:gd name="connsiteX1" fmla="*/ -19 w 57625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84"/>
                  </a:moveTo>
                  <a:lnTo>
                    <a:pt x="-19" y="-8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6" name="Vrije vorm 605">
              <a:extLst>
                <a:ext uri="{FF2B5EF4-FFF2-40B4-BE49-F238E27FC236}">
                  <a16:creationId xmlns:a16="http://schemas.microsoft.com/office/drawing/2014/main" id="{D2D8C1E3-F465-E7F8-B328-D6720ED4C073}"/>
                </a:ext>
              </a:extLst>
            </p:cNvPr>
            <p:cNvSpPr/>
            <p:nvPr/>
          </p:nvSpPr>
          <p:spPr>
            <a:xfrm>
              <a:off x="1379742" y="5587519"/>
              <a:ext cx="65675" cy="10025"/>
            </a:xfrm>
            <a:custGeom>
              <a:avLst/>
              <a:gdLst>
                <a:gd name="connsiteX0" fmla="*/ 57606 w 57625"/>
                <a:gd name="connsiteY0" fmla="*/ -68 h 12805"/>
                <a:gd name="connsiteX1" fmla="*/ -19 w 57625"/>
                <a:gd name="connsiteY1" fmla="*/ -68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68"/>
                  </a:moveTo>
                  <a:lnTo>
                    <a:pt x="-19" y="-68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7" name="Vrije vorm 606">
              <a:extLst>
                <a:ext uri="{FF2B5EF4-FFF2-40B4-BE49-F238E27FC236}">
                  <a16:creationId xmlns:a16="http://schemas.microsoft.com/office/drawing/2014/main" id="{F8317FB1-89F0-9E3F-99F1-DCDFCB33376F}"/>
                </a:ext>
              </a:extLst>
            </p:cNvPr>
            <p:cNvSpPr/>
            <p:nvPr/>
          </p:nvSpPr>
          <p:spPr>
            <a:xfrm>
              <a:off x="1379742" y="5104757"/>
              <a:ext cx="65675" cy="10025"/>
            </a:xfrm>
            <a:custGeom>
              <a:avLst/>
              <a:gdLst>
                <a:gd name="connsiteX0" fmla="*/ 57606 w 57625"/>
                <a:gd name="connsiteY0" fmla="*/ -52 h 12805"/>
                <a:gd name="connsiteX1" fmla="*/ -19 w 57625"/>
                <a:gd name="connsiteY1" fmla="*/ -52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52"/>
                  </a:moveTo>
                  <a:lnTo>
                    <a:pt x="-19" y="-5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8" name="Vrije vorm 607">
              <a:extLst>
                <a:ext uri="{FF2B5EF4-FFF2-40B4-BE49-F238E27FC236}">
                  <a16:creationId xmlns:a16="http://schemas.microsoft.com/office/drawing/2014/main" id="{25D0E5FF-454B-B463-3A60-B1768076CB7B}"/>
                </a:ext>
              </a:extLst>
            </p:cNvPr>
            <p:cNvSpPr/>
            <p:nvPr/>
          </p:nvSpPr>
          <p:spPr>
            <a:xfrm>
              <a:off x="1379742" y="4622035"/>
              <a:ext cx="65675" cy="10025"/>
            </a:xfrm>
            <a:custGeom>
              <a:avLst/>
              <a:gdLst>
                <a:gd name="connsiteX0" fmla="*/ 57606 w 57625"/>
                <a:gd name="connsiteY0" fmla="*/ -36 h 12805"/>
                <a:gd name="connsiteX1" fmla="*/ -19 w 57625"/>
                <a:gd name="connsiteY1" fmla="*/ -36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36"/>
                  </a:moveTo>
                  <a:lnTo>
                    <a:pt x="-19" y="-36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9" name="Vrije vorm 608">
              <a:extLst>
                <a:ext uri="{FF2B5EF4-FFF2-40B4-BE49-F238E27FC236}">
                  <a16:creationId xmlns:a16="http://schemas.microsoft.com/office/drawing/2014/main" id="{5DFD73A2-646E-7C4B-E202-7C9EB55A3A5C}"/>
                </a:ext>
              </a:extLst>
            </p:cNvPr>
            <p:cNvSpPr/>
            <p:nvPr/>
          </p:nvSpPr>
          <p:spPr>
            <a:xfrm>
              <a:off x="1379742" y="4139272"/>
              <a:ext cx="65675" cy="10025"/>
            </a:xfrm>
            <a:custGeom>
              <a:avLst/>
              <a:gdLst>
                <a:gd name="connsiteX0" fmla="*/ 57606 w 57625"/>
                <a:gd name="connsiteY0" fmla="*/ -20 h 12805"/>
                <a:gd name="connsiteX1" fmla="*/ -19 w 57625"/>
                <a:gd name="connsiteY1" fmla="*/ -20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20"/>
                  </a:moveTo>
                  <a:lnTo>
                    <a:pt x="-19" y="-20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0" name="Vrije vorm 609">
              <a:extLst>
                <a:ext uri="{FF2B5EF4-FFF2-40B4-BE49-F238E27FC236}">
                  <a16:creationId xmlns:a16="http://schemas.microsoft.com/office/drawing/2014/main" id="{0BFD5DF3-B56B-CF1D-CAA5-7B963F1E2122}"/>
                </a:ext>
              </a:extLst>
            </p:cNvPr>
            <p:cNvSpPr/>
            <p:nvPr/>
          </p:nvSpPr>
          <p:spPr>
            <a:xfrm>
              <a:off x="1379742" y="3656550"/>
              <a:ext cx="65675" cy="10025"/>
            </a:xfrm>
            <a:custGeom>
              <a:avLst/>
              <a:gdLst>
                <a:gd name="connsiteX0" fmla="*/ 57606 w 57625"/>
                <a:gd name="connsiteY0" fmla="*/ -4 h 12805"/>
                <a:gd name="connsiteX1" fmla="*/ -19 w 57625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4"/>
                  </a:moveTo>
                  <a:lnTo>
                    <a:pt x="-19" y="-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1" name="Vrije vorm 610">
              <a:extLst>
                <a:ext uri="{FF2B5EF4-FFF2-40B4-BE49-F238E27FC236}">
                  <a16:creationId xmlns:a16="http://schemas.microsoft.com/office/drawing/2014/main" id="{85B35C45-E843-5A50-4EB0-55835FBC1AFC}"/>
                </a:ext>
              </a:extLst>
            </p:cNvPr>
            <p:cNvSpPr/>
            <p:nvPr/>
          </p:nvSpPr>
          <p:spPr>
            <a:xfrm>
              <a:off x="1385215" y="3656550"/>
              <a:ext cx="14594" cy="45115"/>
            </a:xfrm>
            <a:custGeom>
              <a:avLst/>
              <a:gdLst>
                <a:gd name="connsiteX0" fmla="*/ -19 w 12805"/>
                <a:gd name="connsiteY0" fmla="*/ 57621 h 57625"/>
                <a:gd name="connsiteX1" fmla="*/ -19 w 12805"/>
                <a:gd name="connsiteY1" fmla="*/ -5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9" y="57621"/>
                  </a:moveTo>
                  <a:lnTo>
                    <a:pt x="-19" y="-5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4" name="Vrije vorm 613">
              <a:extLst>
                <a:ext uri="{FF2B5EF4-FFF2-40B4-BE49-F238E27FC236}">
                  <a16:creationId xmlns:a16="http://schemas.microsoft.com/office/drawing/2014/main" id="{703E462F-B6B6-D1F0-B605-F1106D690E4A}"/>
                </a:ext>
              </a:extLst>
            </p:cNvPr>
            <p:cNvSpPr/>
            <p:nvPr/>
          </p:nvSpPr>
          <p:spPr>
            <a:xfrm>
              <a:off x="6956664" y="3656550"/>
              <a:ext cx="14594" cy="45115"/>
            </a:xfrm>
            <a:custGeom>
              <a:avLst/>
              <a:gdLst>
                <a:gd name="connsiteX0" fmla="*/ -146 w 12805"/>
                <a:gd name="connsiteY0" fmla="*/ 57621 h 57625"/>
                <a:gd name="connsiteX1" fmla="*/ -146 w 12805"/>
                <a:gd name="connsiteY1" fmla="*/ -5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46" y="57621"/>
                  </a:moveTo>
                  <a:lnTo>
                    <a:pt x="-146" y="-5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5" name="Vrije vorm 614">
              <a:extLst>
                <a:ext uri="{FF2B5EF4-FFF2-40B4-BE49-F238E27FC236}">
                  <a16:creationId xmlns:a16="http://schemas.microsoft.com/office/drawing/2014/main" id="{BA7586C1-C22F-5B2A-55F5-9C68DDEF26CF}"/>
                </a:ext>
              </a:extLst>
            </p:cNvPr>
            <p:cNvSpPr/>
            <p:nvPr/>
          </p:nvSpPr>
          <p:spPr>
            <a:xfrm>
              <a:off x="6890989" y="6070241"/>
              <a:ext cx="65675" cy="10025"/>
            </a:xfrm>
            <a:custGeom>
              <a:avLst/>
              <a:gdLst>
                <a:gd name="connsiteX0" fmla="*/ -145 w 57625"/>
                <a:gd name="connsiteY0" fmla="*/ -84 h 12805"/>
                <a:gd name="connsiteX1" fmla="*/ 57480 w 57625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84"/>
                  </a:moveTo>
                  <a:lnTo>
                    <a:pt x="57480" y="-8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6" name="Vrije vorm 615">
              <a:extLst>
                <a:ext uri="{FF2B5EF4-FFF2-40B4-BE49-F238E27FC236}">
                  <a16:creationId xmlns:a16="http://schemas.microsoft.com/office/drawing/2014/main" id="{16713F01-0396-9080-4F1D-078DDFB56A88}"/>
                </a:ext>
              </a:extLst>
            </p:cNvPr>
            <p:cNvSpPr/>
            <p:nvPr/>
          </p:nvSpPr>
          <p:spPr>
            <a:xfrm>
              <a:off x="6890989" y="5587519"/>
              <a:ext cx="65675" cy="10025"/>
            </a:xfrm>
            <a:custGeom>
              <a:avLst/>
              <a:gdLst>
                <a:gd name="connsiteX0" fmla="*/ -145 w 57625"/>
                <a:gd name="connsiteY0" fmla="*/ -68 h 12805"/>
                <a:gd name="connsiteX1" fmla="*/ 57480 w 57625"/>
                <a:gd name="connsiteY1" fmla="*/ -68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68"/>
                  </a:moveTo>
                  <a:lnTo>
                    <a:pt x="57480" y="-68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7" name="Vrije vorm 616">
              <a:extLst>
                <a:ext uri="{FF2B5EF4-FFF2-40B4-BE49-F238E27FC236}">
                  <a16:creationId xmlns:a16="http://schemas.microsoft.com/office/drawing/2014/main" id="{48AB34A9-CF97-CD36-43D3-1BBF6D3D9084}"/>
                </a:ext>
              </a:extLst>
            </p:cNvPr>
            <p:cNvSpPr/>
            <p:nvPr/>
          </p:nvSpPr>
          <p:spPr>
            <a:xfrm>
              <a:off x="6890989" y="5104757"/>
              <a:ext cx="65675" cy="10025"/>
            </a:xfrm>
            <a:custGeom>
              <a:avLst/>
              <a:gdLst>
                <a:gd name="connsiteX0" fmla="*/ -145 w 57625"/>
                <a:gd name="connsiteY0" fmla="*/ -52 h 12805"/>
                <a:gd name="connsiteX1" fmla="*/ 57480 w 57625"/>
                <a:gd name="connsiteY1" fmla="*/ -52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52"/>
                  </a:moveTo>
                  <a:lnTo>
                    <a:pt x="57480" y="-5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8" name="Vrije vorm 617">
              <a:extLst>
                <a:ext uri="{FF2B5EF4-FFF2-40B4-BE49-F238E27FC236}">
                  <a16:creationId xmlns:a16="http://schemas.microsoft.com/office/drawing/2014/main" id="{696C5BFA-99C2-CB53-3E1C-72D39CDEAE3F}"/>
                </a:ext>
              </a:extLst>
            </p:cNvPr>
            <p:cNvSpPr/>
            <p:nvPr/>
          </p:nvSpPr>
          <p:spPr>
            <a:xfrm>
              <a:off x="6890989" y="4622035"/>
              <a:ext cx="65675" cy="10025"/>
            </a:xfrm>
            <a:custGeom>
              <a:avLst/>
              <a:gdLst>
                <a:gd name="connsiteX0" fmla="*/ -145 w 57625"/>
                <a:gd name="connsiteY0" fmla="*/ -36 h 12805"/>
                <a:gd name="connsiteX1" fmla="*/ 57480 w 57625"/>
                <a:gd name="connsiteY1" fmla="*/ -36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36"/>
                  </a:moveTo>
                  <a:lnTo>
                    <a:pt x="57480" y="-36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9" name="Vrije vorm 618">
              <a:extLst>
                <a:ext uri="{FF2B5EF4-FFF2-40B4-BE49-F238E27FC236}">
                  <a16:creationId xmlns:a16="http://schemas.microsoft.com/office/drawing/2014/main" id="{C6B7704C-0FB0-9285-EF5C-EDBCF2C7B9A5}"/>
                </a:ext>
              </a:extLst>
            </p:cNvPr>
            <p:cNvSpPr/>
            <p:nvPr/>
          </p:nvSpPr>
          <p:spPr>
            <a:xfrm>
              <a:off x="6890989" y="4139272"/>
              <a:ext cx="65675" cy="10025"/>
            </a:xfrm>
            <a:custGeom>
              <a:avLst/>
              <a:gdLst>
                <a:gd name="connsiteX0" fmla="*/ -145 w 57625"/>
                <a:gd name="connsiteY0" fmla="*/ -20 h 12805"/>
                <a:gd name="connsiteX1" fmla="*/ 57480 w 57625"/>
                <a:gd name="connsiteY1" fmla="*/ -20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20"/>
                  </a:moveTo>
                  <a:lnTo>
                    <a:pt x="57480" y="-20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0" name="Vrije vorm 619">
              <a:extLst>
                <a:ext uri="{FF2B5EF4-FFF2-40B4-BE49-F238E27FC236}">
                  <a16:creationId xmlns:a16="http://schemas.microsoft.com/office/drawing/2014/main" id="{E92B1D6B-AB7C-6B64-EEDB-3A98CF66A843}"/>
                </a:ext>
              </a:extLst>
            </p:cNvPr>
            <p:cNvSpPr/>
            <p:nvPr/>
          </p:nvSpPr>
          <p:spPr>
            <a:xfrm>
              <a:off x="6890989" y="3656550"/>
              <a:ext cx="65675" cy="10025"/>
            </a:xfrm>
            <a:custGeom>
              <a:avLst/>
              <a:gdLst>
                <a:gd name="connsiteX0" fmla="*/ -145 w 57625"/>
                <a:gd name="connsiteY0" fmla="*/ -4 h 12805"/>
                <a:gd name="connsiteX1" fmla="*/ 57480 w 57625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4"/>
                  </a:moveTo>
                  <a:lnTo>
                    <a:pt x="57480" y="-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1" name="Vrije vorm 620">
              <a:extLst>
                <a:ext uri="{FF2B5EF4-FFF2-40B4-BE49-F238E27FC236}">
                  <a16:creationId xmlns:a16="http://schemas.microsoft.com/office/drawing/2014/main" id="{E51B025D-04D6-A383-B63D-CBC63EB3CF2C}"/>
                </a:ext>
              </a:extLst>
            </p:cNvPr>
            <p:cNvSpPr/>
            <p:nvPr/>
          </p:nvSpPr>
          <p:spPr>
            <a:xfrm>
              <a:off x="1379742" y="6070241"/>
              <a:ext cx="5582394" cy="10025"/>
            </a:xfrm>
            <a:custGeom>
              <a:avLst/>
              <a:gdLst>
                <a:gd name="connsiteX0" fmla="*/ -82 w 4898154"/>
                <a:gd name="connsiteY0" fmla="*/ -84 h 12805"/>
                <a:gd name="connsiteX1" fmla="*/ 4898073 w 4898154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98154" h="12805">
                  <a:moveTo>
                    <a:pt x="-82" y="-84"/>
                  </a:moveTo>
                  <a:lnTo>
                    <a:pt x="4898073" y="-8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2" name="Vrije vorm 621">
              <a:extLst>
                <a:ext uri="{FF2B5EF4-FFF2-40B4-BE49-F238E27FC236}">
                  <a16:creationId xmlns:a16="http://schemas.microsoft.com/office/drawing/2014/main" id="{14F3D3CB-8925-92CD-DDF8-3BBA7B83DC25}"/>
                </a:ext>
              </a:extLst>
            </p:cNvPr>
            <p:cNvSpPr/>
            <p:nvPr/>
          </p:nvSpPr>
          <p:spPr>
            <a:xfrm>
              <a:off x="1385215" y="3652790"/>
              <a:ext cx="14594" cy="2421211"/>
            </a:xfrm>
            <a:custGeom>
              <a:avLst/>
              <a:gdLst>
                <a:gd name="connsiteX0" fmla="*/ -19 w 12805"/>
                <a:gd name="connsiteY0" fmla="*/ 3092516 h 3092560"/>
                <a:gd name="connsiteX1" fmla="*/ -19 w 12805"/>
                <a:gd name="connsiteY1" fmla="*/ -44 h 309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92560">
                  <a:moveTo>
                    <a:pt x="-19" y="3092516"/>
                  </a:moveTo>
                  <a:lnTo>
                    <a:pt x="-19" y="-4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3" name="Vrije vorm 622">
              <a:extLst>
                <a:ext uri="{FF2B5EF4-FFF2-40B4-BE49-F238E27FC236}">
                  <a16:creationId xmlns:a16="http://schemas.microsoft.com/office/drawing/2014/main" id="{F348850A-415C-597D-14D1-6474613BE466}"/>
                </a:ext>
              </a:extLst>
            </p:cNvPr>
            <p:cNvSpPr/>
            <p:nvPr/>
          </p:nvSpPr>
          <p:spPr>
            <a:xfrm>
              <a:off x="1379742" y="3656550"/>
              <a:ext cx="5582394" cy="10025"/>
            </a:xfrm>
            <a:custGeom>
              <a:avLst/>
              <a:gdLst>
                <a:gd name="connsiteX0" fmla="*/ -82 w 4898154"/>
                <a:gd name="connsiteY0" fmla="*/ -4 h 12805"/>
                <a:gd name="connsiteX1" fmla="*/ 4898073 w 4898154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98154" h="12805">
                  <a:moveTo>
                    <a:pt x="-82" y="-4"/>
                  </a:moveTo>
                  <a:lnTo>
                    <a:pt x="4898073" y="-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4" name="Vrije vorm 623">
              <a:extLst>
                <a:ext uri="{FF2B5EF4-FFF2-40B4-BE49-F238E27FC236}">
                  <a16:creationId xmlns:a16="http://schemas.microsoft.com/office/drawing/2014/main" id="{A4A2F043-0C44-EE73-C103-B09A24487773}"/>
                </a:ext>
              </a:extLst>
            </p:cNvPr>
            <p:cNvSpPr/>
            <p:nvPr/>
          </p:nvSpPr>
          <p:spPr>
            <a:xfrm>
              <a:off x="6956664" y="3652790"/>
              <a:ext cx="14594" cy="2421211"/>
            </a:xfrm>
            <a:custGeom>
              <a:avLst/>
              <a:gdLst>
                <a:gd name="connsiteX0" fmla="*/ -146 w 12805"/>
                <a:gd name="connsiteY0" fmla="*/ 3092516 h 3092560"/>
                <a:gd name="connsiteX1" fmla="*/ -146 w 12805"/>
                <a:gd name="connsiteY1" fmla="*/ -44 h 309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92560">
                  <a:moveTo>
                    <a:pt x="-146" y="3092516"/>
                  </a:moveTo>
                  <a:lnTo>
                    <a:pt x="-146" y="-4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5" name="Tekstvak 624">
                  <a:extLst>
                    <a:ext uri="{FF2B5EF4-FFF2-40B4-BE49-F238E27FC236}">
                      <a16:creationId xmlns:a16="http://schemas.microsoft.com/office/drawing/2014/main" id="{CCFC52B8-EF41-57B9-CFFD-DD9CDB5BD849}"/>
                    </a:ext>
                  </a:extLst>
                </p:cNvPr>
                <p:cNvSpPr txBox="1"/>
                <p:nvPr/>
              </p:nvSpPr>
              <p:spPr>
                <a:xfrm rot="16200000">
                  <a:off x="789767" y="5093393"/>
                  <a:ext cx="14414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nl-NL" sz="1400" dirty="0">
                    <a:solidFill>
                      <a:srgbClr val="7F7F7F"/>
                    </a:solidFill>
                  </a:endParaRPr>
                </a:p>
              </p:txBody>
            </p:sp>
          </mc:Choice>
          <mc:Fallback>
            <p:sp>
              <p:nvSpPr>
                <p:cNvPr id="625" name="Tekstvak 624">
                  <a:extLst>
                    <a:ext uri="{FF2B5EF4-FFF2-40B4-BE49-F238E27FC236}">
                      <a16:creationId xmlns:a16="http://schemas.microsoft.com/office/drawing/2014/main" id="{CCFC52B8-EF41-57B9-CFFD-DD9CDB5B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89767" y="5093393"/>
                  <a:ext cx="144142" cy="215444"/>
                </a:xfrm>
                <a:prstGeom prst="rect">
                  <a:avLst/>
                </a:prstGeom>
                <a:blipFill>
                  <a:blip r:embed="rId8"/>
                  <a:stretch>
                    <a:fillRect t="-23077" r="-22222" b="-3076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6AEE967F-F7DD-70E7-F684-BC41104A5AE6}"/>
                </a:ext>
              </a:extLst>
            </p:cNvPr>
            <p:cNvSpPr/>
            <p:nvPr/>
          </p:nvSpPr>
          <p:spPr>
            <a:xfrm>
              <a:off x="1701884" y="1101164"/>
              <a:ext cx="89319" cy="1034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43" name="Rechte verbindingslijn met pijl 42">
              <a:extLst>
                <a:ext uri="{FF2B5EF4-FFF2-40B4-BE49-F238E27FC236}">
                  <a16:creationId xmlns:a16="http://schemas.microsoft.com/office/drawing/2014/main" id="{B4A436EA-892F-8AE3-685F-987317507247}"/>
                </a:ext>
              </a:extLst>
            </p:cNvPr>
            <p:cNvCxnSpPr>
              <a:cxnSpLocks/>
            </p:cNvCxnSpPr>
            <p:nvPr/>
          </p:nvCxnSpPr>
          <p:spPr>
            <a:xfrm>
              <a:off x="1734650" y="1396216"/>
              <a:ext cx="0" cy="44785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echte verbindingslijn 54">
              <a:extLst>
                <a:ext uri="{FF2B5EF4-FFF2-40B4-BE49-F238E27FC236}">
                  <a16:creationId xmlns:a16="http://schemas.microsoft.com/office/drawing/2014/main" id="{F36D3AF6-586D-23D2-AA33-7B4ED1F59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721" y="1625700"/>
              <a:ext cx="0" cy="926173"/>
            </a:xfrm>
            <a:prstGeom prst="line">
              <a:avLst/>
            </a:prstGeom>
            <a:ln w="22225">
              <a:solidFill>
                <a:srgbClr val="2FB0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Vrije vorm 56">
              <a:extLst>
                <a:ext uri="{FF2B5EF4-FFF2-40B4-BE49-F238E27FC236}">
                  <a16:creationId xmlns:a16="http://schemas.microsoft.com/office/drawing/2014/main" id="{C1FC8F58-521B-C643-314B-A4FE21073C51}"/>
                </a:ext>
              </a:extLst>
            </p:cNvPr>
            <p:cNvSpPr/>
            <p:nvPr/>
          </p:nvSpPr>
          <p:spPr>
            <a:xfrm flipH="1">
              <a:off x="1387676" y="4122602"/>
              <a:ext cx="926141" cy="1948993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0" name="Vrije vorm 59">
              <a:extLst>
                <a:ext uri="{FF2B5EF4-FFF2-40B4-BE49-F238E27FC236}">
                  <a16:creationId xmlns:a16="http://schemas.microsoft.com/office/drawing/2014/main" id="{7DB11D50-14CF-02EB-5B1D-DABE0074C19D}"/>
                </a:ext>
              </a:extLst>
            </p:cNvPr>
            <p:cNvSpPr/>
            <p:nvPr/>
          </p:nvSpPr>
          <p:spPr>
            <a:xfrm>
              <a:off x="2309318" y="4126142"/>
              <a:ext cx="856415" cy="1942455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1" name="Vrije vorm 60">
              <a:extLst>
                <a:ext uri="{FF2B5EF4-FFF2-40B4-BE49-F238E27FC236}">
                  <a16:creationId xmlns:a16="http://schemas.microsoft.com/office/drawing/2014/main" id="{1CF97011-4877-68A7-237F-AA3AD30AD793}"/>
                </a:ext>
              </a:extLst>
            </p:cNvPr>
            <p:cNvSpPr/>
            <p:nvPr/>
          </p:nvSpPr>
          <p:spPr>
            <a:xfrm flipH="1">
              <a:off x="3171838" y="4674366"/>
              <a:ext cx="715917" cy="1409514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3" name="Vrije vorm 62">
              <a:extLst>
                <a:ext uri="{FF2B5EF4-FFF2-40B4-BE49-F238E27FC236}">
                  <a16:creationId xmlns:a16="http://schemas.microsoft.com/office/drawing/2014/main" id="{481DE257-9FE3-0B8E-8821-2D4802140358}"/>
                </a:ext>
              </a:extLst>
            </p:cNvPr>
            <p:cNvSpPr/>
            <p:nvPr/>
          </p:nvSpPr>
          <p:spPr>
            <a:xfrm>
              <a:off x="3889325" y="4673704"/>
              <a:ext cx="662018" cy="1400578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0" name="Vrije vorm 449">
              <a:extLst>
                <a:ext uri="{FF2B5EF4-FFF2-40B4-BE49-F238E27FC236}">
                  <a16:creationId xmlns:a16="http://schemas.microsoft.com/office/drawing/2014/main" id="{04FE0F1F-86F0-1F89-9D3B-29261638B68D}"/>
                </a:ext>
              </a:extLst>
            </p:cNvPr>
            <p:cNvSpPr/>
            <p:nvPr/>
          </p:nvSpPr>
          <p:spPr>
            <a:xfrm flipH="1">
              <a:off x="4551701" y="5098769"/>
              <a:ext cx="591667" cy="962716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1" name="Vrije vorm 450">
              <a:extLst>
                <a:ext uri="{FF2B5EF4-FFF2-40B4-BE49-F238E27FC236}">
                  <a16:creationId xmlns:a16="http://schemas.microsoft.com/office/drawing/2014/main" id="{545FB050-EBA1-3181-AF2D-3E77DE166E74}"/>
                </a:ext>
              </a:extLst>
            </p:cNvPr>
            <p:cNvSpPr/>
            <p:nvPr/>
          </p:nvSpPr>
          <p:spPr>
            <a:xfrm>
              <a:off x="5129787" y="5098463"/>
              <a:ext cx="547123" cy="956614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2" name="Vrije vorm 451">
              <a:extLst>
                <a:ext uri="{FF2B5EF4-FFF2-40B4-BE49-F238E27FC236}">
                  <a16:creationId xmlns:a16="http://schemas.microsoft.com/office/drawing/2014/main" id="{89B2A638-F134-7FDC-5281-184BDE105B83}"/>
                </a:ext>
              </a:extLst>
            </p:cNvPr>
            <p:cNvSpPr/>
            <p:nvPr/>
          </p:nvSpPr>
          <p:spPr>
            <a:xfrm flipH="1">
              <a:off x="5691450" y="5347439"/>
              <a:ext cx="444528" cy="723303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3" name="Vrije vorm 452">
              <a:extLst>
                <a:ext uri="{FF2B5EF4-FFF2-40B4-BE49-F238E27FC236}">
                  <a16:creationId xmlns:a16="http://schemas.microsoft.com/office/drawing/2014/main" id="{F7490740-4D24-59BD-3F92-C30212EDF1E7}"/>
                </a:ext>
              </a:extLst>
            </p:cNvPr>
            <p:cNvSpPr/>
            <p:nvPr/>
          </p:nvSpPr>
          <p:spPr>
            <a:xfrm>
              <a:off x="6135978" y="5347148"/>
              <a:ext cx="411062" cy="718718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54" name="Vrije vorm 453">
              <a:extLst>
                <a:ext uri="{FF2B5EF4-FFF2-40B4-BE49-F238E27FC236}">
                  <a16:creationId xmlns:a16="http://schemas.microsoft.com/office/drawing/2014/main" id="{92E7DFA3-B1F8-6F8E-77B8-196F6EEEE486}"/>
                </a:ext>
              </a:extLst>
            </p:cNvPr>
            <p:cNvSpPr/>
            <p:nvPr/>
          </p:nvSpPr>
          <p:spPr>
            <a:xfrm flipH="1">
              <a:off x="6549667" y="5688202"/>
              <a:ext cx="444528" cy="371168"/>
            </a:xfrm>
            <a:custGeom>
              <a:avLst/>
              <a:gdLst>
                <a:gd name="connsiteX0" fmla="*/ 0 w 3001617"/>
                <a:gd name="connsiteY0" fmla="*/ 0 h 3995530"/>
                <a:gd name="connsiteX1" fmla="*/ 1172817 w 3001617"/>
                <a:gd name="connsiteY1" fmla="*/ 208721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  <a:gd name="connsiteX0" fmla="*/ 0 w 3001617"/>
                <a:gd name="connsiteY0" fmla="*/ 0 h 3995530"/>
                <a:gd name="connsiteX1" fmla="*/ 1133060 w 3001617"/>
                <a:gd name="connsiteY1" fmla="*/ 268355 h 3995530"/>
                <a:gd name="connsiteX2" fmla="*/ 2007704 w 3001617"/>
                <a:gd name="connsiteY2" fmla="*/ 1172817 h 3995530"/>
                <a:gd name="connsiteX3" fmla="*/ 2574234 w 3001617"/>
                <a:gd name="connsiteY3" fmla="*/ 2435087 h 3995530"/>
                <a:gd name="connsiteX4" fmla="*/ 3001617 w 3001617"/>
                <a:gd name="connsiteY4" fmla="*/ 3995530 h 399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1617" h="3995530">
                  <a:moveTo>
                    <a:pt x="0" y="0"/>
                  </a:moveTo>
                  <a:cubicBezTo>
                    <a:pt x="419100" y="6626"/>
                    <a:pt x="798443" y="72886"/>
                    <a:pt x="1133060" y="268355"/>
                  </a:cubicBezTo>
                  <a:cubicBezTo>
                    <a:pt x="1467677" y="463824"/>
                    <a:pt x="1767508" y="811695"/>
                    <a:pt x="2007704" y="1172817"/>
                  </a:cubicBezTo>
                  <a:cubicBezTo>
                    <a:pt x="2247900" y="1533939"/>
                    <a:pt x="2408582" y="1964635"/>
                    <a:pt x="2574234" y="2435087"/>
                  </a:cubicBezTo>
                  <a:cubicBezTo>
                    <a:pt x="2739886" y="2905539"/>
                    <a:pt x="2870751" y="3450534"/>
                    <a:pt x="3001617" y="399553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456" name="Groep 455">
              <a:extLst>
                <a:ext uri="{FF2B5EF4-FFF2-40B4-BE49-F238E27FC236}">
                  <a16:creationId xmlns:a16="http://schemas.microsoft.com/office/drawing/2014/main" id="{22E9DAC3-A49B-B2C4-BA2D-46DB1243962B}"/>
                </a:ext>
              </a:extLst>
            </p:cNvPr>
            <p:cNvGrpSpPr/>
            <p:nvPr/>
          </p:nvGrpSpPr>
          <p:grpSpPr>
            <a:xfrm>
              <a:off x="2370823" y="726362"/>
              <a:ext cx="901747" cy="1079207"/>
              <a:chOff x="8043050" y="1674265"/>
              <a:chExt cx="1452613" cy="1735769"/>
            </a:xfrm>
          </p:grpSpPr>
          <p:cxnSp>
            <p:nvCxnSpPr>
              <p:cNvPr id="457" name="Rechte verbindingslijn met pijl 456">
                <a:extLst>
                  <a:ext uri="{FF2B5EF4-FFF2-40B4-BE49-F238E27FC236}">
                    <a16:creationId xmlns:a16="http://schemas.microsoft.com/office/drawing/2014/main" id="{F701AF85-6F49-A3FB-16B3-FD96B9456D15}"/>
                  </a:ext>
                </a:extLst>
              </p:cNvPr>
              <p:cNvCxnSpPr>
                <a:cxnSpLocks/>
              </p:cNvCxnSpPr>
              <p:nvPr/>
            </p:nvCxnSpPr>
            <p:spPr>
              <a:xfrm rot="14449935">
                <a:off x="7792730" y="2178316"/>
                <a:ext cx="1095960" cy="595319"/>
              </a:xfrm>
              <a:prstGeom prst="straightConnector1">
                <a:avLst/>
              </a:prstGeom>
              <a:ln w="28575" cmpd="sng">
                <a:solidFill>
                  <a:schemeClr val="bg1"/>
                </a:solidFill>
                <a:prstDash val="solid"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9FDACD77-A7E0-6622-8F24-1F106286F9E4}"/>
                  </a:ext>
                </a:extLst>
              </p:cNvPr>
              <p:cNvGrpSpPr/>
              <p:nvPr/>
            </p:nvGrpSpPr>
            <p:grpSpPr>
              <a:xfrm>
                <a:off x="8399703" y="1674265"/>
                <a:ext cx="1095960" cy="1735769"/>
                <a:chOff x="6099977" y="2986979"/>
                <a:chExt cx="1095960" cy="1735769"/>
              </a:xfrm>
            </p:grpSpPr>
            <p:cxnSp>
              <p:nvCxnSpPr>
                <p:cNvPr id="459" name="Rechte verbindingslijn met pijl 458">
                  <a:extLst>
                    <a:ext uri="{FF2B5EF4-FFF2-40B4-BE49-F238E27FC236}">
                      <a16:creationId xmlns:a16="http://schemas.microsoft.com/office/drawing/2014/main" id="{38229FAA-2376-2647-3767-F6923DE65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49935">
                  <a:off x="6099977" y="4127429"/>
                  <a:ext cx="1095960" cy="595319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solid"/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0" name="Tekstvak 459">
                      <a:extLst>
                        <a:ext uri="{FF2B5EF4-FFF2-40B4-BE49-F238E27FC236}">
                          <a16:creationId xmlns:a16="http://schemas.microsoft.com/office/drawing/2014/main" id="{B6E41AE5-458A-0B77-B031-7725F0BC6703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868807" y="3772887"/>
                      <a:ext cx="324952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60" name="Tekstvak 459">
                      <a:extLst>
                        <a:ext uri="{FF2B5EF4-FFF2-40B4-BE49-F238E27FC236}">
                          <a16:creationId xmlns:a16="http://schemas.microsoft.com/office/drawing/2014/main" id="{B6E41AE5-458A-0B77-B031-7725F0BC67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868807" y="3772887"/>
                      <a:ext cx="324952" cy="4950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0526" r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1" name="Tekstvak 460">
                      <a:extLst>
                        <a:ext uri="{FF2B5EF4-FFF2-40B4-BE49-F238E27FC236}">
                          <a16:creationId xmlns:a16="http://schemas.microsoft.com/office/drawing/2014/main" id="{5D0F19F4-1899-C981-A02F-BAA65AC49A93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203188" y="2986979"/>
                      <a:ext cx="332389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61" name="Tekstvak 460">
                      <a:extLst>
                        <a:ext uri="{FF2B5EF4-FFF2-40B4-BE49-F238E27FC236}">
                          <a16:creationId xmlns:a16="http://schemas.microsoft.com/office/drawing/2014/main" id="{5D0F19F4-1899-C981-A02F-BAA65AC49A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203188" y="2986979"/>
                      <a:ext cx="332389" cy="4950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053" r="-15789"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418766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roep 569">
            <a:extLst>
              <a:ext uri="{FF2B5EF4-FFF2-40B4-BE49-F238E27FC236}">
                <a16:creationId xmlns:a16="http://schemas.microsoft.com/office/drawing/2014/main" id="{8D06DF94-BC42-BB3D-1FCA-5317DCA9BE77}"/>
              </a:ext>
            </a:extLst>
          </p:cNvPr>
          <p:cNvGrpSpPr/>
          <p:nvPr/>
        </p:nvGrpSpPr>
        <p:grpSpPr>
          <a:xfrm>
            <a:off x="369534" y="110597"/>
            <a:ext cx="7146852" cy="6561025"/>
            <a:chOff x="369534" y="110597"/>
            <a:chExt cx="7146852" cy="65610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/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5" name="Tekstvak 4">
                  <a:extLst>
                    <a:ext uri="{FF2B5EF4-FFF2-40B4-BE49-F238E27FC236}">
                      <a16:creationId xmlns:a16="http://schemas.microsoft.com/office/drawing/2014/main" id="{D884AC45-553A-76F3-A76C-A8ECB4EA9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87" y="110597"/>
                  <a:ext cx="399993" cy="391715"/>
                </a:xfrm>
                <a:prstGeom prst="rect">
                  <a:avLst/>
                </a:prstGeom>
                <a:blipFill>
                  <a:blip r:embed="rId2"/>
                  <a:stretch>
                    <a:fillRect l="-15152" r="-33333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/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kstvak 5">
                  <a:extLst>
                    <a:ext uri="{FF2B5EF4-FFF2-40B4-BE49-F238E27FC236}">
                      <a16:creationId xmlns:a16="http://schemas.microsoft.com/office/drawing/2014/main" id="{ACFB9719-2B59-2273-1010-3A59CAFB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226" y="110597"/>
                  <a:ext cx="43268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8571"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/>
                <p:nvPr/>
              </p:nvSpPr>
              <p:spPr>
                <a:xfrm>
                  <a:off x="369534" y="3383154"/>
                  <a:ext cx="370324" cy="39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2800" dirty="0"/>
                </a:p>
              </p:txBody>
            </p:sp>
          </mc:Choice>
          <mc:Fallback>
            <p:sp>
              <p:nvSpPr>
                <p:cNvPr id="7" name="Tekstvak 6">
                  <a:extLst>
                    <a:ext uri="{FF2B5EF4-FFF2-40B4-BE49-F238E27FC236}">
                      <a16:creationId xmlns:a16="http://schemas.microsoft.com/office/drawing/2014/main" id="{D60737CE-FE7C-F419-4FE7-05D28FEDB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34" y="3383154"/>
                  <a:ext cx="370324" cy="391716"/>
                </a:xfrm>
                <a:prstGeom prst="rect">
                  <a:avLst/>
                </a:prstGeom>
                <a:blipFill>
                  <a:blip r:embed="rId4"/>
                  <a:stretch>
                    <a:fillRect l="-16667" t="-3125" r="-36667" b="-43750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72EFB413-71F3-3B42-2188-A487BA9AD862}"/>
                </a:ext>
              </a:extLst>
            </p:cNvPr>
            <p:cNvSpPr/>
            <p:nvPr/>
          </p:nvSpPr>
          <p:spPr>
            <a:xfrm>
              <a:off x="373063" y="132261"/>
              <a:ext cx="7143323" cy="6539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0" name="Blokboog 9">
              <a:extLst>
                <a:ext uri="{FF2B5EF4-FFF2-40B4-BE49-F238E27FC236}">
                  <a16:creationId xmlns:a16="http://schemas.microsoft.com/office/drawing/2014/main" id="{A15D7073-F98A-812C-C45C-CC9BCEE157D9}"/>
                </a:ext>
              </a:extLst>
            </p:cNvPr>
            <p:cNvSpPr/>
            <p:nvPr/>
          </p:nvSpPr>
          <p:spPr>
            <a:xfrm rot="15185624">
              <a:off x="5991810" y="2116886"/>
              <a:ext cx="829851" cy="777842"/>
            </a:xfrm>
            <a:prstGeom prst="blockArc">
              <a:avLst>
                <a:gd name="adj1" fmla="val 17222641"/>
                <a:gd name="adj2" fmla="val 19933884"/>
                <a:gd name="adj3" fmla="val 1948"/>
              </a:avLst>
            </a:prstGeom>
            <a:solidFill>
              <a:schemeClr val="tx1"/>
            </a:solidFill>
            <a:ln w="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862B128-D1D1-19B7-C381-760248CED3DA}"/>
                </a:ext>
              </a:extLst>
            </p:cNvPr>
            <p:cNvSpPr/>
            <p:nvPr/>
          </p:nvSpPr>
          <p:spPr>
            <a:xfrm>
              <a:off x="4269962" y="706587"/>
              <a:ext cx="2943079" cy="2370265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/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3F985058-AECB-3522-9334-6B667A7CC06A}"/>
                </a:ext>
              </a:extLst>
            </p:cNvPr>
            <p:cNvSpPr/>
            <p:nvPr/>
          </p:nvSpPr>
          <p:spPr>
            <a:xfrm>
              <a:off x="7199726" y="742107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033AF557-D447-E4EF-02D4-06D38F288DBB}"/>
                </a:ext>
              </a:extLst>
            </p:cNvPr>
            <p:cNvSpPr/>
            <p:nvPr/>
          </p:nvSpPr>
          <p:spPr>
            <a:xfrm rot="16200000">
              <a:off x="5760775" y="-736367"/>
              <a:ext cx="51772" cy="2837072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AF3DDA3-1FBB-AC19-26C8-9F2134F7D013}"/>
                </a:ext>
              </a:extLst>
            </p:cNvPr>
            <p:cNvSpPr/>
            <p:nvPr/>
          </p:nvSpPr>
          <p:spPr>
            <a:xfrm rot="16200000">
              <a:off x="5569992" y="1440471"/>
              <a:ext cx="422396" cy="283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C5F18B3B-4291-2012-BE3C-1FD10FD8BC06}"/>
                </a:ext>
              </a:extLst>
            </p:cNvPr>
            <p:cNvGrpSpPr/>
            <p:nvPr/>
          </p:nvGrpSpPr>
          <p:grpSpPr>
            <a:xfrm>
              <a:off x="4422949" y="2694077"/>
              <a:ext cx="2837074" cy="355141"/>
              <a:chOff x="5999598" y="3727623"/>
              <a:chExt cx="6076474" cy="3334986"/>
            </a:xfrm>
          </p:grpSpPr>
          <p:sp>
            <p:nvSpPr>
              <p:cNvPr id="16" name="Ovaal 15">
                <a:extLst>
                  <a:ext uri="{FF2B5EF4-FFF2-40B4-BE49-F238E27FC236}">
                    <a16:creationId xmlns:a16="http://schemas.microsoft.com/office/drawing/2014/main" id="{F1562814-BB74-7041-F49C-3B1B11C5E9FC}"/>
                  </a:ext>
                </a:extLst>
              </p:cNvPr>
              <p:cNvSpPr/>
              <p:nvPr/>
            </p:nvSpPr>
            <p:spPr>
              <a:xfrm>
                <a:off x="6436018" y="3854057"/>
                <a:ext cx="119589" cy="1216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E6D2F8F4-1D5E-AB5E-136A-52CAA504C759}"/>
                  </a:ext>
                </a:extLst>
              </p:cNvPr>
              <p:cNvSpPr txBox="1"/>
              <p:nvPr/>
            </p:nvSpPr>
            <p:spPr>
              <a:xfrm>
                <a:off x="9350527" y="3817121"/>
                <a:ext cx="726782" cy="214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nl-NL" dirty="0"/>
              </a:p>
            </p:txBody>
          </p:sp>
          <p:sp>
            <p:nvSpPr>
              <p:cNvPr id="18" name="Ovaal 17">
                <a:extLst>
                  <a:ext uri="{FF2B5EF4-FFF2-40B4-BE49-F238E27FC236}">
                    <a16:creationId xmlns:a16="http://schemas.microsoft.com/office/drawing/2014/main" id="{8F5FE41D-FD12-F967-BBEF-D12A2FEEB561}"/>
                  </a:ext>
                </a:extLst>
              </p:cNvPr>
              <p:cNvSpPr/>
              <p:nvPr/>
            </p:nvSpPr>
            <p:spPr>
              <a:xfrm>
                <a:off x="10732674" y="3851422"/>
                <a:ext cx="119589" cy="12162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9" name="Rechthoek 18">
                <a:extLst>
                  <a:ext uri="{FF2B5EF4-FFF2-40B4-BE49-F238E27FC236}">
                    <a16:creationId xmlns:a16="http://schemas.microsoft.com/office/drawing/2014/main" id="{D9FAF1C5-EF0E-CDB6-34BB-CE9DD7FADED8}"/>
                  </a:ext>
                </a:extLst>
              </p:cNvPr>
              <p:cNvSpPr/>
              <p:nvPr/>
            </p:nvSpPr>
            <p:spPr>
              <a:xfrm rot="16200000">
                <a:off x="9502857" y="3081280"/>
                <a:ext cx="178945" cy="3798540"/>
              </a:xfrm>
              <a:prstGeom prst="rect">
                <a:avLst/>
              </a:prstGeom>
              <a:pattFill prst="ltVert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25673B22-AC86-348A-E521-E743E714039D}"/>
                  </a:ext>
                </a:extLst>
              </p:cNvPr>
              <p:cNvSpPr/>
              <p:nvPr/>
            </p:nvSpPr>
            <p:spPr>
              <a:xfrm rot="16200000">
                <a:off x="9239577" y="2643463"/>
                <a:ext cx="746061" cy="3638393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Vrije vorm 20">
                <a:extLst>
                  <a:ext uri="{FF2B5EF4-FFF2-40B4-BE49-F238E27FC236}">
                    <a16:creationId xmlns:a16="http://schemas.microsoft.com/office/drawing/2014/main" id="{C3CAF571-1D91-2E8B-80DF-16E951A10DCD}"/>
                  </a:ext>
                </a:extLst>
              </p:cNvPr>
              <p:cNvSpPr/>
              <p:nvPr/>
            </p:nvSpPr>
            <p:spPr>
              <a:xfrm>
                <a:off x="6055319" y="3729905"/>
                <a:ext cx="6009324" cy="3302917"/>
              </a:xfrm>
              <a:custGeom>
                <a:avLst/>
                <a:gdLst>
                  <a:gd name="connsiteX0" fmla="*/ 0 w 6009322"/>
                  <a:gd name="connsiteY0" fmla="*/ 6180773 h 6180772"/>
                  <a:gd name="connsiteX1" fmla="*/ 6009323 w 6009322"/>
                  <a:gd name="connsiteY1" fmla="*/ 6180773 h 6180772"/>
                  <a:gd name="connsiteX2" fmla="*/ 6009323 w 6009322"/>
                  <a:gd name="connsiteY2" fmla="*/ 0 h 6180772"/>
                  <a:gd name="connsiteX3" fmla="*/ 0 w 6009322"/>
                  <a:gd name="connsiteY3" fmla="*/ 0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09322" h="6180772">
                    <a:moveTo>
                      <a:pt x="0" y="6180773"/>
                    </a:moveTo>
                    <a:lnTo>
                      <a:pt x="6009323" y="6180773"/>
                    </a:lnTo>
                    <a:lnTo>
                      <a:pt x="60093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2" name="Vrije vorm 21">
                <a:extLst>
                  <a:ext uri="{FF2B5EF4-FFF2-40B4-BE49-F238E27FC236}">
                    <a16:creationId xmlns:a16="http://schemas.microsoft.com/office/drawing/2014/main" id="{288E1EFC-FFE1-1182-F9FC-FFE0F4F33826}"/>
                  </a:ext>
                </a:extLst>
              </p:cNvPr>
              <p:cNvSpPr/>
              <p:nvPr/>
            </p:nvSpPr>
            <p:spPr>
              <a:xfrm>
                <a:off x="6715847" y="3729913"/>
                <a:ext cx="11430" cy="3302920"/>
              </a:xfrm>
              <a:custGeom>
                <a:avLst/>
                <a:gdLst>
                  <a:gd name="connsiteX0" fmla="*/ -40 w 11430"/>
                  <a:gd name="connsiteY0" fmla="*/ 6180679 h 6180772"/>
                  <a:gd name="connsiteX1" fmla="*/ -40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40" y="6180679"/>
                    </a:moveTo>
                    <a:lnTo>
                      <a:pt x="-40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3" name="Vrije vorm 22">
                <a:extLst>
                  <a:ext uri="{FF2B5EF4-FFF2-40B4-BE49-F238E27FC236}">
                    <a16:creationId xmlns:a16="http://schemas.microsoft.com/office/drawing/2014/main" id="{FCAFDB70-3D09-B606-9FFE-CCCD897FDBB4}"/>
                  </a:ext>
                </a:extLst>
              </p:cNvPr>
              <p:cNvSpPr/>
              <p:nvPr/>
            </p:nvSpPr>
            <p:spPr>
              <a:xfrm>
                <a:off x="7987260" y="3729913"/>
                <a:ext cx="11430" cy="3302920"/>
              </a:xfrm>
              <a:custGeom>
                <a:avLst/>
                <a:gdLst>
                  <a:gd name="connsiteX0" fmla="*/ -77 w 11430"/>
                  <a:gd name="connsiteY0" fmla="*/ 6180679 h 6180772"/>
                  <a:gd name="connsiteX1" fmla="*/ -77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77" y="6180679"/>
                    </a:moveTo>
                    <a:lnTo>
                      <a:pt x="-77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4" name="Vrije vorm 23">
                <a:extLst>
                  <a:ext uri="{FF2B5EF4-FFF2-40B4-BE49-F238E27FC236}">
                    <a16:creationId xmlns:a16="http://schemas.microsoft.com/office/drawing/2014/main" id="{4C5877C2-E217-57DE-154E-757ED2CD4C33}"/>
                  </a:ext>
                </a:extLst>
              </p:cNvPr>
              <p:cNvSpPr/>
              <p:nvPr/>
            </p:nvSpPr>
            <p:spPr>
              <a:xfrm>
                <a:off x="9258622" y="3729913"/>
                <a:ext cx="11430" cy="3302920"/>
              </a:xfrm>
              <a:custGeom>
                <a:avLst/>
                <a:gdLst>
                  <a:gd name="connsiteX0" fmla="*/ -114 w 11430"/>
                  <a:gd name="connsiteY0" fmla="*/ 6180679 h 6180772"/>
                  <a:gd name="connsiteX1" fmla="*/ -114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14" y="6180679"/>
                    </a:moveTo>
                    <a:lnTo>
                      <a:pt x="-114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5" name="Vrije vorm 24">
                <a:extLst>
                  <a:ext uri="{FF2B5EF4-FFF2-40B4-BE49-F238E27FC236}">
                    <a16:creationId xmlns:a16="http://schemas.microsoft.com/office/drawing/2014/main" id="{291EF744-3F18-B336-65D4-02CC0FB72B17}"/>
                  </a:ext>
                </a:extLst>
              </p:cNvPr>
              <p:cNvSpPr/>
              <p:nvPr/>
            </p:nvSpPr>
            <p:spPr>
              <a:xfrm>
                <a:off x="10530027" y="3729913"/>
                <a:ext cx="11430" cy="3302920"/>
              </a:xfrm>
              <a:custGeom>
                <a:avLst/>
                <a:gdLst>
                  <a:gd name="connsiteX0" fmla="*/ -151 w 11430"/>
                  <a:gd name="connsiteY0" fmla="*/ 6180679 h 6180772"/>
                  <a:gd name="connsiteX1" fmla="*/ -151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51" y="6180679"/>
                    </a:moveTo>
                    <a:lnTo>
                      <a:pt x="-151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6" name="Vrije vorm 25">
                <a:extLst>
                  <a:ext uri="{FF2B5EF4-FFF2-40B4-BE49-F238E27FC236}">
                    <a16:creationId xmlns:a16="http://schemas.microsoft.com/office/drawing/2014/main" id="{5A1B7648-8F92-420B-E0C7-7CF4ED9CF16C}"/>
                  </a:ext>
                </a:extLst>
              </p:cNvPr>
              <p:cNvSpPr/>
              <p:nvPr/>
            </p:nvSpPr>
            <p:spPr>
              <a:xfrm>
                <a:off x="11801440" y="3729913"/>
                <a:ext cx="11430" cy="3302920"/>
              </a:xfrm>
              <a:custGeom>
                <a:avLst/>
                <a:gdLst>
                  <a:gd name="connsiteX0" fmla="*/ -188 w 11430"/>
                  <a:gd name="connsiteY0" fmla="*/ 6180679 h 6180772"/>
                  <a:gd name="connsiteX1" fmla="*/ -188 w 11430"/>
                  <a:gd name="connsiteY1" fmla="*/ -94 h 618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0772">
                    <a:moveTo>
                      <a:pt x="-188" y="6180679"/>
                    </a:moveTo>
                    <a:lnTo>
                      <a:pt x="-188" y="-94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7" name="Vrije vorm 26">
                <a:extLst>
                  <a:ext uri="{FF2B5EF4-FFF2-40B4-BE49-F238E27FC236}">
                    <a16:creationId xmlns:a16="http://schemas.microsoft.com/office/drawing/2014/main" id="{3E6DE7A2-7F37-EE2C-CC3E-81F4E75735AD}"/>
                  </a:ext>
                </a:extLst>
              </p:cNvPr>
              <p:cNvSpPr/>
              <p:nvPr/>
            </p:nvSpPr>
            <p:spPr>
              <a:xfrm>
                <a:off x="6055319" y="6336801"/>
                <a:ext cx="6009322" cy="6108"/>
              </a:xfrm>
              <a:custGeom>
                <a:avLst/>
                <a:gdLst>
                  <a:gd name="connsiteX0" fmla="*/ -108 w 6009322"/>
                  <a:gd name="connsiteY0" fmla="*/ -146 h 11430"/>
                  <a:gd name="connsiteX1" fmla="*/ 6009214 w 6009322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46"/>
                    </a:moveTo>
                    <a:lnTo>
                      <a:pt x="6009214" y="-146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8" name="Vrije vorm 27">
                <a:extLst>
                  <a:ext uri="{FF2B5EF4-FFF2-40B4-BE49-F238E27FC236}">
                    <a16:creationId xmlns:a16="http://schemas.microsoft.com/office/drawing/2014/main" id="{09A1B961-6889-E863-02D3-21869A61B2A2}"/>
                  </a:ext>
                </a:extLst>
              </p:cNvPr>
              <p:cNvSpPr/>
              <p:nvPr/>
            </p:nvSpPr>
            <p:spPr>
              <a:xfrm>
                <a:off x="6055319" y="5112145"/>
                <a:ext cx="6009322" cy="6104"/>
              </a:xfrm>
              <a:custGeom>
                <a:avLst/>
                <a:gdLst>
                  <a:gd name="connsiteX0" fmla="*/ -108 w 6009322"/>
                  <a:gd name="connsiteY0" fmla="*/ -79 h 11430"/>
                  <a:gd name="connsiteX1" fmla="*/ 6009214 w 6009322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79"/>
                    </a:moveTo>
                    <a:lnTo>
                      <a:pt x="6009214" y="-79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29" name="Vrije vorm 28">
                <a:extLst>
                  <a:ext uri="{FF2B5EF4-FFF2-40B4-BE49-F238E27FC236}">
                    <a16:creationId xmlns:a16="http://schemas.microsoft.com/office/drawing/2014/main" id="{2123B34A-5BEB-F484-85B2-6A51CD5536DD}"/>
                  </a:ext>
                </a:extLst>
              </p:cNvPr>
              <p:cNvSpPr/>
              <p:nvPr/>
            </p:nvSpPr>
            <p:spPr>
              <a:xfrm>
                <a:off x="6055319" y="3887457"/>
                <a:ext cx="6009322" cy="6108"/>
              </a:xfrm>
              <a:custGeom>
                <a:avLst/>
                <a:gdLst>
                  <a:gd name="connsiteX0" fmla="*/ -108 w 6009322"/>
                  <a:gd name="connsiteY0" fmla="*/ -13 h 11430"/>
                  <a:gd name="connsiteX1" fmla="*/ 6009214 w 6009322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9322" h="11430">
                    <a:moveTo>
                      <a:pt x="-108" y="-13"/>
                    </a:moveTo>
                    <a:lnTo>
                      <a:pt x="6009214" y="-13"/>
                    </a:lnTo>
                  </a:path>
                </a:pathLst>
              </a:custGeom>
              <a:noFill/>
              <a:ln w="8573" cap="flat">
                <a:solidFill>
                  <a:srgbClr val="000000">
                    <a:alpha val="1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0" name="Vrije vorm 29">
                <a:extLst>
                  <a:ext uri="{FF2B5EF4-FFF2-40B4-BE49-F238E27FC236}">
                    <a16:creationId xmlns:a16="http://schemas.microsoft.com/office/drawing/2014/main" id="{D1674C29-3BC3-29A3-AB49-5E0C27C650B1}"/>
                  </a:ext>
                </a:extLst>
              </p:cNvPr>
              <p:cNvSpPr/>
              <p:nvPr/>
            </p:nvSpPr>
            <p:spPr>
              <a:xfrm>
                <a:off x="6715847" y="7035123"/>
                <a:ext cx="11430" cy="27486"/>
              </a:xfrm>
              <a:custGeom>
                <a:avLst/>
                <a:gdLst>
                  <a:gd name="connsiteX0" fmla="*/ -40 w 11430"/>
                  <a:gd name="connsiteY0" fmla="*/ -185 h 51435"/>
                  <a:gd name="connsiteX1" fmla="*/ -40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40" y="-185"/>
                    </a:moveTo>
                    <a:lnTo>
                      <a:pt x="-40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1" name="Vrije vorm 30">
                <a:extLst>
                  <a:ext uri="{FF2B5EF4-FFF2-40B4-BE49-F238E27FC236}">
                    <a16:creationId xmlns:a16="http://schemas.microsoft.com/office/drawing/2014/main" id="{62A76964-82B4-46DD-E22F-F4CDAC2F44BE}"/>
                  </a:ext>
                </a:extLst>
              </p:cNvPr>
              <p:cNvSpPr/>
              <p:nvPr/>
            </p:nvSpPr>
            <p:spPr>
              <a:xfrm>
                <a:off x="7987260" y="7035123"/>
                <a:ext cx="11430" cy="27486"/>
              </a:xfrm>
              <a:custGeom>
                <a:avLst/>
                <a:gdLst>
                  <a:gd name="connsiteX0" fmla="*/ -77 w 11430"/>
                  <a:gd name="connsiteY0" fmla="*/ -185 h 51435"/>
                  <a:gd name="connsiteX1" fmla="*/ -77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77" y="-185"/>
                    </a:moveTo>
                    <a:lnTo>
                      <a:pt x="-77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2" name="Vrije vorm 31">
                <a:extLst>
                  <a:ext uri="{FF2B5EF4-FFF2-40B4-BE49-F238E27FC236}">
                    <a16:creationId xmlns:a16="http://schemas.microsoft.com/office/drawing/2014/main" id="{D71BAB91-C0EE-9B89-09CE-88B641E0CF83}"/>
                  </a:ext>
                </a:extLst>
              </p:cNvPr>
              <p:cNvSpPr/>
              <p:nvPr/>
            </p:nvSpPr>
            <p:spPr>
              <a:xfrm>
                <a:off x="9258622" y="7035123"/>
                <a:ext cx="11430" cy="27486"/>
              </a:xfrm>
              <a:custGeom>
                <a:avLst/>
                <a:gdLst>
                  <a:gd name="connsiteX0" fmla="*/ -114 w 11430"/>
                  <a:gd name="connsiteY0" fmla="*/ -185 h 51435"/>
                  <a:gd name="connsiteX1" fmla="*/ -114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14" y="-185"/>
                    </a:moveTo>
                    <a:lnTo>
                      <a:pt x="-114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3" name="Vrije vorm 32">
                <a:extLst>
                  <a:ext uri="{FF2B5EF4-FFF2-40B4-BE49-F238E27FC236}">
                    <a16:creationId xmlns:a16="http://schemas.microsoft.com/office/drawing/2014/main" id="{53EE7A01-2098-A034-DEF8-866C16EC3E02}"/>
                  </a:ext>
                </a:extLst>
              </p:cNvPr>
              <p:cNvSpPr/>
              <p:nvPr/>
            </p:nvSpPr>
            <p:spPr>
              <a:xfrm>
                <a:off x="10530027" y="7035123"/>
                <a:ext cx="11430" cy="27486"/>
              </a:xfrm>
              <a:custGeom>
                <a:avLst/>
                <a:gdLst>
                  <a:gd name="connsiteX0" fmla="*/ -151 w 11430"/>
                  <a:gd name="connsiteY0" fmla="*/ -185 h 51435"/>
                  <a:gd name="connsiteX1" fmla="*/ -151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51" y="-185"/>
                    </a:moveTo>
                    <a:lnTo>
                      <a:pt x="-151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4" name="Vrije vorm 33">
                <a:extLst>
                  <a:ext uri="{FF2B5EF4-FFF2-40B4-BE49-F238E27FC236}">
                    <a16:creationId xmlns:a16="http://schemas.microsoft.com/office/drawing/2014/main" id="{1430EAD0-8F02-74AC-DE86-718C351DFF0C}"/>
                  </a:ext>
                </a:extLst>
              </p:cNvPr>
              <p:cNvSpPr/>
              <p:nvPr/>
            </p:nvSpPr>
            <p:spPr>
              <a:xfrm>
                <a:off x="11801440" y="7035123"/>
                <a:ext cx="11430" cy="27486"/>
              </a:xfrm>
              <a:custGeom>
                <a:avLst/>
                <a:gdLst>
                  <a:gd name="connsiteX0" fmla="*/ -188 w 11430"/>
                  <a:gd name="connsiteY0" fmla="*/ -185 h 51435"/>
                  <a:gd name="connsiteX1" fmla="*/ -188 w 11430"/>
                  <a:gd name="connsiteY1" fmla="*/ 51250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51435">
                    <a:moveTo>
                      <a:pt x="-188" y="-185"/>
                    </a:moveTo>
                    <a:lnTo>
                      <a:pt x="-188" y="51250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5" name="Vrije vorm 34">
                <a:extLst>
                  <a:ext uri="{FF2B5EF4-FFF2-40B4-BE49-F238E27FC236}">
                    <a16:creationId xmlns:a16="http://schemas.microsoft.com/office/drawing/2014/main" id="{492C3E1F-CC3F-E32D-05A7-3E13709B88D5}"/>
                  </a:ext>
                </a:extLst>
              </p:cNvPr>
              <p:cNvSpPr/>
              <p:nvPr/>
            </p:nvSpPr>
            <p:spPr>
              <a:xfrm>
                <a:off x="5999598" y="6336801"/>
                <a:ext cx="51435" cy="6108"/>
              </a:xfrm>
              <a:custGeom>
                <a:avLst/>
                <a:gdLst>
                  <a:gd name="connsiteX0" fmla="*/ 51415 w 51435"/>
                  <a:gd name="connsiteY0" fmla="*/ -146 h 11430"/>
                  <a:gd name="connsiteX1" fmla="*/ -20 w 51435"/>
                  <a:gd name="connsiteY1" fmla="*/ -146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46"/>
                    </a:moveTo>
                    <a:lnTo>
                      <a:pt x="-20" y="-146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6" name="Vrije vorm 35">
                <a:extLst>
                  <a:ext uri="{FF2B5EF4-FFF2-40B4-BE49-F238E27FC236}">
                    <a16:creationId xmlns:a16="http://schemas.microsoft.com/office/drawing/2014/main" id="{00C2E335-9485-0D88-D983-0D60B6D938B0}"/>
                  </a:ext>
                </a:extLst>
              </p:cNvPr>
              <p:cNvSpPr/>
              <p:nvPr/>
            </p:nvSpPr>
            <p:spPr>
              <a:xfrm>
                <a:off x="5999598" y="5112141"/>
                <a:ext cx="51435" cy="6108"/>
              </a:xfrm>
              <a:custGeom>
                <a:avLst/>
                <a:gdLst>
                  <a:gd name="connsiteX0" fmla="*/ 51415 w 51435"/>
                  <a:gd name="connsiteY0" fmla="*/ -79 h 11430"/>
                  <a:gd name="connsiteX1" fmla="*/ -20 w 51435"/>
                  <a:gd name="connsiteY1" fmla="*/ -79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79"/>
                    </a:moveTo>
                    <a:lnTo>
                      <a:pt x="-20" y="-79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7" name="Vrije vorm 36">
                <a:extLst>
                  <a:ext uri="{FF2B5EF4-FFF2-40B4-BE49-F238E27FC236}">
                    <a16:creationId xmlns:a16="http://schemas.microsoft.com/office/drawing/2014/main" id="{9B0DD042-E3CF-C07B-76C2-2F827E6D3256}"/>
                  </a:ext>
                </a:extLst>
              </p:cNvPr>
              <p:cNvSpPr/>
              <p:nvPr/>
            </p:nvSpPr>
            <p:spPr>
              <a:xfrm>
                <a:off x="5999598" y="3887457"/>
                <a:ext cx="51435" cy="6108"/>
              </a:xfrm>
              <a:custGeom>
                <a:avLst/>
                <a:gdLst>
                  <a:gd name="connsiteX0" fmla="*/ 51415 w 51435"/>
                  <a:gd name="connsiteY0" fmla="*/ -13 h 11430"/>
                  <a:gd name="connsiteX1" fmla="*/ -20 w 51435"/>
                  <a:gd name="connsiteY1" fmla="*/ -13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" h="11430">
                    <a:moveTo>
                      <a:pt x="51415" y="-13"/>
                    </a:moveTo>
                    <a:lnTo>
                      <a:pt x="-20" y="-13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8" name="Vrije vorm 37">
                <a:extLst>
                  <a:ext uri="{FF2B5EF4-FFF2-40B4-BE49-F238E27FC236}">
                    <a16:creationId xmlns:a16="http://schemas.microsoft.com/office/drawing/2014/main" id="{026C93E8-2296-4E3E-71B9-CBB7A0A18A1B}"/>
                  </a:ext>
                </a:extLst>
              </p:cNvPr>
              <p:cNvSpPr/>
              <p:nvPr/>
            </p:nvSpPr>
            <p:spPr>
              <a:xfrm>
                <a:off x="6051032" y="7032833"/>
                <a:ext cx="6017894" cy="6107"/>
              </a:xfrm>
              <a:custGeom>
                <a:avLst/>
                <a:gdLst>
                  <a:gd name="connsiteX0" fmla="*/ -108 w 6017895"/>
                  <a:gd name="connsiteY0" fmla="*/ -184 h 11430"/>
                  <a:gd name="connsiteX1" fmla="*/ 6017787 w 6017895"/>
                  <a:gd name="connsiteY1" fmla="*/ -18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184"/>
                    </a:moveTo>
                    <a:lnTo>
                      <a:pt x="6017787" y="-18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39" name="Vrije vorm 38">
                <a:extLst>
                  <a:ext uri="{FF2B5EF4-FFF2-40B4-BE49-F238E27FC236}">
                    <a16:creationId xmlns:a16="http://schemas.microsoft.com/office/drawing/2014/main" id="{3D82A37F-9FE3-D118-E6F0-5A66A4F54E20}"/>
                  </a:ext>
                </a:extLst>
              </p:cNvPr>
              <p:cNvSpPr/>
              <p:nvPr/>
            </p:nvSpPr>
            <p:spPr>
              <a:xfrm>
                <a:off x="6055319" y="3727623"/>
                <a:ext cx="11430" cy="3307501"/>
              </a:xfrm>
              <a:custGeom>
                <a:avLst/>
                <a:gdLst>
                  <a:gd name="connsiteX0" fmla="*/ -21 w 11430"/>
                  <a:gd name="connsiteY0" fmla="*/ 6189251 h 6189345"/>
                  <a:gd name="connsiteX1" fmla="*/ -21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21" y="6189251"/>
                    </a:moveTo>
                    <a:lnTo>
                      <a:pt x="-21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" name="Vrije vorm 39">
                <a:extLst>
                  <a:ext uri="{FF2B5EF4-FFF2-40B4-BE49-F238E27FC236}">
                    <a16:creationId xmlns:a16="http://schemas.microsoft.com/office/drawing/2014/main" id="{78014594-A8DD-49B5-CCE3-5C29D3B7B03C}"/>
                  </a:ext>
                </a:extLst>
              </p:cNvPr>
              <p:cNvSpPr/>
              <p:nvPr/>
            </p:nvSpPr>
            <p:spPr>
              <a:xfrm>
                <a:off x="6051033" y="3729913"/>
                <a:ext cx="6017895" cy="6108"/>
              </a:xfrm>
              <a:custGeom>
                <a:avLst/>
                <a:gdLst>
                  <a:gd name="connsiteX0" fmla="*/ -108 w 6017895"/>
                  <a:gd name="connsiteY0" fmla="*/ -4 h 11430"/>
                  <a:gd name="connsiteX1" fmla="*/ 6017787 w 6017895"/>
                  <a:gd name="connsiteY1" fmla="*/ -4 h 1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5" h="11430">
                    <a:moveTo>
                      <a:pt x="-108" y="-4"/>
                    </a:moveTo>
                    <a:lnTo>
                      <a:pt x="6017787" y="-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" name="Vrije vorm 40">
                <a:extLst>
                  <a:ext uri="{FF2B5EF4-FFF2-40B4-BE49-F238E27FC236}">
                    <a16:creationId xmlns:a16="http://schemas.microsoft.com/office/drawing/2014/main" id="{A2052585-8BB2-B82B-4B4A-F0FBF9A2388A}"/>
                  </a:ext>
                </a:extLst>
              </p:cNvPr>
              <p:cNvSpPr/>
              <p:nvPr/>
            </p:nvSpPr>
            <p:spPr>
              <a:xfrm>
                <a:off x="12064642" y="3727623"/>
                <a:ext cx="11430" cy="3307501"/>
              </a:xfrm>
              <a:custGeom>
                <a:avLst/>
                <a:gdLst>
                  <a:gd name="connsiteX0" fmla="*/ -196 w 11430"/>
                  <a:gd name="connsiteY0" fmla="*/ 6189251 h 6189345"/>
                  <a:gd name="connsiteX1" fmla="*/ -196 w 11430"/>
                  <a:gd name="connsiteY1" fmla="*/ -94 h 6189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" h="6189345">
                    <a:moveTo>
                      <a:pt x="-196" y="6189251"/>
                    </a:moveTo>
                    <a:lnTo>
                      <a:pt x="-196" y="-94"/>
                    </a:lnTo>
                  </a:path>
                </a:pathLst>
              </a:custGeom>
              <a:noFill/>
              <a:ln w="857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/>
                <p:nvPr/>
              </p:nvSpPr>
              <p:spPr>
                <a:xfrm>
                  <a:off x="4494372" y="2681125"/>
                  <a:ext cx="20832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nl-NL" sz="1000" b="0" dirty="0"/>
                    <a:t>y</a:t>
                  </a:r>
                  <a14:m>
                    <m:oMath xmlns:m="http://schemas.openxmlformats.org/officeDocument/2006/math"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nl-NL" dirty="0"/>
                </a:p>
              </p:txBody>
            </p:sp>
          </mc:Choice>
          <mc:Fallback>
            <p:sp>
              <p:nvSpPr>
                <p:cNvPr id="42" name="Tekstvak 41">
                  <a:extLst>
                    <a:ext uri="{FF2B5EF4-FFF2-40B4-BE49-F238E27FC236}">
                      <a16:creationId xmlns:a16="http://schemas.microsoft.com/office/drawing/2014/main" id="{7455DCB3-F0FF-B784-2160-2B89AE447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372" y="2681125"/>
                  <a:ext cx="208327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33333" t="-30769" r="-11111" b="-4615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6A6A106F-07F1-7246-10E1-A0FB6059FFF7}"/>
                </a:ext>
              </a:extLst>
            </p:cNvPr>
            <p:cNvSpPr/>
            <p:nvPr/>
          </p:nvSpPr>
          <p:spPr>
            <a:xfrm>
              <a:off x="4282778" y="742107"/>
              <a:ext cx="102282" cy="2329767"/>
            </a:xfrm>
            <a:prstGeom prst="rect">
              <a:avLst/>
            </a:prstGeom>
            <a:pattFill prst="ltVert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 w="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DAE7D6B6-2EE6-D385-63E4-145B2C52A3D0}"/>
                </a:ext>
              </a:extLst>
            </p:cNvPr>
            <p:cNvSpPr/>
            <p:nvPr/>
          </p:nvSpPr>
          <p:spPr>
            <a:xfrm>
              <a:off x="451227" y="671459"/>
              <a:ext cx="3123712" cy="2605351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75000"/>
                  <a:lumOff val="25000"/>
                </a:schemeClr>
              </a:bgClr>
            </a:pattFill>
            <a:ln w="508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Afgeronde rechthoek 49">
              <a:extLst>
                <a:ext uri="{FF2B5EF4-FFF2-40B4-BE49-F238E27FC236}">
                  <a16:creationId xmlns:a16="http://schemas.microsoft.com/office/drawing/2014/main" id="{28049DE7-5640-1810-2811-9ABB44F329D7}"/>
                </a:ext>
              </a:extLst>
            </p:cNvPr>
            <p:cNvSpPr/>
            <p:nvPr/>
          </p:nvSpPr>
          <p:spPr>
            <a:xfrm>
              <a:off x="445426" y="2923756"/>
              <a:ext cx="3253826" cy="1029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Afgeronde rechthoek 50">
              <a:extLst>
                <a:ext uri="{FF2B5EF4-FFF2-40B4-BE49-F238E27FC236}">
                  <a16:creationId xmlns:a16="http://schemas.microsoft.com/office/drawing/2014/main" id="{1E2DC4B8-76D9-29DA-CB58-A27F9D010EB6}"/>
                </a:ext>
              </a:extLst>
            </p:cNvPr>
            <p:cNvSpPr/>
            <p:nvPr/>
          </p:nvSpPr>
          <p:spPr>
            <a:xfrm flipV="1">
              <a:off x="448814" y="3025120"/>
              <a:ext cx="3313028" cy="335833"/>
            </a:xfrm>
            <a:prstGeom prst="roundRect">
              <a:avLst/>
            </a:prstGeom>
            <a:pattFill prst="wdDn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  </a:t>
              </a:r>
            </a:p>
          </p:txBody>
        </p:sp>
        <p:sp>
          <p:nvSpPr>
            <p:cNvPr id="501" name="Vrije vorm 500">
              <a:extLst>
                <a:ext uri="{FF2B5EF4-FFF2-40B4-BE49-F238E27FC236}">
                  <a16:creationId xmlns:a16="http://schemas.microsoft.com/office/drawing/2014/main" id="{E3FE4DB6-94E8-66C2-9434-C3DD94C68ACF}"/>
                </a:ext>
              </a:extLst>
            </p:cNvPr>
            <p:cNvSpPr/>
            <p:nvPr/>
          </p:nvSpPr>
          <p:spPr>
            <a:xfrm>
              <a:off x="1385215" y="3656550"/>
              <a:ext cx="14594" cy="2413691"/>
            </a:xfrm>
            <a:custGeom>
              <a:avLst/>
              <a:gdLst>
                <a:gd name="connsiteX0" fmla="*/ -19 w 12805"/>
                <a:gd name="connsiteY0" fmla="*/ 3082912 h 3082956"/>
                <a:gd name="connsiteX1" fmla="*/ -19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19" y="3082912"/>
                  </a:moveTo>
                  <a:lnTo>
                    <a:pt x="-19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2" name="Vrije vorm 501">
              <a:extLst>
                <a:ext uri="{FF2B5EF4-FFF2-40B4-BE49-F238E27FC236}">
                  <a16:creationId xmlns:a16="http://schemas.microsoft.com/office/drawing/2014/main" id="{E54563B2-B3EA-970A-8990-BB8DE50BFCED}"/>
                </a:ext>
              </a:extLst>
            </p:cNvPr>
            <p:cNvSpPr/>
            <p:nvPr/>
          </p:nvSpPr>
          <p:spPr>
            <a:xfrm>
              <a:off x="3242365" y="3656550"/>
              <a:ext cx="14594" cy="2413691"/>
            </a:xfrm>
            <a:custGeom>
              <a:avLst/>
              <a:gdLst>
                <a:gd name="connsiteX0" fmla="*/ -61 w 12805"/>
                <a:gd name="connsiteY0" fmla="*/ 3082912 h 3082956"/>
                <a:gd name="connsiteX1" fmla="*/ -61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61" y="3082912"/>
                  </a:moveTo>
                  <a:lnTo>
                    <a:pt x="-61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3" name="Vrije vorm 502">
              <a:extLst>
                <a:ext uri="{FF2B5EF4-FFF2-40B4-BE49-F238E27FC236}">
                  <a16:creationId xmlns:a16="http://schemas.microsoft.com/office/drawing/2014/main" id="{4EA8BC4B-D7B7-71DE-B411-005BDF4B4A7F}"/>
                </a:ext>
              </a:extLst>
            </p:cNvPr>
            <p:cNvSpPr/>
            <p:nvPr/>
          </p:nvSpPr>
          <p:spPr>
            <a:xfrm>
              <a:off x="5099514" y="3656550"/>
              <a:ext cx="14594" cy="2413691"/>
            </a:xfrm>
            <a:custGeom>
              <a:avLst/>
              <a:gdLst>
                <a:gd name="connsiteX0" fmla="*/ -104 w 12805"/>
                <a:gd name="connsiteY0" fmla="*/ 3082912 h 3082956"/>
                <a:gd name="connsiteX1" fmla="*/ -104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104" y="3082912"/>
                  </a:moveTo>
                  <a:lnTo>
                    <a:pt x="-104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4" name="Vrije vorm 503">
              <a:extLst>
                <a:ext uri="{FF2B5EF4-FFF2-40B4-BE49-F238E27FC236}">
                  <a16:creationId xmlns:a16="http://schemas.microsoft.com/office/drawing/2014/main" id="{35B8CCA4-67F7-B017-0A1A-EC4F21B03F34}"/>
                </a:ext>
              </a:extLst>
            </p:cNvPr>
            <p:cNvSpPr/>
            <p:nvPr/>
          </p:nvSpPr>
          <p:spPr>
            <a:xfrm>
              <a:off x="6956664" y="3656550"/>
              <a:ext cx="14594" cy="2413691"/>
            </a:xfrm>
            <a:custGeom>
              <a:avLst/>
              <a:gdLst>
                <a:gd name="connsiteX0" fmla="*/ -146 w 12805"/>
                <a:gd name="connsiteY0" fmla="*/ 3082912 h 3082956"/>
                <a:gd name="connsiteX1" fmla="*/ -146 w 12805"/>
                <a:gd name="connsiteY1" fmla="*/ -44 h 308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82956">
                  <a:moveTo>
                    <a:pt x="-146" y="3082912"/>
                  </a:moveTo>
                  <a:lnTo>
                    <a:pt x="-146" y="-4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5" name="Vrije vorm 504">
              <a:extLst>
                <a:ext uri="{FF2B5EF4-FFF2-40B4-BE49-F238E27FC236}">
                  <a16:creationId xmlns:a16="http://schemas.microsoft.com/office/drawing/2014/main" id="{6D1D5579-BF84-2A60-03C9-F364D5C39800}"/>
                </a:ext>
              </a:extLst>
            </p:cNvPr>
            <p:cNvSpPr/>
            <p:nvPr/>
          </p:nvSpPr>
          <p:spPr>
            <a:xfrm>
              <a:off x="1385215" y="6070241"/>
              <a:ext cx="5571448" cy="10025"/>
            </a:xfrm>
            <a:custGeom>
              <a:avLst/>
              <a:gdLst>
                <a:gd name="connsiteX0" fmla="*/ -82 w 4888550"/>
                <a:gd name="connsiteY0" fmla="*/ -84 h 12805"/>
                <a:gd name="connsiteX1" fmla="*/ 4888468 w 4888550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84"/>
                  </a:moveTo>
                  <a:lnTo>
                    <a:pt x="4888468" y="-8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6" name="Vrije vorm 505">
              <a:extLst>
                <a:ext uri="{FF2B5EF4-FFF2-40B4-BE49-F238E27FC236}">
                  <a16:creationId xmlns:a16="http://schemas.microsoft.com/office/drawing/2014/main" id="{4177111B-161E-DB9A-A3FA-DAEB058E2D55}"/>
                </a:ext>
              </a:extLst>
            </p:cNvPr>
            <p:cNvSpPr/>
            <p:nvPr/>
          </p:nvSpPr>
          <p:spPr>
            <a:xfrm>
              <a:off x="1385215" y="5587519"/>
              <a:ext cx="5571448" cy="10025"/>
            </a:xfrm>
            <a:custGeom>
              <a:avLst/>
              <a:gdLst>
                <a:gd name="connsiteX0" fmla="*/ -82 w 4888550"/>
                <a:gd name="connsiteY0" fmla="*/ -68 h 12805"/>
                <a:gd name="connsiteX1" fmla="*/ 4888468 w 4888550"/>
                <a:gd name="connsiteY1" fmla="*/ -68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68"/>
                  </a:moveTo>
                  <a:lnTo>
                    <a:pt x="4888468" y="-68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7" name="Vrije vorm 506">
              <a:extLst>
                <a:ext uri="{FF2B5EF4-FFF2-40B4-BE49-F238E27FC236}">
                  <a16:creationId xmlns:a16="http://schemas.microsoft.com/office/drawing/2014/main" id="{086AD982-88DC-4018-DB70-E9FE50001249}"/>
                </a:ext>
              </a:extLst>
            </p:cNvPr>
            <p:cNvSpPr/>
            <p:nvPr/>
          </p:nvSpPr>
          <p:spPr>
            <a:xfrm>
              <a:off x="1385215" y="5104757"/>
              <a:ext cx="5571448" cy="10025"/>
            </a:xfrm>
            <a:custGeom>
              <a:avLst/>
              <a:gdLst>
                <a:gd name="connsiteX0" fmla="*/ -82 w 4888550"/>
                <a:gd name="connsiteY0" fmla="*/ -52 h 12805"/>
                <a:gd name="connsiteX1" fmla="*/ 4888468 w 4888550"/>
                <a:gd name="connsiteY1" fmla="*/ -52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52"/>
                  </a:moveTo>
                  <a:lnTo>
                    <a:pt x="4888468" y="-52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8" name="Vrije vorm 507">
              <a:extLst>
                <a:ext uri="{FF2B5EF4-FFF2-40B4-BE49-F238E27FC236}">
                  <a16:creationId xmlns:a16="http://schemas.microsoft.com/office/drawing/2014/main" id="{774BCDB4-4C0A-5DD0-639F-6685B00B4B57}"/>
                </a:ext>
              </a:extLst>
            </p:cNvPr>
            <p:cNvSpPr/>
            <p:nvPr/>
          </p:nvSpPr>
          <p:spPr>
            <a:xfrm>
              <a:off x="1385215" y="4622035"/>
              <a:ext cx="5571448" cy="10025"/>
            </a:xfrm>
            <a:custGeom>
              <a:avLst/>
              <a:gdLst>
                <a:gd name="connsiteX0" fmla="*/ -82 w 4888550"/>
                <a:gd name="connsiteY0" fmla="*/ -36 h 12805"/>
                <a:gd name="connsiteX1" fmla="*/ 4888468 w 4888550"/>
                <a:gd name="connsiteY1" fmla="*/ -36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36"/>
                  </a:moveTo>
                  <a:lnTo>
                    <a:pt x="4888468" y="-36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09" name="Vrije vorm 508">
              <a:extLst>
                <a:ext uri="{FF2B5EF4-FFF2-40B4-BE49-F238E27FC236}">
                  <a16:creationId xmlns:a16="http://schemas.microsoft.com/office/drawing/2014/main" id="{C20886AB-86AD-7EA2-BBC3-AD66730BEA93}"/>
                </a:ext>
              </a:extLst>
            </p:cNvPr>
            <p:cNvSpPr/>
            <p:nvPr/>
          </p:nvSpPr>
          <p:spPr>
            <a:xfrm>
              <a:off x="1385215" y="4139272"/>
              <a:ext cx="5571448" cy="10025"/>
            </a:xfrm>
            <a:custGeom>
              <a:avLst/>
              <a:gdLst>
                <a:gd name="connsiteX0" fmla="*/ -82 w 4888550"/>
                <a:gd name="connsiteY0" fmla="*/ -20 h 12805"/>
                <a:gd name="connsiteX1" fmla="*/ 4888468 w 4888550"/>
                <a:gd name="connsiteY1" fmla="*/ -20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20"/>
                  </a:moveTo>
                  <a:lnTo>
                    <a:pt x="4888468" y="-20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0" name="Vrije vorm 509">
              <a:extLst>
                <a:ext uri="{FF2B5EF4-FFF2-40B4-BE49-F238E27FC236}">
                  <a16:creationId xmlns:a16="http://schemas.microsoft.com/office/drawing/2014/main" id="{3AD0509E-9EFB-7BF3-4083-5ECF761A0260}"/>
                </a:ext>
              </a:extLst>
            </p:cNvPr>
            <p:cNvSpPr/>
            <p:nvPr/>
          </p:nvSpPr>
          <p:spPr>
            <a:xfrm>
              <a:off x="1385215" y="3656550"/>
              <a:ext cx="5571448" cy="10025"/>
            </a:xfrm>
            <a:custGeom>
              <a:avLst/>
              <a:gdLst>
                <a:gd name="connsiteX0" fmla="*/ -82 w 4888550"/>
                <a:gd name="connsiteY0" fmla="*/ -4 h 12805"/>
                <a:gd name="connsiteX1" fmla="*/ 4888468 w 4888550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8550" h="12805">
                  <a:moveTo>
                    <a:pt x="-82" y="-4"/>
                  </a:moveTo>
                  <a:lnTo>
                    <a:pt x="4888468" y="-4"/>
                  </a:lnTo>
                </a:path>
              </a:pathLst>
            </a:custGeom>
            <a:noFill/>
            <a:ln w="143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1" name="Vrije vorm 510">
              <a:extLst>
                <a:ext uri="{FF2B5EF4-FFF2-40B4-BE49-F238E27FC236}">
                  <a16:creationId xmlns:a16="http://schemas.microsoft.com/office/drawing/2014/main" id="{FE449D80-1B15-857B-255B-B0C6BDF9562E}"/>
                </a:ext>
              </a:extLst>
            </p:cNvPr>
            <p:cNvSpPr/>
            <p:nvPr/>
          </p:nvSpPr>
          <p:spPr>
            <a:xfrm>
              <a:off x="4009937" y="6285302"/>
              <a:ext cx="67955" cy="105427"/>
            </a:xfrm>
            <a:custGeom>
              <a:avLst/>
              <a:gdLst>
                <a:gd name="connsiteX0" fmla="*/ 56259 w 59626"/>
                <a:gd name="connsiteY0" fmla="*/ 102329 h 134659"/>
                <a:gd name="connsiteX1" fmla="*/ 53058 w 59626"/>
                <a:gd name="connsiteY1" fmla="*/ 100128 h 134659"/>
                <a:gd name="connsiteX2" fmla="*/ 48856 w 59626"/>
                <a:gd name="connsiteY2" fmla="*/ 104130 h 134659"/>
                <a:gd name="connsiteX3" fmla="*/ 24645 w 59626"/>
                <a:gd name="connsiteY3" fmla="*/ 130142 h 134659"/>
                <a:gd name="connsiteX4" fmla="*/ 18843 w 59626"/>
                <a:gd name="connsiteY4" fmla="*/ 121538 h 134659"/>
                <a:gd name="connsiteX5" fmla="*/ 20243 w 59626"/>
                <a:gd name="connsiteY5" fmla="*/ 110733 h 134659"/>
                <a:gd name="connsiteX6" fmla="*/ 36050 w 59626"/>
                <a:gd name="connsiteY6" fmla="*/ 48106 h 134659"/>
                <a:gd name="connsiteX7" fmla="*/ 53858 w 59626"/>
                <a:gd name="connsiteY7" fmla="*/ 48106 h 134659"/>
                <a:gd name="connsiteX8" fmla="*/ 59861 w 59626"/>
                <a:gd name="connsiteY8" fmla="*/ 44104 h 134659"/>
                <a:gd name="connsiteX9" fmla="*/ 54458 w 59626"/>
                <a:gd name="connsiteY9" fmla="*/ 41503 h 134659"/>
                <a:gd name="connsiteX10" fmla="*/ 37651 w 59626"/>
                <a:gd name="connsiteY10" fmla="*/ 41503 h 134659"/>
                <a:gd name="connsiteX11" fmla="*/ 45454 w 59626"/>
                <a:gd name="connsiteY11" fmla="*/ 10289 h 134659"/>
                <a:gd name="connsiteX12" fmla="*/ 46255 w 59626"/>
                <a:gd name="connsiteY12" fmla="*/ 5687 h 134659"/>
                <a:gd name="connsiteX13" fmla="*/ 40652 w 59626"/>
                <a:gd name="connsiteY13" fmla="*/ 285 h 134659"/>
                <a:gd name="connsiteX14" fmla="*/ 32449 w 59626"/>
                <a:gd name="connsiteY14" fmla="*/ 7888 h 134659"/>
                <a:gd name="connsiteX15" fmla="*/ 24045 w 59626"/>
                <a:gd name="connsiteY15" fmla="*/ 41503 h 134659"/>
                <a:gd name="connsiteX16" fmla="*/ 6237 w 59626"/>
                <a:gd name="connsiteY16" fmla="*/ 41503 h 134659"/>
                <a:gd name="connsiteX17" fmla="*/ 235 w 59626"/>
                <a:gd name="connsiteY17" fmla="*/ 45504 h 134659"/>
                <a:gd name="connsiteX18" fmla="*/ 5437 w 59626"/>
                <a:gd name="connsiteY18" fmla="*/ 48106 h 134659"/>
                <a:gd name="connsiteX19" fmla="*/ 22444 w 59626"/>
                <a:gd name="connsiteY19" fmla="*/ 48106 h 134659"/>
                <a:gd name="connsiteX20" fmla="*/ 7238 w 59626"/>
                <a:gd name="connsiteY20" fmla="*/ 108732 h 134659"/>
                <a:gd name="connsiteX21" fmla="*/ 6237 w 59626"/>
                <a:gd name="connsiteY21" fmla="*/ 115935 h 134659"/>
                <a:gd name="connsiteX22" fmla="*/ 24045 w 59626"/>
                <a:gd name="connsiteY22" fmla="*/ 134944 h 134659"/>
                <a:gd name="connsiteX23" fmla="*/ 56259 w 59626"/>
                <a:gd name="connsiteY23" fmla="*/ 102329 h 13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626" h="134659">
                  <a:moveTo>
                    <a:pt x="56259" y="102329"/>
                  </a:moveTo>
                  <a:cubicBezTo>
                    <a:pt x="56259" y="100128"/>
                    <a:pt x="54458" y="100128"/>
                    <a:pt x="53058" y="100128"/>
                  </a:cubicBezTo>
                  <a:cubicBezTo>
                    <a:pt x="50457" y="100128"/>
                    <a:pt x="50457" y="100329"/>
                    <a:pt x="48856" y="104130"/>
                  </a:cubicBezTo>
                  <a:cubicBezTo>
                    <a:pt x="45054" y="114335"/>
                    <a:pt x="36651" y="130142"/>
                    <a:pt x="24645" y="130142"/>
                  </a:cubicBezTo>
                  <a:cubicBezTo>
                    <a:pt x="18843" y="130142"/>
                    <a:pt x="18843" y="124939"/>
                    <a:pt x="18843" y="121538"/>
                  </a:cubicBezTo>
                  <a:cubicBezTo>
                    <a:pt x="18843" y="120137"/>
                    <a:pt x="18843" y="116736"/>
                    <a:pt x="20243" y="110733"/>
                  </a:cubicBezTo>
                  <a:lnTo>
                    <a:pt x="36050" y="48106"/>
                  </a:lnTo>
                  <a:lnTo>
                    <a:pt x="53858" y="48106"/>
                  </a:lnTo>
                  <a:cubicBezTo>
                    <a:pt x="57460" y="48106"/>
                    <a:pt x="59861" y="48106"/>
                    <a:pt x="59861" y="44104"/>
                  </a:cubicBezTo>
                  <a:cubicBezTo>
                    <a:pt x="59861" y="41503"/>
                    <a:pt x="57860" y="41503"/>
                    <a:pt x="54458" y="41503"/>
                  </a:cubicBezTo>
                  <a:lnTo>
                    <a:pt x="37651" y="41503"/>
                  </a:lnTo>
                  <a:lnTo>
                    <a:pt x="45454" y="10289"/>
                  </a:lnTo>
                  <a:cubicBezTo>
                    <a:pt x="46255" y="7288"/>
                    <a:pt x="46255" y="6887"/>
                    <a:pt x="46255" y="5687"/>
                  </a:cubicBezTo>
                  <a:cubicBezTo>
                    <a:pt x="46255" y="1285"/>
                    <a:pt x="42653" y="285"/>
                    <a:pt x="40652" y="285"/>
                  </a:cubicBezTo>
                  <a:cubicBezTo>
                    <a:pt x="35250" y="285"/>
                    <a:pt x="33249" y="4686"/>
                    <a:pt x="32449" y="7888"/>
                  </a:cubicBezTo>
                  <a:lnTo>
                    <a:pt x="24045" y="41503"/>
                  </a:lnTo>
                  <a:lnTo>
                    <a:pt x="6237" y="41503"/>
                  </a:lnTo>
                  <a:cubicBezTo>
                    <a:pt x="2636" y="41503"/>
                    <a:pt x="235" y="41503"/>
                    <a:pt x="235" y="45504"/>
                  </a:cubicBezTo>
                  <a:cubicBezTo>
                    <a:pt x="235" y="48106"/>
                    <a:pt x="2235" y="48106"/>
                    <a:pt x="5437" y="48106"/>
                  </a:cubicBezTo>
                  <a:lnTo>
                    <a:pt x="22444" y="48106"/>
                  </a:lnTo>
                  <a:lnTo>
                    <a:pt x="7238" y="108732"/>
                  </a:lnTo>
                  <a:cubicBezTo>
                    <a:pt x="7038" y="109533"/>
                    <a:pt x="6237" y="112934"/>
                    <a:pt x="6237" y="115935"/>
                  </a:cubicBezTo>
                  <a:cubicBezTo>
                    <a:pt x="6237" y="126340"/>
                    <a:pt x="13240" y="134944"/>
                    <a:pt x="24045" y="134944"/>
                  </a:cubicBezTo>
                  <a:cubicBezTo>
                    <a:pt x="45454" y="134944"/>
                    <a:pt x="56259" y="103330"/>
                    <a:pt x="56259" y="102329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2" name="Vrije vorm 511">
              <a:extLst>
                <a:ext uri="{FF2B5EF4-FFF2-40B4-BE49-F238E27FC236}">
                  <a16:creationId xmlns:a16="http://schemas.microsoft.com/office/drawing/2014/main" id="{F3BB5A8B-D110-33FB-E14F-1EE387FFB4BD}"/>
                </a:ext>
              </a:extLst>
            </p:cNvPr>
            <p:cNvSpPr/>
            <p:nvPr/>
          </p:nvSpPr>
          <p:spPr>
            <a:xfrm>
              <a:off x="4092393" y="6265094"/>
              <a:ext cx="55641" cy="164797"/>
            </a:xfrm>
            <a:custGeom>
              <a:avLst/>
              <a:gdLst>
                <a:gd name="connsiteX0" fmla="*/ 49062 w 48821"/>
                <a:gd name="connsiteY0" fmla="*/ 208576 h 210492"/>
                <a:gd name="connsiteX1" fmla="*/ 48061 w 48821"/>
                <a:gd name="connsiteY1" fmla="*/ 206975 h 210492"/>
                <a:gd name="connsiteX2" fmla="*/ 11645 w 48821"/>
                <a:gd name="connsiteY2" fmla="*/ 114335 h 210492"/>
                <a:gd name="connsiteX3" fmla="*/ 11645 w 48821"/>
                <a:gd name="connsiteY3" fmla="*/ 96727 h 210492"/>
                <a:gd name="connsiteX4" fmla="*/ 48061 w 48821"/>
                <a:gd name="connsiteY4" fmla="*/ 4086 h 210492"/>
                <a:gd name="connsiteX5" fmla="*/ 49062 w 48821"/>
                <a:gd name="connsiteY5" fmla="*/ 2485 h 210492"/>
                <a:gd name="connsiteX6" fmla="*/ 46861 w 48821"/>
                <a:gd name="connsiteY6" fmla="*/ 285 h 210492"/>
                <a:gd name="connsiteX7" fmla="*/ 45660 w 48821"/>
                <a:gd name="connsiteY7" fmla="*/ 685 h 210492"/>
                <a:gd name="connsiteX8" fmla="*/ 240 w 48821"/>
                <a:gd name="connsiteY8" fmla="*/ 96727 h 210492"/>
                <a:gd name="connsiteX9" fmla="*/ 240 w 48821"/>
                <a:gd name="connsiteY9" fmla="*/ 114335 h 210492"/>
                <a:gd name="connsiteX10" fmla="*/ 45660 w 48821"/>
                <a:gd name="connsiteY10" fmla="*/ 210377 h 210492"/>
                <a:gd name="connsiteX11" fmla="*/ 46861 w 48821"/>
                <a:gd name="connsiteY11" fmla="*/ 210777 h 210492"/>
                <a:gd name="connsiteX12" fmla="*/ 49062 w 48821"/>
                <a:gd name="connsiteY12" fmla="*/ 208576 h 21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21" h="210492">
                  <a:moveTo>
                    <a:pt x="49062" y="208576"/>
                  </a:moveTo>
                  <a:cubicBezTo>
                    <a:pt x="49062" y="207976"/>
                    <a:pt x="48461" y="207376"/>
                    <a:pt x="48061" y="206975"/>
                  </a:cubicBezTo>
                  <a:cubicBezTo>
                    <a:pt x="26252" y="190568"/>
                    <a:pt x="11645" y="148150"/>
                    <a:pt x="11645" y="114335"/>
                  </a:cubicBezTo>
                  <a:lnTo>
                    <a:pt x="11645" y="96727"/>
                  </a:lnTo>
                  <a:cubicBezTo>
                    <a:pt x="11645" y="62912"/>
                    <a:pt x="26252" y="20493"/>
                    <a:pt x="48061" y="4086"/>
                  </a:cubicBezTo>
                  <a:cubicBezTo>
                    <a:pt x="48461" y="3686"/>
                    <a:pt x="49062" y="3086"/>
                    <a:pt x="49062" y="2485"/>
                  </a:cubicBezTo>
                  <a:cubicBezTo>
                    <a:pt x="49062" y="1285"/>
                    <a:pt x="47861" y="285"/>
                    <a:pt x="46861" y="285"/>
                  </a:cubicBezTo>
                  <a:cubicBezTo>
                    <a:pt x="46460" y="285"/>
                    <a:pt x="46060" y="485"/>
                    <a:pt x="45660" y="685"/>
                  </a:cubicBezTo>
                  <a:cubicBezTo>
                    <a:pt x="22450" y="18292"/>
                    <a:pt x="240" y="60511"/>
                    <a:pt x="240" y="96727"/>
                  </a:cubicBezTo>
                  <a:lnTo>
                    <a:pt x="240" y="114335"/>
                  </a:lnTo>
                  <a:cubicBezTo>
                    <a:pt x="240" y="150551"/>
                    <a:pt x="22450" y="192769"/>
                    <a:pt x="45660" y="210377"/>
                  </a:cubicBezTo>
                  <a:cubicBezTo>
                    <a:pt x="46060" y="210577"/>
                    <a:pt x="46460" y="210777"/>
                    <a:pt x="46861" y="210777"/>
                  </a:cubicBezTo>
                  <a:cubicBezTo>
                    <a:pt x="47861" y="210777"/>
                    <a:pt x="49062" y="209777"/>
                    <a:pt x="49062" y="20857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3" name="Vrije vorm 512">
              <a:extLst>
                <a:ext uri="{FF2B5EF4-FFF2-40B4-BE49-F238E27FC236}">
                  <a16:creationId xmlns:a16="http://schemas.microsoft.com/office/drawing/2014/main" id="{346CBBD0-050B-BACF-3983-122D4CA06631}"/>
                </a:ext>
              </a:extLst>
            </p:cNvPr>
            <p:cNvSpPr/>
            <p:nvPr/>
          </p:nvSpPr>
          <p:spPr>
            <a:xfrm>
              <a:off x="4179912" y="6315693"/>
              <a:ext cx="82549" cy="75036"/>
            </a:xfrm>
            <a:custGeom>
              <a:avLst/>
              <a:gdLst>
                <a:gd name="connsiteX0" fmla="*/ 67276 w 72431"/>
                <a:gd name="connsiteY0" fmla="*/ 60511 h 95842"/>
                <a:gd name="connsiteX1" fmla="*/ 42065 w 72431"/>
                <a:gd name="connsiteY1" fmla="*/ 36500 h 95842"/>
                <a:gd name="connsiteX2" fmla="*/ 28659 w 72431"/>
                <a:gd name="connsiteY2" fmla="*/ 24495 h 95842"/>
                <a:gd name="connsiteX3" fmla="*/ 49868 w 72431"/>
                <a:gd name="connsiteY3" fmla="*/ 4887 h 95842"/>
                <a:gd name="connsiteX4" fmla="*/ 65875 w 72431"/>
                <a:gd name="connsiteY4" fmla="*/ 15291 h 95842"/>
                <a:gd name="connsiteX5" fmla="*/ 57272 w 72431"/>
                <a:gd name="connsiteY5" fmla="*/ 24095 h 95842"/>
                <a:gd name="connsiteX6" fmla="*/ 63674 w 72431"/>
                <a:gd name="connsiteY6" fmla="*/ 29898 h 95842"/>
                <a:gd name="connsiteX7" fmla="*/ 72678 w 72431"/>
                <a:gd name="connsiteY7" fmla="*/ 18292 h 95842"/>
                <a:gd name="connsiteX8" fmla="*/ 50068 w 72431"/>
                <a:gd name="connsiteY8" fmla="*/ 285 h 95842"/>
                <a:gd name="connsiteX9" fmla="*/ 16854 w 72431"/>
                <a:gd name="connsiteY9" fmla="*/ 31698 h 95842"/>
                <a:gd name="connsiteX10" fmla="*/ 36462 w 72431"/>
                <a:gd name="connsiteY10" fmla="*/ 52107 h 95842"/>
                <a:gd name="connsiteX11" fmla="*/ 55271 w 72431"/>
                <a:gd name="connsiteY11" fmla="*/ 67714 h 95842"/>
                <a:gd name="connsiteX12" fmla="*/ 27859 w 72431"/>
                <a:gd name="connsiteY12" fmla="*/ 91325 h 95842"/>
                <a:gd name="connsiteX13" fmla="*/ 7450 w 72431"/>
                <a:gd name="connsiteY13" fmla="*/ 79519 h 95842"/>
                <a:gd name="connsiteX14" fmla="*/ 18254 w 72431"/>
                <a:gd name="connsiteY14" fmla="*/ 69315 h 95842"/>
                <a:gd name="connsiteX15" fmla="*/ 11051 w 72431"/>
                <a:gd name="connsiteY15" fmla="*/ 62512 h 95842"/>
                <a:gd name="connsiteX16" fmla="*/ 246 w 72431"/>
                <a:gd name="connsiteY16" fmla="*/ 75518 h 95842"/>
                <a:gd name="connsiteX17" fmla="*/ 27458 w 72431"/>
                <a:gd name="connsiteY17" fmla="*/ 96127 h 95842"/>
                <a:gd name="connsiteX18" fmla="*/ 67276 w 72431"/>
                <a:gd name="connsiteY18" fmla="*/ 60511 h 9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431" h="95842">
                  <a:moveTo>
                    <a:pt x="67276" y="60511"/>
                  </a:moveTo>
                  <a:cubicBezTo>
                    <a:pt x="67276" y="42103"/>
                    <a:pt x="50869" y="38301"/>
                    <a:pt x="42065" y="36500"/>
                  </a:cubicBezTo>
                  <a:cubicBezTo>
                    <a:pt x="36262" y="35100"/>
                    <a:pt x="28659" y="33499"/>
                    <a:pt x="28659" y="24495"/>
                  </a:cubicBezTo>
                  <a:cubicBezTo>
                    <a:pt x="28659" y="19293"/>
                    <a:pt x="33061" y="4887"/>
                    <a:pt x="49868" y="4887"/>
                  </a:cubicBezTo>
                  <a:cubicBezTo>
                    <a:pt x="55671" y="4887"/>
                    <a:pt x="63474" y="7088"/>
                    <a:pt x="65875" y="15291"/>
                  </a:cubicBezTo>
                  <a:cubicBezTo>
                    <a:pt x="59072" y="16091"/>
                    <a:pt x="57272" y="21894"/>
                    <a:pt x="57272" y="24095"/>
                  </a:cubicBezTo>
                  <a:cubicBezTo>
                    <a:pt x="57272" y="26296"/>
                    <a:pt x="58672" y="29898"/>
                    <a:pt x="63674" y="29898"/>
                  </a:cubicBezTo>
                  <a:cubicBezTo>
                    <a:pt x="67276" y="29898"/>
                    <a:pt x="72678" y="27296"/>
                    <a:pt x="72678" y="18292"/>
                  </a:cubicBezTo>
                  <a:cubicBezTo>
                    <a:pt x="72678" y="8488"/>
                    <a:pt x="64075" y="285"/>
                    <a:pt x="50068" y="285"/>
                  </a:cubicBezTo>
                  <a:cubicBezTo>
                    <a:pt x="25458" y="285"/>
                    <a:pt x="16854" y="20694"/>
                    <a:pt x="16854" y="31698"/>
                  </a:cubicBezTo>
                  <a:cubicBezTo>
                    <a:pt x="16854" y="47905"/>
                    <a:pt x="30460" y="50907"/>
                    <a:pt x="36462" y="52107"/>
                  </a:cubicBezTo>
                  <a:cubicBezTo>
                    <a:pt x="45666" y="54308"/>
                    <a:pt x="55271" y="56309"/>
                    <a:pt x="55271" y="67714"/>
                  </a:cubicBezTo>
                  <a:cubicBezTo>
                    <a:pt x="55271" y="74517"/>
                    <a:pt x="49468" y="91325"/>
                    <a:pt x="27859" y="91325"/>
                  </a:cubicBezTo>
                  <a:cubicBezTo>
                    <a:pt x="23057" y="91325"/>
                    <a:pt x="10851" y="90324"/>
                    <a:pt x="7450" y="79519"/>
                  </a:cubicBezTo>
                  <a:cubicBezTo>
                    <a:pt x="18254" y="78519"/>
                    <a:pt x="18254" y="69315"/>
                    <a:pt x="18254" y="69315"/>
                  </a:cubicBezTo>
                  <a:cubicBezTo>
                    <a:pt x="18254" y="65113"/>
                    <a:pt x="15453" y="62512"/>
                    <a:pt x="11051" y="62512"/>
                  </a:cubicBezTo>
                  <a:cubicBezTo>
                    <a:pt x="6249" y="62512"/>
                    <a:pt x="246" y="66113"/>
                    <a:pt x="246" y="75518"/>
                  </a:cubicBezTo>
                  <a:cubicBezTo>
                    <a:pt x="246" y="88523"/>
                    <a:pt x="12652" y="96127"/>
                    <a:pt x="27458" y="96127"/>
                  </a:cubicBezTo>
                  <a:cubicBezTo>
                    <a:pt x="59272" y="96127"/>
                    <a:pt x="67276" y="70315"/>
                    <a:pt x="67276" y="6051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4" name="Vrije vorm 513">
              <a:extLst>
                <a:ext uri="{FF2B5EF4-FFF2-40B4-BE49-F238E27FC236}">
                  <a16:creationId xmlns:a16="http://schemas.microsoft.com/office/drawing/2014/main" id="{A7FF1769-3DA5-7B8C-0FEB-831F07EEBDA1}"/>
                </a:ext>
              </a:extLst>
            </p:cNvPr>
            <p:cNvSpPr/>
            <p:nvPr/>
          </p:nvSpPr>
          <p:spPr>
            <a:xfrm>
              <a:off x="4273842" y="6265094"/>
              <a:ext cx="55641" cy="164797"/>
            </a:xfrm>
            <a:custGeom>
              <a:avLst/>
              <a:gdLst>
                <a:gd name="connsiteX0" fmla="*/ 49075 w 48821"/>
                <a:gd name="connsiteY0" fmla="*/ 114335 h 210492"/>
                <a:gd name="connsiteX1" fmla="*/ 49075 w 48821"/>
                <a:gd name="connsiteY1" fmla="*/ 96727 h 210492"/>
                <a:gd name="connsiteX2" fmla="*/ 3655 w 48821"/>
                <a:gd name="connsiteY2" fmla="*/ 685 h 210492"/>
                <a:gd name="connsiteX3" fmla="*/ 2454 w 48821"/>
                <a:gd name="connsiteY3" fmla="*/ 285 h 210492"/>
                <a:gd name="connsiteX4" fmla="*/ 253 w 48821"/>
                <a:gd name="connsiteY4" fmla="*/ 2485 h 210492"/>
                <a:gd name="connsiteX5" fmla="*/ 1054 w 48821"/>
                <a:gd name="connsiteY5" fmla="*/ 4086 h 210492"/>
                <a:gd name="connsiteX6" fmla="*/ 37670 w 48821"/>
                <a:gd name="connsiteY6" fmla="*/ 96727 h 210492"/>
                <a:gd name="connsiteX7" fmla="*/ 37670 w 48821"/>
                <a:gd name="connsiteY7" fmla="*/ 114335 h 210492"/>
                <a:gd name="connsiteX8" fmla="*/ 1054 w 48821"/>
                <a:gd name="connsiteY8" fmla="*/ 206975 h 210492"/>
                <a:gd name="connsiteX9" fmla="*/ 253 w 48821"/>
                <a:gd name="connsiteY9" fmla="*/ 208576 h 210492"/>
                <a:gd name="connsiteX10" fmla="*/ 2454 w 48821"/>
                <a:gd name="connsiteY10" fmla="*/ 210777 h 210492"/>
                <a:gd name="connsiteX11" fmla="*/ 3655 w 48821"/>
                <a:gd name="connsiteY11" fmla="*/ 210377 h 210492"/>
                <a:gd name="connsiteX12" fmla="*/ 49075 w 48821"/>
                <a:gd name="connsiteY12" fmla="*/ 114335 h 21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821" h="210492">
                  <a:moveTo>
                    <a:pt x="49075" y="114335"/>
                  </a:moveTo>
                  <a:lnTo>
                    <a:pt x="49075" y="96727"/>
                  </a:lnTo>
                  <a:cubicBezTo>
                    <a:pt x="49075" y="60511"/>
                    <a:pt x="26865" y="18292"/>
                    <a:pt x="3655" y="685"/>
                  </a:cubicBezTo>
                  <a:cubicBezTo>
                    <a:pt x="3255" y="485"/>
                    <a:pt x="2854" y="285"/>
                    <a:pt x="2454" y="285"/>
                  </a:cubicBezTo>
                  <a:cubicBezTo>
                    <a:pt x="1254" y="285"/>
                    <a:pt x="253" y="1285"/>
                    <a:pt x="253" y="2485"/>
                  </a:cubicBezTo>
                  <a:cubicBezTo>
                    <a:pt x="253" y="3086"/>
                    <a:pt x="653" y="3686"/>
                    <a:pt x="1054" y="4086"/>
                  </a:cubicBezTo>
                  <a:cubicBezTo>
                    <a:pt x="23063" y="20493"/>
                    <a:pt x="37670" y="62912"/>
                    <a:pt x="37670" y="96727"/>
                  </a:cubicBezTo>
                  <a:lnTo>
                    <a:pt x="37670" y="114335"/>
                  </a:lnTo>
                  <a:cubicBezTo>
                    <a:pt x="37670" y="148150"/>
                    <a:pt x="23063" y="190568"/>
                    <a:pt x="1054" y="206975"/>
                  </a:cubicBezTo>
                  <a:cubicBezTo>
                    <a:pt x="653" y="207376"/>
                    <a:pt x="253" y="207976"/>
                    <a:pt x="253" y="208576"/>
                  </a:cubicBezTo>
                  <a:cubicBezTo>
                    <a:pt x="253" y="209777"/>
                    <a:pt x="1254" y="210777"/>
                    <a:pt x="2454" y="210777"/>
                  </a:cubicBezTo>
                  <a:cubicBezTo>
                    <a:pt x="2854" y="210777"/>
                    <a:pt x="3255" y="210577"/>
                    <a:pt x="3655" y="210377"/>
                  </a:cubicBezTo>
                  <a:cubicBezTo>
                    <a:pt x="26865" y="192769"/>
                    <a:pt x="49075" y="150551"/>
                    <a:pt x="49075" y="11433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7" name="Vrije vorm 516">
              <a:extLst>
                <a:ext uri="{FF2B5EF4-FFF2-40B4-BE49-F238E27FC236}">
                  <a16:creationId xmlns:a16="http://schemas.microsoft.com/office/drawing/2014/main" id="{93D8F2AD-A66D-1BCB-76BD-ADE3F75CD537}"/>
                </a:ext>
              </a:extLst>
            </p:cNvPr>
            <p:cNvSpPr/>
            <p:nvPr/>
          </p:nvSpPr>
          <p:spPr>
            <a:xfrm>
              <a:off x="1417084" y="6121356"/>
              <a:ext cx="81182" cy="87255"/>
            </a:xfrm>
            <a:custGeom>
              <a:avLst/>
              <a:gdLst>
                <a:gd name="connsiteX0" fmla="*/ 71289 w 71231"/>
                <a:gd name="connsiteY0" fmla="*/ 56891 h 111449"/>
                <a:gd name="connsiteX1" fmla="*/ 35674 w 71231"/>
                <a:gd name="connsiteY1" fmla="*/ 111715 h 111449"/>
                <a:gd name="connsiteX2" fmla="*/ 58 w 71231"/>
                <a:gd name="connsiteY2" fmla="*/ 56091 h 111449"/>
                <a:gd name="connsiteX3" fmla="*/ 35674 w 71231"/>
                <a:gd name="connsiteY3" fmla="*/ 266 h 111449"/>
                <a:gd name="connsiteX4" fmla="*/ 71289 w 71231"/>
                <a:gd name="connsiteY4" fmla="*/ 56891 h 111449"/>
                <a:gd name="connsiteX5" fmla="*/ 57483 w 71231"/>
                <a:gd name="connsiteY5" fmla="*/ 55691 h 111449"/>
                <a:gd name="connsiteX6" fmla="*/ 35674 w 71231"/>
                <a:gd name="connsiteY6" fmla="*/ 12272 h 111449"/>
                <a:gd name="connsiteX7" fmla="*/ 13864 w 71231"/>
                <a:gd name="connsiteY7" fmla="*/ 56091 h 111449"/>
                <a:gd name="connsiteX8" fmla="*/ 35473 w 71231"/>
                <a:gd name="connsiteY8" fmla="*/ 100310 h 111449"/>
                <a:gd name="connsiteX9" fmla="*/ 57483 w 71231"/>
                <a:gd name="connsiteY9" fmla="*/ 55691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89" y="56891"/>
                  </a:moveTo>
                  <a:cubicBezTo>
                    <a:pt x="71289" y="92707"/>
                    <a:pt x="58684" y="111715"/>
                    <a:pt x="35674" y="111715"/>
                  </a:cubicBezTo>
                  <a:cubicBezTo>
                    <a:pt x="12263" y="111715"/>
                    <a:pt x="58" y="92707"/>
                    <a:pt x="58" y="56091"/>
                  </a:cubicBezTo>
                  <a:cubicBezTo>
                    <a:pt x="58" y="19475"/>
                    <a:pt x="12263" y="266"/>
                    <a:pt x="35674" y="266"/>
                  </a:cubicBezTo>
                  <a:cubicBezTo>
                    <a:pt x="59284" y="266"/>
                    <a:pt x="71289" y="19075"/>
                    <a:pt x="71289" y="56891"/>
                  </a:cubicBezTo>
                  <a:close/>
                  <a:moveTo>
                    <a:pt x="57483" y="55691"/>
                  </a:moveTo>
                  <a:cubicBezTo>
                    <a:pt x="57483" y="26478"/>
                    <a:pt x="50280" y="12272"/>
                    <a:pt x="35674" y="12272"/>
                  </a:cubicBezTo>
                  <a:cubicBezTo>
                    <a:pt x="21067" y="12272"/>
                    <a:pt x="13864" y="26278"/>
                    <a:pt x="13864" y="56091"/>
                  </a:cubicBezTo>
                  <a:cubicBezTo>
                    <a:pt x="13864" y="85904"/>
                    <a:pt x="21067" y="100310"/>
                    <a:pt x="35473" y="100310"/>
                  </a:cubicBezTo>
                  <a:cubicBezTo>
                    <a:pt x="50480" y="100310"/>
                    <a:pt x="57483" y="86504"/>
                    <a:pt x="57483" y="5569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0" name="Vrije vorm 519">
              <a:extLst>
                <a:ext uri="{FF2B5EF4-FFF2-40B4-BE49-F238E27FC236}">
                  <a16:creationId xmlns:a16="http://schemas.microsoft.com/office/drawing/2014/main" id="{44C3D65B-ECE5-F691-E8CE-52BF46CF909A}"/>
                </a:ext>
              </a:extLst>
            </p:cNvPr>
            <p:cNvSpPr/>
            <p:nvPr/>
          </p:nvSpPr>
          <p:spPr>
            <a:xfrm>
              <a:off x="3284496" y="6121356"/>
              <a:ext cx="42871" cy="85374"/>
            </a:xfrm>
            <a:custGeom>
              <a:avLst/>
              <a:gdLst>
                <a:gd name="connsiteX0" fmla="*/ 37802 w 37616"/>
                <a:gd name="connsiteY0" fmla="*/ 109314 h 109047"/>
                <a:gd name="connsiteX1" fmla="*/ 24396 w 37616"/>
                <a:gd name="connsiteY1" fmla="*/ 109314 h 109047"/>
                <a:gd name="connsiteX2" fmla="*/ 24396 w 37616"/>
                <a:gd name="connsiteY2" fmla="*/ 31680 h 109047"/>
                <a:gd name="connsiteX3" fmla="*/ 185 w 37616"/>
                <a:gd name="connsiteY3" fmla="*/ 31680 h 109047"/>
                <a:gd name="connsiteX4" fmla="*/ 185 w 37616"/>
                <a:gd name="connsiteY4" fmla="*/ 22076 h 109047"/>
                <a:gd name="connsiteX5" fmla="*/ 28998 w 37616"/>
                <a:gd name="connsiteY5" fmla="*/ 266 h 109047"/>
                <a:gd name="connsiteX6" fmla="*/ 37802 w 37616"/>
                <a:gd name="connsiteY6" fmla="*/ 266 h 109047"/>
                <a:gd name="connsiteX7" fmla="*/ 37802 w 37616"/>
                <a:gd name="connsiteY7" fmla="*/ 109314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16" h="109047">
                  <a:moveTo>
                    <a:pt x="37802" y="109314"/>
                  </a:moveTo>
                  <a:cubicBezTo>
                    <a:pt x="37802" y="109314"/>
                    <a:pt x="24396" y="109314"/>
                    <a:pt x="24396" y="109314"/>
                  </a:cubicBezTo>
                  <a:cubicBezTo>
                    <a:pt x="24396" y="109314"/>
                    <a:pt x="24396" y="31680"/>
                    <a:pt x="24396" y="31680"/>
                  </a:cubicBezTo>
                  <a:cubicBezTo>
                    <a:pt x="24396" y="31680"/>
                    <a:pt x="185" y="31680"/>
                    <a:pt x="185" y="31680"/>
                  </a:cubicBezTo>
                  <a:cubicBezTo>
                    <a:pt x="185" y="31680"/>
                    <a:pt x="185" y="22076"/>
                    <a:pt x="185" y="22076"/>
                  </a:cubicBezTo>
                  <a:cubicBezTo>
                    <a:pt x="21194" y="19475"/>
                    <a:pt x="24196" y="17074"/>
                    <a:pt x="28998" y="266"/>
                  </a:cubicBezTo>
                  <a:cubicBezTo>
                    <a:pt x="28998" y="266"/>
                    <a:pt x="37802" y="266"/>
                    <a:pt x="37802" y="266"/>
                  </a:cubicBezTo>
                  <a:cubicBezTo>
                    <a:pt x="37802" y="266"/>
                    <a:pt x="37802" y="109314"/>
                    <a:pt x="37802" y="109314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2" name="Vrije vorm 521">
              <a:extLst>
                <a:ext uri="{FF2B5EF4-FFF2-40B4-BE49-F238E27FC236}">
                  <a16:creationId xmlns:a16="http://schemas.microsoft.com/office/drawing/2014/main" id="{563C461E-F4C0-0932-DE50-B77F34B9B26B}"/>
                </a:ext>
              </a:extLst>
            </p:cNvPr>
            <p:cNvSpPr/>
            <p:nvPr/>
          </p:nvSpPr>
          <p:spPr>
            <a:xfrm>
              <a:off x="5090449" y="6194199"/>
              <a:ext cx="18243" cy="12532"/>
            </a:xfrm>
            <a:custGeom>
              <a:avLst/>
              <a:gdLst>
                <a:gd name="connsiteX0" fmla="*/ 16316 w 16007"/>
                <a:gd name="connsiteY0" fmla="*/ 16273 h 16007"/>
                <a:gd name="connsiteX1" fmla="*/ 309 w 16007"/>
                <a:gd name="connsiteY1" fmla="*/ 16273 h 16007"/>
                <a:gd name="connsiteX2" fmla="*/ 309 w 16007"/>
                <a:gd name="connsiteY2" fmla="*/ 266 h 16007"/>
                <a:gd name="connsiteX3" fmla="*/ 16316 w 16007"/>
                <a:gd name="connsiteY3" fmla="*/ 266 h 16007"/>
                <a:gd name="connsiteX4" fmla="*/ 16316 w 16007"/>
                <a:gd name="connsiteY4" fmla="*/ 16273 h 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07" h="16007">
                  <a:moveTo>
                    <a:pt x="16316" y="16273"/>
                  </a:moveTo>
                  <a:cubicBezTo>
                    <a:pt x="16316" y="16273"/>
                    <a:pt x="309" y="16273"/>
                    <a:pt x="309" y="16273"/>
                  </a:cubicBezTo>
                  <a:cubicBezTo>
                    <a:pt x="309" y="16273"/>
                    <a:pt x="309" y="266"/>
                    <a:pt x="309" y="266"/>
                  </a:cubicBezTo>
                  <a:cubicBezTo>
                    <a:pt x="309" y="266"/>
                    <a:pt x="16316" y="266"/>
                    <a:pt x="16316" y="266"/>
                  </a:cubicBezTo>
                  <a:cubicBezTo>
                    <a:pt x="16316" y="266"/>
                    <a:pt x="16316" y="16273"/>
                    <a:pt x="16316" y="16273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3" name="Vrije vorm 522">
              <a:extLst>
                <a:ext uri="{FF2B5EF4-FFF2-40B4-BE49-F238E27FC236}">
                  <a16:creationId xmlns:a16="http://schemas.microsoft.com/office/drawing/2014/main" id="{94794B21-256E-3AB5-085A-2689602E39AF}"/>
                </a:ext>
              </a:extLst>
            </p:cNvPr>
            <p:cNvSpPr/>
            <p:nvPr/>
          </p:nvSpPr>
          <p:spPr>
            <a:xfrm>
              <a:off x="5089636" y="6121356"/>
              <a:ext cx="83462" cy="85374"/>
            </a:xfrm>
            <a:custGeom>
              <a:avLst/>
              <a:gdLst>
                <a:gd name="connsiteX0" fmla="*/ 73545 w 73232"/>
                <a:gd name="connsiteY0" fmla="*/ 32280 h 109047"/>
                <a:gd name="connsiteX1" fmla="*/ 50535 w 73232"/>
                <a:gd name="connsiteY1" fmla="*/ 65295 h 109047"/>
                <a:gd name="connsiteX2" fmla="*/ 35128 w 73232"/>
                <a:gd name="connsiteY2" fmla="*/ 73499 h 109047"/>
                <a:gd name="connsiteX3" fmla="*/ 15519 w 73232"/>
                <a:gd name="connsiteY3" fmla="*/ 95908 h 109047"/>
                <a:gd name="connsiteX4" fmla="*/ 72944 w 73232"/>
                <a:gd name="connsiteY4" fmla="*/ 95908 h 109047"/>
                <a:gd name="connsiteX5" fmla="*/ 72944 w 73232"/>
                <a:gd name="connsiteY5" fmla="*/ 109314 h 109047"/>
                <a:gd name="connsiteX6" fmla="*/ 312 w 73232"/>
                <a:gd name="connsiteY6" fmla="*/ 109314 h 109047"/>
                <a:gd name="connsiteX7" fmla="*/ 30926 w 73232"/>
                <a:gd name="connsiteY7" fmla="*/ 62094 h 109047"/>
                <a:gd name="connsiteX8" fmla="*/ 45132 w 73232"/>
                <a:gd name="connsiteY8" fmla="*/ 54090 h 109047"/>
                <a:gd name="connsiteX9" fmla="*/ 59739 w 73232"/>
                <a:gd name="connsiteY9" fmla="*/ 32681 h 109047"/>
                <a:gd name="connsiteX10" fmla="*/ 38329 w 73232"/>
                <a:gd name="connsiteY10" fmla="*/ 12272 h 109047"/>
                <a:gd name="connsiteX11" fmla="*/ 16319 w 73232"/>
                <a:gd name="connsiteY11" fmla="*/ 38083 h 109047"/>
                <a:gd name="connsiteX12" fmla="*/ 2713 w 73232"/>
                <a:gd name="connsiteY12" fmla="*/ 38083 h 109047"/>
                <a:gd name="connsiteX13" fmla="*/ 38729 w 73232"/>
                <a:gd name="connsiteY13" fmla="*/ 266 h 109047"/>
                <a:gd name="connsiteX14" fmla="*/ 73545 w 73232"/>
                <a:gd name="connsiteY14" fmla="*/ 32280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232" h="109047">
                  <a:moveTo>
                    <a:pt x="73545" y="32280"/>
                  </a:moveTo>
                  <a:cubicBezTo>
                    <a:pt x="73545" y="45686"/>
                    <a:pt x="65741" y="57091"/>
                    <a:pt x="50535" y="65295"/>
                  </a:cubicBezTo>
                  <a:cubicBezTo>
                    <a:pt x="50535" y="65295"/>
                    <a:pt x="35128" y="73499"/>
                    <a:pt x="35128" y="73499"/>
                  </a:cubicBezTo>
                  <a:cubicBezTo>
                    <a:pt x="21922" y="81302"/>
                    <a:pt x="16920" y="87105"/>
                    <a:pt x="15519" y="95908"/>
                  </a:cubicBezTo>
                  <a:cubicBezTo>
                    <a:pt x="15519" y="95908"/>
                    <a:pt x="72944" y="95908"/>
                    <a:pt x="72944" y="95908"/>
                  </a:cubicBezTo>
                  <a:cubicBezTo>
                    <a:pt x="72944" y="95908"/>
                    <a:pt x="72944" y="109314"/>
                    <a:pt x="72944" y="109314"/>
                  </a:cubicBezTo>
                  <a:cubicBezTo>
                    <a:pt x="72944" y="109314"/>
                    <a:pt x="312" y="109314"/>
                    <a:pt x="312" y="109314"/>
                  </a:cubicBezTo>
                  <a:cubicBezTo>
                    <a:pt x="1513" y="85304"/>
                    <a:pt x="8116" y="75099"/>
                    <a:pt x="30926" y="62094"/>
                  </a:cubicBezTo>
                  <a:cubicBezTo>
                    <a:pt x="30926" y="62094"/>
                    <a:pt x="45132" y="54090"/>
                    <a:pt x="45132" y="54090"/>
                  </a:cubicBezTo>
                  <a:cubicBezTo>
                    <a:pt x="54736" y="48688"/>
                    <a:pt x="59739" y="41284"/>
                    <a:pt x="59739" y="32681"/>
                  </a:cubicBezTo>
                  <a:cubicBezTo>
                    <a:pt x="59739" y="20875"/>
                    <a:pt x="50535" y="12272"/>
                    <a:pt x="38329" y="12272"/>
                  </a:cubicBezTo>
                  <a:cubicBezTo>
                    <a:pt x="24923" y="12272"/>
                    <a:pt x="17320" y="19875"/>
                    <a:pt x="16319" y="38083"/>
                  </a:cubicBezTo>
                  <a:cubicBezTo>
                    <a:pt x="16319" y="38083"/>
                    <a:pt x="2713" y="38083"/>
                    <a:pt x="2713" y="38083"/>
                  </a:cubicBezTo>
                  <a:cubicBezTo>
                    <a:pt x="3514" y="11671"/>
                    <a:pt x="16520" y="266"/>
                    <a:pt x="38729" y="266"/>
                  </a:cubicBezTo>
                  <a:cubicBezTo>
                    <a:pt x="59338" y="266"/>
                    <a:pt x="73545" y="13872"/>
                    <a:pt x="73545" y="32280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6" name="Vrije vorm 525">
              <a:extLst>
                <a:ext uri="{FF2B5EF4-FFF2-40B4-BE49-F238E27FC236}">
                  <a16:creationId xmlns:a16="http://schemas.microsoft.com/office/drawing/2014/main" id="{7B689E68-0DF6-0D3B-3787-F911F5B3C7E9}"/>
                </a:ext>
              </a:extLst>
            </p:cNvPr>
            <p:cNvSpPr/>
            <p:nvPr/>
          </p:nvSpPr>
          <p:spPr>
            <a:xfrm>
              <a:off x="6986709" y="6121356"/>
              <a:ext cx="83006" cy="87255"/>
            </a:xfrm>
            <a:custGeom>
              <a:avLst/>
              <a:gdLst>
                <a:gd name="connsiteX0" fmla="*/ 73272 w 72832"/>
                <a:gd name="connsiteY0" fmla="*/ 77700 h 111449"/>
                <a:gd name="connsiteX1" fmla="*/ 36255 w 72832"/>
                <a:gd name="connsiteY1" fmla="*/ 111715 h 111449"/>
                <a:gd name="connsiteX2" fmla="*/ 440 w 72832"/>
                <a:gd name="connsiteY2" fmla="*/ 76500 h 111449"/>
                <a:gd name="connsiteX3" fmla="*/ 13846 w 72832"/>
                <a:gd name="connsiteY3" fmla="*/ 76500 h 111449"/>
                <a:gd name="connsiteX4" fmla="*/ 36856 w 72832"/>
                <a:gd name="connsiteY4" fmla="*/ 99710 h 111449"/>
                <a:gd name="connsiteX5" fmla="*/ 59266 w 72832"/>
                <a:gd name="connsiteY5" fmla="*/ 77901 h 111449"/>
                <a:gd name="connsiteX6" fmla="*/ 36856 w 72832"/>
                <a:gd name="connsiteY6" fmla="*/ 58692 h 111449"/>
                <a:gd name="connsiteX7" fmla="*/ 29452 w 72832"/>
                <a:gd name="connsiteY7" fmla="*/ 58692 h 111449"/>
                <a:gd name="connsiteX8" fmla="*/ 29452 w 72832"/>
                <a:gd name="connsiteY8" fmla="*/ 47287 h 111449"/>
                <a:gd name="connsiteX9" fmla="*/ 56064 w 72832"/>
                <a:gd name="connsiteY9" fmla="*/ 30880 h 111449"/>
                <a:gd name="connsiteX10" fmla="*/ 36856 w 72832"/>
                <a:gd name="connsiteY10" fmla="*/ 12272 h 111449"/>
                <a:gd name="connsiteX11" fmla="*/ 16247 w 72832"/>
                <a:gd name="connsiteY11" fmla="*/ 35482 h 111449"/>
                <a:gd name="connsiteX12" fmla="*/ 2641 w 72832"/>
                <a:gd name="connsiteY12" fmla="*/ 35482 h 111449"/>
                <a:gd name="connsiteX13" fmla="*/ 36856 w 72832"/>
                <a:gd name="connsiteY13" fmla="*/ 266 h 111449"/>
                <a:gd name="connsiteX14" fmla="*/ 69870 w 72832"/>
                <a:gd name="connsiteY14" fmla="*/ 30280 h 111449"/>
                <a:gd name="connsiteX15" fmla="*/ 54664 w 72832"/>
                <a:gd name="connsiteY15" fmla="*/ 52289 h 111449"/>
                <a:gd name="connsiteX16" fmla="*/ 73272 w 72832"/>
                <a:gd name="connsiteY16" fmla="*/ 77700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32" h="111449">
                  <a:moveTo>
                    <a:pt x="73272" y="77700"/>
                  </a:moveTo>
                  <a:cubicBezTo>
                    <a:pt x="73272" y="98309"/>
                    <a:pt x="58665" y="111715"/>
                    <a:pt x="36255" y="111715"/>
                  </a:cubicBezTo>
                  <a:cubicBezTo>
                    <a:pt x="14046" y="111715"/>
                    <a:pt x="2040" y="100711"/>
                    <a:pt x="440" y="76500"/>
                  </a:cubicBezTo>
                  <a:cubicBezTo>
                    <a:pt x="440" y="76500"/>
                    <a:pt x="13846" y="76500"/>
                    <a:pt x="13846" y="76500"/>
                  </a:cubicBezTo>
                  <a:cubicBezTo>
                    <a:pt x="14846" y="92307"/>
                    <a:pt x="22049" y="99710"/>
                    <a:pt x="36856" y="99710"/>
                  </a:cubicBezTo>
                  <a:cubicBezTo>
                    <a:pt x="50862" y="99710"/>
                    <a:pt x="59266" y="91507"/>
                    <a:pt x="59266" y="77901"/>
                  </a:cubicBezTo>
                  <a:cubicBezTo>
                    <a:pt x="59266" y="65695"/>
                    <a:pt x="51662" y="58692"/>
                    <a:pt x="36856" y="58692"/>
                  </a:cubicBezTo>
                  <a:cubicBezTo>
                    <a:pt x="36856" y="58692"/>
                    <a:pt x="29452" y="58692"/>
                    <a:pt x="29452" y="58692"/>
                  </a:cubicBezTo>
                  <a:cubicBezTo>
                    <a:pt x="29452" y="58692"/>
                    <a:pt x="29452" y="47287"/>
                    <a:pt x="29452" y="47287"/>
                  </a:cubicBezTo>
                  <a:cubicBezTo>
                    <a:pt x="51062" y="47287"/>
                    <a:pt x="56064" y="42485"/>
                    <a:pt x="56064" y="30880"/>
                  </a:cubicBezTo>
                  <a:cubicBezTo>
                    <a:pt x="56064" y="19275"/>
                    <a:pt x="48861" y="12272"/>
                    <a:pt x="36856" y="12272"/>
                  </a:cubicBezTo>
                  <a:cubicBezTo>
                    <a:pt x="23050" y="12272"/>
                    <a:pt x="16447" y="19475"/>
                    <a:pt x="16247" y="35482"/>
                  </a:cubicBezTo>
                  <a:cubicBezTo>
                    <a:pt x="16247" y="35482"/>
                    <a:pt x="2641" y="35482"/>
                    <a:pt x="2641" y="35482"/>
                  </a:cubicBezTo>
                  <a:cubicBezTo>
                    <a:pt x="3041" y="12272"/>
                    <a:pt x="14846" y="266"/>
                    <a:pt x="36856" y="266"/>
                  </a:cubicBezTo>
                  <a:cubicBezTo>
                    <a:pt x="57465" y="266"/>
                    <a:pt x="69870" y="11671"/>
                    <a:pt x="69870" y="30280"/>
                  </a:cubicBezTo>
                  <a:cubicBezTo>
                    <a:pt x="69870" y="41284"/>
                    <a:pt x="64868" y="48287"/>
                    <a:pt x="54664" y="52289"/>
                  </a:cubicBezTo>
                  <a:cubicBezTo>
                    <a:pt x="67869" y="56691"/>
                    <a:pt x="73272" y="64495"/>
                    <a:pt x="73272" y="77700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8" name="Vrije vorm 527">
              <a:extLst>
                <a:ext uri="{FF2B5EF4-FFF2-40B4-BE49-F238E27FC236}">
                  <a16:creationId xmlns:a16="http://schemas.microsoft.com/office/drawing/2014/main" id="{880218C3-3FB4-0952-043E-96378580EE17}"/>
                </a:ext>
              </a:extLst>
            </p:cNvPr>
            <p:cNvSpPr/>
            <p:nvPr/>
          </p:nvSpPr>
          <p:spPr>
            <a:xfrm>
              <a:off x="743761" y="4995754"/>
              <a:ext cx="239896" cy="38223"/>
            </a:xfrm>
            <a:custGeom>
              <a:avLst/>
              <a:gdLst>
                <a:gd name="connsiteX0" fmla="*/ 208316 w 210492"/>
                <a:gd name="connsiteY0" fmla="*/ 151 h 48821"/>
                <a:gd name="connsiteX1" fmla="*/ 206716 w 210492"/>
                <a:gd name="connsiteY1" fmla="*/ 1152 h 48821"/>
                <a:gd name="connsiteX2" fmla="*/ 114075 w 210492"/>
                <a:gd name="connsiteY2" fmla="*/ 37568 h 48821"/>
                <a:gd name="connsiteX3" fmla="*/ 96467 w 210492"/>
                <a:gd name="connsiteY3" fmla="*/ 37568 h 48821"/>
                <a:gd name="connsiteX4" fmla="*/ 3826 w 210492"/>
                <a:gd name="connsiteY4" fmla="*/ 1152 h 48821"/>
                <a:gd name="connsiteX5" fmla="*/ 2226 w 210492"/>
                <a:gd name="connsiteY5" fmla="*/ 151 h 48821"/>
                <a:gd name="connsiteX6" fmla="*/ 25 w 210492"/>
                <a:gd name="connsiteY6" fmla="*/ 2352 h 48821"/>
                <a:gd name="connsiteX7" fmla="*/ 425 w 210492"/>
                <a:gd name="connsiteY7" fmla="*/ 3553 h 48821"/>
                <a:gd name="connsiteX8" fmla="*/ 96467 w 210492"/>
                <a:gd name="connsiteY8" fmla="*/ 48973 h 48821"/>
                <a:gd name="connsiteX9" fmla="*/ 114075 w 210492"/>
                <a:gd name="connsiteY9" fmla="*/ 48973 h 48821"/>
                <a:gd name="connsiteX10" fmla="*/ 210117 w 210492"/>
                <a:gd name="connsiteY10" fmla="*/ 3553 h 48821"/>
                <a:gd name="connsiteX11" fmla="*/ 210517 w 210492"/>
                <a:gd name="connsiteY11" fmla="*/ 2352 h 48821"/>
                <a:gd name="connsiteX12" fmla="*/ 208316 w 210492"/>
                <a:gd name="connsiteY12" fmla="*/ 151 h 4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492" h="48821">
                  <a:moveTo>
                    <a:pt x="208316" y="151"/>
                  </a:moveTo>
                  <a:cubicBezTo>
                    <a:pt x="207716" y="151"/>
                    <a:pt x="207116" y="751"/>
                    <a:pt x="206716" y="1152"/>
                  </a:cubicBezTo>
                  <a:cubicBezTo>
                    <a:pt x="190308" y="22961"/>
                    <a:pt x="147890" y="37568"/>
                    <a:pt x="114075" y="37568"/>
                  </a:cubicBezTo>
                  <a:lnTo>
                    <a:pt x="96467" y="37568"/>
                  </a:lnTo>
                  <a:cubicBezTo>
                    <a:pt x="62652" y="37568"/>
                    <a:pt x="20234" y="22961"/>
                    <a:pt x="3826" y="1152"/>
                  </a:cubicBezTo>
                  <a:cubicBezTo>
                    <a:pt x="3426" y="751"/>
                    <a:pt x="2826" y="151"/>
                    <a:pt x="2226" y="151"/>
                  </a:cubicBezTo>
                  <a:cubicBezTo>
                    <a:pt x="1025" y="151"/>
                    <a:pt x="25" y="1352"/>
                    <a:pt x="25" y="2352"/>
                  </a:cubicBezTo>
                  <a:cubicBezTo>
                    <a:pt x="25" y="2752"/>
                    <a:pt x="225" y="3152"/>
                    <a:pt x="425" y="3553"/>
                  </a:cubicBezTo>
                  <a:cubicBezTo>
                    <a:pt x="18033" y="26763"/>
                    <a:pt x="60251" y="48973"/>
                    <a:pt x="96467" y="48973"/>
                  </a:cubicBezTo>
                  <a:lnTo>
                    <a:pt x="114075" y="48973"/>
                  </a:lnTo>
                  <a:cubicBezTo>
                    <a:pt x="150291" y="48973"/>
                    <a:pt x="192509" y="26763"/>
                    <a:pt x="210117" y="3553"/>
                  </a:cubicBezTo>
                  <a:cubicBezTo>
                    <a:pt x="210317" y="3152"/>
                    <a:pt x="210517" y="2752"/>
                    <a:pt x="210517" y="2352"/>
                  </a:cubicBezTo>
                  <a:cubicBezTo>
                    <a:pt x="210517" y="1352"/>
                    <a:pt x="209517" y="151"/>
                    <a:pt x="208316" y="15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9" name="Vrije vorm 528">
              <a:extLst>
                <a:ext uri="{FF2B5EF4-FFF2-40B4-BE49-F238E27FC236}">
                  <a16:creationId xmlns:a16="http://schemas.microsoft.com/office/drawing/2014/main" id="{069EC1E8-5295-16F0-B93A-E837DBAD0984}"/>
                </a:ext>
              </a:extLst>
            </p:cNvPr>
            <p:cNvSpPr/>
            <p:nvPr/>
          </p:nvSpPr>
          <p:spPr>
            <a:xfrm>
              <a:off x="817418" y="4901953"/>
              <a:ext cx="153242" cy="82085"/>
            </a:xfrm>
            <a:custGeom>
              <a:avLst/>
              <a:gdLst>
                <a:gd name="connsiteX0" fmla="*/ 33039 w 134459"/>
                <a:gd name="connsiteY0" fmla="*/ 145 h 104846"/>
                <a:gd name="connsiteX1" fmla="*/ 25 w 134459"/>
                <a:gd name="connsiteY1" fmla="*/ 25556 h 104846"/>
                <a:gd name="connsiteX2" fmla="*/ 14831 w 134459"/>
                <a:gd name="connsiteY2" fmla="*/ 51167 h 104846"/>
                <a:gd name="connsiteX3" fmla="*/ 25 w 134459"/>
                <a:gd name="connsiteY3" fmla="*/ 68575 h 104846"/>
                <a:gd name="connsiteX4" fmla="*/ 11230 w 134459"/>
                <a:gd name="connsiteY4" fmla="*/ 83781 h 104846"/>
                <a:gd name="connsiteX5" fmla="*/ 32639 w 134459"/>
                <a:gd name="connsiteY5" fmla="*/ 90384 h 104846"/>
                <a:gd name="connsiteX6" fmla="*/ 34640 w 134459"/>
                <a:gd name="connsiteY6" fmla="*/ 87383 h 104846"/>
                <a:gd name="connsiteX7" fmla="*/ 29838 w 134459"/>
                <a:gd name="connsiteY7" fmla="*/ 83181 h 104846"/>
                <a:gd name="connsiteX8" fmla="*/ 4627 w 134459"/>
                <a:gd name="connsiteY8" fmla="*/ 68975 h 104846"/>
                <a:gd name="connsiteX9" fmla="*/ 13230 w 134459"/>
                <a:gd name="connsiteY9" fmla="*/ 63372 h 104846"/>
                <a:gd name="connsiteX10" fmla="*/ 23835 w 134459"/>
                <a:gd name="connsiteY10" fmla="*/ 64973 h 104846"/>
                <a:gd name="connsiteX11" fmla="*/ 120478 w 134459"/>
                <a:gd name="connsiteY11" fmla="*/ 88984 h 104846"/>
                <a:gd name="connsiteX12" fmla="*/ 127881 w 134459"/>
                <a:gd name="connsiteY12" fmla="*/ 100589 h 104846"/>
                <a:gd name="connsiteX13" fmla="*/ 131883 w 134459"/>
                <a:gd name="connsiteY13" fmla="*/ 104991 h 104846"/>
                <a:gd name="connsiteX14" fmla="*/ 134484 w 134459"/>
                <a:gd name="connsiteY14" fmla="*/ 102590 h 104846"/>
                <a:gd name="connsiteX15" fmla="*/ 133884 w 134459"/>
                <a:gd name="connsiteY15" fmla="*/ 84782 h 104846"/>
                <a:gd name="connsiteX16" fmla="*/ 134484 w 134459"/>
                <a:gd name="connsiteY16" fmla="*/ 64173 h 104846"/>
                <a:gd name="connsiteX17" fmla="*/ 130482 w 134459"/>
                <a:gd name="connsiteY17" fmla="*/ 60171 h 104846"/>
                <a:gd name="connsiteX18" fmla="*/ 127881 w 134459"/>
                <a:gd name="connsiteY18" fmla="*/ 65373 h 104846"/>
                <a:gd name="connsiteX19" fmla="*/ 124479 w 134459"/>
                <a:gd name="connsiteY19" fmla="*/ 76178 h 104846"/>
                <a:gd name="connsiteX20" fmla="*/ 114475 w 134459"/>
                <a:gd name="connsiteY20" fmla="*/ 73777 h 104846"/>
                <a:gd name="connsiteX21" fmla="*/ 83461 w 134459"/>
                <a:gd name="connsiteY21" fmla="*/ 66174 h 104846"/>
                <a:gd name="connsiteX22" fmla="*/ 95867 w 134459"/>
                <a:gd name="connsiteY22" fmla="*/ 48366 h 104846"/>
                <a:gd name="connsiteX23" fmla="*/ 33039 w 134459"/>
                <a:gd name="connsiteY23" fmla="*/ 145 h 104846"/>
                <a:gd name="connsiteX24" fmla="*/ 71056 w 134459"/>
                <a:gd name="connsiteY24" fmla="*/ 26156 h 104846"/>
                <a:gd name="connsiteX25" fmla="*/ 91065 w 134459"/>
                <a:gd name="connsiteY25" fmla="*/ 48566 h 104846"/>
                <a:gd name="connsiteX26" fmla="*/ 71456 w 134459"/>
                <a:gd name="connsiteY26" fmla="*/ 62972 h 104846"/>
                <a:gd name="connsiteX27" fmla="*/ 68455 w 134459"/>
                <a:gd name="connsiteY27" fmla="*/ 62372 h 104846"/>
                <a:gd name="connsiteX28" fmla="*/ 28637 w 134459"/>
                <a:gd name="connsiteY28" fmla="*/ 52368 h 104846"/>
                <a:gd name="connsiteX29" fmla="*/ 4627 w 134459"/>
                <a:gd name="connsiteY29" fmla="*/ 25956 h 104846"/>
                <a:gd name="connsiteX30" fmla="*/ 23435 w 134459"/>
                <a:gd name="connsiteY30" fmla="*/ 14351 h 104846"/>
                <a:gd name="connsiteX31" fmla="*/ 71056 w 134459"/>
                <a:gd name="connsiteY31" fmla="*/ 26156 h 104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4459" h="104846">
                  <a:moveTo>
                    <a:pt x="33039" y="145"/>
                  </a:moveTo>
                  <a:cubicBezTo>
                    <a:pt x="10429" y="145"/>
                    <a:pt x="25" y="12950"/>
                    <a:pt x="25" y="25556"/>
                  </a:cubicBezTo>
                  <a:cubicBezTo>
                    <a:pt x="25" y="35960"/>
                    <a:pt x="7628" y="44964"/>
                    <a:pt x="14831" y="51167"/>
                  </a:cubicBezTo>
                  <a:cubicBezTo>
                    <a:pt x="2626" y="53768"/>
                    <a:pt x="25" y="63172"/>
                    <a:pt x="25" y="68575"/>
                  </a:cubicBezTo>
                  <a:cubicBezTo>
                    <a:pt x="25" y="76178"/>
                    <a:pt x="5027" y="80380"/>
                    <a:pt x="11230" y="83781"/>
                  </a:cubicBezTo>
                  <a:cubicBezTo>
                    <a:pt x="19633" y="87783"/>
                    <a:pt x="32639" y="90384"/>
                    <a:pt x="32639" y="90384"/>
                  </a:cubicBezTo>
                  <a:cubicBezTo>
                    <a:pt x="34640" y="90384"/>
                    <a:pt x="34640" y="88383"/>
                    <a:pt x="34640" y="87383"/>
                  </a:cubicBezTo>
                  <a:cubicBezTo>
                    <a:pt x="34640" y="84582"/>
                    <a:pt x="34440" y="84382"/>
                    <a:pt x="29838" y="83181"/>
                  </a:cubicBezTo>
                  <a:cubicBezTo>
                    <a:pt x="15031" y="79380"/>
                    <a:pt x="4627" y="75378"/>
                    <a:pt x="4627" y="68975"/>
                  </a:cubicBezTo>
                  <a:cubicBezTo>
                    <a:pt x="4627" y="63372"/>
                    <a:pt x="10829" y="63372"/>
                    <a:pt x="13230" y="63372"/>
                  </a:cubicBezTo>
                  <a:cubicBezTo>
                    <a:pt x="14431" y="63372"/>
                    <a:pt x="17832" y="63372"/>
                    <a:pt x="23835" y="64973"/>
                  </a:cubicBezTo>
                  <a:lnTo>
                    <a:pt x="120478" y="88984"/>
                  </a:lnTo>
                  <a:cubicBezTo>
                    <a:pt x="127081" y="90584"/>
                    <a:pt x="127681" y="92385"/>
                    <a:pt x="127881" y="100589"/>
                  </a:cubicBezTo>
                  <a:cubicBezTo>
                    <a:pt x="127881" y="102590"/>
                    <a:pt x="127881" y="104991"/>
                    <a:pt x="131883" y="104991"/>
                  </a:cubicBezTo>
                  <a:cubicBezTo>
                    <a:pt x="133483" y="104991"/>
                    <a:pt x="134484" y="103990"/>
                    <a:pt x="134484" y="102590"/>
                  </a:cubicBezTo>
                  <a:cubicBezTo>
                    <a:pt x="134484" y="96787"/>
                    <a:pt x="133884" y="90584"/>
                    <a:pt x="133884" y="84782"/>
                  </a:cubicBezTo>
                  <a:cubicBezTo>
                    <a:pt x="133884" y="77979"/>
                    <a:pt x="134484" y="70776"/>
                    <a:pt x="134484" y="64173"/>
                  </a:cubicBezTo>
                  <a:cubicBezTo>
                    <a:pt x="134484" y="62972"/>
                    <a:pt x="134484" y="60171"/>
                    <a:pt x="130482" y="60171"/>
                  </a:cubicBezTo>
                  <a:cubicBezTo>
                    <a:pt x="127881" y="60171"/>
                    <a:pt x="127881" y="62372"/>
                    <a:pt x="127881" y="65373"/>
                  </a:cubicBezTo>
                  <a:cubicBezTo>
                    <a:pt x="127881" y="76178"/>
                    <a:pt x="126680" y="76178"/>
                    <a:pt x="124479" y="76178"/>
                  </a:cubicBezTo>
                  <a:cubicBezTo>
                    <a:pt x="123279" y="76178"/>
                    <a:pt x="117676" y="74577"/>
                    <a:pt x="114475" y="73777"/>
                  </a:cubicBezTo>
                  <a:lnTo>
                    <a:pt x="83461" y="66174"/>
                  </a:lnTo>
                  <a:cubicBezTo>
                    <a:pt x="87063" y="64773"/>
                    <a:pt x="95867" y="59371"/>
                    <a:pt x="95867" y="48366"/>
                  </a:cubicBezTo>
                  <a:cubicBezTo>
                    <a:pt x="95867" y="25356"/>
                    <a:pt x="64453" y="145"/>
                    <a:pt x="33039" y="145"/>
                  </a:cubicBezTo>
                  <a:close/>
                  <a:moveTo>
                    <a:pt x="71056" y="26156"/>
                  </a:moveTo>
                  <a:cubicBezTo>
                    <a:pt x="76258" y="28757"/>
                    <a:pt x="91065" y="37761"/>
                    <a:pt x="91065" y="48566"/>
                  </a:cubicBezTo>
                  <a:cubicBezTo>
                    <a:pt x="91065" y="60971"/>
                    <a:pt x="73257" y="62972"/>
                    <a:pt x="71456" y="62972"/>
                  </a:cubicBezTo>
                  <a:cubicBezTo>
                    <a:pt x="70856" y="62972"/>
                    <a:pt x="70256" y="62772"/>
                    <a:pt x="68455" y="62372"/>
                  </a:cubicBezTo>
                  <a:lnTo>
                    <a:pt x="28637" y="52368"/>
                  </a:lnTo>
                  <a:cubicBezTo>
                    <a:pt x="21434" y="50767"/>
                    <a:pt x="4627" y="37561"/>
                    <a:pt x="4627" y="25956"/>
                  </a:cubicBezTo>
                  <a:cubicBezTo>
                    <a:pt x="4627" y="16552"/>
                    <a:pt x="16832" y="14351"/>
                    <a:pt x="23435" y="14351"/>
                  </a:cubicBezTo>
                  <a:cubicBezTo>
                    <a:pt x="32439" y="14351"/>
                    <a:pt x="57450" y="20153"/>
                    <a:pt x="71056" y="2615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0" name="Vrije vorm 529">
              <a:extLst>
                <a:ext uri="{FF2B5EF4-FFF2-40B4-BE49-F238E27FC236}">
                  <a16:creationId xmlns:a16="http://schemas.microsoft.com/office/drawing/2014/main" id="{30A839BF-4786-5836-CCB1-834B65CA78E9}"/>
                </a:ext>
              </a:extLst>
            </p:cNvPr>
            <p:cNvSpPr/>
            <p:nvPr/>
          </p:nvSpPr>
          <p:spPr>
            <a:xfrm>
              <a:off x="766337" y="4842643"/>
              <a:ext cx="160310" cy="45429"/>
            </a:xfrm>
            <a:custGeom>
              <a:avLst/>
              <a:gdLst>
                <a:gd name="connsiteX0" fmla="*/ 108072 w 140661"/>
                <a:gd name="connsiteY0" fmla="*/ 5739 h 58025"/>
                <a:gd name="connsiteX1" fmla="*/ 105871 w 140661"/>
                <a:gd name="connsiteY1" fmla="*/ 8940 h 58025"/>
                <a:gd name="connsiteX2" fmla="*/ 109473 w 140661"/>
                <a:gd name="connsiteY2" fmla="*/ 12542 h 58025"/>
                <a:gd name="connsiteX3" fmla="*/ 135884 w 140661"/>
                <a:gd name="connsiteY3" fmla="*/ 32150 h 58025"/>
                <a:gd name="connsiteX4" fmla="*/ 130082 w 140661"/>
                <a:gd name="connsiteY4" fmla="*/ 36952 h 58025"/>
                <a:gd name="connsiteX5" fmla="*/ 109673 w 140661"/>
                <a:gd name="connsiteY5" fmla="*/ 31350 h 58025"/>
                <a:gd name="connsiteX6" fmla="*/ 73657 w 140661"/>
                <a:gd name="connsiteY6" fmla="*/ 17944 h 58025"/>
                <a:gd name="connsiteX7" fmla="*/ 61852 w 140661"/>
                <a:gd name="connsiteY7" fmla="*/ 15343 h 58025"/>
                <a:gd name="connsiteX8" fmla="*/ 44844 w 140661"/>
                <a:gd name="connsiteY8" fmla="*/ 31150 h 58025"/>
                <a:gd name="connsiteX9" fmla="*/ 77459 w 140661"/>
                <a:gd name="connsiteY9" fmla="*/ 58162 h 58025"/>
                <a:gd name="connsiteX10" fmla="*/ 79460 w 140661"/>
                <a:gd name="connsiteY10" fmla="*/ 55160 h 58025"/>
                <a:gd name="connsiteX11" fmla="*/ 76258 w 140661"/>
                <a:gd name="connsiteY11" fmla="*/ 51359 h 58025"/>
                <a:gd name="connsiteX12" fmla="*/ 49446 w 140661"/>
                <a:gd name="connsiteY12" fmla="*/ 31550 h 58025"/>
                <a:gd name="connsiteX13" fmla="*/ 55449 w 140661"/>
                <a:gd name="connsiteY13" fmla="*/ 26948 h 58025"/>
                <a:gd name="connsiteX14" fmla="*/ 70656 w 140661"/>
                <a:gd name="connsiteY14" fmla="*/ 30750 h 58025"/>
                <a:gd name="connsiteX15" fmla="*/ 88263 w 140661"/>
                <a:gd name="connsiteY15" fmla="*/ 37152 h 58025"/>
                <a:gd name="connsiteX16" fmla="*/ 109073 w 140661"/>
                <a:gd name="connsiteY16" fmla="*/ 44956 h 58025"/>
                <a:gd name="connsiteX17" fmla="*/ 123679 w 140661"/>
                <a:gd name="connsiteY17" fmla="*/ 48758 h 58025"/>
                <a:gd name="connsiteX18" fmla="*/ 140687 w 140661"/>
                <a:gd name="connsiteY18" fmla="*/ 32751 h 58025"/>
                <a:gd name="connsiteX19" fmla="*/ 108072 w 140661"/>
                <a:gd name="connsiteY19" fmla="*/ 5739 h 58025"/>
                <a:gd name="connsiteX20" fmla="*/ 9229 w 140661"/>
                <a:gd name="connsiteY20" fmla="*/ 136 h 58025"/>
                <a:gd name="connsiteX21" fmla="*/ 25 w 140661"/>
                <a:gd name="connsiteY21" fmla="*/ 9540 h 58025"/>
                <a:gd name="connsiteX22" fmla="*/ 13431 w 140661"/>
                <a:gd name="connsiteY22" fmla="*/ 23146 h 58025"/>
                <a:gd name="connsiteX23" fmla="*/ 22435 w 140661"/>
                <a:gd name="connsiteY23" fmla="*/ 13742 h 58025"/>
                <a:gd name="connsiteX24" fmla="*/ 9229 w 140661"/>
                <a:gd name="connsiteY24" fmla="*/ 136 h 5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0661" h="58025">
                  <a:moveTo>
                    <a:pt x="108072" y="5739"/>
                  </a:moveTo>
                  <a:cubicBezTo>
                    <a:pt x="105871" y="5739"/>
                    <a:pt x="105871" y="7539"/>
                    <a:pt x="105871" y="8940"/>
                  </a:cubicBezTo>
                  <a:cubicBezTo>
                    <a:pt x="105871" y="11741"/>
                    <a:pt x="106471" y="11741"/>
                    <a:pt x="109473" y="12542"/>
                  </a:cubicBezTo>
                  <a:cubicBezTo>
                    <a:pt x="115676" y="14342"/>
                    <a:pt x="135884" y="19945"/>
                    <a:pt x="135884" y="32150"/>
                  </a:cubicBezTo>
                  <a:cubicBezTo>
                    <a:pt x="135884" y="33951"/>
                    <a:pt x="135684" y="36952"/>
                    <a:pt x="130082" y="36952"/>
                  </a:cubicBezTo>
                  <a:cubicBezTo>
                    <a:pt x="124479" y="36952"/>
                    <a:pt x="117676" y="34151"/>
                    <a:pt x="109673" y="31350"/>
                  </a:cubicBezTo>
                  <a:lnTo>
                    <a:pt x="73657" y="17944"/>
                  </a:lnTo>
                  <a:cubicBezTo>
                    <a:pt x="67454" y="15743"/>
                    <a:pt x="65854" y="15343"/>
                    <a:pt x="61852" y="15343"/>
                  </a:cubicBezTo>
                  <a:cubicBezTo>
                    <a:pt x="50247" y="15343"/>
                    <a:pt x="44844" y="23346"/>
                    <a:pt x="44844" y="31150"/>
                  </a:cubicBezTo>
                  <a:cubicBezTo>
                    <a:pt x="44844" y="50959"/>
                    <a:pt x="76458" y="58162"/>
                    <a:pt x="77459" y="58162"/>
                  </a:cubicBezTo>
                  <a:cubicBezTo>
                    <a:pt x="79460" y="58162"/>
                    <a:pt x="79460" y="56161"/>
                    <a:pt x="79460" y="55160"/>
                  </a:cubicBezTo>
                  <a:cubicBezTo>
                    <a:pt x="79460" y="52359"/>
                    <a:pt x="79059" y="52159"/>
                    <a:pt x="76258" y="51359"/>
                  </a:cubicBezTo>
                  <a:cubicBezTo>
                    <a:pt x="69255" y="49358"/>
                    <a:pt x="49446" y="43955"/>
                    <a:pt x="49446" y="31550"/>
                  </a:cubicBezTo>
                  <a:cubicBezTo>
                    <a:pt x="49446" y="29349"/>
                    <a:pt x="50647" y="26948"/>
                    <a:pt x="55449" y="26948"/>
                  </a:cubicBezTo>
                  <a:cubicBezTo>
                    <a:pt x="60451" y="26948"/>
                    <a:pt x="66654" y="29349"/>
                    <a:pt x="70656" y="30750"/>
                  </a:cubicBezTo>
                  <a:lnTo>
                    <a:pt x="88263" y="37152"/>
                  </a:lnTo>
                  <a:lnTo>
                    <a:pt x="109073" y="44956"/>
                  </a:lnTo>
                  <a:cubicBezTo>
                    <a:pt x="117076" y="47957"/>
                    <a:pt x="119477" y="48758"/>
                    <a:pt x="123679" y="48758"/>
                  </a:cubicBezTo>
                  <a:cubicBezTo>
                    <a:pt x="131883" y="48758"/>
                    <a:pt x="140687" y="43555"/>
                    <a:pt x="140687" y="32751"/>
                  </a:cubicBezTo>
                  <a:cubicBezTo>
                    <a:pt x="140687" y="12742"/>
                    <a:pt x="108873" y="5739"/>
                    <a:pt x="108072" y="5739"/>
                  </a:cubicBezTo>
                  <a:close/>
                  <a:moveTo>
                    <a:pt x="9229" y="136"/>
                  </a:moveTo>
                  <a:cubicBezTo>
                    <a:pt x="4827" y="136"/>
                    <a:pt x="25" y="3338"/>
                    <a:pt x="25" y="9540"/>
                  </a:cubicBezTo>
                  <a:cubicBezTo>
                    <a:pt x="25" y="16343"/>
                    <a:pt x="6628" y="23146"/>
                    <a:pt x="13431" y="23146"/>
                  </a:cubicBezTo>
                  <a:cubicBezTo>
                    <a:pt x="18033" y="23146"/>
                    <a:pt x="22435" y="19745"/>
                    <a:pt x="22435" y="13742"/>
                  </a:cubicBezTo>
                  <a:cubicBezTo>
                    <a:pt x="22435" y="6939"/>
                    <a:pt x="16032" y="136"/>
                    <a:pt x="9229" y="13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1" name="Vrije vorm 530">
              <a:extLst>
                <a:ext uri="{FF2B5EF4-FFF2-40B4-BE49-F238E27FC236}">
                  <a16:creationId xmlns:a16="http://schemas.microsoft.com/office/drawing/2014/main" id="{F0D822BC-16E8-F4ED-5667-945987706FBE}"/>
                </a:ext>
              </a:extLst>
            </p:cNvPr>
            <p:cNvSpPr/>
            <p:nvPr/>
          </p:nvSpPr>
          <p:spPr>
            <a:xfrm>
              <a:off x="817418" y="4765383"/>
              <a:ext cx="109231" cy="76916"/>
            </a:xfrm>
            <a:custGeom>
              <a:avLst/>
              <a:gdLst>
                <a:gd name="connsiteX0" fmla="*/ 63252 w 95842"/>
                <a:gd name="connsiteY0" fmla="*/ 6534 h 98243"/>
                <a:gd name="connsiteX1" fmla="*/ 61051 w 95842"/>
                <a:gd name="connsiteY1" fmla="*/ 9735 h 98243"/>
                <a:gd name="connsiteX2" fmla="*/ 64653 w 95842"/>
                <a:gd name="connsiteY2" fmla="*/ 13537 h 98243"/>
                <a:gd name="connsiteX3" fmla="*/ 91065 w 95842"/>
                <a:gd name="connsiteY3" fmla="*/ 38548 h 98243"/>
                <a:gd name="connsiteX4" fmla="*/ 77659 w 95842"/>
                <a:gd name="connsiteY4" fmla="*/ 48552 h 98243"/>
                <a:gd name="connsiteX5" fmla="*/ 56249 w 95842"/>
                <a:gd name="connsiteY5" fmla="*/ 44551 h 98243"/>
                <a:gd name="connsiteX6" fmla="*/ 27237 w 95842"/>
                <a:gd name="connsiteY6" fmla="*/ 37348 h 98243"/>
                <a:gd name="connsiteX7" fmla="*/ 4627 w 95842"/>
                <a:gd name="connsiteY7" fmla="*/ 18739 h 98243"/>
                <a:gd name="connsiteX8" fmla="*/ 7628 w 95842"/>
                <a:gd name="connsiteY8" fmla="*/ 9335 h 98243"/>
                <a:gd name="connsiteX9" fmla="*/ 17832 w 95842"/>
                <a:gd name="connsiteY9" fmla="*/ 17939 h 98243"/>
                <a:gd name="connsiteX10" fmla="*/ 24635 w 95842"/>
                <a:gd name="connsiteY10" fmla="*/ 10536 h 98243"/>
                <a:gd name="connsiteX11" fmla="*/ 13431 w 95842"/>
                <a:gd name="connsiteY11" fmla="*/ 131 h 98243"/>
                <a:gd name="connsiteX12" fmla="*/ 25 w 95842"/>
                <a:gd name="connsiteY12" fmla="*/ 18539 h 98243"/>
                <a:gd name="connsiteX13" fmla="*/ 14431 w 95842"/>
                <a:gd name="connsiteY13" fmla="*/ 39148 h 98243"/>
                <a:gd name="connsiteX14" fmla="*/ 25 w 95842"/>
                <a:gd name="connsiteY14" fmla="*/ 59557 h 98243"/>
                <a:gd name="connsiteX15" fmla="*/ 32639 w 95842"/>
                <a:gd name="connsiteY15" fmla="*/ 91972 h 98243"/>
                <a:gd name="connsiteX16" fmla="*/ 34640 w 95842"/>
                <a:gd name="connsiteY16" fmla="*/ 88970 h 98243"/>
                <a:gd name="connsiteX17" fmla="*/ 31038 w 95842"/>
                <a:gd name="connsiteY17" fmla="*/ 85169 h 98243"/>
                <a:gd name="connsiteX18" fmla="*/ 4627 w 95842"/>
                <a:gd name="connsiteY18" fmla="*/ 59957 h 98243"/>
                <a:gd name="connsiteX19" fmla="*/ 18033 w 95842"/>
                <a:gd name="connsiteY19" fmla="*/ 49753 h 98243"/>
                <a:gd name="connsiteX20" fmla="*/ 41243 w 95842"/>
                <a:gd name="connsiteY20" fmla="*/ 54155 h 98243"/>
                <a:gd name="connsiteX21" fmla="*/ 60451 w 95842"/>
                <a:gd name="connsiteY21" fmla="*/ 59157 h 98243"/>
                <a:gd name="connsiteX22" fmla="*/ 91065 w 95842"/>
                <a:gd name="connsiteY22" fmla="*/ 79566 h 98243"/>
                <a:gd name="connsiteX23" fmla="*/ 88263 w 95842"/>
                <a:gd name="connsiteY23" fmla="*/ 88970 h 98243"/>
                <a:gd name="connsiteX24" fmla="*/ 78059 w 95842"/>
                <a:gd name="connsiteY24" fmla="*/ 80567 h 98243"/>
                <a:gd name="connsiteX25" fmla="*/ 71256 w 95842"/>
                <a:gd name="connsiteY25" fmla="*/ 87770 h 98243"/>
                <a:gd name="connsiteX26" fmla="*/ 82661 w 95842"/>
                <a:gd name="connsiteY26" fmla="*/ 98374 h 98243"/>
                <a:gd name="connsiteX27" fmla="*/ 95867 w 95842"/>
                <a:gd name="connsiteY27" fmla="*/ 79766 h 98243"/>
                <a:gd name="connsiteX28" fmla="*/ 81460 w 95842"/>
                <a:gd name="connsiteY28" fmla="*/ 59157 h 98243"/>
                <a:gd name="connsiteX29" fmla="*/ 95867 w 95842"/>
                <a:gd name="connsiteY29" fmla="*/ 38948 h 98243"/>
                <a:gd name="connsiteX30" fmla="*/ 63252 w 95842"/>
                <a:gd name="connsiteY30" fmla="*/ 6534 h 9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842" h="98243">
                  <a:moveTo>
                    <a:pt x="63252" y="6534"/>
                  </a:moveTo>
                  <a:cubicBezTo>
                    <a:pt x="61051" y="6534"/>
                    <a:pt x="61051" y="8135"/>
                    <a:pt x="61051" y="9735"/>
                  </a:cubicBezTo>
                  <a:cubicBezTo>
                    <a:pt x="61051" y="12136"/>
                    <a:pt x="61252" y="12337"/>
                    <a:pt x="64653" y="13537"/>
                  </a:cubicBezTo>
                  <a:cubicBezTo>
                    <a:pt x="82861" y="19140"/>
                    <a:pt x="91065" y="29744"/>
                    <a:pt x="91065" y="38548"/>
                  </a:cubicBezTo>
                  <a:cubicBezTo>
                    <a:pt x="91065" y="42750"/>
                    <a:pt x="88664" y="48552"/>
                    <a:pt x="77659" y="48552"/>
                  </a:cubicBezTo>
                  <a:cubicBezTo>
                    <a:pt x="72457" y="48552"/>
                    <a:pt x="63453" y="46151"/>
                    <a:pt x="56249" y="44551"/>
                  </a:cubicBezTo>
                  <a:lnTo>
                    <a:pt x="27237" y="37348"/>
                  </a:lnTo>
                  <a:cubicBezTo>
                    <a:pt x="16432" y="34346"/>
                    <a:pt x="4627" y="28744"/>
                    <a:pt x="4627" y="18739"/>
                  </a:cubicBezTo>
                  <a:cubicBezTo>
                    <a:pt x="4627" y="18139"/>
                    <a:pt x="4627" y="12737"/>
                    <a:pt x="7628" y="9335"/>
                  </a:cubicBezTo>
                  <a:cubicBezTo>
                    <a:pt x="9829" y="17939"/>
                    <a:pt x="17832" y="17939"/>
                    <a:pt x="17832" y="17939"/>
                  </a:cubicBezTo>
                  <a:cubicBezTo>
                    <a:pt x="20634" y="17939"/>
                    <a:pt x="24635" y="15938"/>
                    <a:pt x="24635" y="10536"/>
                  </a:cubicBezTo>
                  <a:cubicBezTo>
                    <a:pt x="24635" y="6734"/>
                    <a:pt x="21634" y="131"/>
                    <a:pt x="13431" y="131"/>
                  </a:cubicBezTo>
                  <a:cubicBezTo>
                    <a:pt x="2626" y="131"/>
                    <a:pt x="25" y="12337"/>
                    <a:pt x="25" y="18539"/>
                  </a:cubicBezTo>
                  <a:cubicBezTo>
                    <a:pt x="25" y="30144"/>
                    <a:pt x="10429" y="37147"/>
                    <a:pt x="14431" y="39148"/>
                  </a:cubicBezTo>
                  <a:cubicBezTo>
                    <a:pt x="1825" y="43950"/>
                    <a:pt x="25" y="54155"/>
                    <a:pt x="25" y="59557"/>
                  </a:cubicBezTo>
                  <a:cubicBezTo>
                    <a:pt x="25" y="80567"/>
                    <a:pt x="27837" y="91972"/>
                    <a:pt x="32639" y="91972"/>
                  </a:cubicBezTo>
                  <a:cubicBezTo>
                    <a:pt x="34640" y="91972"/>
                    <a:pt x="34640" y="89971"/>
                    <a:pt x="34640" y="88970"/>
                  </a:cubicBezTo>
                  <a:cubicBezTo>
                    <a:pt x="34640" y="86169"/>
                    <a:pt x="34440" y="86169"/>
                    <a:pt x="31038" y="85169"/>
                  </a:cubicBezTo>
                  <a:cubicBezTo>
                    <a:pt x="13030" y="79366"/>
                    <a:pt x="4627" y="68361"/>
                    <a:pt x="4627" y="59957"/>
                  </a:cubicBezTo>
                  <a:cubicBezTo>
                    <a:pt x="4627" y="53755"/>
                    <a:pt x="9629" y="49753"/>
                    <a:pt x="18033" y="49753"/>
                  </a:cubicBezTo>
                  <a:cubicBezTo>
                    <a:pt x="23035" y="49753"/>
                    <a:pt x="33439" y="52354"/>
                    <a:pt x="41243" y="54155"/>
                  </a:cubicBezTo>
                  <a:lnTo>
                    <a:pt x="60451" y="59157"/>
                  </a:lnTo>
                  <a:cubicBezTo>
                    <a:pt x="74257" y="62559"/>
                    <a:pt x="91065" y="66961"/>
                    <a:pt x="91065" y="79566"/>
                  </a:cubicBezTo>
                  <a:cubicBezTo>
                    <a:pt x="91065" y="80166"/>
                    <a:pt x="91065" y="85369"/>
                    <a:pt x="88263" y="88970"/>
                  </a:cubicBezTo>
                  <a:cubicBezTo>
                    <a:pt x="86463" y="82567"/>
                    <a:pt x="81260" y="80567"/>
                    <a:pt x="78059" y="80567"/>
                  </a:cubicBezTo>
                  <a:cubicBezTo>
                    <a:pt x="72457" y="80567"/>
                    <a:pt x="71256" y="85169"/>
                    <a:pt x="71256" y="87770"/>
                  </a:cubicBezTo>
                  <a:cubicBezTo>
                    <a:pt x="71256" y="93172"/>
                    <a:pt x="75658" y="98374"/>
                    <a:pt x="82661" y="98374"/>
                  </a:cubicBezTo>
                  <a:cubicBezTo>
                    <a:pt x="90865" y="98374"/>
                    <a:pt x="95867" y="89570"/>
                    <a:pt x="95867" y="79766"/>
                  </a:cubicBezTo>
                  <a:cubicBezTo>
                    <a:pt x="95867" y="69562"/>
                    <a:pt x="87663" y="62759"/>
                    <a:pt x="81460" y="59157"/>
                  </a:cubicBezTo>
                  <a:cubicBezTo>
                    <a:pt x="93466" y="54755"/>
                    <a:pt x="95867" y="44551"/>
                    <a:pt x="95867" y="38948"/>
                  </a:cubicBezTo>
                  <a:cubicBezTo>
                    <a:pt x="95867" y="17339"/>
                    <a:pt x="67454" y="6534"/>
                    <a:pt x="63252" y="6534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2" name="Vrije vorm 531">
              <a:extLst>
                <a:ext uri="{FF2B5EF4-FFF2-40B4-BE49-F238E27FC236}">
                  <a16:creationId xmlns:a16="http://schemas.microsoft.com/office/drawing/2014/main" id="{2FD8CEDB-4F44-DC97-4283-2EACC51F725B}"/>
                </a:ext>
              </a:extLst>
            </p:cNvPr>
            <p:cNvSpPr/>
            <p:nvPr/>
          </p:nvSpPr>
          <p:spPr>
            <a:xfrm>
              <a:off x="817418" y="4696929"/>
              <a:ext cx="109231" cy="58587"/>
            </a:xfrm>
            <a:custGeom>
              <a:avLst/>
              <a:gdLst>
                <a:gd name="connsiteX0" fmla="*/ 71456 w 95842"/>
                <a:gd name="connsiteY0" fmla="*/ 123 h 74832"/>
                <a:gd name="connsiteX1" fmla="*/ 68055 w 95842"/>
                <a:gd name="connsiteY1" fmla="*/ 3525 h 74832"/>
                <a:gd name="connsiteX2" fmla="*/ 70456 w 95842"/>
                <a:gd name="connsiteY2" fmla="*/ 6126 h 74832"/>
                <a:gd name="connsiteX3" fmla="*/ 91065 w 95842"/>
                <a:gd name="connsiteY3" fmla="*/ 44143 h 74832"/>
                <a:gd name="connsiteX4" fmla="*/ 67854 w 95842"/>
                <a:gd name="connsiteY4" fmla="*/ 60350 h 74832"/>
                <a:gd name="connsiteX5" fmla="*/ 44644 w 95842"/>
                <a:gd name="connsiteY5" fmla="*/ 56748 h 74832"/>
                <a:gd name="connsiteX6" fmla="*/ 44644 w 95842"/>
                <a:gd name="connsiteY6" fmla="*/ 48545 h 74832"/>
                <a:gd name="connsiteX7" fmla="*/ 40042 w 95842"/>
                <a:gd name="connsiteY7" fmla="*/ 17731 h 74832"/>
                <a:gd name="connsiteX8" fmla="*/ 18033 w 95842"/>
                <a:gd name="connsiteY8" fmla="*/ 1124 h 74832"/>
                <a:gd name="connsiteX9" fmla="*/ 25 w 95842"/>
                <a:gd name="connsiteY9" fmla="*/ 22533 h 74832"/>
                <a:gd name="connsiteX10" fmla="*/ 58851 w 95842"/>
                <a:gd name="connsiteY10" fmla="*/ 74956 h 74832"/>
                <a:gd name="connsiteX11" fmla="*/ 95867 w 95842"/>
                <a:gd name="connsiteY11" fmla="*/ 44743 h 74832"/>
                <a:gd name="connsiteX12" fmla="*/ 71456 w 95842"/>
                <a:gd name="connsiteY12" fmla="*/ 123 h 74832"/>
                <a:gd name="connsiteX13" fmla="*/ 17632 w 95842"/>
                <a:gd name="connsiteY13" fmla="*/ 9127 h 74832"/>
                <a:gd name="connsiteX14" fmla="*/ 40042 w 95842"/>
                <a:gd name="connsiteY14" fmla="*/ 50946 h 74832"/>
                <a:gd name="connsiteX15" fmla="*/ 40042 w 95842"/>
                <a:gd name="connsiteY15" fmla="*/ 55348 h 74832"/>
                <a:gd name="connsiteX16" fmla="*/ 4627 w 95842"/>
                <a:gd name="connsiteY16" fmla="*/ 22533 h 74832"/>
                <a:gd name="connsiteX17" fmla="*/ 17632 w 95842"/>
                <a:gd name="connsiteY17" fmla="*/ 9127 h 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5842" h="74832">
                  <a:moveTo>
                    <a:pt x="71456" y="123"/>
                  </a:moveTo>
                  <a:cubicBezTo>
                    <a:pt x="70456" y="123"/>
                    <a:pt x="68055" y="1724"/>
                    <a:pt x="68055" y="3525"/>
                  </a:cubicBezTo>
                  <a:cubicBezTo>
                    <a:pt x="68055" y="4325"/>
                    <a:pt x="68255" y="4525"/>
                    <a:pt x="70456" y="6126"/>
                  </a:cubicBezTo>
                  <a:cubicBezTo>
                    <a:pt x="90264" y="21933"/>
                    <a:pt x="91065" y="40741"/>
                    <a:pt x="91065" y="44143"/>
                  </a:cubicBezTo>
                  <a:cubicBezTo>
                    <a:pt x="91065" y="57949"/>
                    <a:pt x="76058" y="60350"/>
                    <a:pt x="67854" y="60350"/>
                  </a:cubicBezTo>
                  <a:cubicBezTo>
                    <a:pt x="59851" y="60350"/>
                    <a:pt x="50447" y="58149"/>
                    <a:pt x="44644" y="56748"/>
                  </a:cubicBezTo>
                  <a:lnTo>
                    <a:pt x="44644" y="48545"/>
                  </a:lnTo>
                  <a:cubicBezTo>
                    <a:pt x="44644" y="42142"/>
                    <a:pt x="44044" y="27936"/>
                    <a:pt x="40042" y="17731"/>
                  </a:cubicBezTo>
                  <a:cubicBezTo>
                    <a:pt x="33239" y="1124"/>
                    <a:pt x="19433" y="1124"/>
                    <a:pt x="18033" y="1124"/>
                  </a:cubicBezTo>
                  <a:cubicBezTo>
                    <a:pt x="8228" y="1124"/>
                    <a:pt x="25" y="8927"/>
                    <a:pt x="25" y="22533"/>
                  </a:cubicBezTo>
                  <a:cubicBezTo>
                    <a:pt x="25" y="44743"/>
                    <a:pt x="21434" y="74956"/>
                    <a:pt x="58851" y="74956"/>
                  </a:cubicBezTo>
                  <a:cubicBezTo>
                    <a:pt x="77859" y="74956"/>
                    <a:pt x="95867" y="64752"/>
                    <a:pt x="95867" y="44743"/>
                  </a:cubicBezTo>
                  <a:cubicBezTo>
                    <a:pt x="95867" y="17531"/>
                    <a:pt x="74657" y="123"/>
                    <a:pt x="71456" y="123"/>
                  </a:cubicBezTo>
                  <a:close/>
                  <a:moveTo>
                    <a:pt x="17632" y="9127"/>
                  </a:moveTo>
                  <a:cubicBezTo>
                    <a:pt x="40042" y="9127"/>
                    <a:pt x="40042" y="43943"/>
                    <a:pt x="40042" y="50946"/>
                  </a:cubicBezTo>
                  <a:lnTo>
                    <a:pt x="40042" y="55348"/>
                  </a:lnTo>
                  <a:cubicBezTo>
                    <a:pt x="5427" y="46344"/>
                    <a:pt x="4627" y="24534"/>
                    <a:pt x="4627" y="22533"/>
                  </a:cubicBezTo>
                  <a:cubicBezTo>
                    <a:pt x="4627" y="13930"/>
                    <a:pt x="10429" y="9127"/>
                    <a:pt x="17632" y="912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3" name="Vrije vorm 532">
              <a:extLst>
                <a:ext uri="{FF2B5EF4-FFF2-40B4-BE49-F238E27FC236}">
                  <a16:creationId xmlns:a16="http://schemas.microsoft.com/office/drawing/2014/main" id="{B6761272-4765-EFB9-8DEF-2AF5A49B08E2}"/>
                </a:ext>
              </a:extLst>
            </p:cNvPr>
            <p:cNvSpPr/>
            <p:nvPr/>
          </p:nvSpPr>
          <p:spPr>
            <a:xfrm>
              <a:off x="756759" y="4647621"/>
              <a:ext cx="169888" cy="35089"/>
            </a:xfrm>
            <a:custGeom>
              <a:avLst/>
              <a:gdLst>
                <a:gd name="connsiteX0" fmla="*/ 116476 w 149065"/>
                <a:gd name="connsiteY0" fmla="*/ 5518 h 44819"/>
                <a:gd name="connsiteX1" fmla="*/ 114275 w 149065"/>
                <a:gd name="connsiteY1" fmla="*/ 8720 h 44819"/>
                <a:gd name="connsiteX2" fmla="*/ 115475 w 149065"/>
                <a:gd name="connsiteY2" fmla="*/ 11721 h 44819"/>
                <a:gd name="connsiteX3" fmla="*/ 120678 w 149065"/>
                <a:gd name="connsiteY3" fmla="*/ 13122 h 44819"/>
                <a:gd name="connsiteX4" fmla="*/ 144288 w 149065"/>
                <a:gd name="connsiteY4" fmla="*/ 26728 h 44819"/>
                <a:gd name="connsiteX5" fmla="*/ 135684 w 149065"/>
                <a:gd name="connsiteY5" fmla="*/ 32130 h 44819"/>
                <a:gd name="connsiteX6" fmla="*/ 126080 w 149065"/>
                <a:gd name="connsiteY6" fmla="*/ 30929 h 44819"/>
                <a:gd name="connsiteX7" fmla="*/ 5427 w 149065"/>
                <a:gd name="connsiteY7" fmla="*/ 716 h 44819"/>
                <a:gd name="connsiteX8" fmla="*/ 2626 w 149065"/>
                <a:gd name="connsiteY8" fmla="*/ 116 h 44819"/>
                <a:gd name="connsiteX9" fmla="*/ 25 w 149065"/>
                <a:gd name="connsiteY9" fmla="*/ 3117 h 44819"/>
                <a:gd name="connsiteX10" fmla="*/ 425 w 149065"/>
                <a:gd name="connsiteY10" fmla="*/ 6519 h 44819"/>
                <a:gd name="connsiteX11" fmla="*/ 2226 w 149065"/>
                <a:gd name="connsiteY11" fmla="*/ 27328 h 44819"/>
                <a:gd name="connsiteX12" fmla="*/ 6628 w 149065"/>
                <a:gd name="connsiteY12" fmla="*/ 32130 h 44819"/>
                <a:gd name="connsiteX13" fmla="*/ 8829 w 149065"/>
                <a:gd name="connsiteY13" fmla="*/ 27128 h 44819"/>
                <a:gd name="connsiteX14" fmla="*/ 12430 w 149065"/>
                <a:gd name="connsiteY14" fmla="*/ 16523 h 44819"/>
                <a:gd name="connsiteX15" fmla="*/ 16032 w 149065"/>
                <a:gd name="connsiteY15" fmla="*/ 17123 h 44819"/>
                <a:gd name="connsiteX16" fmla="*/ 121678 w 149065"/>
                <a:gd name="connsiteY16" fmla="*/ 43535 h 44819"/>
                <a:gd name="connsiteX17" fmla="*/ 130082 w 149065"/>
                <a:gd name="connsiteY17" fmla="*/ 44936 h 44819"/>
                <a:gd name="connsiteX18" fmla="*/ 149090 w 149065"/>
                <a:gd name="connsiteY18" fmla="*/ 27128 h 44819"/>
                <a:gd name="connsiteX19" fmla="*/ 138085 w 149065"/>
                <a:gd name="connsiteY19" fmla="*/ 12121 h 44819"/>
                <a:gd name="connsiteX20" fmla="*/ 116476 w 149065"/>
                <a:gd name="connsiteY20" fmla="*/ 5518 h 4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065" h="44819">
                  <a:moveTo>
                    <a:pt x="116476" y="5518"/>
                  </a:moveTo>
                  <a:cubicBezTo>
                    <a:pt x="114275" y="5518"/>
                    <a:pt x="114275" y="7319"/>
                    <a:pt x="114275" y="8720"/>
                  </a:cubicBezTo>
                  <a:cubicBezTo>
                    <a:pt x="114275" y="9720"/>
                    <a:pt x="114275" y="11121"/>
                    <a:pt x="115475" y="11721"/>
                  </a:cubicBezTo>
                  <a:lnTo>
                    <a:pt x="120678" y="13122"/>
                  </a:lnTo>
                  <a:cubicBezTo>
                    <a:pt x="135484" y="16723"/>
                    <a:pt x="144288" y="20725"/>
                    <a:pt x="144288" y="26728"/>
                  </a:cubicBezTo>
                  <a:cubicBezTo>
                    <a:pt x="144288" y="32130"/>
                    <a:pt x="138686" y="32130"/>
                    <a:pt x="135684" y="32130"/>
                  </a:cubicBezTo>
                  <a:cubicBezTo>
                    <a:pt x="134284" y="32130"/>
                    <a:pt x="131082" y="32130"/>
                    <a:pt x="126080" y="30929"/>
                  </a:cubicBezTo>
                  <a:lnTo>
                    <a:pt x="5427" y="716"/>
                  </a:lnTo>
                  <a:cubicBezTo>
                    <a:pt x="4627" y="516"/>
                    <a:pt x="2626" y="116"/>
                    <a:pt x="2626" y="116"/>
                  </a:cubicBezTo>
                  <a:cubicBezTo>
                    <a:pt x="625" y="116"/>
                    <a:pt x="25" y="1316"/>
                    <a:pt x="25" y="3117"/>
                  </a:cubicBezTo>
                  <a:cubicBezTo>
                    <a:pt x="25" y="3717"/>
                    <a:pt x="225" y="5718"/>
                    <a:pt x="425" y="6519"/>
                  </a:cubicBezTo>
                  <a:lnTo>
                    <a:pt x="2226" y="27328"/>
                  </a:lnTo>
                  <a:cubicBezTo>
                    <a:pt x="2426" y="29929"/>
                    <a:pt x="2626" y="32130"/>
                    <a:pt x="6628" y="32130"/>
                  </a:cubicBezTo>
                  <a:cubicBezTo>
                    <a:pt x="8829" y="32130"/>
                    <a:pt x="8829" y="30129"/>
                    <a:pt x="8829" y="27128"/>
                  </a:cubicBezTo>
                  <a:cubicBezTo>
                    <a:pt x="8829" y="16923"/>
                    <a:pt x="10429" y="16523"/>
                    <a:pt x="12430" y="16523"/>
                  </a:cubicBezTo>
                  <a:cubicBezTo>
                    <a:pt x="13230" y="16523"/>
                    <a:pt x="16032" y="17123"/>
                    <a:pt x="16032" y="17123"/>
                  </a:cubicBezTo>
                  <a:lnTo>
                    <a:pt x="121678" y="43535"/>
                  </a:lnTo>
                  <a:cubicBezTo>
                    <a:pt x="122679" y="43735"/>
                    <a:pt x="126880" y="44936"/>
                    <a:pt x="130082" y="44936"/>
                  </a:cubicBezTo>
                  <a:cubicBezTo>
                    <a:pt x="141287" y="44936"/>
                    <a:pt x="149090" y="37332"/>
                    <a:pt x="149090" y="27128"/>
                  </a:cubicBezTo>
                  <a:cubicBezTo>
                    <a:pt x="149090" y="19124"/>
                    <a:pt x="143288" y="14922"/>
                    <a:pt x="138085" y="12121"/>
                  </a:cubicBezTo>
                  <a:cubicBezTo>
                    <a:pt x="130682" y="8520"/>
                    <a:pt x="117076" y="5518"/>
                    <a:pt x="116476" y="5518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4" name="Vrije vorm 533">
              <a:extLst>
                <a:ext uri="{FF2B5EF4-FFF2-40B4-BE49-F238E27FC236}">
                  <a16:creationId xmlns:a16="http://schemas.microsoft.com/office/drawing/2014/main" id="{475F613E-564E-27C5-5DD5-54231FF13BD1}"/>
                </a:ext>
              </a:extLst>
            </p:cNvPr>
            <p:cNvSpPr/>
            <p:nvPr/>
          </p:nvSpPr>
          <p:spPr>
            <a:xfrm>
              <a:off x="743761" y="4608249"/>
              <a:ext cx="239896" cy="38223"/>
            </a:xfrm>
            <a:custGeom>
              <a:avLst/>
              <a:gdLst>
                <a:gd name="connsiteX0" fmla="*/ 114075 w 210492"/>
                <a:gd name="connsiteY0" fmla="*/ 112 h 48821"/>
                <a:gd name="connsiteX1" fmla="*/ 96467 w 210492"/>
                <a:gd name="connsiteY1" fmla="*/ 112 h 48821"/>
                <a:gd name="connsiteX2" fmla="*/ 425 w 210492"/>
                <a:gd name="connsiteY2" fmla="*/ 45532 h 48821"/>
                <a:gd name="connsiteX3" fmla="*/ 25 w 210492"/>
                <a:gd name="connsiteY3" fmla="*/ 46732 h 48821"/>
                <a:gd name="connsiteX4" fmla="*/ 2226 w 210492"/>
                <a:gd name="connsiteY4" fmla="*/ 48933 h 48821"/>
                <a:gd name="connsiteX5" fmla="*/ 3826 w 210492"/>
                <a:gd name="connsiteY5" fmla="*/ 48133 h 48821"/>
                <a:gd name="connsiteX6" fmla="*/ 96467 w 210492"/>
                <a:gd name="connsiteY6" fmla="*/ 11517 h 48821"/>
                <a:gd name="connsiteX7" fmla="*/ 114075 w 210492"/>
                <a:gd name="connsiteY7" fmla="*/ 11517 h 48821"/>
                <a:gd name="connsiteX8" fmla="*/ 206716 w 210492"/>
                <a:gd name="connsiteY8" fmla="*/ 48133 h 48821"/>
                <a:gd name="connsiteX9" fmla="*/ 208316 w 210492"/>
                <a:gd name="connsiteY9" fmla="*/ 48933 h 48821"/>
                <a:gd name="connsiteX10" fmla="*/ 210517 w 210492"/>
                <a:gd name="connsiteY10" fmla="*/ 46732 h 48821"/>
                <a:gd name="connsiteX11" fmla="*/ 210117 w 210492"/>
                <a:gd name="connsiteY11" fmla="*/ 45532 h 48821"/>
                <a:gd name="connsiteX12" fmla="*/ 114075 w 210492"/>
                <a:gd name="connsiteY12" fmla="*/ 112 h 48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0492" h="48821">
                  <a:moveTo>
                    <a:pt x="114075" y="112"/>
                  </a:moveTo>
                  <a:lnTo>
                    <a:pt x="96467" y="112"/>
                  </a:lnTo>
                  <a:cubicBezTo>
                    <a:pt x="60251" y="112"/>
                    <a:pt x="18033" y="22321"/>
                    <a:pt x="425" y="45532"/>
                  </a:cubicBezTo>
                  <a:cubicBezTo>
                    <a:pt x="225" y="45932"/>
                    <a:pt x="25" y="46332"/>
                    <a:pt x="25" y="46732"/>
                  </a:cubicBezTo>
                  <a:cubicBezTo>
                    <a:pt x="25" y="47933"/>
                    <a:pt x="1025" y="48933"/>
                    <a:pt x="2226" y="48933"/>
                  </a:cubicBezTo>
                  <a:cubicBezTo>
                    <a:pt x="2826" y="48933"/>
                    <a:pt x="3426" y="48533"/>
                    <a:pt x="3826" y="48133"/>
                  </a:cubicBezTo>
                  <a:cubicBezTo>
                    <a:pt x="20234" y="26123"/>
                    <a:pt x="62652" y="11517"/>
                    <a:pt x="96467" y="11517"/>
                  </a:cubicBezTo>
                  <a:lnTo>
                    <a:pt x="114075" y="11517"/>
                  </a:lnTo>
                  <a:cubicBezTo>
                    <a:pt x="147890" y="11517"/>
                    <a:pt x="190308" y="26123"/>
                    <a:pt x="206716" y="48133"/>
                  </a:cubicBezTo>
                  <a:cubicBezTo>
                    <a:pt x="207116" y="48533"/>
                    <a:pt x="207716" y="48933"/>
                    <a:pt x="208316" y="48933"/>
                  </a:cubicBezTo>
                  <a:cubicBezTo>
                    <a:pt x="209517" y="48933"/>
                    <a:pt x="210517" y="47933"/>
                    <a:pt x="210517" y="46732"/>
                  </a:cubicBezTo>
                  <a:cubicBezTo>
                    <a:pt x="210517" y="46332"/>
                    <a:pt x="210317" y="45932"/>
                    <a:pt x="210117" y="45532"/>
                  </a:cubicBezTo>
                  <a:cubicBezTo>
                    <a:pt x="192509" y="22321"/>
                    <a:pt x="150291" y="112"/>
                    <a:pt x="114075" y="112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39" name="Vrije vorm 538">
              <a:extLst>
                <a:ext uri="{FF2B5EF4-FFF2-40B4-BE49-F238E27FC236}">
                  <a16:creationId xmlns:a16="http://schemas.microsoft.com/office/drawing/2014/main" id="{A4E2DE71-4D4C-00FB-E4B0-5D0863EE4304}"/>
                </a:ext>
              </a:extLst>
            </p:cNvPr>
            <p:cNvSpPr/>
            <p:nvPr/>
          </p:nvSpPr>
          <p:spPr>
            <a:xfrm>
              <a:off x="1044291" y="6042956"/>
              <a:ext cx="83462" cy="85374"/>
            </a:xfrm>
            <a:custGeom>
              <a:avLst/>
              <a:gdLst>
                <a:gd name="connsiteX0" fmla="*/ 73265 w 73232"/>
                <a:gd name="connsiteY0" fmla="*/ 32175 h 109047"/>
                <a:gd name="connsiteX1" fmla="*/ 50255 w 73232"/>
                <a:gd name="connsiteY1" fmla="*/ 65189 h 109047"/>
                <a:gd name="connsiteX2" fmla="*/ 34848 w 73232"/>
                <a:gd name="connsiteY2" fmla="*/ 73393 h 109047"/>
                <a:gd name="connsiteX3" fmla="*/ 15239 w 73232"/>
                <a:gd name="connsiteY3" fmla="*/ 95803 h 109047"/>
                <a:gd name="connsiteX4" fmla="*/ 72664 w 73232"/>
                <a:gd name="connsiteY4" fmla="*/ 95803 h 109047"/>
                <a:gd name="connsiteX5" fmla="*/ 72664 w 73232"/>
                <a:gd name="connsiteY5" fmla="*/ 109209 h 109047"/>
                <a:gd name="connsiteX6" fmla="*/ 32 w 73232"/>
                <a:gd name="connsiteY6" fmla="*/ 109209 h 109047"/>
                <a:gd name="connsiteX7" fmla="*/ 30646 w 73232"/>
                <a:gd name="connsiteY7" fmla="*/ 61988 h 109047"/>
                <a:gd name="connsiteX8" fmla="*/ 44852 w 73232"/>
                <a:gd name="connsiteY8" fmla="*/ 53985 h 109047"/>
                <a:gd name="connsiteX9" fmla="*/ 59459 w 73232"/>
                <a:gd name="connsiteY9" fmla="*/ 32575 h 109047"/>
                <a:gd name="connsiteX10" fmla="*/ 38049 w 73232"/>
                <a:gd name="connsiteY10" fmla="*/ 12166 h 109047"/>
                <a:gd name="connsiteX11" fmla="*/ 16040 w 73232"/>
                <a:gd name="connsiteY11" fmla="*/ 37977 h 109047"/>
                <a:gd name="connsiteX12" fmla="*/ 2434 w 73232"/>
                <a:gd name="connsiteY12" fmla="*/ 37977 h 109047"/>
                <a:gd name="connsiteX13" fmla="*/ 38449 w 73232"/>
                <a:gd name="connsiteY13" fmla="*/ 161 h 109047"/>
                <a:gd name="connsiteX14" fmla="*/ 73265 w 73232"/>
                <a:gd name="connsiteY14" fmla="*/ 32175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232" h="109047">
                  <a:moveTo>
                    <a:pt x="73265" y="32175"/>
                  </a:moveTo>
                  <a:cubicBezTo>
                    <a:pt x="73265" y="45581"/>
                    <a:pt x="65461" y="56986"/>
                    <a:pt x="50255" y="65189"/>
                  </a:cubicBezTo>
                  <a:cubicBezTo>
                    <a:pt x="50255" y="65189"/>
                    <a:pt x="34848" y="73393"/>
                    <a:pt x="34848" y="73393"/>
                  </a:cubicBezTo>
                  <a:cubicBezTo>
                    <a:pt x="21642" y="81196"/>
                    <a:pt x="16640" y="86999"/>
                    <a:pt x="15239" y="95803"/>
                  </a:cubicBezTo>
                  <a:cubicBezTo>
                    <a:pt x="15239" y="95803"/>
                    <a:pt x="72664" y="95803"/>
                    <a:pt x="72664" y="95803"/>
                  </a:cubicBezTo>
                  <a:cubicBezTo>
                    <a:pt x="72664" y="95803"/>
                    <a:pt x="72664" y="109209"/>
                    <a:pt x="72664" y="109209"/>
                  </a:cubicBezTo>
                  <a:cubicBezTo>
                    <a:pt x="72664" y="109209"/>
                    <a:pt x="32" y="109209"/>
                    <a:pt x="32" y="109209"/>
                  </a:cubicBezTo>
                  <a:cubicBezTo>
                    <a:pt x="1233" y="85198"/>
                    <a:pt x="7836" y="74994"/>
                    <a:pt x="30646" y="61988"/>
                  </a:cubicBezTo>
                  <a:cubicBezTo>
                    <a:pt x="30646" y="61988"/>
                    <a:pt x="44852" y="53985"/>
                    <a:pt x="44852" y="53985"/>
                  </a:cubicBezTo>
                  <a:cubicBezTo>
                    <a:pt x="54456" y="48582"/>
                    <a:pt x="59459" y="41179"/>
                    <a:pt x="59459" y="32575"/>
                  </a:cubicBezTo>
                  <a:cubicBezTo>
                    <a:pt x="59459" y="20770"/>
                    <a:pt x="50255" y="12166"/>
                    <a:pt x="38049" y="12166"/>
                  </a:cubicBezTo>
                  <a:cubicBezTo>
                    <a:pt x="24643" y="12166"/>
                    <a:pt x="17040" y="19769"/>
                    <a:pt x="16040" y="37977"/>
                  </a:cubicBezTo>
                  <a:cubicBezTo>
                    <a:pt x="16040" y="37977"/>
                    <a:pt x="2434" y="37977"/>
                    <a:pt x="2434" y="37977"/>
                  </a:cubicBezTo>
                  <a:cubicBezTo>
                    <a:pt x="3234" y="11566"/>
                    <a:pt x="16240" y="161"/>
                    <a:pt x="38449" y="161"/>
                  </a:cubicBezTo>
                  <a:cubicBezTo>
                    <a:pt x="59058" y="161"/>
                    <a:pt x="73265" y="13767"/>
                    <a:pt x="73265" y="3217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0" name="Vrije vorm 539">
              <a:extLst>
                <a:ext uri="{FF2B5EF4-FFF2-40B4-BE49-F238E27FC236}">
                  <a16:creationId xmlns:a16="http://schemas.microsoft.com/office/drawing/2014/main" id="{2C49569C-1046-06C0-D7FA-B7B175FCCC6C}"/>
                </a:ext>
              </a:extLst>
            </p:cNvPr>
            <p:cNvSpPr/>
            <p:nvPr/>
          </p:nvSpPr>
          <p:spPr>
            <a:xfrm>
              <a:off x="1143262" y="6042956"/>
              <a:ext cx="81182" cy="87255"/>
            </a:xfrm>
            <a:custGeom>
              <a:avLst/>
              <a:gdLst>
                <a:gd name="connsiteX0" fmla="*/ 71270 w 71231"/>
                <a:gd name="connsiteY0" fmla="*/ 56786 h 111449"/>
                <a:gd name="connsiteX1" fmla="*/ 35655 w 71231"/>
                <a:gd name="connsiteY1" fmla="*/ 111610 h 111449"/>
                <a:gd name="connsiteX2" fmla="*/ 39 w 71231"/>
                <a:gd name="connsiteY2" fmla="*/ 55985 h 111449"/>
                <a:gd name="connsiteX3" fmla="*/ 35655 w 71231"/>
                <a:gd name="connsiteY3" fmla="*/ 161 h 111449"/>
                <a:gd name="connsiteX4" fmla="*/ 71270 w 71231"/>
                <a:gd name="connsiteY4" fmla="*/ 56786 h 111449"/>
                <a:gd name="connsiteX5" fmla="*/ 57464 w 71231"/>
                <a:gd name="connsiteY5" fmla="*/ 55585 h 111449"/>
                <a:gd name="connsiteX6" fmla="*/ 35655 w 71231"/>
                <a:gd name="connsiteY6" fmla="*/ 12166 h 111449"/>
                <a:gd name="connsiteX7" fmla="*/ 13845 w 71231"/>
                <a:gd name="connsiteY7" fmla="*/ 55985 h 111449"/>
                <a:gd name="connsiteX8" fmla="*/ 35455 w 71231"/>
                <a:gd name="connsiteY8" fmla="*/ 100205 h 111449"/>
                <a:gd name="connsiteX9" fmla="*/ 57464 w 71231"/>
                <a:gd name="connsiteY9" fmla="*/ 55585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786"/>
                  </a:moveTo>
                  <a:cubicBezTo>
                    <a:pt x="71270" y="92601"/>
                    <a:pt x="58665" y="111610"/>
                    <a:pt x="35655" y="111610"/>
                  </a:cubicBezTo>
                  <a:cubicBezTo>
                    <a:pt x="12245" y="111610"/>
                    <a:pt x="39" y="92601"/>
                    <a:pt x="39" y="55985"/>
                  </a:cubicBezTo>
                  <a:cubicBezTo>
                    <a:pt x="39" y="19369"/>
                    <a:pt x="12245" y="161"/>
                    <a:pt x="35655" y="161"/>
                  </a:cubicBezTo>
                  <a:cubicBezTo>
                    <a:pt x="59265" y="161"/>
                    <a:pt x="71270" y="18969"/>
                    <a:pt x="71270" y="56786"/>
                  </a:cubicBezTo>
                  <a:close/>
                  <a:moveTo>
                    <a:pt x="57464" y="55585"/>
                  </a:moveTo>
                  <a:cubicBezTo>
                    <a:pt x="57464" y="26372"/>
                    <a:pt x="50261" y="12166"/>
                    <a:pt x="35655" y="12166"/>
                  </a:cubicBezTo>
                  <a:cubicBezTo>
                    <a:pt x="21048" y="12166"/>
                    <a:pt x="13845" y="26172"/>
                    <a:pt x="13845" y="55985"/>
                  </a:cubicBezTo>
                  <a:cubicBezTo>
                    <a:pt x="13845" y="85799"/>
                    <a:pt x="21048" y="100205"/>
                    <a:pt x="35455" y="100205"/>
                  </a:cubicBezTo>
                  <a:cubicBezTo>
                    <a:pt x="50461" y="100205"/>
                    <a:pt x="57464" y="86399"/>
                    <a:pt x="57464" y="5558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1" name="Vrije vorm 540">
              <a:extLst>
                <a:ext uri="{FF2B5EF4-FFF2-40B4-BE49-F238E27FC236}">
                  <a16:creationId xmlns:a16="http://schemas.microsoft.com/office/drawing/2014/main" id="{CC9397C8-FB11-52D6-B5C3-715ED5EA4962}"/>
                </a:ext>
              </a:extLst>
            </p:cNvPr>
            <p:cNvSpPr/>
            <p:nvPr/>
          </p:nvSpPr>
          <p:spPr>
            <a:xfrm>
              <a:off x="1240637" y="6042956"/>
              <a:ext cx="81182" cy="87255"/>
            </a:xfrm>
            <a:custGeom>
              <a:avLst/>
              <a:gdLst>
                <a:gd name="connsiteX0" fmla="*/ 71277 w 71231"/>
                <a:gd name="connsiteY0" fmla="*/ 56786 h 111449"/>
                <a:gd name="connsiteX1" fmla="*/ 35661 w 71231"/>
                <a:gd name="connsiteY1" fmla="*/ 111610 h 111449"/>
                <a:gd name="connsiteX2" fmla="*/ 46 w 71231"/>
                <a:gd name="connsiteY2" fmla="*/ 55985 h 111449"/>
                <a:gd name="connsiteX3" fmla="*/ 35661 w 71231"/>
                <a:gd name="connsiteY3" fmla="*/ 161 h 111449"/>
                <a:gd name="connsiteX4" fmla="*/ 71277 w 71231"/>
                <a:gd name="connsiteY4" fmla="*/ 56786 h 111449"/>
                <a:gd name="connsiteX5" fmla="*/ 57471 w 71231"/>
                <a:gd name="connsiteY5" fmla="*/ 55585 h 111449"/>
                <a:gd name="connsiteX6" fmla="*/ 35661 w 71231"/>
                <a:gd name="connsiteY6" fmla="*/ 12166 h 111449"/>
                <a:gd name="connsiteX7" fmla="*/ 13852 w 71231"/>
                <a:gd name="connsiteY7" fmla="*/ 55985 h 111449"/>
                <a:gd name="connsiteX8" fmla="*/ 35461 w 71231"/>
                <a:gd name="connsiteY8" fmla="*/ 100205 h 111449"/>
                <a:gd name="connsiteX9" fmla="*/ 57471 w 71231"/>
                <a:gd name="connsiteY9" fmla="*/ 55585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786"/>
                  </a:moveTo>
                  <a:cubicBezTo>
                    <a:pt x="71277" y="92601"/>
                    <a:pt x="58672" y="111610"/>
                    <a:pt x="35661" y="111610"/>
                  </a:cubicBezTo>
                  <a:cubicBezTo>
                    <a:pt x="12251" y="111610"/>
                    <a:pt x="46" y="92601"/>
                    <a:pt x="46" y="55985"/>
                  </a:cubicBezTo>
                  <a:cubicBezTo>
                    <a:pt x="46" y="19369"/>
                    <a:pt x="12251" y="161"/>
                    <a:pt x="35661" y="161"/>
                  </a:cubicBezTo>
                  <a:cubicBezTo>
                    <a:pt x="59272" y="161"/>
                    <a:pt x="71277" y="18969"/>
                    <a:pt x="71277" y="56786"/>
                  </a:cubicBezTo>
                  <a:close/>
                  <a:moveTo>
                    <a:pt x="57471" y="55585"/>
                  </a:moveTo>
                  <a:cubicBezTo>
                    <a:pt x="57471" y="26372"/>
                    <a:pt x="50268" y="12166"/>
                    <a:pt x="35661" y="12166"/>
                  </a:cubicBezTo>
                  <a:cubicBezTo>
                    <a:pt x="21055" y="12166"/>
                    <a:pt x="13852" y="26172"/>
                    <a:pt x="13852" y="55985"/>
                  </a:cubicBezTo>
                  <a:cubicBezTo>
                    <a:pt x="13852" y="85799"/>
                    <a:pt x="21055" y="100205"/>
                    <a:pt x="35461" y="100205"/>
                  </a:cubicBezTo>
                  <a:cubicBezTo>
                    <a:pt x="50468" y="100205"/>
                    <a:pt x="57471" y="86399"/>
                    <a:pt x="57471" y="5558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2" name="Vrije vorm 541">
              <a:extLst>
                <a:ext uri="{FF2B5EF4-FFF2-40B4-BE49-F238E27FC236}">
                  <a16:creationId xmlns:a16="http://schemas.microsoft.com/office/drawing/2014/main" id="{0647ECE3-4958-8EA9-AF76-11B8626B4FD4}"/>
                </a:ext>
              </a:extLst>
            </p:cNvPr>
            <p:cNvSpPr/>
            <p:nvPr/>
          </p:nvSpPr>
          <p:spPr>
            <a:xfrm>
              <a:off x="1044063" y="5081249"/>
              <a:ext cx="83006" cy="87255"/>
            </a:xfrm>
            <a:custGeom>
              <a:avLst/>
              <a:gdLst>
                <a:gd name="connsiteX0" fmla="*/ 72865 w 72832"/>
                <a:gd name="connsiteY0" fmla="*/ 77547 h 111449"/>
                <a:gd name="connsiteX1" fmla="*/ 35848 w 72832"/>
                <a:gd name="connsiteY1" fmla="*/ 111562 h 111449"/>
                <a:gd name="connsiteX2" fmla="*/ 32 w 72832"/>
                <a:gd name="connsiteY2" fmla="*/ 76346 h 111449"/>
                <a:gd name="connsiteX3" fmla="*/ 13438 w 72832"/>
                <a:gd name="connsiteY3" fmla="*/ 76346 h 111449"/>
                <a:gd name="connsiteX4" fmla="*/ 36449 w 72832"/>
                <a:gd name="connsiteY4" fmla="*/ 99556 h 111449"/>
                <a:gd name="connsiteX5" fmla="*/ 58858 w 72832"/>
                <a:gd name="connsiteY5" fmla="*/ 77747 h 111449"/>
                <a:gd name="connsiteX6" fmla="*/ 36449 w 72832"/>
                <a:gd name="connsiteY6" fmla="*/ 58538 h 111449"/>
                <a:gd name="connsiteX7" fmla="*/ 29045 w 72832"/>
                <a:gd name="connsiteY7" fmla="*/ 58538 h 111449"/>
                <a:gd name="connsiteX8" fmla="*/ 29045 w 72832"/>
                <a:gd name="connsiteY8" fmla="*/ 47133 h 111449"/>
                <a:gd name="connsiteX9" fmla="*/ 55657 w 72832"/>
                <a:gd name="connsiteY9" fmla="*/ 30726 h 111449"/>
                <a:gd name="connsiteX10" fmla="*/ 36449 w 72832"/>
                <a:gd name="connsiteY10" fmla="*/ 12118 h 111449"/>
                <a:gd name="connsiteX11" fmla="*/ 15839 w 72832"/>
                <a:gd name="connsiteY11" fmla="*/ 35328 h 111449"/>
                <a:gd name="connsiteX12" fmla="*/ 2233 w 72832"/>
                <a:gd name="connsiteY12" fmla="*/ 35328 h 111449"/>
                <a:gd name="connsiteX13" fmla="*/ 36449 w 72832"/>
                <a:gd name="connsiteY13" fmla="*/ 113 h 111449"/>
                <a:gd name="connsiteX14" fmla="*/ 69463 w 72832"/>
                <a:gd name="connsiteY14" fmla="*/ 30126 h 111449"/>
                <a:gd name="connsiteX15" fmla="*/ 54256 w 72832"/>
                <a:gd name="connsiteY15" fmla="*/ 52136 h 111449"/>
                <a:gd name="connsiteX16" fmla="*/ 72865 w 72832"/>
                <a:gd name="connsiteY16" fmla="*/ 77547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32" h="111449">
                  <a:moveTo>
                    <a:pt x="72865" y="77547"/>
                  </a:moveTo>
                  <a:cubicBezTo>
                    <a:pt x="72865" y="98156"/>
                    <a:pt x="58258" y="111562"/>
                    <a:pt x="35848" y="111562"/>
                  </a:cubicBezTo>
                  <a:cubicBezTo>
                    <a:pt x="13638" y="111562"/>
                    <a:pt x="1633" y="100557"/>
                    <a:pt x="32" y="76346"/>
                  </a:cubicBezTo>
                  <a:cubicBezTo>
                    <a:pt x="32" y="76346"/>
                    <a:pt x="13438" y="76346"/>
                    <a:pt x="13438" y="76346"/>
                  </a:cubicBezTo>
                  <a:cubicBezTo>
                    <a:pt x="14439" y="92153"/>
                    <a:pt x="21642" y="99556"/>
                    <a:pt x="36449" y="99556"/>
                  </a:cubicBezTo>
                  <a:cubicBezTo>
                    <a:pt x="50455" y="99556"/>
                    <a:pt x="58858" y="91353"/>
                    <a:pt x="58858" y="77747"/>
                  </a:cubicBezTo>
                  <a:cubicBezTo>
                    <a:pt x="58858" y="65541"/>
                    <a:pt x="51255" y="58538"/>
                    <a:pt x="36449" y="58538"/>
                  </a:cubicBezTo>
                  <a:cubicBezTo>
                    <a:pt x="36449" y="58538"/>
                    <a:pt x="29045" y="58538"/>
                    <a:pt x="29045" y="58538"/>
                  </a:cubicBezTo>
                  <a:cubicBezTo>
                    <a:pt x="29045" y="58538"/>
                    <a:pt x="29045" y="47133"/>
                    <a:pt x="29045" y="47133"/>
                  </a:cubicBezTo>
                  <a:cubicBezTo>
                    <a:pt x="50655" y="47133"/>
                    <a:pt x="55657" y="42331"/>
                    <a:pt x="55657" y="30726"/>
                  </a:cubicBezTo>
                  <a:cubicBezTo>
                    <a:pt x="55657" y="19121"/>
                    <a:pt x="48454" y="12118"/>
                    <a:pt x="36449" y="12118"/>
                  </a:cubicBezTo>
                  <a:cubicBezTo>
                    <a:pt x="22642" y="12118"/>
                    <a:pt x="16040" y="19321"/>
                    <a:pt x="15839" y="35328"/>
                  </a:cubicBezTo>
                  <a:cubicBezTo>
                    <a:pt x="15839" y="35328"/>
                    <a:pt x="2233" y="35328"/>
                    <a:pt x="2233" y="35328"/>
                  </a:cubicBezTo>
                  <a:cubicBezTo>
                    <a:pt x="2634" y="12118"/>
                    <a:pt x="14439" y="113"/>
                    <a:pt x="36449" y="113"/>
                  </a:cubicBezTo>
                  <a:cubicBezTo>
                    <a:pt x="57058" y="113"/>
                    <a:pt x="69463" y="11518"/>
                    <a:pt x="69463" y="30126"/>
                  </a:cubicBezTo>
                  <a:cubicBezTo>
                    <a:pt x="69463" y="41131"/>
                    <a:pt x="64461" y="48134"/>
                    <a:pt x="54256" y="52136"/>
                  </a:cubicBezTo>
                  <a:cubicBezTo>
                    <a:pt x="67462" y="56537"/>
                    <a:pt x="72865" y="64341"/>
                    <a:pt x="72865" y="7754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3" name="Vrije vorm 542">
              <a:extLst>
                <a:ext uri="{FF2B5EF4-FFF2-40B4-BE49-F238E27FC236}">
                  <a16:creationId xmlns:a16="http://schemas.microsoft.com/office/drawing/2014/main" id="{317A608E-1B56-E8F0-6AD9-D5093067FB8E}"/>
                </a:ext>
              </a:extLst>
            </p:cNvPr>
            <p:cNvSpPr/>
            <p:nvPr/>
          </p:nvSpPr>
          <p:spPr>
            <a:xfrm>
              <a:off x="1143262" y="5081249"/>
              <a:ext cx="81182" cy="87255"/>
            </a:xfrm>
            <a:custGeom>
              <a:avLst/>
              <a:gdLst>
                <a:gd name="connsiteX0" fmla="*/ 71270 w 71231"/>
                <a:gd name="connsiteY0" fmla="*/ 56738 h 111449"/>
                <a:gd name="connsiteX1" fmla="*/ 35655 w 71231"/>
                <a:gd name="connsiteY1" fmla="*/ 111562 h 111449"/>
                <a:gd name="connsiteX2" fmla="*/ 39 w 71231"/>
                <a:gd name="connsiteY2" fmla="*/ 55937 h 111449"/>
                <a:gd name="connsiteX3" fmla="*/ 35655 w 71231"/>
                <a:gd name="connsiteY3" fmla="*/ 113 h 111449"/>
                <a:gd name="connsiteX4" fmla="*/ 71270 w 71231"/>
                <a:gd name="connsiteY4" fmla="*/ 56738 h 111449"/>
                <a:gd name="connsiteX5" fmla="*/ 57464 w 71231"/>
                <a:gd name="connsiteY5" fmla="*/ 55537 h 111449"/>
                <a:gd name="connsiteX6" fmla="*/ 35655 w 71231"/>
                <a:gd name="connsiteY6" fmla="*/ 12118 h 111449"/>
                <a:gd name="connsiteX7" fmla="*/ 13845 w 71231"/>
                <a:gd name="connsiteY7" fmla="*/ 55937 h 111449"/>
                <a:gd name="connsiteX8" fmla="*/ 35455 w 71231"/>
                <a:gd name="connsiteY8" fmla="*/ 100157 h 111449"/>
                <a:gd name="connsiteX9" fmla="*/ 57464 w 71231"/>
                <a:gd name="connsiteY9" fmla="*/ 55537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738"/>
                  </a:moveTo>
                  <a:cubicBezTo>
                    <a:pt x="71270" y="92553"/>
                    <a:pt x="58665" y="111562"/>
                    <a:pt x="35655" y="111562"/>
                  </a:cubicBezTo>
                  <a:cubicBezTo>
                    <a:pt x="12245" y="111562"/>
                    <a:pt x="39" y="92553"/>
                    <a:pt x="39" y="55937"/>
                  </a:cubicBezTo>
                  <a:cubicBezTo>
                    <a:pt x="39" y="19321"/>
                    <a:pt x="12245" y="113"/>
                    <a:pt x="35655" y="113"/>
                  </a:cubicBezTo>
                  <a:cubicBezTo>
                    <a:pt x="59265" y="113"/>
                    <a:pt x="71270" y="18921"/>
                    <a:pt x="71270" y="56738"/>
                  </a:cubicBezTo>
                  <a:close/>
                  <a:moveTo>
                    <a:pt x="57464" y="55537"/>
                  </a:moveTo>
                  <a:cubicBezTo>
                    <a:pt x="57464" y="26324"/>
                    <a:pt x="50261" y="12118"/>
                    <a:pt x="35655" y="12118"/>
                  </a:cubicBezTo>
                  <a:cubicBezTo>
                    <a:pt x="21048" y="12118"/>
                    <a:pt x="13845" y="26124"/>
                    <a:pt x="13845" y="55937"/>
                  </a:cubicBezTo>
                  <a:cubicBezTo>
                    <a:pt x="13845" y="85750"/>
                    <a:pt x="21048" y="100157"/>
                    <a:pt x="35455" y="100157"/>
                  </a:cubicBezTo>
                  <a:cubicBezTo>
                    <a:pt x="50461" y="100157"/>
                    <a:pt x="57464" y="86351"/>
                    <a:pt x="57464" y="5553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4" name="Vrije vorm 543">
              <a:extLst>
                <a:ext uri="{FF2B5EF4-FFF2-40B4-BE49-F238E27FC236}">
                  <a16:creationId xmlns:a16="http://schemas.microsoft.com/office/drawing/2014/main" id="{2F645AA1-CFF5-C6AB-9462-3A5D59B066E5}"/>
                </a:ext>
              </a:extLst>
            </p:cNvPr>
            <p:cNvSpPr/>
            <p:nvPr/>
          </p:nvSpPr>
          <p:spPr>
            <a:xfrm>
              <a:off x="1240637" y="5081249"/>
              <a:ext cx="81182" cy="87255"/>
            </a:xfrm>
            <a:custGeom>
              <a:avLst/>
              <a:gdLst>
                <a:gd name="connsiteX0" fmla="*/ 71277 w 71231"/>
                <a:gd name="connsiteY0" fmla="*/ 56738 h 111449"/>
                <a:gd name="connsiteX1" fmla="*/ 35661 w 71231"/>
                <a:gd name="connsiteY1" fmla="*/ 111562 h 111449"/>
                <a:gd name="connsiteX2" fmla="*/ 46 w 71231"/>
                <a:gd name="connsiteY2" fmla="*/ 55937 h 111449"/>
                <a:gd name="connsiteX3" fmla="*/ 35661 w 71231"/>
                <a:gd name="connsiteY3" fmla="*/ 113 h 111449"/>
                <a:gd name="connsiteX4" fmla="*/ 71277 w 71231"/>
                <a:gd name="connsiteY4" fmla="*/ 56738 h 111449"/>
                <a:gd name="connsiteX5" fmla="*/ 57471 w 71231"/>
                <a:gd name="connsiteY5" fmla="*/ 55537 h 111449"/>
                <a:gd name="connsiteX6" fmla="*/ 35661 w 71231"/>
                <a:gd name="connsiteY6" fmla="*/ 12118 h 111449"/>
                <a:gd name="connsiteX7" fmla="*/ 13852 w 71231"/>
                <a:gd name="connsiteY7" fmla="*/ 55937 h 111449"/>
                <a:gd name="connsiteX8" fmla="*/ 35461 w 71231"/>
                <a:gd name="connsiteY8" fmla="*/ 100157 h 111449"/>
                <a:gd name="connsiteX9" fmla="*/ 57471 w 71231"/>
                <a:gd name="connsiteY9" fmla="*/ 55537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738"/>
                  </a:moveTo>
                  <a:cubicBezTo>
                    <a:pt x="71277" y="92553"/>
                    <a:pt x="58672" y="111562"/>
                    <a:pt x="35661" y="111562"/>
                  </a:cubicBezTo>
                  <a:cubicBezTo>
                    <a:pt x="12251" y="111562"/>
                    <a:pt x="46" y="92553"/>
                    <a:pt x="46" y="55937"/>
                  </a:cubicBezTo>
                  <a:cubicBezTo>
                    <a:pt x="46" y="19321"/>
                    <a:pt x="12251" y="113"/>
                    <a:pt x="35661" y="113"/>
                  </a:cubicBezTo>
                  <a:cubicBezTo>
                    <a:pt x="59272" y="113"/>
                    <a:pt x="71277" y="18921"/>
                    <a:pt x="71277" y="56738"/>
                  </a:cubicBezTo>
                  <a:close/>
                  <a:moveTo>
                    <a:pt x="57471" y="55537"/>
                  </a:moveTo>
                  <a:cubicBezTo>
                    <a:pt x="57471" y="26324"/>
                    <a:pt x="50268" y="12118"/>
                    <a:pt x="35661" y="12118"/>
                  </a:cubicBezTo>
                  <a:cubicBezTo>
                    <a:pt x="21055" y="12118"/>
                    <a:pt x="13852" y="26124"/>
                    <a:pt x="13852" y="55937"/>
                  </a:cubicBezTo>
                  <a:cubicBezTo>
                    <a:pt x="13852" y="85750"/>
                    <a:pt x="21055" y="100157"/>
                    <a:pt x="35461" y="100157"/>
                  </a:cubicBezTo>
                  <a:cubicBezTo>
                    <a:pt x="50468" y="100157"/>
                    <a:pt x="57471" y="86351"/>
                    <a:pt x="57471" y="5553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5" name="Vrije vorm 544">
              <a:extLst>
                <a:ext uri="{FF2B5EF4-FFF2-40B4-BE49-F238E27FC236}">
                  <a16:creationId xmlns:a16="http://schemas.microsoft.com/office/drawing/2014/main" id="{A760BBAD-5CBA-A9EC-70AF-5C3A69DB286D}"/>
                </a:ext>
              </a:extLst>
            </p:cNvPr>
            <p:cNvSpPr/>
            <p:nvPr/>
          </p:nvSpPr>
          <p:spPr>
            <a:xfrm>
              <a:off x="1043380" y="4097765"/>
              <a:ext cx="85970" cy="85374"/>
            </a:xfrm>
            <a:custGeom>
              <a:avLst/>
              <a:gdLst>
                <a:gd name="connsiteX0" fmla="*/ 75466 w 75433"/>
                <a:gd name="connsiteY0" fmla="*/ 82901 h 109047"/>
                <a:gd name="connsiteX1" fmla="*/ 59459 w 75433"/>
                <a:gd name="connsiteY1" fmla="*/ 82901 h 109047"/>
                <a:gd name="connsiteX2" fmla="*/ 59459 w 75433"/>
                <a:gd name="connsiteY2" fmla="*/ 109112 h 109047"/>
                <a:gd name="connsiteX3" fmla="*/ 45853 w 75433"/>
                <a:gd name="connsiteY3" fmla="*/ 109112 h 109047"/>
                <a:gd name="connsiteX4" fmla="*/ 45853 w 75433"/>
                <a:gd name="connsiteY4" fmla="*/ 82901 h 109047"/>
                <a:gd name="connsiteX5" fmla="*/ 32 w 75433"/>
                <a:gd name="connsiteY5" fmla="*/ 82901 h 109047"/>
                <a:gd name="connsiteX6" fmla="*/ 32 w 75433"/>
                <a:gd name="connsiteY6" fmla="*/ 68695 h 109047"/>
                <a:gd name="connsiteX7" fmla="*/ 49454 w 75433"/>
                <a:gd name="connsiteY7" fmla="*/ 65 h 109047"/>
                <a:gd name="connsiteX8" fmla="*/ 59459 w 75433"/>
                <a:gd name="connsiteY8" fmla="*/ 65 h 109047"/>
                <a:gd name="connsiteX9" fmla="*/ 59459 w 75433"/>
                <a:gd name="connsiteY9" fmla="*/ 70896 h 109047"/>
                <a:gd name="connsiteX10" fmla="*/ 75466 w 75433"/>
                <a:gd name="connsiteY10" fmla="*/ 70896 h 109047"/>
                <a:gd name="connsiteX11" fmla="*/ 75466 w 75433"/>
                <a:gd name="connsiteY11" fmla="*/ 82901 h 109047"/>
                <a:gd name="connsiteX12" fmla="*/ 45853 w 75433"/>
                <a:gd name="connsiteY12" fmla="*/ 70896 h 109047"/>
                <a:gd name="connsiteX13" fmla="*/ 45853 w 75433"/>
                <a:gd name="connsiteY13" fmla="*/ 23275 h 109047"/>
                <a:gd name="connsiteX14" fmla="*/ 11838 w 75433"/>
                <a:gd name="connsiteY14" fmla="*/ 70896 h 109047"/>
                <a:gd name="connsiteX15" fmla="*/ 45853 w 75433"/>
                <a:gd name="connsiteY15" fmla="*/ 70896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433" h="109047">
                  <a:moveTo>
                    <a:pt x="75466" y="82901"/>
                  </a:moveTo>
                  <a:cubicBezTo>
                    <a:pt x="75466" y="82901"/>
                    <a:pt x="59459" y="82901"/>
                    <a:pt x="59459" y="82901"/>
                  </a:cubicBezTo>
                  <a:cubicBezTo>
                    <a:pt x="59459" y="82901"/>
                    <a:pt x="59459" y="109112"/>
                    <a:pt x="59459" y="109112"/>
                  </a:cubicBezTo>
                  <a:cubicBezTo>
                    <a:pt x="59459" y="109112"/>
                    <a:pt x="45853" y="109112"/>
                    <a:pt x="45853" y="109112"/>
                  </a:cubicBezTo>
                  <a:cubicBezTo>
                    <a:pt x="45853" y="109112"/>
                    <a:pt x="45853" y="82901"/>
                    <a:pt x="45853" y="82901"/>
                  </a:cubicBezTo>
                  <a:cubicBezTo>
                    <a:pt x="45853" y="82901"/>
                    <a:pt x="32" y="82901"/>
                    <a:pt x="32" y="82901"/>
                  </a:cubicBezTo>
                  <a:cubicBezTo>
                    <a:pt x="32" y="82901"/>
                    <a:pt x="32" y="68695"/>
                    <a:pt x="32" y="68695"/>
                  </a:cubicBezTo>
                  <a:cubicBezTo>
                    <a:pt x="32" y="68695"/>
                    <a:pt x="49454" y="65"/>
                    <a:pt x="49454" y="65"/>
                  </a:cubicBezTo>
                  <a:cubicBezTo>
                    <a:pt x="49454" y="65"/>
                    <a:pt x="59459" y="65"/>
                    <a:pt x="59459" y="65"/>
                  </a:cubicBezTo>
                  <a:cubicBezTo>
                    <a:pt x="59459" y="65"/>
                    <a:pt x="59459" y="70896"/>
                    <a:pt x="59459" y="70896"/>
                  </a:cubicBezTo>
                  <a:cubicBezTo>
                    <a:pt x="59459" y="70896"/>
                    <a:pt x="75466" y="70896"/>
                    <a:pt x="75466" y="70896"/>
                  </a:cubicBezTo>
                  <a:cubicBezTo>
                    <a:pt x="75466" y="70896"/>
                    <a:pt x="75466" y="82901"/>
                    <a:pt x="75466" y="82901"/>
                  </a:cubicBezTo>
                  <a:close/>
                  <a:moveTo>
                    <a:pt x="45853" y="70896"/>
                  </a:moveTo>
                  <a:cubicBezTo>
                    <a:pt x="45853" y="70896"/>
                    <a:pt x="45853" y="23275"/>
                    <a:pt x="45853" y="23275"/>
                  </a:cubicBezTo>
                  <a:cubicBezTo>
                    <a:pt x="45853" y="23275"/>
                    <a:pt x="11838" y="70896"/>
                    <a:pt x="11838" y="70896"/>
                  </a:cubicBezTo>
                  <a:cubicBezTo>
                    <a:pt x="11838" y="70896"/>
                    <a:pt x="45853" y="70896"/>
                    <a:pt x="45853" y="7089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6" name="Vrije vorm 545">
              <a:extLst>
                <a:ext uri="{FF2B5EF4-FFF2-40B4-BE49-F238E27FC236}">
                  <a16:creationId xmlns:a16="http://schemas.microsoft.com/office/drawing/2014/main" id="{6DB01D52-79E6-E8A8-3F5B-03546A8508BB}"/>
                </a:ext>
              </a:extLst>
            </p:cNvPr>
            <p:cNvSpPr/>
            <p:nvPr/>
          </p:nvSpPr>
          <p:spPr>
            <a:xfrm>
              <a:off x="1143262" y="4097765"/>
              <a:ext cx="81182" cy="87255"/>
            </a:xfrm>
            <a:custGeom>
              <a:avLst/>
              <a:gdLst>
                <a:gd name="connsiteX0" fmla="*/ 71270 w 71231"/>
                <a:gd name="connsiteY0" fmla="*/ 56689 h 111449"/>
                <a:gd name="connsiteX1" fmla="*/ 35655 w 71231"/>
                <a:gd name="connsiteY1" fmla="*/ 111514 h 111449"/>
                <a:gd name="connsiteX2" fmla="*/ 39 w 71231"/>
                <a:gd name="connsiteY2" fmla="*/ 55889 h 111449"/>
                <a:gd name="connsiteX3" fmla="*/ 35655 w 71231"/>
                <a:gd name="connsiteY3" fmla="*/ 65 h 111449"/>
                <a:gd name="connsiteX4" fmla="*/ 71270 w 71231"/>
                <a:gd name="connsiteY4" fmla="*/ 56689 h 111449"/>
                <a:gd name="connsiteX5" fmla="*/ 57464 w 71231"/>
                <a:gd name="connsiteY5" fmla="*/ 55489 h 111449"/>
                <a:gd name="connsiteX6" fmla="*/ 35655 w 71231"/>
                <a:gd name="connsiteY6" fmla="*/ 12070 h 111449"/>
                <a:gd name="connsiteX7" fmla="*/ 13845 w 71231"/>
                <a:gd name="connsiteY7" fmla="*/ 55889 h 111449"/>
                <a:gd name="connsiteX8" fmla="*/ 35455 w 71231"/>
                <a:gd name="connsiteY8" fmla="*/ 100109 h 111449"/>
                <a:gd name="connsiteX9" fmla="*/ 57464 w 71231"/>
                <a:gd name="connsiteY9" fmla="*/ 55489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0" y="56689"/>
                  </a:moveTo>
                  <a:cubicBezTo>
                    <a:pt x="71270" y="92505"/>
                    <a:pt x="58665" y="111514"/>
                    <a:pt x="35655" y="111514"/>
                  </a:cubicBezTo>
                  <a:cubicBezTo>
                    <a:pt x="12245" y="111514"/>
                    <a:pt x="39" y="92505"/>
                    <a:pt x="39" y="55889"/>
                  </a:cubicBezTo>
                  <a:cubicBezTo>
                    <a:pt x="39" y="19273"/>
                    <a:pt x="12245" y="65"/>
                    <a:pt x="35655" y="65"/>
                  </a:cubicBezTo>
                  <a:cubicBezTo>
                    <a:pt x="59265" y="65"/>
                    <a:pt x="71270" y="18873"/>
                    <a:pt x="71270" y="56689"/>
                  </a:cubicBezTo>
                  <a:close/>
                  <a:moveTo>
                    <a:pt x="57464" y="55489"/>
                  </a:moveTo>
                  <a:cubicBezTo>
                    <a:pt x="57464" y="26276"/>
                    <a:pt x="50261" y="12070"/>
                    <a:pt x="35655" y="12070"/>
                  </a:cubicBezTo>
                  <a:cubicBezTo>
                    <a:pt x="21048" y="12070"/>
                    <a:pt x="13845" y="26076"/>
                    <a:pt x="13845" y="55889"/>
                  </a:cubicBezTo>
                  <a:cubicBezTo>
                    <a:pt x="13845" y="85702"/>
                    <a:pt x="21048" y="100109"/>
                    <a:pt x="35455" y="100109"/>
                  </a:cubicBezTo>
                  <a:cubicBezTo>
                    <a:pt x="50461" y="100109"/>
                    <a:pt x="57464" y="86302"/>
                    <a:pt x="57464" y="55489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7" name="Vrije vorm 546">
              <a:extLst>
                <a:ext uri="{FF2B5EF4-FFF2-40B4-BE49-F238E27FC236}">
                  <a16:creationId xmlns:a16="http://schemas.microsoft.com/office/drawing/2014/main" id="{384C9CE2-94D5-EC39-8D6A-A1F64AD29596}"/>
                </a:ext>
              </a:extLst>
            </p:cNvPr>
            <p:cNvSpPr/>
            <p:nvPr/>
          </p:nvSpPr>
          <p:spPr>
            <a:xfrm>
              <a:off x="1240637" y="4097765"/>
              <a:ext cx="81182" cy="87255"/>
            </a:xfrm>
            <a:custGeom>
              <a:avLst/>
              <a:gdLst>
                <a:gd name="connsiteX0" fmla="*/ 71277 w 71231"/>
                <a:gd name="connsiteY0" fmla="*/ 56689 h 111449"/>
                <a:gd name="connsiteX1" fmla="*/ 35661 w 71231"/>
                <a:gd name="connsiteY1" fmla="*/ 111514 h 111449"/>
                <a:gd name="connsiteX2" fmla="*/ 46 w 71231"/>
                <a:gd name="connsiteY2" fmla="*/ 55889 h 111449"/>
                <a:gd name="connsiteX3" fmla="*/ 35661 w 71231"/>
                <a:gd name="connsiteY3" fmla="*/ 65 h 111449"/>
                <a:gd name="connsiteX4" fmla="*/ 71277 w 71231"/>
                <a:gd name="connsiteY4" fmla="*/ 56689 h 111449"/>
                <a:gd name="connsiteX5" fmla="*/ 57471 w 71231"/>
                <a:gd name="connsiteY5" fmla="*/ 55489 h 111449"/>
                <a:gd name="connsiteX6" fmla="*/ 35661 w 71231"/>
                <a:gd name="connsiteY6" fmla="*/ 12070 h 111449"/>
                <a:gd name="connsiteX7" fmla="*/ 13852 w 71231"/>
                <a:gd name="connsiteY7" fmla="*/ 55889 h 111449"/>
                <a:gd name="connsiteX8" fmla="*/ 35461 w 71231"/>
                <a:gd name="connsiteY8" fmla="*/ 100109 h 111449"/>
                <a:gd name="connsiteX9" fmla="*/ 57471 w 71231"/>
                <a:gd name="connsiteY9" fmla="*/ 55489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689"/>
                  </a:moveTo>
                  <a:cubicBezTo>
                    <a:pt x="71277" y="92505"/>
                    <a:pt x="58672" y="111514"/>
                    <a:pt x="35661" y="111514"/>
                  </a:cubicBezTo>
                  <a:cubicBezTo>
                    <a:pt x="12251" y="111514"/>
                    <a:pt x="46" y="92505"/>
                    <a:pt x="46" y="55889"/>
                  </a:cubicBezTo>
                  <a:cubicBezTo>
                    <a:pt x="46" y="19273"/>
                    <a:pt x="12251" y="65"/>
                    <a:pt x="35661" y="65"/>
                  </a:cubicBezTo>
                  <a:cubicBezTo>
                    <a:pt x="59272" y="65"/>
                    <a:pt x="71277" y="18873"/>
                    <a:pt x="71277" y="56689"/>
                  </a:cubicBezTo>
                  <a:close/>
                  <a:moveTo>
                    <a:pt x="57471" y="55489"/>
                  </a:moveTo>
                  <a:cubicBezTo>
                    <a:pt x="57471" y="26276"/>
                    <a:pt x="50268" y="12070"/>
                    <a:pt x="35661" y="12070"/>
                  </a:cubicBezTo>
                  <a:cubicBezTo>
                    <a:pt x="21055" y="12070"/>
                    <a:pt x="13852" y="26076"/>
                    <a:pt x="13852" y="55889"/>
                  </a:cubicBezTo>
                  <a:cubicBezTo>
                    <a:pt x="13852" y="85702"/>
                    <a:pt x="21055" y="100109"/>
                    <a:pt x="35461" y="100109"/>
                  </a:cubicBezTo>
                  <a:cubicBezTo>
                    <a:pt x="50468" y="100109"/>
                    <a:pt x="57471" y="86302"/>
                    <a:pt x="57471" y="55489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48" name="Vrije vorm 547">
              <a:extLst>
                <a:ext uri="{FF2B5EF4-FFF2-40B4-BE49-F238E27FC236}">
                  <a16:creationId xmlns:a16="http://schemas.microsoft.com/office/drawing/2014/main" id="{C94B9D2B-1F4F-5772-4DD7-22601356BC0A}"/>
                </a:ext>
              </a:extLst>
            </p:cNvPr>
            <p:cNvSpPr/>
            <p:nvPr/>
          </p:nvSpPr>
          <p:spPr>
            <a:xfrm>
              <a:off x="1143373" y="3616907"/>
              <a:ext cx="83690" cy="85374"/>
            </a:xfrm>
            <a:custGeom>
              <a:avLst/>
              <a:gdLst>
                <a:gd name="connsiteX0" fmla="*/ 73465 w 73432"/>
                <a:gd name="connsiteY0" fmla="*/ 70647 h 109047"/>
                <a:gd name="connsiteX1" fmla="*/ 36048 w 73432"/>
                <a:gd name="connsiteY1" fmla="*/ 109064 h 109047"/>
                <a:gd name="connsiteX2" fmla="*/ 32 w 73432"/>
                <a:gd name="connsiteY2" fmla="*/ 78651 h 109047"/>
                <a:gd name="connsiteX3" fmla="*/ 13438 w 73432"/>
                <a:gd name="connsiteY3" fmla="*/ 78651 h 109047"/>
                <a:gd name="connsiteX4" fmla="*/ 35848 w 73432"/>
                <a:gd name="connsiteY4" fmla="*/ 97059 h 109047"/>
                <a:gd name="connsiteX5" fmla="*/ 59659 w 73432"/>
                <a:gd name="connsiteY5" fmla="*/ 72448 h 109047"/>
                <a:gd name="connsiteX6" fmla="*/ 35848 w 73432"/>
                <a:gd name="connsiteY6" fmla="*/ 46837 h 109047"/>
                <a:gd name="connsiteX7" fmla="*/ 15839 w 73432"/>
                <a:gd name="connsiteY7" fmla="*/ 57041 h 109047"/>
                <a:gd name="connsiteX8" fmla="*/ 3434 w 73432"/>
                <a:gd name="connsiteY8" fmla="*/ 57041 h 109047"/>
                <a:gd name="connsiteX9" fmla="*/ 11438 w 73432"/>
                <a:gd name="connsiteY9" fmla="*/ 16 h 109047"/>
                <a:gd name="connsiteX10" fmla="*/ 67862 w 73432"/>
                <a:gd name="connsiteY10" fmla="*/ 16 h 109047"/>
                <a:gd name="connsiteX11" fmla="*/ 67862 w 73432"/>
                <a:gd name="connsiteY11" fmla="*/ 13422 h 109047"/>
                <a:gd name="connsiteX12" fmla="*/ 22442 w 73432"/>
                <a:gd name="connsiteY12" fmla="*/ 13422 h 109047"/>
                <a:gd name="connsiteX13" fmla="*/ 18240 w 73432"/>
                <a:gd name="connsiteY13" fmla="*/ 41435 h 109047"/>
                <a:gd name="connsiteX14" fmla="*/ 38249 w 73432"/>
                <a:gd name="connsiteY14" fmla="*/ 34832 h 109047"/>
                <a:gd name="connsiteX15" fmla="*/ 73465 w 73432"/>
                <a:gd name="connsiteY15" fmla="*/ 70647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432" h="109047">
                  <a:moveTo>
                    <a:pt x="73465" y="70647"/>
                  </a:moveTo>
                  <a:cubicBezTo>
                    <a:pt x="73465" y="93658"/>
                    <a:pt x="58058" y="109064"/>
                    <a:pt x="36048" y="109064"/>
                  </a:cubicBezTo>
                  <a:cubicBezTo>
                    <a:pt x="16840" y="109064"/>
                    <a:pt x="4434" y="100461"/>
                    <a:pt x="32" y="78651"/>
                  </a:cubicBezTo>
                  <a:cubicBezTo>
                    <a:pt x="32" y="78651"/>
                    <a:pt x="13438" y="78651"/>
                    <a:pt x="13438" y="78651"/>
                  </a:cubicBezTo>
                  <a:cubicBezTo>
                    <a:pt x="16840" y="91056"/>
                    <a:pt x="24043" y="97059"/>
                    <a:pt x="35848" y="97059"/>
                  </a:cubicBezTo>
                  <a:cubicBezTo>
                    <a:pt x="50655" y="97059"/>
                    <a:pt x="59659" y="88055"/>
                    <a:pt x="59659" y="72448"/>
                  </a:cubicBezTo>
                  <a:cubicBezTo>
                    <a:pt x="59659" y="56241"/>
                    <a:pt x="50455" y="46837"/>
                    <a:pt x="35848" y="46837"/>
                  </a:cubicBezTo>
                  <a:cubicBezTo>
                    <a:pt x="27445" y="46837"/>
                    <a:pt x="22042" y="49438"/>
                    <a:pt x="15839" y="57041"/>
                  </a:cubicBezTo>
                  <a:cubicBezTo>
                    <a:pt x="15839" y="57041"/>
                    <a:pt x="3434" y="57041"/>
                    <a:pt x="3434" y="57041"/>
                  </a:cubicBezTo>
                  <a:cubicBezTo>
                    <a:pt x="3434" y="57041"/>
                    <a:pt x="11438" y="16"/>
                    <a:pt x="11438" y="16"/>
                  </a:cubicBezTo>
                  <a:cubicBezTo>
                    <a:pt x="11438" y="16"/>
                    <a:pt x="67862" y="16"/>
                    <a:pt x="67862" y="16"/>
                  </a:cubicBezTo>
                  <a:cubicBezTo>
                    <a:pt x="67862" y="16"/>
                    <a:pt x="67862" y="13422"/>
                    <a:pt x="67862" y="13422"/>
                  </a:cubicBezTo>
                  <a:cubicBezTo>
                    <a:pt x="67862" y="13422"/>
                    <a:pt x="22442" y="13422"/>
                    <a:pt x="22442" y="13422"/>
                  </a:cubicBezTo>
                  <a:cubicBezTo>
                    <a:pt x="22442" y="13422"/>
                    <a:pt x="18240" y="41435"/>
                    <a:pt x="18240" y="41435"/>
                  </a:cubicBezTo>
                  <a:cubicBezTo>
                    <a:pt x="24443" y="36833"/>
                    <a:pt x="30646" y="34832"/>
                    <a:pt x="38249" y="34832"/>
                  </a:cubicBezTo>
                  <a:cubicBezTo>
                    <a:pt x="59259" y="34832"/>
                    <a:pt x="73465" y="49038"/>
                    <a:pt x="73465" y="7064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50" name="Vrije vorm 549">
              <a:extLst>
                <a:ext uri="{FF2B5EF4-FFF2-40B4-BE49-F238E27FC236}">
                  <a16:creationId xmlns:a16="http://schemas.microsoft.com/office/drawing/2014/main" id="{89E924D0-7D77-353E-4B76-84A992807D1C}"/>
                </a:ext>
              </a:extLst>
            </p:cNvPr>
            <p:cNvSpPr/>
            <p:nvPr/>
          </p:nvSpPr>
          <p:spPr>
            <a:xfrm>
              <a:off x="1240637" y="3615027"/>
              <a:ext cx="81182" cy="87255"/>
            </a:xfrm>
            <a:custGeom>
              <a:avLst/>
              <a:gdLst>
                <a:gd name="connsiteX0" fmla="*/ 71277 w 71231"/>
                <a:gd name="connsiteY0" fmla="*/ 56641 h 111449"/>
                <a:gd name="connsiteX1" fmla="*/ 35661 w 71231"/>
                <a:gd name="connsiteY1" fmla="*/ 111465 h 111449"/>
                <a:gd name="connsiteX2" fmla="*/ 46 w 71231"/>
                <a:gd name="connsiteY2" fmla="*/ 55841 h 111449"/>
                <a:gd name="connsiteX3" fmla="*/ 35661 w 71231"/>
                <a:gd name="connsiteY3" fmla="*/ 16 h 111449"/>
                <a:gd name="connsiteX4" fmla="*/ 71277 w 71231"/>
                <a:gd name="connsiteY4" fmla="*/ 56641 h 111449"/>
                <a:gd name="connsiteX5" fmla="*/ 57471 w 71231"/>
                <a:gd name="connsiteY5" fmla="*/ 55441 h 111449"/>
                <a:gd name="connsiteX6" fmla="*/ 35661 w 71231"/>
                <a:gd name="connsiteY6" fmla="*/ 12022 h 111449"/>
                <a:gd name="connsiteX7" fmla="*/ 13852 w 71231"/>
                <a:gd name="connsiteY7" fmla="*/ 55841 h 111449"/>
                <a:gd name="connsiteX8" fmla="*/ 35461 w 71231"/>
                <a:gd name="connsiteY8" fmla="*/ 100060 h 111449"/>
                <a:gd name="connsiteX9" fmla="*/ 57471 w 71231"/>
                <a:gd name="connsiteY9" fmla="*/ 55441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641"/>
                  </a:moveTo>
                  <a:cubicBezTo>
                    <a:pt x="71277" y="92457"/>
                    <a:pt x="58672" y="111465"/>
                    <a:pt x="35661" y="111465"/>
                  </a:cubicBezTo>
                  <a:cubicBezTo>
                    <a:pt x="12251" y="111465"/>
                    <a:pt x="46" y="92457"/>
                    <a:pt x="46" y="55841"/>
                  </a:cubicBezTo>
                  <a:cubicBezTo>
                    <a:pt x="46" y="19225"/>
                    <a:pt x="12251" y="16"/>
                    <a:pt x="35661" y="16"/>
                  </a:cubicBezTo>
                  <a:cubicBezTo>
                    <a:pt x="59272" y="16"/>
                    <a:pt x="71277" y="18825"/>
                    <a:pt x="71277" y="56641"/>
                  </a:cubicBezTo>
                  <a:close/>
                  <a:moveTo>
                    <a:pt x="57471" y="55441"/>
                  </a:moveTo>
                  <a:cubicBezTo>
                    <a:pt x="57471" y="26228"/>
                    <a:pt x="50268" y="12022"/>
                    <a:pt x="35661" y="12022"/>
                  </a:cubicBezTo>
                  <a:cubicBezTo>
                    <a:pt x="21055" y="12022"/>
                    <a:pt x="13852" y="26028"/>
                    <a:pt x="13852" y="55841"/>
                  </a:cubicBezTo>
                  <a:cubicBezTo>
                    <a:pt x="13852" y="85654"/>
                    <a:pt x="21055" y="100060"/>
                    <a:pt x="35461" y="100060"/>
                  </a:cubicBezTo>
                  <a:cubicBezTo>
                    <a:pt x="50468" y="100060"/>
                    <a:pt x="57471" y="86254"/>
                    <a:pt x="57471" y="5544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2" name="Vrije vorm 601">
              <a:extLst>
                <a:ext uri="{FF2B5EF4-FFF2-40B4-BE49-F238E27FC236}">
                  <a16:creationId xmlns:a16="http://schemas.microsoft.com/office/drawing/2014/main" id="{0FCB5FDA-75AC-A27F-DCF0-A9D60CED3D71}"/>
                </a:ext>
              </a:extLst>
            </p:cNvPr>
            <p:cNvSpPr/>
            <p:nvPr/>
          </p:nvSpPr>
          <p:spPr>
            <a:xfrm>
              <a:off x="3242365" y="6028885"/>
              <a:ext cx="14594" cy="45115"/>
            </a:xfrm>
            <a:custGeom>
              <a:avLst/>
              <a:gdLst>
                <a:gd name="connsiteX0" fmla="*/ -61 w 12805"/>
                <a:gd name="connsiteY0" fmla="*/ -84 h 57625"/>
                <a:gd name="connsiteX1" fmla="*/ -61 w 12805"/>
                <a:gd name="connsiteY1" fmla="*/ 57542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61" y="-84"/>
                  </a:moveTo>
                  <a:lnTo>
                    <a:pt x="-61" y="5754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3" name="Vrije vorm 602">
              <a:extLst>
                <a:ext uri="{FF2B5EF4-FFF2-40B4-BE49-F238E27FC236}">
                  <a16:creationId xmlns:a16="http://schemas.microsoft.com/office/drawing/2014/main" id="{0422180E-EF73-CB26-1B1A-1EEE5F32EF4F}"/>
                </a:ext>
              </a:extLst>
            </p:cNvPr>
            <p:cNvSpPr/>
            <p:nvPr/>
          </p:nvSpPr>
          <p:spPr>
            <a:xfrm>
              <a:off x="5099514" y="6028885"/>
              <a:ext cx="14594" cy="45115"/>
            </a:xfrm>
            <a:custGeom>
              <a:avLst/>
              <a:gdLst>
                <a:gd name="connsiteX0" fmla="*/ -104 w 12805"/>
                <a:gd name="connsiteY0" fmla="*/ -84 h 57625"/>
                <a:gd name="connsiteX1" fmla="*/ -104 w 12805"/>
                <a:gd name="connsiteY1" fmla="*/ 57542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04" y="-84"/>
                  </a:moveTo>
                  <a:lnTo>
                    <a:pt x="-104" y="5754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4" name="Vrije vorm 603">
              <a:extLst>
                <a:ext uri="{FF2B5EF4-FFF2-40B4-BE49-F238E27FC236}">
                  <a16:creationId xmlns:a16="http://schemas.microsoft.com/office/drawing/2014/main" id="{EE49C5F5-6449-20ED-5F18-C7EC4A87E8F3}"/>
                </a:ext>
              </a:extLst>
            </p:cNvPr>
            <p:cNvSpPr/>
            <p:nvPr/>
          </p:nvSpPr>
          <p:spPr>
            <a:xfrm>
              <a:off x="6956664" y="6028885"/>
              <a:ext cx="14594" cy="45115"/>
            </a:xfrm>
            <a:custGeom>
              <a:avLst/>
              <a:gdLst>
                <a:gd name="connsiteX0" fmla="*/ -146 w 12805"/>
                <a:gd name="connsiteY0" fmla="*/ -84 h 57625"/>
                <a:gd name="connsiteX1" fmla="*/ -146 w 12805"/>
                <a:gd name="connsiteY1" fmla="*/ 57542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46" y="-84"/>
                  </a:moveTo>
                  <a:lnTo>
                    <a:pt x="-146" y="5754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5" name="Vrije vorm 604">
              <a:extLst>
                <a:ext uri="{FF2B5EF4-FFF2-40B4-BE49-F238E27FC236}">
                  <a16:creationId xmlns:a16="http://schemas.microsoft.com/office/drawing/2014/main" id="{90607A6C-12C1-AC2C-70A2-44C5DBD302AD}"/>
                </a:ext>
              </a:extLst>
            </p:cNvPr>
            <p:cNvSpPr/>
            <p:nvPr/>
          </p:nvSpPr>
          <p:spPr>
            <a:xfrm>
              <a:off x="1379742" y="6070241"/>
              <a:ext cx="65675" cy="10025"/>
            </a:xfrm>
            <a:custGeom>
              <a:avLst/>
              <a:gdLst>
                <a:gd name="connsiteX0" fmla="*/ 57606 w 57625"/>
                <a:gd name="connsiteY0" fmla="*/ -84 h 12805"/>
                <a:gd name="connsiteX1" fmla="*/ -19 w 57625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84"/>
                  </a:moveTo>
                  <a:lnTo>
                    <a:pt x="-19" y="-8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6" name="Vrije vorm 605">
              <a:extLst>
                <a:ext uri="{FF2B5EF4-FFF2-40B4-BE49-F238E27FC236}">
                  <a16:creationId xmlns:a16="http://schemas.microsoft.com/office/drawing/2014/main" id="{D2D8C1E3-F465-E7F8-B328-D6720ED4C073}"/>
                </a:ext>
              </a:extLst>
            </p:cNvPr>
            <p:cNvSpPr/>
            <p:nvPr/>
          </p:nvSpPr>
          <p:spPr>
            <a:xfrm>
              <a:off x="1379742" y="5587519"/>
              <a:ext cx="65675" cy="10025"/>
            </a:xfrm>
            <a:custGeom>
              <a:avLst/>
              <a:gdLst>
                <a:gd name="connsiteX0" fmla="*/ 57606 w 57625"/>
                <a:gd name="connsiteY0" fmla="*/ -68 h 12805"/>
                <a:gd name="connsiteX1" fmla="*/ -19 w 57625"/>
                <a:gd name="connsiteY1" fmla="*/ -68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68"/>
                  </a:moveTo>
                  <a:lnTo>
                    <a:pt x="-19" y="-68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7" name="Vrije vorm 606">
              <a:extLst>
                <a:ext uri="{FF2B5EF4-FFF2-40B4-BE49-F238E27FC236}">
                  <a16:creationId xmlns:a16="http://schemas.microsoft.com/office/drawing/2014/main" id="{F8317FB1-89F0-9E3F-99F1-DCDFCB33376F}"/>
                </a:ext>
              </a:extLst>
            </p:cNvPr>
            <p:cNvSpPr/>
            <p:nvPr/>
          </p:nvSpPr>
          <p:spPr>
            <a:xfrm>
              <a:off x="1379742" y="5104757"/>
              <a:ext cx="65675" cy="10025"/>
            </a:xfrm>
            <a:custGeom>
              <a:avLst/>
              <a:gdLst>
                <a:gd name="connsiteX0" fmla="*/ 57606 w 57625"/>
                <a:gd name="connsiteY0" fmla="*/ -52 h 12805"/>
                <a:gd name="connsiteX1" fmla="*/ -19 w 57625"/>
                <a:gd name="connsiteY1" fmla="*/ -52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52"/>
                  </a:moveTo>
                  <a:lnTo>
                    <a:pt x="-19" y="-5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8" name="Vrije vorm 607">
              <a:extLst>
                <a:ext uri="{FF2B5EF4-FFF2-40B4-BE49-F238E27FC236}">
                  <a16:creationId xmlns:a16="http://schemas.microsoft.com/office/drawing/2014/main" id="{25D0E5FF-454B-B463-3A60-B1768076CB7B}"/>
                </a:ext>
              </a:extLst>
            </p:cNvPr>
            <p:cNvSpPr/>
            <p:nvPr/>
          </p:nvSpPr>
          <p:spPr>
            <a:xfrm>
              <a:off x="1379742" y="4622035"/>
              <a:ext cx="65675" cy="10025"/>
            </a:xfrm>
            <a:custGeom>
              <a:avLst/>
              <a:gdLst>
                <a:gd name="connsiteX0" fmla="*/ 57606 w 57625"/>
                <a:gd name="connsiteY0" fmla="*/ -36 h 12805"/>
                <a:gd name="connsiteX1" fmla="*/ -19 w 57625"/>
                <a:gd name="connsiteY1" fmla="*/ -36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36"/>
                  </a:moveTo>
                  <a:lnTo>
                    <a:pt x="-19" y="-36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09" name="Vrije vorm 608">
              <a:extLst>
                <a:ext uri="{FF2B5EF4-FFF2-40B4-BE49-F238E27FC236}">
                  <a16:creationId xmlns:a16="http://schemas.microsoft.com/office/drawing/2014/main" id="{5DFD73A2-646E-7C4B-E202-7C9EB55A3A5C}"/>
                </a:ext>
              </a:extLst>
            </p:cNvPr>
            <p:cNvSpPr/>
            <p:nvPr/>
          </p:nvSpPr>
          <p:spPr>
            <a:xfrm>
              <a:off x="1379742" y="4139272"/>
              <a:ext cx="65675" cy="10025"/>
            </a:xfrm>
            <a:custGeom>
              <a:avLst/>
              <a:gdLst>
                <a:gd name="connsiteX0" fmla="*/ 57606 w 57625"/>
                <a:gd name="connsiteY0" fmla="*/ -20 h 12805"/>
                <a:gd name="connsiteX1" fmla="*/ -19 w 57625"/>
                <a:gd name="connsiteY1" fmla="*/ -20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20"/>
                  </a:moveTo>
                  <a:lnTo>
                    <a:pt x="-19" y="-20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0" name="Vrije vorm 609">
              <a:extLst>
                <a:ext uri="{FF2B5EF4-FFF2-40B4-BE49-F238E27FC236}">
                  <a16:creationId xmlns:a16="http://schemas.microsoft.com/office/drawing/2014/main" id="{0BFD5DF3-B56B-CF1D-CAA5-7B963F1E2122}"/>
                </a:ext>
              </a:extLst>
            </p:cNvPr>
            <p:cNvSpPr/>
            <p:nvPr/>
          </p:nvSpPr>
          <p:spPr>
            <a:xfrm>
              <a:off x="1379742" y="3656550"/>
              <a:ext cx="65675" cy="10025"/>
            </a:xfrm>
            <a:custGeom>
              <a:avLst/>
              <a:gdLst>
                <a:gd name="connsiteX0" fmla="*/ 57606 w 57625"/>
                <a:gd name="connsiteY0" fmla="*/ -4 h 12805"/>
                <a:gd name="connsiteX1" fmla="*/ -19 w 57625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57606" y="-4"/>
                  </a:moveTo>
                  <a:lnTo>
                    <a:pt x="-19" y="-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1" name="Vrije vorm 610">
              <a:extLst>
                <a:ext uri="{FF2B5EF4-FFF2-40B4-BE49-F238E27FC236}">
                  <a16:creationId xmlns:a16="http://schemas.microsoft.com/office/drawing/2014/main" id="{85B35C45-E843-5A50-4EB0-55835FBC1AFC}"/>
                </a:ext>
              </a:extLst>
            </p:cNvPr>
            <p:cNvSpPr/>
            <p:nvPr/>
          </p:nvSpPr>
          <p:spPr>
            <a:xfrm>
              <a:off x="1385215" y="3656550"/>
              <a:ext cx="14594" cy="45115"/>
            </a:xfrm>
            <a:custGeom>
              <a:avLst/>
              <a:gdLst>
                <a:gd name="connsiteX0" fmla="*/ -19 w 12805"/>
                <a:gd name="connsiteY0" fmla="*/ 57621 h 57625"/>
                <a:gd name="connsiteX1" fmla="*/ -19 w 12805"/>
                <a:gd name="connsiteY1" fmla="*/ -5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9" y="57621"/>
                  </a:moveTo>
                  <a:lnTo>
                    <a:pt x="-19" y="-5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4" name="Vrije vorm 613">
              <a:extLst>
                <a:ext uri="{FF2B5EF4-FFF2-40B4-BE49-F238E27FC236}">
                  <a16:creationId xmlns:a16="http://schemas.microsoft.com/office/drawing/2014/main" id="{703E462F-B6B6-D1F0-B605-F1106D690E4A}"/>
                </a:ext>
              </a:extLst>
            </p:cNvPr>
            <p:cNvSpPr/>
            <p:nvPr/>
          </p:nvSpPr>
          <p:spPr>
            <a:xfrm>
              <a:off x="6956664" y="3656550"/>
              <a:ext cx="14594" cy="45115"/>
            </a:xfrm>
            <a:custGeom>
              <a:avLst/>
              <a:gdLst>
                <a:gd name="connsiteX0" fmla="*/ -146 w 12805"/>
                <a:gd name="connsiteY0" fmla="*/ 57621 h 57625"/>
                <a:gd name="connsiteX1" fmla="*/ -146 w 12805"/>
                <a:gd name="connsiteY1" fmla="*/ -5 h 5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57625">
                  <a:moveTo>
                    <a:pt x="-146" y="57621"/>
                  </a:moveTo>
                  <a:lnTo>
                    <a:pt x="-146" y="-5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5" name="Vrije vorm 614">
              <a:extLst>
                <a:ext uri="{FF2B5EF4-FFF2-40B4-BE49-F238E27FC236}">
                  <a16:creationId xmlns:a16="http://schemas.microsoft.com/office/drawing/2014/main" id="{BA7586C1-C22F-5B2A-55F5-9C68DDEF26CF}"/>
                </a:ext>
              </a:extLst>
            </p:cNvPr>
            <p:cNvSpPr/>
            <p:nvPr/>
          </p:nvSpPr>
          <p:spPr>
            <a:xfrm>
              <a:off x="6890989" y="6070241"/>
              <a:ext cx="65675" cy="10025"/>
            </a:xfrm>
            <a:custGeom>
              <a:avLst/>
              <a:gdLst>
                <a:gd name="connsiteX0" fmla="*/ -145 w 57625"/>
                <a:gd name="connsiteY0" fmla="*/ -84 h 12805"/>
                <a:gd name="connsiteX1" fmla="*/ 57480 w 57625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84"/>
                  </a:moveTo>
                  <a:lnTo>
                    <a:pt x="57480" y="-8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6" name="Vrije vorm 615">
              <a:extLst>
                <a:ext uri="{FF2B5EF4-FFF2-40B4-BE49-F238E27FC236}">
                  <a16:creationId xmlns:a16="http://schemas.microsoft.com/office/drawing/2014/main" id="{16713F01-0396-9080-4F1D-078DDFB56A88}"/>
                </a:ext>
              </a:extLst>
            </p:cNvPr>
            <p:cNvSpPr/>
            <p:nvPr/>
          </p:nvSpPr>
          <p:spPr>
            <a:xfrm>
              <a:off x="6890989" y="5587519"/>
              <a:ext cx="65675" cy="10025"/>
            </a:xfrm>
            <a:custGeom>
              <a:avLst/>
              <a:gdLst>
                <a:gd name="connsiteX0" fmla="*/ -145 w 57625"/>
                <a:gd name="connsiteY0" fmla="*/ -68 h 12805"/>
                <a:gd name="connsiteX1" fmla="*/ 57480 w 57625"/>
                <a:gd name="connsiteY1" fmla="*/ -68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68"/>
                  </a:moveTo>
                  <a:lnTo>
                    <a:pt x="57480" y="-68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7" name="Vrije vorm 616">
              <a:extLst>
                <a:ext uri="{FF2B5EF4-FFF2-40B4-BE49-F238E27FC236}">
                  <a16:creationId xmlns:a16="http://schemas.microsoft.com/office/drawing/2014/main" id="{48AB34A9-CF97-CD36-43D3-1BBF6D3D9084}"/>
                </a:ext>
              </a:extLst>
            </p:cNvPr>
            <p:cNvSpPr/>
            <p:nvPr/>
          </p:nvSpPr>
          <p:spPr>
            <a:xfrm>
              <a:off x="6890989" y="5104757"/>
              <a:ext cx="65675" cy="10025"/>
            </a:xfrm>
            <a:custGeom>
              <a:avLst/>
              <a:gdLst>
                <a:gd name="connsiteX0" fmla="*/ -145 w 57625"/>
                <a:gd name="connsiteY0" fmla="*/ -52 h 12805"/>
                <a:gd name="connsiteX1" fmla="*/ 57480 w 57625"/>
                <a:gd name="connsiteY1" fmla="*/ -52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52"/>
                  </a:moveTo>
                  <a:lnTo>
                    <a:pt x="57480" y="-52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8" name="Vrije vorm 617">
              <a:extLst>
                <a:ext uri="{FF2B5EF4-FFF2-40B4-BE49-F238E27FC236}">
                  <a16:creationId xmlns:a16="http://schemas.microsoft.com/office/drawing/2014/main" id="{696C5BFA-99C2-CB53-3E1C-72D39CDEAE3F}"/>
                </a:ext>
              </a:extLst>
            </p:cNvPr>
            <p:cNvSpPr/>
            <p:nvPr/>
          </p:nvSpPr>
          <p:spPr>
            <a:xfrm>
              <a:off x="6890989" y="4622035"/>
              <a:ext cx="65675" cy="10025"/>
            </a:xfrm>
            <a:custGeom>
              <a:avLst/>
              <a:gdLst>
                <a:gd name="connsiteX0" fmla="*/ -145 w 57625"/>
                <a:gd name="connsiteY0" fmla="*/ -36 h 12805"/>
                <a:gd name="connsiteX1" fmla="*/ 57480 w 57625"/>
                <a:gd name="connsiteY1" fmla="*/ -36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36"/>
                  </a:moveTo>
                  <a:lnTo>
                    <a:pt x="57480" y="-36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19" name="Vrije vorm 618">
              <a:extLst>
                <a:ext uri="{FF2B5EF4-FFF2-40B4-BE49-F238E27FC236}">
                  <a16:creationId xmlns:a16="http://schemas.microsoft.com/office/drawing/2014/main" id="{C6B7704C-0FB0-9285-EF5C-EDBCF2C7B9A5}"/>
                </a:ext>
              </a:extLst>
            </p:cNvPr>
            <p:cNvSpPr/>
            <p:nvPr/>
          </p:nvSpPr>
          <p:spPr>
            <a:xfrm>
              <a:off x="6890989" y="4139272"/>
              <a:ext cx="65675" cy="10025"/>
            </a:xfrm>
            <a:custGeom>
              <a:avLst/>
              <a:gdLst>
                <a:gd name="connsiteX0" fmla="*/ -145 w 57625"/>
                <a:gd name="connsiteY0" fmla="*/ -20 h 12805"/>
                <a:gd name="connsiteX1" fmla="*/ 57480 w 57625"/>
                <a:gd name="connsiteY1" fmla="*/ -20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20"/>
                  </a:moveTo>
                  <a:lnTo>
                    <a:pt x="57480" y="-20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0" name="Vrije vorm 619">
              <a:extLst>
                <a:ext uri="{FF2B5EF4-FFF2-40B4-BE49-F238E27FC236}">
                  <a16:creationId xmlns:a16="http://schemas.microsoft.com/office/drawing/2014/main" id="{E92B1D6B-AB7C-6B64-EEDB-3A98CF66A843}"/>
                </a:ext>
              </a:extLst>
            </p:cNvPr>
            <p:cNvSpPr/>
            <p:nvPr/>
          </p:nvSpPr>
          <p:spPr>
            <a:xfrm>
              <a:off x="6890989" y="3656550"/>
              <a:ext cx="65675" cy="10025"/>
            </a:xfrm>
            <a:custGeom>
              <a:avLst/>
              <a:gdLst>
                <a:gd name="connsiteX0" fmla="*/ -145 w 57625"/>
                <a:gd name="connsiteY0" fmla="*/ -4 h 12805"/>
                <a:gd name="connsiteX1" fmla="*/ 57480 w 57625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25" h="12805">
                  <a:moveTo>
                    <a:pt x="-145" y="-4"/>
                  </a:moveTo>
                  <a:lnTo>
                    <a:pt x="57480" y="-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1" name="Vrije vorm 620">
              <a:extLst>
                <a:ext uri="{FF2B5EF4-FFF2-40B4-BE49-F238E27FC236}">
                  <a16:creationId xmlns:a16="http://schemas.microsoft.com/office/drawing/2014/main" id="{E51B025D-04D6-A383-B63D-CBC63EB3CF2C}"/>
                </a:ext>
              </a:extLst>
            </p:cNvPr>
            <p:cNvSpPr/>
            <p:nvPr/>
          </p:nvSpPr>
          <p:spPr>
            <a:xfrm>
              <a:off x="1379742" y="6070241"/>
              <a:ext cx="5582394" cy="10025"/>
            </a:xfrm>
            <a:custGeom>
              <a:avLst/>
              <a:gdLst>
                <a:gd name="connsiteX0" fmla="*/ -82 w 4898154"/>
                <a:gd name="connsiteY0" fmla="*/ -84 h 12805"/>
                <a:gd name="connsiteX1" fmla="*/ 4898073 w 4898154"/>
                <a:gd name="connsiteY1" fmla="*/ -8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98154" h="12805">
                  <a:moveTo>
                    <a:pt x="-82" y="-84"/>
                  </a:moveTo>
                  <a:lnTo>
                    <a:pt x="4898073" y="-8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2" name="Vrije vorm 621">
              <a:extLst>
                <a:ext uri="{FF2B5EF4-FFF2-40B4-BE49-F238E27FC236}">
                  <a16:creationId xmlns:a16="http://schemas.microsoft.com/office/drawing/2014/main" id="{14F3D3CB-8925-92CD-DDF8-3BBA7B83DC25}"/>
                </a:ext>
              </a:extLst>
            </p:cNvPr>
            <p:cNvSpPr/>
            <p:nvPr/>
          </p:nvSpPr>
          <p:spPr>
            <a:xfrm>
              <a:off x="1385215" y="3652790"/>
              <a:ext cx="14594" cy="2421211"/>
            </a:xfrm>
            <a:custGeom>
              <a:avLst/>
              <a:gdLst>
                <a:gd name="connsiteX0" fmla="*/ -19 w 12805"/>
                <a:gd name="connsiteY0" fmla="*/ 3092516 h 3092560"/>
                <a:gd name="connsiteX1" fmla="*/ -19 w 12805"/>
                <a:gd name="connsiteY1" fmla="*/ -44 h 309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92560">
                  <a:moveTo>
                    <a:pt x="-19" y="3092516"/>
                  </a:moveTo>
                  <a:lnTo>
                    <a:pt x="-19" y="-4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3" name="Vrije vorm 622">
              <a:extLst>
                <a:ext uri="{FF2B5EF4-FFF2-40B4-BE49-F238E27FC236}">
                  <a16:creationId xmlns:a16="http://schemas.microsoft.com/office/drawing/2014/main" id="{F348850A-415C-597D-14D1-6474613BE466}"/>
                </a:ext>
              </a:extLst>
            </p:cNvPr>
            <p:cNvSpPr/>
            <p:nvPr/>
          </p:nvSpPr>
          <p:spPr>
            <a:xfrm>
              <a:off x="1379742" y="3656550"/>
              <a:ext cx="5582394" cy="10025"/>
            </a:xfrm>
            <a:custGeom>
              <a:avLst/>
              <a:gdLst>
                <a:gd name="connsiteX0" fmla="*/ -82 w 4898154"/>
                <a:gd name="connsiteY0" fmla="*/ -4 h 12805"/>
                <a:gd name="connsiteX1" fmla="*/ 4898073 w 4898154"/>
                <a:gd name="connsiteY1" fmla="*/ -4 h 1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98154" h="12805">
                  <a:moveTo>
                    <a:pt x="-82" y="-4"/>
                  </a:moveTo>
                  <a:lnTo>
                    <a:pt x="4898073" y="-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24" name="Vrije vorm 623">
              <a:extLst>
                <a:ext uri="{FF2B5EF4-FFF2-40B4-BE49-F238E27FC236}">
                  <a16:creationId xmlns:a16="http://schemas.microsoft.com/office/drawing/2014/main" id="{A4A2F043-0C44-EE73-C103-B09A24487773}"/>
                </a:ext>
              </a:extLst>
            </p:cNvPr>
            <p:cNvSpPr/>
            <p:nvPr/>
          </p:nvSpPr>
          <p:spPr>
            <a:xfrm>
              <a:off x="6956664" y="3652790"/>
              <a:ext cx="14594" cy="2421211"/>
            </a:xfrm>
            <a:custGeom>
              <a:avLst/>
              <a:gdLst>
                <a:gd name="connsiteX0" fmla="*/ -146 w 12805"/>
                <a:gd name="connsiteY0" fmla="*/ 3092516 h 3092560"/>
                <a:gd name="connsiteX1" fmla="*/ -146 w 12805"/>
                <a:gd name="connsiteY1" fmla="*/ -44 h 309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5" h="3092560">
                  <a:moveTo>
                    <a:pt x="-146" y="3092516"/>
                  </a:moveTo>
                  <a:lnTo>
                    <a:pt x="-146" y="-44"/>
                  </a:lnTo>
                </a:path>
              </a:pathLst>
            </a:custGeom>
            <a:noFill/>
            <a:ln w="95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5" name="Tekstvak 624">
                  <a:extLst>
                    <a:ext uri="{FF2B5EF4-FFF2-40B4-BE49-F238E27FC236}">
                      <a16:creationId xmlns:a16="http://schemas.microsoft.com/office/drawing/2014/main" id="{CCFC52B8-EF41-57B9-CFFD-DD9CDB5BD849}"/>
                    </a:ext>
                  </a:extLst>
                </p:cNvPr>
                <p:cNvSpPr txBox="1"/>
                <p:nvPr/>
              </p:nvSpPr>
              <p:spPr>
                <a:xfrm rot="16200000">
                  <a:off x="790985" y="5093393"/>
                  <a:ext cx="14170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400" b="0" i="1" smtClean="0">
                            <a:solidFill>
                              <a:srgbClr val="7F7F7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nl-NL" sz="1400" dirty="0">
                    <a:solidFill>
                      <a:srgbClr val="7F7F7F"/>
                    </a:solidFill>
                  </a:endParaRPr>
                </a:p>
              </p:txBody>
            </p:sp>
          </mc:Choice>
          <mc:Fallback>
            <p:sp>
              <p:nvSpPr>
                <p:cNvPr id="625" name="Tekstvak 624">
                  <a:extLst>
                    <a:ext uri="{FF2B5EF4-FFF2-40B4-BE49-F238E27FC236}">
                      <a16:creationId xmlns:a16="http://schemas.microsoft.com/office/drawing/2014/main" id="{CCFC52B8-EF41-57B9-CFFD-DD9CDB5B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0985" y="5093393"/>
                  <a:ext cx="141705" cy="215444"/>
                </a:xfrm>
                <a:prstGeom prst="rect">
                  <a:avLst/>
                </a:prstGeom>
                <a:blipFill>
                  <a:blip r:embed="rId6"/>
                  <a:stretch>
                    <a:fillRect t="-16667" b="-16667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6" name="Groep 455">
              <a:extLst>
                <a:ext uri="{FF2B5EF4-FFF2-40B4-BE49-F238E27FC236}">
                  <a16:creationId xmlns:a16="http://schemas.microsoft.com/office/drawing/2014/main" id="{22E9DAC3-A49B-B2C4-BA2D-46DB1243962B}"/>
                </a:ext>
              </a:extLst>
            </p:cNvPr>
            <p:cNvGrpSpPr/>
            <p:nvPr/>
          </p:nvGrpSpPr>
          <p:grpSpPr>
            <a:xfrm>
              <a:off x="2553700" y="1957752"/>
              <a:ext cx="901749" cy="1079206"/>
              <a:chOff x="8337652" y="3654803"/>
              <a:chExt cx="1452617" cy="1735769"/>
            </a:xfrm>
          </p:grpSpPr>
          <p:cxnSp>
            <p:nvCxnSpPr>
              <p:cNvPr id="457" name="Rechte verbindingslijn met pijl 456">
                <a:extLst>
                  <a:ext uri="{FF2B5EF4-FFF2-40B4-BE49-F238E27FC236}">
                    <a16:creationId xmlns:a16="http://schemas.microsoft.com/office/drawing/2014/main" id="{F701AF85-6F49-A3FB-16B3-FD96B9456D15}"/>
                  </a:ext>
                </a:extLst>
              </p:cNvPr>
              <p:cNvCxnSpPr>
                <a:cxnSpLocks/>
              </p:cNvCxnSpPr>
              <p:nvPr/>
            </p:nvCxnSpPr>
            <p:spPr>
              <a:xfrm rot="14449935">
                <a:off x="8087331" y="4158854"/>
                <a:ext cx="1095961" cy="595320"/>
              </a:xfrm>
              <a:prstGeom prst="straightConnector1">
                <a:avLst/>
              </a:prstGeom>
              <a:ln w="28575" cmpd="sng">
                <a:solidFill>
                  <a:schemeClr val="bg1"/>
                </a:solidFill>
                <a:prstDash val="solid"/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8" name="Groep 457">
                <a:extLst>
                  <a:ext uri="{FF2B5EF4-FFF2-40B4-BE49-F238E27FC236}">
                    <a16:creationId xmlns:a16="http://schemas.microsoft.com/office/drawing/2014/main" id="{9FDACD77-A7E0-6622-8F24-1F106286F9E4}"/>
                  </a:ext>
                </a:extLst>
              </p:cNvPr>
              <p:cNvGrpSpPr/>
              <p:nvPr/>
            </p:nvGrpSpPr>
            <p:grpSpPr>
              <a:xfrm>
                <a:off x="8694308" y="3654803"/>
                <a:ext cx="1095961" cy="1735769"/>
                <a:chOff x="6394582" y="4967517"/>
                <a:chExt cx="1095961" cy="1735769"/>
              </a:xfrm>
            </p:grpSpPr>
            <p:cxnSp>
              <p:nvCxnSpPr>
                <p:cNvPr id="459" name="Rechte verbindingslijn met pijl 458">
                  <a:extLst>
                    <a:ext uri="{FF2B5EF4-FFF2-40B4-BE49-F238E27FC236}">
                      <a16:creationId xmlns:a16="http://schemas.microsoft.com/office/drawing/2014/main" id="{38229FAA-2376-2647-3767-F6923DE65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9849935">
                  <a:off x="6394582" y="6107967"/>
                  <a:ext cx="1095961" cy="595319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prstDash val="solid"/>
                  <a:headEnd type="none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0" name="Tekstvak 459">
                      <a:extLst>
                        <a:ext uri="{FF2B5EF4-FFF2-40B4-BE49-F238E27FC236}">
                          <a16:creationId xmlns:a16="http://schemas.microsoft.com/office/drawing/2014/main" id="{B6E41AE5-458A-0B77-B031-7725F0BC6703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7163407" y="5753427"/>
                      <a:ext cx="324953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60" name="Tekstvak 459">
                      <a:extLst>
                        <a:ext uri="{FF2B5EF4-FFF2-40B4-BE49-F238E27FC236}">
                          <a16:creationId xmlns:a16="http://schemas.microsoft.com/office/drawing/2014/main" id="{B6E41AE5-458A-0B77-B031-7725F0BC67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7163407" y="5753427"/>
                      <a:ext cx="324953" cy="4950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667" r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1" name="Tekstvak 460">
                      <a:extLst>
                        <a:ext uri="{FF2B5EF4-FFF2-40B4-BE49-F238E27FC236}">
                          <a16:creationId xmlns:a16="http://schemas.microsoft.com/office/drawing/2014/main" id="{5D0F19F4-1899-C981-A02F-BAA65AC49A93}"/>
                        </a:ext>
                      </a:extLst>
                    </p:cNvPr>
                    <p:cNvSpPr txBox="1"/>
                    <p:nvPr/>
                  </p:nvSpPr>
                  <p:spPr>
                    <a:xfrm rot="21472474">
                      <a:off x="6497788" y="4967517"/>
                      <a:ext cx="332389" cy="49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nl-NL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nl-NL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61" name="Tekstvak 460">
                      <a:extLst>
                        <a:ext uri="{FF2B5EF4-FFF2-40B4-BE49-F238E27FC236}">
                          <a16:creationId xmlns:a16="http://schemas.microsoft.com/office/drawing/2014/main" id="{5D0F19F4-1899-C981-A02F-BAA65AC49A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72474">
                      <a:off x="6497788" y="4967517"/>
                      <a:ext cx="332389" cy="4950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1053" r="-21053" b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2" name="Afgeronde rechthoek 51">
              <a:extLst>
                <a:ext uri="{FF2B5EF4-FFF2-40B4-BE49-F238E27FC236}">
                  <a16:creationId xmlns:a16="http://schemas.microsoft.com/office/drawing/2014/main" id="{094F0538-52D5-19EC-3A86-CE26BD9D0F02}"/>
                </a:ext>
              </a:extLst>
            </p:cNvPr>
            <p:cNvSpPr/>
            <p:nvPr/>
          </p:nvSpPr>
          <p:spPr>
            <a:xfrm rot="5400000">
              <a:off x="741332" y="1301741"/>
              <a:ext cx="1208310" cy="1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Afgeronde rechthoek 53">
              <a:extLst>
                <a:ext uri="{FF2B5EF4-FFF2-40B4-BE49-F238E27FC236}">
                  <a16:creationId xmlns:a16="http://schemas.microsoft.com/office/drawing/2014/main" id="{D6F731F4-9E16-B502-FB7E-3B6D4E5074AB}"/>
                </a:ext>
              </a:extLst>
            </p:cNvPr>
            <p:cNvSpPr/>
            <p:nvPr/>
          </p:nvSpPr>
          <p:spPr>
            <a:xfrm rot="5400000">
              <a:off x="1027844" y="1332221"/>
              <a:ext cx="1208310" cy="1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6" name="Afgeronde rechthoek 55">
              <a:extLst>
                <a:ext uri="{FF2B5EF4-FFF2-40B4-BE49-F238E27FC236}">
                  <a16:creationId xmlns:a16="http://schemas.microsoft.com/office/drawing/2014/main" id="{90F48CDB-DB79-FD74-4A16-2F3CBC0F5877}"/>
                </a:ext>
              </a:extLst>
            </p:cNvPr>
            <p:cNvSpPr/>
            <p:nvPr/>
          </p:nvSpPr>
          <p:spPr>
            <a:xfrm rot="5400000">
              <a:off x="1283876" y="1344413"/>
              <a:ext cx="1208310" cy="1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Afgeronde rechthoek 57">
              <a:extLst>
                <a:ext uri="{FF2B5EF4-FFF2-40B4-BE49-F238E27FC236}">
                  <a16:creationId xmlns:a16="http://schemas.microsoft.com/office/drawing/2014/main" id="{A2492185-ADAC-E0DE-8F35-31B6D1D301A2}"/>
                </a:ext>
              </a:extLst>
            </p:cNvPr>
            <p:cNvSpPr/>
            <p:nvPr/>
          </p:nvSpPr>
          <p:spPr>
            <a:xfrm rot="5400000">
              <a:off x="1546004" y="1374893"/>
              <a:ext cx="1208310" cy="1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9" name="Afgeronde rechthoek 58">
              <a:extLst>
                <a:ext uri="{FF2B5EF4-FFF2-40B4-BE49-F238E27FC236}">
                  <a16:creationId xmlns:a16="http://schemas.microsoft.com/office/drawing/2014/main" id="{89E0BF0E-5D1A-438E-1180-840A23CEC07B}"/>
                </a:ext>
              </a:extLst>
            </p:cNvPr>
            <p:cNvSpPr/>
            <p:nvPr/>
          </p:nvSpPr>
          <p:spPr>
            <a:xfrm rot="5400000">
              <a:off x="1814228" y="1350509"/>
              <a:ext cx="1208310" cy="1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Ovaal 45">
              <a:extLst>
                <a:ext uri="{FF2B5EF4-FFF2-40B4-BE49-F238E27FC236}">
                  <a16:creationId xmlns:a16="http://schemas.microsoft.com/office/drawing/2014/main" id="{C393AAAD-6D60-A7AB-F650-5F59A1F56D7F}"/>
                </a:ext>
              </a:extLst>
            </p:cNvPr>
            <p:cNvSpPr/>
            <p:nvPr/>
          </p:nvSpPr>
          <p:spPr>
            <a:xfrm>
              <a:off x="2017629" y="1840230"/>
              <a:ext cx="224847" cy="2342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Ovaal 46">
              <a:extLst>
                <a:ext uri="{FF2B5EF4-FFF2-40B4-BE49-F238E27FC236}">
                  <a16:creationId xmlns:a16="http://schemas.microsoft.com/office/drawing/2014/main" id="{9380BEF2-12EE-0899-DB1A-4529F7149AD1}"/>
                </a:ext>
              </a:extLst>
            </p:cNvPr>
            <p:cNvSpPr/>
            <p:nvPr/>
          </p:nvSpPr>
          <p:spPr>
            <a:xfrm>
              <a:off x="2279757" y="1846326"/>
              <a:ext cx="224847" cy="2342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" name="Ovaal 1">
              <a:extLst>
                <a:ext uri="{FF2B5EF4-FFF2-40B4-BE49-F238E27FC236}">
                  <a16:creationId xmlns:a16="http://schemas.microsoft.com/office/drawing/2014/main" id="{7D55E39B-AA97-8FCC-260C-8C3AD239C3C6}"/>
                </a:ext>
              </a:extLst>
            </p:cNvPr>
            <p:cNvSpPr/>
            <p:nvPr/>
          </p:nvSpPr>
          <p:spPr>
            <a:xfrm>
              <a:off x="1493373" y="1840230"/>
              <a:ext cx="224847" cy="2342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>
              <a:extLst>
                <a:ext uri="{FF2B5EF4-FFF2-40B4-BE49-F238E27FC236}">
                  <a16:creationId xmlns:a16="http://schemas.microsoft.com/office/drawing/2014/main" id="{FF5147BF-1B35-1D4D-5980-E1A3F5CD3B8D}"/>
                </a:ext>
              </a:extLst>
            </p:cNvPr>
            <p:cNvSpPr/>
            <p:nvPr/>
          </p:nvSpPr>
          <p:spPr>
            <a:xfrm>
              <a:off x="1755501" y="1834134"/>
              <a:ext cx="224847" cy="2342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29CF3CF-84D0-6876-CF87-658E2C957D4B}"/>
                </a:ext>
              </a:extLst>
            </p:cNvPr>
            <p:cNvSpPr/>
            <p:nvPr/>
          </p:nvSpPr>
          <p:spPr>
            <a:xfrm>
              <a:off x="1232714" y="1846326"/>
              <a:ext cx="224847" cy="2342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48" name="Rechthoek 447">
              <a:extLst>
                <a:ext uri="{FF2B5EF4-FFF2-40B4-BE49-F238E27FC236}">
                  <a16:creationId xmlns:a16="http://schemas.microsoft.com/office/drawing/2014/main" id="{C32274F2-4740-99B5-C24D-E3F0D61168C8}"/>
                </a:ext>
              </a:extLst>
            </p:cNvPr>
            <p:cNvSpPr/>
            <p:nvPr/>
          </p:nvSpPr>
          <p:spPr>
            <a:xfrm>
              <a:off x="521457" y="671512"/>
              <a:ext cx="3046634" cy="960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5" name="Tekstvak 454">
                  <a:extLst>
                    <a:ext uri="{FF2B5EF4-FFF2-40B4-BE49-F238E27FC236}">
                      <a16:creationId xmlns:a16="http://schemas.microsoft.com/office/drawing/2014/main" id="{F8573D2D-6130-05C2-E6F9-BF2FEF63C605}"/>
                    </a:ext>
                  </a:extLst>
                </p:cNvPr>
                <p:cNvSpPr txBox="1"/>
                <p:nvPr/>
              </p:nvSpPr>
              <p:spPr>
                <a:xfrm>
                  <a:off x="600622" y="2103858"/>
                  <a:ext cx="54282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nl-NL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5" name="Tekstvak 454">
                  <a:extLst>
                    <a:ext uri="{FF2B5EF4-FFF2-40B4-BE49-F238E27FC236}">
                      <a16:creationId xmlns:a16="http://schemas.microsoft.com/office/drawing/2014/main" id="{F8573D2D-6130-05C2-E6F9-BF2FEF63C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22" y="2103858"/>
                  <a:ext cx="542822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3" name="Vrije vorm 462">
              <a:extLst>
                <a:ext uri="{FF2B5EF4-FFF2-40B4-BE49-F238E27FC236}">
                  <a16:creationId xmlns:a16="http://schemas.microsoft.com/office/drawing/2014/main" id="{A8199667-5FAE-C178-C1E2-C83E0216C7F7}"/>
                </a:ext>
              </a:extLst>
            </p:cNvPr>
            <p:cNvSpPr/>
            <p:nvPr/>
          </p:nvSpPr>
          <p:spPr>
            <a:xfrm rot="12154683" flipH="1">
              <a:off x="652242" y="2017391"/>
              <a:ext cx="480433" cy="94690"/>
            </a:xfrm>
            <a:custGeom>
              <a:avLst/>
              <a:gdLst>
                <a:gd name="connsiteX0" fmla="*/ 0 w 856343"/>
                <a:gd name="connsiteY0" fmla="*/ 117339 h 182653"/>
                <a:gd name="connsiteX1" fmla="*/ 399143 w 856343"/>
                <a:gd name="connsiteY1" fmla="*/ 1225 h 182653"/>
                <a:gd name="connsiteX2" fmla="*/ 856343 w 856343"/>
                <a:gd name="connsiteY2" fmla="*/ 182653 h 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182653">
                  <a:moveTo>
                    <a:pt x="0" y="117339"/>
                  </a:moveTo>
                  <a:cubicBezTo>
                    <a:pt x="128209" y="53839"/>
                    <a:pt x="256419" y="-9661"/>
                    <a:pt x="399143" y="1225"/>
                  </a:cubicBezTo>
                  <a:cubicBezTo>
                    <a:pt x="541867" y="12111"/>
                    <a:pt x="699105" y="97382"/>
                    <a:pt x="856343" y="182653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5" name="Afgeronde rechthoek 464">
              <a:extLst>
                <a:ext uri="{FF2B5EF4-FFF2-40B4-BE49-F238E27FC236}">
                  <a16:creationId xmlns:a16="http://schemas.microsoft.com/office/drawing/2014/main" id="{6936E8BF-33EC-1F22-B370-20D73C2B1A72}"/>
                </a:ext>
              </a:extLst>
            </p:cNvPr>
            <p:cNvSpPr/>
            <p:nvPr/>
          </p:nvSpPr>
          <p:spPr>
            <a:xfrm rot="7396097">
              <a:off x="400623" y="1263001"/>
              <a:ext cx="1208310" cy="1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4" name="Ovaal 463">
              <a:extLst>
                <a:ext uri="{FF2B5EF4-FFF2-40B4-BE49-F238E27FC236}">
                  <a16:creationId xmlns:a16="http://schemas.microsoft.com/office/drawing/2014/main" id="{C5600012-0207-1C07-CB20-8A231993807E}"/>
                </a:ext>
              </a:extLst>
            </p:cNvPr>
            <p:cNvSpPr/>
            <p:nvPr/>
          </p:nvSpPr>
          <p:spPr>
            <a:xfrm>
              <a:off x="551649" y="1645893"/>
              <a:ext cx="224847" cy="234271"/>
            </a:xfrm>
            <a:prstGeom prst="ellipse">
              <a:avLst/>
            </a:prstGeom>
            <a:solidFill>
              <a:schemeClr val="bg1">
                <a:lumMod val="85000"/>
                <a:alpha val="7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69" name="Vrije vorm 468">
              <a:extLst>
                <a:ext uri="{FF2B5EF4-FFF2-40B4-BE49-F238E27FC236}">
                  <a16:creationId xmlns:a16="http://schemas.microsoft.com/office/drawing/2014/main" id="{EF2B460B-9606-E8A9-F016-1A96E6671D76}"/>
                </a:ext>
              </a:extLst>
            </p:cNvPr>
            <p:cNvSpPr/>
            <p:nvPr/>
          </p:nvSpPr>
          <p:spPr>
            <a:xfrm rot="12154683" flipH="1">
              <a:off x="4701032" y="1820339"/>
              <a:ext cx="480433" cy="94690"/>
            </a:xfrm>
            <a:custGeom>
              <a:avLst/>
              <a:gdLst>
                <a:gd name="connsiteX0" fmla="*/ 0 w 856343"/>
                <a:gd name="connsiteY0" fmla="*/ 117339 h 182653"/>
                <a:gd name="connsiteX1" fmla="*/ 399143 w 856343"/>
                <a:gd name="connsiteY1" fmla="*/ 1225 h 182653"/>
                <a:gd name="connsiteX2" fmla="*/ 856343 w 856343"/>
                <a:gd name="connsiteY2" fmla="*/ 182653 h 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182653">
                  <a:moveTo>
                    <a:pt x="0" y="117339"/>
                  </a:moveTo>
                  <a:cubicBezTo>
                    <a:pt x="128209" y="53839"/>
                    <a:pt x="256419" y="-9661"/>
                    <a:pt x="399143" y="1225"/>
                  </a:cubicBezTo>
                  <a:cubicBezTo>
                    <a:pt x="541867" y="12111"/>
                    <a:pt x="699105" y="97382"/>
                    <a:pt x="856343" y="182653"/>
                  </a:cubicBezTo>
                </a:path>
              </a:pathLst>
            </a:custGeom>
            <a:noFill/>
            <a:ln w="22225" cmpd="sng">
              <a:solidFill>
                <a:srgbClr val="2FB033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0" name="Vrije vorm 469">
              <a:extLst>
                <a:ext uri="{FF2B5EF4-FFF2-40B4-BE49-F238E27FC236}">
                  <a16:creationId xmlns:a16="http://schemas.microsoft.com/office/drawing/2014/main" id="{2D636D97-7B3F-72D3-49CB-F134D28340EA}"/>
                </a:ext>
              </a:extLst>
            </p:cNvPr>
            <p:cNvSpPr/>
            <p:nvPr/>
          </p:nvSpPr>
          <p:spPr>
            <a:xfrm rot="12154683" flipH="1">
              <a:off x="4702118" y="1803874"/>
              <a:ext cx="557931" cy="102130"/>
            </a:xfrm>
            <a:custGeom>
              <a:avLst/>
              <a:gdLst>
                <a:gd name="connsiteX0" fmla="*/ 0 w 856343"/>
                <a:gd name="connsiteY0" fmla="*/ 117339 h 182653"/>
                <a:gd name="connsiteX1" fmla="*/ 399143 w 856343"/>
                <a:gd name="connsiteY1" fmla="*/ 1225 h 182653"/>
                <a:gd name="connsiteX2" fmla="*/ 856343 w 856343"/>
                <a:gd name="connsiteY2" fmla="*/ 182653 h 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182653">
                  <a:moveTo>
                    <a:pt x="0" y="117339"/>
                  </a:moveTo>
                  <a:cubicBezTo>
                    <a:pt x="128209" y="53839"/>
                    <a:pt x="256419" y="-9661"/>
                    <a:pt x="399143" y="1225"/>
                  </a:cubicBezTo>
                  <a:cubicBezTo>
                    <a:pt x="541867" y="12111"/>
                    <a:pt x="699105" y="97382"/>
                    <a:pt x="856343" y="182653"/>
                  </a:cubicBezTo>
                </a:path>
              </a:pathLst>
            </a:custGeom>
            <a:noFill/>
            <a:ln w="22225" cmpd="sng">
              <a:solidFill>
                <a:srgbClr val="2FB033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1" name="Vrije vorm 470">
              <a:extLst>
                <a:ext uri="{FF2B5EF4-FFF2-40B4-BE49-F238E27FC236}">
                  <a16:creationId xmlns:a16="http://schemas.microsoft.com/office/drawing/2014/main" id="{053C8734-1C7B-D65C-7642-4D4B1AD858C9}"/>
                </a:ext>
              </a:extLst>
            </p:cNvPr>
            <p:cNvSpPr/>
            <p:nvPr/>
          </p:nvSpPr>
          <p:spPr>
            <a:xfrm rot="9937151" flipH="1">
              <a:off x="6393836" y="1839697"/>
              <a:ext cx="480433" cy="94690"/>
            </a:xfrm>
            <a:custGeom>
              <a:avLst/>
              <a:gdLst>
                <a:gd name="connsiteX0" fmla="*/ 0 w 856343"/>
                <a:gd name="connsiteY0" fmla="*/ 117339 h 182653"/>
                <a:gd name="connsiteX1" fmla="*/ 399143 w 856343"/>
                <a:gd name="connsiteY1" fmla="*/ 1225 h 182653"/>
                <a:gd name="connsiteX2" fmla="*/ 856343 w 856343"/>
                <a:gd name="connsiteY2" fmla="*/ 182653 h 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182653">
                  <a:moveTo>
                    <a:pt x="0" y="117339"/>
                  </a:moveTo>
                  <a:cubicBezTo>
                    <a:pt x="128209" y="53839"/>
                    <a:pt x="256419" y="-9661"/>
                    <a:pt x="399143" y="1225"/>
                  </a:cubicBezTo>
                  <a:cubicBezTo>
                    <a:pt x="541867" y="12111"/>
                    <a:pt x="699105" y="97382"/>
                    <a:pt x="856343" y="182653"/>
                  </a:cubicBezTo>
                </a:path>
              </a:pathLst>
            </a:custGeom>
            <a:noFill/>
            <a:ln w="22225" cmpd="sng">
              <a:solidFill>
                <a:srgbClr val="2FB033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2" name="Vrije vorm 471">
              <a:extLst>
                <a:ext uri="{FF2B5EF4-FFF2-40B4-BE49-F238E27FC236}">
                  <a16:creationId xmlns:a16="http://schemas.microsoft.com/office/drawing/2014/main" id="{10B7F0EA-27AC-2462-C118-94B6D4B918E1}"/>
                </a:ext>
              </a:extLst>
            </p:cNvPr>
            <p:cNvSpPr/>
            <p:nvPr/>
          </p:nvSpPr>
          <p:spPr>
            <a:xfrm rot="9937151" flipH="1">
              <a:off x="6388258" y="1846493"/>
              <a:ext cx="528476" cy="94690"/>
            </a:xfrm>
            <a:custGeom>
              <a:avLst/>
              <a:gdLst>
                <a:gd name="connsiteX0" fmla="*/ 0 w 856343"/>
                <a:gd name="connsiteY0" fmla="*/ 117339 h 182653"/>
                <a:gd name="connsiteX1" fmla="*/ 399143 w 856343"/>
                <a:gd name="connsiteY1" fmla="*/ 1225 h 182653"/>
                <a:gd name="connsiteX2" fmla="*/ 856343 w 856343"/>
                <a:gd name="connsiteY2" fmla="*/ 182653 h 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343" h="182653">
                  <a:moveTo>
                    <a:pt x="0" y="117339"/>
                  </a:moveTo>
                  <a:cubicBezTo>
                    <a:pt x="128209" y="53839"/>
                    <a:pt x="256419" y="-9661"/>
                    <a:pt x="399143" y="1225"/>
                  </a:cubicBezTo>
                  <a:cubicBezTo>
                    <a:pt x="541867" y="12111"/>
                    <a:pt x="699105" y="97382"/>
                    <a:pt x="856343" y="182653"/>
                  </a:cubicBezTo>
                </a:path>
              </a:pathLst>
            </a:custGeom>
            <a:noFill/>
            <a:ln w="22225" cmpd="sng">
              <a:solidFill>
                <a:srgbClr val="2FB033"/>
              </a:solidFill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2840D56D-50CA-E5B4-746D-F566018B4D9F}"/>
                </a:ext>
              </a:extLst>
            </p:cNvPr>
            <p:cNvSpPr/>
            <p:nvPr/>
          </p:nvSpPr>
          <p:spPr>
            <a:xfrm>
              <a:off x="6333537" y="1880164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6" name="Ovaal 465">
              <a:extLst>
                <a:ext uri="{FF2B5EF4-FFF2-40B4-BE49-F238E27FC236}">
                  <a16:creationId xmlns:a16="http://schemas.microsoft.com/office/drawing/2014/main" id="{6A831ACC-46CE-2846-1788-ECCCCB0E4E22}"/>
                </a:ext>
              </a:extLst>
            </p:cNvPr>
            <p:cNvSpPr/>
            <p:nvPr/>
          </p:nvSpPr>
          <p:spPr>
            <a:xfrm>
              <a:off x="5168957" y="1875320"/>
              <a:ext cx="89319" cy="9402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487" name="Groep 486">
              <a:extLst>
                <a:ext uri="{FF2B5EF4-FFF2-40B4-BE49-F238E27FC236}">
                  <a16:creationId xmlns:a16="http://schemas.microsoft.com/office/drawing/2014/main" id="{DC8E7F88-EC9C-6BFE-BBF9-92509EB7EBF8}"/>
                </a:ext>
              </a:extLst>
            </p:cNvPr>
            <p:cNvGrpSpPr/>
            <p:nvPr/>
          </p:nvGrpSpPr>
          <p:grpSpPr>
            <a:xfrm>
              <a:off x="4462491" y="2905386"/>
              <a:ext cx="2769788" cy="45719"/>
              <a:chOff x="2737525" y="3489452"/>
              <a:chExt cx="2128249" cy="225375"/>
            </a:xfrm>
          </p:grpSpPr>
          <p:grpSp>
            <p:nvGrpSpPr>
              <p:cNvPr id="479" name="Groep 478">
                <a:extLst>
                  <a:ext uri="{FF2B5EF4-FFF2-40B4-BE49-F238E27FC236}">
                    <a16:creationId xmlns:a16="http://schemas.microsoft.com/office/drawing/2014/main" id="{050A4177-2BE0-A0AA-CFAC-FB638CBE1E83}"/>
                  </a:ext>
                </a:extLst>
              </p:cNvPr>
              <p:cNvGrpSpPr/>
              <p:nvPr/>
            </p:nvGrpSpPr>
            <p:grpSpPr>
              <a:xfrm>
                <a:off x="2737525" y="3489452"/>
                <a:ext cx="2128249" cy="217749"/>
                <a:chOff x="1540076" y="4275002"/>
                <a:chExt cx="5606519" cy="1948993"/>
              </a:xfrm>
            </p:grpSpPr>
            <p:sp>
              <p:nvSpPr>
                <p:cNvPr id="474" name="Vrije vorm 473">
                  <a:extLst>
                    <a:ext uri="{FF2B5EF4-FFF2-40B4-BE49-F238E27FC236}">
                      <a16:creationId xmlns:a16="http://schemas.microsoft.com/office/drawing/2014/main" id="{AF38845B-F0E8-2DF2-6AE7-CCB88FC47BBB}"/>
                    </a:ext>
                  </a:extLst>
                </p:cNvPr>
                <p:cNvSpPr/>
                <p:nvPr/>
              </p:nvSpPr>
              <p:spPr>
                <a:xfrm flipH="1">
                  <a:off x="1540076" y="4275002"/>
                  <a:ext cx="926141" cy="1948993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4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475" name="Vrije vorm 474">
                  <a:extLst>
                    <a:ext uri="{FF2B5EF4-FFF2-40B4-BE49-F238E27FC236}">
                      <a16:creationId xmlns:a16="http://schemas.microsoft.com/office/drawing/2014/main" id="{6096B54C-9F2A-6CDF-065C-36445C4B580A}"/>
                    </a:ext>
                  </a:extLst>
                </p:cNvPr>
                <p:cNvSpPr/>
                <p:nvPr/>
              </p:nvSpPr>
              <p:spPr>
                <a:xfrm>
                  <a:off x="2461718" y="4278542"/>
                  <a:ext cx="856415" cy="1942455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4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476" name="Vrije vorm 475">
                  <a:extLst>
                    <a:ext uri="{FF2B5EF4-FFF2-40B4-BE49-F238E27FC236}">
                      <a16:creationId xmlns:a16="http://schemas.microsoft.com/office/drawing/2014/main" id="{D4A2407F-C53D-61E4-8891-370C28062EF3}"/>
                    </a:ext>
                  </a:extLst>
                </p:cNvPr>
                <p:cNvSpPr/>
                <p:nvPr/>
              </p:nvSpPr>
              <p:spPr>
                <a:xfrm flipH="1">
                  <a:off x="4704101" y="5251169"/>
                  <a:ext cx="591667" cy="962716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4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477" name="Vrije vorm 476">
                  <a:extLst>
                    <a:ext uri="{FF2B5EF4-FFF2-40B4-BE49-F238E27FC236}">
                      <a16:creationId xmlns:a16="http://schemas.microsoft.com/office/drawing/2014/main" id="{9C643CB7-BB2A-4C90-227E-5984F8D8B336}"/>
                    </a:ext>
                  </a:extLst>
                </p:cNvPr>
                <p:cNvSpPr/>
                <p:nvPr/>
              </p:nvSpPr>
              <p:spPr>
                <a:xfrm>
                  <a:off x="5282187" y="5250863"/>
                  <a:ext cx="547123" cy="956614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4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478" name="Vrije vorm 477">
                  <a:extLst>
                    <a:ext uri="{FF2B5EF4-FFF2-40B4-BE49-F238E27FC236}">
                      <a16:creationId xmlns:a16="http://schemas.microsoft.com/office/drawing/2014/main" id="{6B214391-7947-7E12-932D-3DBD6412FA72}"/>
                    </a:ext>
                  </a:extLst>
                </p:cNvPr>
                <p:cNvSpPr/>
                <p:nvPr/>
              </p:nvSpPr>
              <p:spPr>
                <a:xfrm flipH="1">
                  <a:off x="6702067" y="5840602"/>
                  <a:ext cx="444528" cy="371168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4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cxnSp>
            <p:nvCxnSpPr>
              <p:cNvPr id="482" name="Rechte verbindingslijn met pijl 481">
                <a:extLst>
                  <a:ext uri="{FF2B5EF4-FFF2-40B4-BE49-F238E27FC236}">
                    <a16:creationId xmlns:a16="http://schemas.microsoft.com/office/drawing/2014/main" id="{5283E6DE-E618-7184-B1F2-7E562CC06B59}"/>
                  </a:ext>
                </a:extLst>
              </p:cNvPr>
              <p:cNvCxnSpPr>
                <a:cxnSpLocks/>
                <a:endCxn id="476" idx="4"/>
              </p:cNvCxnSpPr>
              <p:nvPr/>
            </p:nvCxnSpPr>
            <p:spPr>
              <a:xfrm flipV="1">
                <a:off x="3411941" y="3706071"/>
                <a:ext cx="526656" cy="8756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prstDash val="solid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Rechte verbindingslijn met pijl 484">
                <a:extLst>
                  <a:ext uri="{FF2B5EF4-FFF2-40B4-BE49-F238E27FC236}">
                    <a16:creationId xmlns:a16="http://schemas.microsoft.com/office/drawing/2014/main" id="{9F5AF62D-9814-0E55-F56D-1A6C2259210C}"/>
                  </a:ext>
                </a:extLst>
              </p:cNvPr>
              <p:cNvCxnSpPr>
                <a:cxnSpLocks/>
                <a:endCxn id="478" idx="4"/>
              </p:cNvCxnSpPr>
              <p:nvPr/>
            </p:nvCxnSpPr>
            <p:spPr>
              <a:xfrm>
                <a:off x="4360911" y="3705714"/>
                <a:ext cx="336119" cy="121"/>
              </a:xfrm>
              <a:prstGeom prst="straightConnector1">
                <a:avLst/>
              </a:prstGeom>
              <a:ln w="15875">
                <a:solidFill>
                  <a:schemeClr val="accent4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Groep 487">
              <a:extLst>
                <a:ext uri="{FF2B5EF4-FFF2-40B4-BE49-F238E27FC236}">
                  <a16:creationId xmlns:a16="http://schemas.microsoft.com/office/drawing/2014/main" id="{9C68A424-DC19-B684-7955-728895CC5F66}"/>
                </a:ext>
              </a:extLst>
            </p:cNvPr>
            <p:cNvGrpSpPr/>
            <p:nvPr/>
          </p:nvGrpSpPr>
          <p:grpSpPr>
            <a:xfrm flipV="1">
              <a:off x="4448915" y="2943088"/>
              <a:ext cx="2605721" cy="56400"/>
              <a:chOff x="1926214" y="3489452"/>
              <a:chExt cx="2439515" cy="225375"/>
            </a:xfrm>
          </p:grpSpPr>
          <p:grpSp>
            <p:nvGrpSpPr>
              <p:cNvPr id="489" name="Groep 488">
                <a:extLst>
                  <a:ext uri="{FF2B5EF4-FFF2-40B4-BE49-F238E27FC236}">
                    <a16:creationId xmlns:a16="http://schemas.microsoft.com/office/drawing/2014/main" id="{862908C4-06FA-680B-0055-807F28CA3E27}"/>
                  </a:ext>
                </a:extLst>
              </p:cNvPr>
              <p:cNvGrpSpPr/>
              <p:nvPr/>
            </p:nvGrpSpPr>
            <p:grpSpPr>
              <a:xfrm>
                <a:off x="2737525" y="3489452"/>
                <a:ext cx="1628204" cy="217749"/>
                <a:chOff x="1540076" y="4275002"/>
                <a:chExt cx="4289234" cy="1948993"/>
              </a:xfrm>
            </p:grpSpPr>
            <p:sp>
              <p:nvSpPr>
                <p:cNvPr id="492" name="Vrije vorm 491">
                  <a:extLst>
                    <a:ext uri="{FF2B5EF4-FFF2-40B4-BE49-F238E27FC236}">
                      <a16:creationId xmlns:a16="http://schemas.microsoft.com/office/drawing/2014/main" id="{F0430E26-9B30-C52A-631A-D2ECBE19836C}"/>
                    </a:ext>
                  </a:extLst>
                </p:cNvPr>
                <p:cNvSpPr/>
                <p:nvPr/>
              </p:nvSpPr>
              <p:spPr>
                <a:xfrm flipH="1">
                  <a:off x="1540076" y="4275002"/>
                  <a:ext cx="926141" cy="1948993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1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493" name="Vrije vorm 492">
                  <a:extLst>
                    <a:ext uri="{FF2B5EF4-FFF2-40B4-BE49-F238E27FC236}">
                      <a16:creationId xmlns:a16="http://schemas.microsoft.com/office/drawing/2014/main" id="{1A254102-25D0-15B7-9BDB-A516917C7657}"/>
                    </a:ext>
                  </a:extLst>
                </p:cNvPr>
                <p:cNvSpPr/>
                <p:nvPr/>
              </p:nvSpPr>
              <p:spPr>
                <a:xfrm>
                  <a:off x="2461718" y="4278542"/>
                  <a:ext cx="856415" cy="1942455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1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494" name="Vrije vorm 493">
                  <a:extLst>
                    <a:ext uri="{FF2B5EF4-FFF2-40B4-BE49-F238E27FC236}">
                      <a16:creationId xmlns:a16="http://schemas.microsoft.com/office/drawing/2014/main" id="{F8016981-E22F-67A3-56FC-5DB627E1F5B3}"/>
                    </a:ext>
                  </a:extLst>
                </p:cNvPr>
                <p:cNvSpPr/>
                <p:nvPr/>
              </p:nvSpPr>
              <p:spPr>
                <a:xfrm flipH="1">
                  <a:off x="4704101" y="5251169"/>
                  <a:ext cx="591667" cy="962716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1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495" name="Vrije vorm 494">
                  <a:extLst>
                    <a:ext uri="{FF2B5EF4-FFF2-40B4-BE49-F238E27FC236}">
                      <a16:creationId xmlns:a16="http://schemas.microsoft.com/office/drawing/2014/main" id="{D43EC7FE-71EB-C883-B4B5-FF4143E0DC4F}"/>
                    </a:ext>
                  </a:extLst>
                </p:cNvPr>
                <p:cNvSpPr/>
                <p:nvPr/>
              </p:nvSpPr>
              <p:spPr>
                <a:xfrm>
                  <a:off x="5282187" y="5250863"/>
                  <a:ext cx="547123" cy="956614"/>
                </a:xfrm>
                <a:custGeom>
                  <a:avLst/>
                  <a:gdLst>
                    <a:gd name="connsiteX0" fmla="*/ 0 w 3001617"/>
                    <a:gd name="connsiteY0" fmla="*/ 0 h 3995530"/>
                    <a:gd name="connsiteX1" fmla="*/ 1172817 w 3001617"/>
                    <a:gd name="connsiteY1" fmla="*/ 208721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  <a:gd name="connsiteX0" fmla="*/ 0 w 3001617"/>
                    <a:gd name="connsiteY0" fmla="*/ 0 h 3995530"/>
                    <a:gd name="connsiteX1" fmla="*/ 1133060 w 3001617"/>
                    <a:gd name="connsiteY1" fmla="*/ 268355 h 3995530"/>
                    <a:gd name="connsiteX2" fmla="*/ 2007704 w 3001617"/>
                    <a:gd name="connsiteY2" fmla="*/ 1172817 h 3995530"/>
                    <a:gd name="connsiteX3" fmla="*/ 2574234 w 3001617"/>
                    <a:gd name="connsiteY3" fmla="*/ 2435087 h 3995530"/>
                    <a:gd name="connsiteX4" fmla="*/ 3001617 w 3001617"/>
                    <a:gd name="connsiteY4" fmla="*/ 3995530 h 399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01617" h="3995530">
                      <a:moveTo>
                        <a:pt x="0" y="0"/>
                      </a:moveTo>
                      <a:cubicBezTo>
                        <a:pt x="419100" y="6626"/>
                        <a:pt x="798443" y="72886"/>
                        <a:pt x="1133060" y="268355"/>
                      </a:cubicBezTo>
                      <a:cubicBezTo>
                        <a:pt x="1467677" y="463824"/>
                        <a:pt x="1767508" y="811695"/>
                        <a:pt x="2007704" y="1172817"/>
                      </a:cubicBezTo>
                      <a:cubicBezTo>
                        <a:pt x="2247900" y="1533939"/>
                        <a:pt x="2408582" y="1964635"/>
                        <a:pt x="2574234" y="2435087"/>
                      </a:cubicBezTo>
                      <a:cubicBezTo>
                        <a:pt x="2739886" y="2905539"/>
                        <a:pt x="2870751" y="3450534"/>
                        <a:pt x="3001617" y="3995530"/>
                      </a:cubicBezTo>
                    </a:path>
                  </a:pathLst>
                </a:custGeom>
                <a:noFill/>
                <a:ln w="15875">
                  <a:solidFill>
                    <a:schemeClr val="accent1"/>
                  </a:solidFill>
                  <a:prstDash val="solid"/>
                  <a:tailEnd type="none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</p:grpSp>
          <p:cxnSp>
            <p:nvCxnSpPr>
              <p:cNvPr id="490" name="Rechte verbindingslijn met pijl 489">
                <a:extLst>
                  <a:ext uri="{FF2B5EF4-FFF2-40B4-BE49-F238E27FC236}">
                    <a16:creationId xmlns:a16="http://schemas.microsoft.com/office/drawing/2014/main" id="{2188C7CB-DFBD-3986-328F-4EF2AB402C21}"/>
                  </a:ext>
                </a:extLst>
              </p:cNvPr>
              <p:cNvCxnSpPr>
                <a:cxnSpLocks/>
                <a:endCxn id="494" idx="4"/>
              </p:cNvCxnSpPr>
              <p:nvPr/>
            </p:nvCxnSpPr>
            <p:spPr>
              <a:xfrm flipV="1">
                <a:off x="3411941" y="3706071"/>
                <a:ext cx="526656" cy="8756"/>
              </a:xfrm>
              <a:prstGeom prst="straightConnector1">
                <a:avLst/>
              </a:prstGeom>
              <a:ln w="15875">
                <a:solidFill>
                  <a:schemeClr val="accent1"/>
                </a:solidFill>
                <a:prstDash val="solid"/>
                <a:headEnd type="none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Rechte verbindingslijn met pijl 490">
                <a:extLst>
                  <a:ext uri="{FF2B5EF4-FFF2-40B4-BE49-F238E27FC236}">
                    <a16:creationId xmlns:a16="http://schemas.microsoft.com/office/drawing/2014/main" id="{2521D4CD-72FF-9F1E-8825-0BCB45DB2DAD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>
                <a:off x="1926214" y="3653335"/>
                <a:ext cx="847359" cy="10656"/>
              </a:xfrm>
              <a:prstGeom prst="straightConnector1">
                <a:avLst/>
              </a:prstGeom>
              <a:ln w="15875">
                <a:solidFill>
                  <a:schemeClr val="accent1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8" name="Rechte verbindingslijn met pijl 497">
              <a:extLst>
                <a:ext uri="{FF2B5EF4-FFF2-40B4-BE49-F238E27FC236}">
                  <a16:creationId xmlns:a16="http://schemas.microsoft.com/office/drawing/2014/main" id="{3420CC08-3897-541F-57E8-7B684074C0E1}"/>
                </a:ext>
              </a:extLst>
            </p:cNvPr>
            <p:cNvCxnSpPr>
              <a:cxnSpLocks/>
            </p:cNvCxnSpPr>
            <p:nvPr/>
          </p:nvCxnSpPr>
          <p:spPr>
            <a:xfrm>
              <a:off x="7054370" y="2951743"/>
              <a:ext cx="192508" cy="1923"/>
            </a:xfrm>
            <a:prstGeom prst="straightConnector1">
              <a:avLst/>
            </a:prstGeom>
            <a:ln w="15875">
              <a:solidFill>
                <a:schemeClr val="accent1"/>
              </a:solidFill>
              <a:prstDash val="solid"/>
              <a:headEnd type="none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Vrije vorm 514">
              <a:extLst>
                <a:ext uri="{FF2B5EF4-FFF2-40B4-BE49-F238E27FC236}">
                  <a16:creationId xmlns:a16="http://schemas.microsoft.com/office/drawing/2014/main" id="{C52A9782-93CC-CA39-3728-56ED3308A4D0}"/>
                </a:ext>
              </a:extLst>
            </p:cNvPr>
            <p:cNvSpPr/>
            <p:nvPr/>
          </p:nvSpPr>
          <p:spPr>
            <a:xfrm>
              <a:off x="1040321" y="3612851"/>
              <a:ext cx="85970" cy="85374"/>
            </a:xfrm>
            <a:custGeom>
              <a:avLst/>
              <a:gdLst>
                <a:gd name="connsiteX0" fmla="*/ 75466 w 75433"/>
                <a:gd name="connsiteY0" fmla="*/ 82901 h 109047"/>
                <a:gd name="connsiteX1" fmla="*/ 59459 w 75433"/>
                <a:gd name="connsiteY1" fmla="*/ 82901 h 109047"/>
                <a:gd name="connsiteX2" fmla="*/ 59459 w 75433"/>
                <a:gd name="connsiteY2" fmla="*/ 109112 h 109047"/>
                <a:gd name="connsiteX3" fmla="*/ 45853 w 75433"/>
                <a:gd name="connsiteY3" fmla="*/ 109112 h 109047"/>
                <a:gd name="connsiteX4" fmla="*/ 45853 w 75433"/>
                <a:gd name="connsiteY4" fmla="*/ 82901 h 109047"/>
                <a:gd name="connsiteX5" fmla="*/ 32 w 75433"/>
                <a:gd name="connsiteY5" fmla="*/ 82901 h 109047"/>
                <a:gd name="connsiteX6" fmla="*/ 32 w 75433"/>
                <a:gd name="connsiteY6" fmla="*/ 68695 h 109047"/>
                <a:gd name="connsiteX7" fmla="*/ 49454 w 75433"/>
                <a:gd name="connsiteY7" fmla="*/ 65 h 109047"/>
                <a:gd name="connsiteX8" fmla="*/ 59459 w 75433"/>
                <a:gd name="connsiteY8" fmla="*/ 65 h 109047"/>
                <a:gd name="connsiteX9" fmla="*/ 59459 w 75433"/>
                <a:gd name="connsiteY9" fmla="*/ 70896 h 109047"/>
                <a:gd name="connsiteX10" fmla="*/ 75466 w 75433"/>
                <a:gd name="connsiteY10" fmla="*/ 70896 h 109047"/>
                <a:gd name="connsiteX11" fmla="*/ 75466 w 75433"/>
                <a:gd name="connsiteY11" fmla="*/ 82901 h 109047"/>
                <a:gd name="connsiteX12" fmla="*/ 45853 w 75433"/>
                <a:gd name="connsiteY12" fmla="*/ 70896 h 109047"/>
                <a:gd name="connsiteX13" fmla="*/ 45853 w 75433"/>
                <a:gd name="connsiteY13" fmla="*/ 23275 h 109047"/>
                <a:gd name="connsiteX14" fmla="*/ 11838 w 75433"/>
                <a:gd name="connsiteY14" fmla="*/ 70896 h 109047"/>
                <a:gd name="connsiteX15" fmla="*/ 45853 w 75433"/>
                <a:gd name="connsiteY15" fmla="*/ 70896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433" h="109047">
                  <a:moveTo>
                    <a:pt x="75466" y="82901"/>
                  </a:moveTo>
                  <a:cubicBezTo>
                    <a:pt x="75466" y="82901"/>
                    <a:pt x="59459" y="82901"/>
                    <a:pt x="59459" y="82901"/>
                  </a:cubicBezTo>
                  <a:cubicBezTo>
                    <a:pt x="59459" y="82901"/>
                    <a:pt x="59459" y="109112"/>
                    <a:pt x="59459" y="109112"/>
                  </a:cubicBezTo>
                  <a:cubicBezTo>
                    <a:pt x="59459" y="109112"/>
                    <a:pt x="45853" y="109112"/>
                    <a:pt x="45853" y="109112"/>
                  </a:cubicBezTo>
                  <a:cubicBezTo>
                    <a:pt x="45853" y="109112"/>
                    <a:pt x="45853" y="82901"/>
                    <a:pt x="45853" y="82901"/>
                  </a:cubicBezTo>
                  <a:cubicBezTo>
                    <a:pt x="45853" y="82901"/>
                    <a:pt x="32" y="82901"/>
                    <a:pt x="32" y="82901"/>
                  </a:cubicBezTo>
                  <a:cubicBezTo>
                    <a:pt x="32" y="82901"/>
                    <a:pt x="32" y="68695"/>
                    <a:pt x="32" y="68695"/>
                  </a:cubicBezTo>
                  <a:cubicBezTo>
                    <a:pt x="32" y="68695"/>
                    <a:pt x="49454" y="65"/>
                    <a:pt x="49454" y="65"/>
                  </a:cubicBezTo>
                  <a:cubicBezTo>
                    <a:pt x="49454" y="65"/>
                    <a:pt x="59459" y="65"/>
                    <a:pt x="59459" y="65"/>
                  </a:cubicBezTo>
                  <a:cubicBezTo>
                    <a:pt x="59459" y="65"/>
                    <a:pt x="59459" y="70896"/>
                    <a:pt x="59459" y="70896"/>
                  </a:cubicBezTo>
                  <a:cubicBezTo>
                    <a:pt x="59459" y="70896"/>
                    <a:pt x="75466" y="70896"/>
                    <a:pt x="75466" y="70896"/>
                  </a:cubicBezTo>
                  <a:cubicBezTo>
                    <a:pt x="75466" y="70896"/>
                    <a:pt x="75466" y="82901"/>
                    <a:pt x="75466" y="82901"/>
                  </a:cubicBezTo>
                  <a:close/>
                  <a:moveTo>
                    <a:pt x="45853" y="70896"/>
                  </a:moveTo>
                  <a:cubicBezTo>
                    <a:pt x="45853" y="70896"/>
                    <a:pt x="45853" y="23275"/>
                    <a:pt x="45853" y="23275"/>
                  </a:cubicBezTo>
                  <a:cubicBezTo>
                    <a:pt x="45853" y="23275"/>
                    <a:pt x="11838" y="70896"/>
                    <a:pt x="11838" y="70896"/>
                  </a:cubicBezTo>
                  <a:cubicBezTo>
                    <a:pt x="11838" y="70896"/>
                    <a:pt x="45853" y="70896"/>
                    <a:pt x="45853" y="70896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6" name="Vrije vorm 515">
              <a:extLst>
                <a:ext uri="{FF2B5EF4-FFF2-40B4-BE49-F238E27FC236}">
                  <a16:creationId xmlns:a16="http://schemas.microsoft.com/office/drawing/2014/main" id="{B4F232C1-6FA4-F9CD-4167-D2252D677358}"/>
                </a:ext>
              </a:extLst>
            </p:cNvPr>
            <p:cNvSpPr/>
            <p:nvPr/>
          </p:nvSpPr>
          <p:spPr>
            <a:xfrm>
              <a:off x="1157236" y="4584801"/>
              <a:ext cx="83690" cy="85374"/>
            </a:xfrm>
            <a:custGeom>
              <a:avLst/>
              <a:gdLst>
                <a:gd name="connsiteX0" fmla="*/ 73465 w 73432"/>
                <a:gd name="connsiteY0" fmla="*/ 70647 h 109047"/>
                <a:gd name="connsiteX1" fmla="*/ 36048 w 73432"/>
                <a:gd name="connsiteY1" fmla="*/ 109064 h 109047"/>
                <a:gd name="connsiteX2" fmla="*/ 32 w 73432"/>
                <a:gd name="connsiteY2" fmla="*/ 78651 h 109047"/>
                <a:gd name="connsiteX3" fmla="*/ 13438 w 73432"/>
                <a:gd name="connsiteY3" fmla="*/ 78651 h 109047"/>
                <a:gd name="connsiteX4" fmla="*/ 35848 w 73432"/>
                <a:gd name="connsiteY4" fmla="*/ 97059 h 109047"/>
                <a:gd name="connsiteX5" fmla="*/ 59659 w 73432"/>
                <a:gd name="connsiteY5" fmla="*/ 72448 h 109047"/>
                <a:gd name="connsiteX6" fmla="*/ 35848 w 73432"/>
                <a:gd name="connsiteY6" fmla="*/ 46837 h 109047"/>
                <a:gd name="connsiteX7" fmla="*/ 15839 w 73432"/>
                <a:gd name="connsiteY7" fmla="*/ 57041 h 109047"/>
                <a:gd name="connsiteX8" fmla="*/ 3434 w 73432"/>
                <a:gd name="connsiteY8" fmla="*/ 57041 h 109047"/>
                <a:gd name="connsiteX9" fmla="*/ 11438 w 73432"/>
                <a:gd name="connsiteY9" fmla="*/ 16 h 109047"/>
                <a:gd name="connsiteX10" fmla="*/ 67862 w 73432"/>
                <a:gd name="connsiteY10" fmla="*/ 16 h 109047"/>
                <a:gd name="connsiteX11" fmla="*/ 67862 w 73432"/>
                <a:gd name="connsiteY11" fmla="*/ 13422 h 109047"/>
                <a:gd name="connsiteX12" fmla="*/ 22442 w 73432"/>
                <a:gd name="connsiteY12" fmla="*/ 13422 h 109047"/>
                <a:gd name="connsiteX13" fmla="*/ 18240 w 73432"/>
                <a:gd name="connsiteY13" fmla="*/ 41435 h 109047"/>
                <a:gd name="connsiteX14" fmla="*/ 38249 w 73432"/>
                <a:gd name="connsiteY14" fmla="*/ 34832 h 109047"/>
                <a:gd name="connsiteX15" fmla="*/ 73465 w 73432"/>
                <a:gd name="connsiteY15" fmla="*/ 70647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432" h="109047">
                  <a:moveTo>
                    <a:pt x="73465" y="70647"/>
                  </a:moveTo>
                  <a:cubicBezTo>
                    <a:pt x="73465" y="93658"/>
                    <a:pt x="58058" y="109064"/>
                    <a:pt x="36048" y="109064"/>
                  </a:cubicBezTo>
                  <a:cubicBezTo>
                    <a:pt x="16840" y="109064"/>
                    <a:pt x="4434" y="100461"/>
                    <a:pt x="32" y="78651"/>
                  </a:cubicBezTo>
                  <a:cubicBezTo>
                    <a:pt x="32" y="78651"/>
                    <a:pt x="13438" y="78651"/>
                    <a:pt x="13438" y="78651"/>
                  </a:cubicBezTo>
                  <a:cubicBezTo>
                    <a:pt x="16840" y="91056"/>
                    <a:pt x="24043" y="97059"/>
                    <a:pt x="35848" y="97059"/>
                  </a:cubicBezTo>
                  <a:cubicBezTo>
                    <a:pt x="50655" y="97059"/>
                    <a:pt x="59659" y="88055"/>
                    <a:pt x="59659" y="72448"/>
                  </a:cubicBezTo>
                  <a:cubicBezTo>
                    <a:pt x="59659" y="56241"/>
                    <a:pt x="50455" y="46837"/>
                    <a:pt x="35848" y="46837"/>
                  </a:cubicBezTo>
                  <a:cubicBezTo>
                    <a:pt x="27445" y="46837"/>
                    <a:pt x="22042" y="49438"/>
                    <a:pt x="15839" y="57041"/>
                  </a:cubicBezTo>
                  <a:cubicBezTo>
                    <a:pt x="15839" y="57041"/>
                    <a:pt x="3434" y="57041"/>
                    <a:pt x="3434" y="57041"/>
                  </a:cubicBezTo>
                  <a:cubicBezTo>
                    <a:pt x="3434" y="57041"/>
                    <a:pt x="11438" y="16"/>
                    <a:pt x="11438" y="16"/>
                  </a:cubicBezTo>
                  <a:cubicBezTo>
                    <a:pt x="11438" y="16"/>
                    <a:pt x="67862" y="16"/>
                    <a:pt x="67862" y="16"/>
                  </a:cubicBezTo>
                  <a:cubicBezTo>
                    <a:pt x="67862" y="16"/>
                    <a:pt x="67862" y="13422"/>
                    <a:pt x="67862" y="13422"/>
                  </a:cubicBezTo>
                  <a:cubicBezTo>
                    <a:pt x="67862" y="13422"/>
                    <a:pt x="22442" y="13422"/>
                    <a:pt x="22442" y="13422"/>
                  </a:cubicBezTo>
                  <a:cubicBezTo>
                    <a:pt x="22442" y="13422"/>
                    <a:pt x="18240" y="41435"/>
                    <a:pt x="18240" y="41435"/>
                  </a:cubicBezTo>
                  <a:cubicBezTo>
                    <a:pt x="24443" y="36833"/>
                    <a:pt x="30646" y="34832"/>
                    <a:pt x="38249" y="34832"/>
                  </a:cubicBezTo>
                  <a:cubicBezTo>
                    <a:pt x="59259" y="34832"/>
                    <a:pt x="73465" y="49038"/>
                    <a:pt x="73465" y="7064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18" name="Vrije vorm 517">
              <a:extLst>
                <a:ext uri="{FF2B5EF4-FFF2-40B4-BE49-F238E27FC236}">
                  <a16:creationId xmlns:a16="http://schemas.microsoft.com/office/drawing/2014/main" id="{DBC03301-443C-7F5F-D2F7-D99F40E7013D}"/>
                </a:ext>
              </a:extLst>
            </p:cNvPr>
            <p:cNvSpPr/>
            <p:nvPr/>
          </p:nvSpPr>
          <p:spPr>
            <a:xfrm>
              <a:off x="1254500" y="4582921"/>
              <a:ext cx="81182" cy="87255"/>
            </a:xfrm>
            <a:custGeom>
              <a:avLst/>
              <a:gdLst>
                <a:gd name="connsiteX0" fmla="*/ 71277 w 71231"/>
                <a:gd name="connsiteY0" fmla="*/ 56641 h 111449"/>
                <a:gd name="connsiteX1" fmla="*/ 35661 w 71231"/>
                <a:gd name="connsiteY1" fmla="*/ 111465 h 111449"/>
                <a:gd name="connsiteX2" fmla="*/ 46 w 71231"/>
                <a:gd name="connsiteY2" fmla="*/ 55841 h 111449"/>
                <a:gd name="connsiteX3" fmla="*/ 35661 w 71231"/>
                <a:gd name="connsiteY3" fmla="*/ 16 h 111449"/>
                <a:gd name="connsiteX4" fmla="*/ 71277 w 71231"/>
                <a:gd name="connsiteY4" fmla="*/ 56641 h 111449"/>
                <a:gd name="connsiteX5" fmla="*/ 57471 w 71231"/>
                <a:gd name="connsiteY5" fmla="*/ 55441 h 111449"/>
                <a:gd name="connsiteX6" fmla="*/ 35661 w 71231"/>
                <a:gd name="connsiteY6" fmla="*/ 12022 h 111449"/>
                <a:gd name="connsiteX7" fmla="*/ 13852 w 71231"/>
                <a:gd name="connsiteY7" fmla="*/ 55841 h 111449"/>
                <a:gd name="connsiteX8" fmla="*/ 35461 w 71231"/>
                <a:gd name="connsiteY8" fmla="*/ 100060 h 111449"/>
                <a:gd name="connsiteX9" fmla="*/ 57471 w 71231"/>
                <a:gd name="connsiteY9" fmla="*/ 55441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641"/>
                  </a:moveTo>
                  <a:cubicBezTo>
                    <a:pt x="71277" y="92457"/>
                    <a:pt x="58672" y="111465"/>
                    <a:pt x="35661" y="111465"/>
                  </a:cubicBezTo>
                  <a:cubicBezTo>
                    <a:pt x="12251" y="111465"/>
                    <a:pt x="46" y="92457"/>
                    <a:pt x="46" y="55841"/>
                  </a:cubicBezTo>
                  <a:cubicBezTo>
                    <a:pt x="46" y="19225"/>
                    <a:pt x="12251" y="16"/>
                    <a:pt x="35661" y="16"/>
                  </a:cubicBezTo>
                  <a:cubicBezTo>
                    <a:pt x="59272" y="16"/>
                    <a:pt x="71277" y="18825"/>
                    <a:pt x="71277" y="56641"/>
                  </a:cubicBezTo>
                  <a:close/>
                  <a:moveTo>
                    <a:pt x="57471" y="55441"/>
                  </a:moveTo>
                  <a:cubicBezTo>
                    <a:pt x="57471" y="26228"/>
                    <a:pt x="50268" y="12022"/>
                    <a:pt x="35661" y="12022"/>
                  </a:cubicBezTo>
                  <a:cubicBezTo>
                    <a:pt x="21055" y="12022"/>
                    <a:pt x="13852" y="26028"/>
                    <a:pt x="13852" y="55841"/>
                  </a:cubicBezTo>
                  <a:cubicBezTo>
                    <a:pt x="13852" y="85654"/>
                    <a:pt x="21055" y="100060"/>
                    <a:pt x="35461" y="100060"/>
                  </a:cubicBezTo>
                  <a:cubicBezTo>
                    <a:pt x="50468" y="100060"/>
                    <a:pt x="57471" y="86254"/>
                    <a:pt x="57471" y="5544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1" name="Vrije vorm 520">
              <a:extLst>
                <a:ext uri="{FF2B5EF4-FFF2-40B4-BE49-F238E27FC236}">
                  <a16:creationId xmlns:a16="http://schemas.microsoft.com/office/drawing/2014/main" id="{63B5BA83-53E9-4EEA-1150-C7036A2B5325}"/>
                </a:ext>
              </a:extLst>
            </p:cNvPr>
            <p:cNvSpPr/>
            <p:nvPr/>
          </p:nvSpPr>
          <p:spPr>
            <a:xfrm>
              <a:off x="1049464" y="4582679"/>
              <a:ext cx="83006" cy="87255"/>
            </a:xfrm>
            <a:custGeom>
              <a:avLst/>
              <a:gdLst>
                <a:gd name="connsiteX0" fmla="*/ 72865 w 72832"/>
                <a:gd name="connsiteY0" fmla="*/ 77547 h 111449"/>
                <a:gd name="connsiteX1" fmla="*/ 35848 w 72832"/>
                <a:gd name="connsiteY1" fmla="*/ 111562 h 111449"/>
                <a:gd name="connsiteX2" fmla="*/ 32 w 72832"/>
                <a:gd name="connsiteY2" fmla="*/ 76346 h 111449"/>
                <a:gd name="connsiteX3" fmla="*/ 13438 w 72832"/>
                <a:gd name="connsiteY3" fmla="*/ 76346 h 111449"/>
                <a:gd name="connsiteX4" fmla="*/ 36449 w 72832"/>
                <a:gd name="connsiteY4" fmla="*/ 99556 h 111449"/>
                <a:gd name="connsiteX5" fmla="*/ 58858 w 72832"/>
                <a:gd name="connsiteY5" fmla="*/ 77747 h 111449"/>
                <a:gd name="connsiteX6" fmla="*/ 36449 w 72832"/>
                <a:gd name="connsiteY6" fmla="*/ 58538 h 111449"/>
                <a:gd name="connsiteX7" fmla="*/ 29045 w 72832"/>
                <a:gd name="connsiteY7" fmla="*/ 58538 h 111449"/>
                <a:gd name="connsiteX8" fmla="*/ 29045 w 72832"/>
                <a:gd name="connsiteY8" fmla="*/ 47133 h 111449"/>
                <a:gd name="connsiteX9" fmla="*/ 55657 w 72832"/>
                <a:gd name="connsiteY9" fmla="*/ 30726 h 111449"/>
                <a:gd name="connsiteX10" fmla="*/ 36449 w 72832"/>
                <a:gd name="connsiteY10" fmla="*/ 12118 h 111449"/>
                <a:gd name="connsiteX11" fmla="*/ 15839 w 72832"/>
                <a:gd name="connsiteY11" fmla="*/ 35328 h 111449"/>
                <a:gd name="connsiteX12" fmla="*/ 2233 w 72832"/>
                <a:gd name="connsiteY12" fmla="*/ 35328 h 111449"/>
                <a:gd name="connsiteX13" fmla="*/ 36449 w 72832"/>
                <a:gd name="connsiteY13" fmla="*/ 113 h 111449"/>
                <a:gd name="connsiteX14" fmla="*/ 69463 w 72832"/>
                <a:gd name="connsiteY14" fmla="*/ 30126 h 111449"/>
                <a:gd name="connsiteX15" fmla="*/ 54256 w 72832"/>
                <a:gd name="connsiteY15" fmla="*/ 52136 h 111449"/>
                <a:gd name="connsiteX16" fmla="*/ 72865 w 72832"/>
                <a:gd name="connsiteY16" fmla="*/ 77547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32" h="111449">
                  <a:moveTo>
                    <a:pt x="72865" y="77547"/>
                  </a:moveTo>
                  <a:cubicBezTo>
                    <a:pt x="72865" y="98156"/>
                    <a:pt x="58258" y="111562"/>
                    <a:pt x="35848" y="111562"/>
                  </a:cubicBezTo>
                  <a:cubicBezTo>
                    <a:pt x="13638" y="111562"/>
                    <a:pt x="1633" y="100557"/>
                    <a:pt x="32" y="76346"/>
                  </a:cubicBezTo>
                  <a:cubicBezTo>
                    <a:pt x="32" y="76346"/>
                    <a:pt x="13438" y="76346"/>
                    <a:pt x="13438" y="76346"/>
                  </a:cubicBezTo>
                  <a:cubicBezTo>
                    <a:pt x="14439" y="92153"/>
                    <a:pt x="21642" y="99556"/>
                    <a:pt x="36449" y="99556"/>
                  </a:cubicBezTo>
                  <a:cubicBezTo>
                    <a:pt x="50455" y="99556"/>
                    <a:pt x="58858" y="91353"/>
                    <a:pt x="58858" y="77747"/>
                  </a:cubicBezTo>
                  <a:cubicBezTo>
                    <a:pt x="58858" y="65541"/>
                    <a:pt x="51255" y="58538"/>
                    <a:pt x="36449" y="58538"/>
                  </a:cubicBezTo>
                  <a:cubicBezTo>
                    <a:pt x="36449" y="58538"/>
                    <a:pt x="29045" y="58538"/>
                    <a:pt x="29045" y="58538"/>
                  </a:cubicBezTo>
                  <a:cubicBezTo>
                    <a:pt x="29045" y="58538"/>
                    <a:pt x="29045" y="47133"/>
                    <a:pt x="29045" y="47133"/>
                  </a:cubicBezTo>
                  <a:cubicBezTo>
                    <a:pt x="50655" y="47133"/>
                    <a:pt x="55657" y="42331"/>
                    <a:pt x="55657" y="30726"/>
                  </a:cubicBezTo>
                  <a:cubicBezTo>
                    <a:pt x="55657" y="19121"/>
                    <a:pt x="48454" y="12118"/>
                    <a:pt x="36449" y="12118"/>
                  </a:cubicBezTo>
                  <a:cubicBezTo>
                    <a:pt x="22642" y="12118"/>
                    <a:pt x="16040" y="19321"/>
                    <a:pt x="15839" y="35328"/>
                  </a:cubicBezTo>
                  <a:cubicBezTo>
                    <a:pt x="15839" y="35328"/>
                    <a:pt x="2233" y="35328"/>
                    <a:pt x="2233" y="35328"/>
                  </a:cubicBezTo>
                  <a:cubicBezTo>
                    <a:pt x="2634" y="12118"/>
                    <a:pt x="14439" y="113"/>
                    <a:pt x="36449" y="113"/>
                  </a:cubicBezTo>
                  <a:cubicBezTo>
                    <a:pt x="57058" y="113"/>
                    <a:pt x="69463" y="11518"/>
                    <a:pt x="69463" y="30126"/>
                  </a:cubicBezTo>
                  <a:cubicBezTo>
                    <a:pt x="69463" y="41131"/>
                    <a:pt x="64461" y="48134"/>
                    <a:pt x="54256" y="52136"/>
                  </a:cubicBezTo>
                  <a:cubicBezTo>
                    <a:pt x="67462" y="56537"/>
                    <a:pt x="72865" y="64341"/>
                    <a:pt x="72865" y="7754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4" name="Vrije vorm 523">
              <a:extLst>
                <a:ext uri="{FF2B5EF4-FFF2-40B4-BE49-F238E27FC236}">
                  <a16:creationId xmlns:a16="http://schemas.microsoft.com/office/drawing/2014/main" id="{DB572A54-DCB8-6343-D677-662EB365D8D2}"/>
                </a:ext>
              </a:extLst>
            </p:cNvPr>
            <p:cNvSpPr/>
            <p:nvPr/>
          </p:nvSpPr>
          <p:spPr>
            <a:xfrm>
              <a:off x="1162731" y="5543992"/>
              <a:ext cx="83690" cy="85374"/>
            </a:xfrm>
            <a:custGeom>
              <a:avLst/>
              <a:gdLst>
                <a:gd name="connsiteX0" fmla="*/ 73465 w 73432"/>
                <a:gd name="connsiteY0" fmla="*/ 70647 h 109047"/>
                <a:gd name="connsiteX1" fmla="*/ 36048 w 73432"/>
                <a:gd name="connsiteY1" fmla="*/ 109064 h 109047"/>
                <a:gd name="connsiteX2" fmla="*/ 32 w 73432"/>
                <a:gd name="connsiteY2" fmla="*/ 78651 h 109047"/>
                <a:gd name="connsiteX3" fmla="*/ 13438 w 73432"/>
                <a:gd name="connsiteY3" fmla="*/ 78651 h 109047"/>
                <a:gd name="connsiteX4" fmla="*/ 35848 w 73432"/>
                <a:gd name="connsiteY4" fmla="*/ 97059 h 109047"/>
                <a:gd name="connsiteX5" fmla="*/ 59659 w 73432"/>
                <a:gd name="connsiteY5" fmla="*/ 72448 h 109047"/>
                <a:gd name="connsiteX6" fmla="*/ 35848 w 73432"/>
                <a:gd name="connsiteY6" fmla="*/ 46837 h 109047"/>
                <a:gd name="connsiteX7" fmla="*/ 15839 w 73432"/>
                <a:gd name="connsiteY7" fmla="*/ 57041 h 109047"/>
                <a:gd name="connsiteX8" fmla="*/ 3434 w 73432"/>
                <a:gd name="connsiteY8" fmla="*/ 57041 h 109047"/>
                <a:gd name="connsiteX9" fmla="*/ 11438 w 73432"/>
                <a:gd name="connsiteY9" fmla="*/ 16 h 109047"/>
                <a:gd name="connsiteX10" fmla="*/ 67862 w 73432"/>
                <a:gd name="connsiteY10" fmla="*/ 16 h 109047"/>
                <a:gd name="connsiteX11" fmla="*/ 67862 w 73432"/>
                <a:gd name="connsiteY11" fmla="*/ 13422 h 109047"/>
                <a:gd name="connsiteX12" fmla="*/ 22442 w 73432"/>
                <a:gd name="connsiteY12" fmla="*/ 13422 h 109047"/>
                <a:gd name="connsiteX13" fmla="*/ 18240 w 73432"/>
                <a:gd name="connsiteY13" fmla="*/ 41435 h 109047"/>
                <a:gd name="connsiteX14" fmla="*/ 38249 w 73432"/>
                <a:gd name="connsiteY14" fmla="*/ 34832 h 109047"/>
                <a:gd name="connsiteX15" fmla="*/ 73465 w 73432"/>
                <a:gd name="connsiteY15" fmla="*/ 70647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432" h="109047">
                  <a:moveTo>
                    <a:pt x="73465" y="70647"/>
                  </a:moveTo>
                  <a:cubicBezTo>
                    <a:pt x="73465" y="93658"/>
                    <a:pt x="58058" y="109064"/>
                    <a:pt x="36048" y="109064"/>
                  </a:cubicBezTo>
                  <a:cubicBezTo>
                    <a:pt x="16840" y="109064"/>
                    <a:pt x="4434" y="100461"/>
                    <a:pt x="32" y="78651"/>
                  </a:cubicBezTo>
                  <a:cubicBezTo>
                    <a:pt x="32" y="78651"/>
                    <a:pt x="13438" y="78651"/>
                    <a:pt x="13438" y="78651"/>
                  </a:cubicBezTo>
                  <a:cubicBezTo>
                    <a:pt x="16840" y="91056"/>
                    <a:pt x="24043" y="97059"/>
                    <a:pt x="35848" y="97059"/>
                  </a:cubicBezTo>
                  <a:cubicBezTo>
                    <a:pt x="50655" y="97059"/>
                    <a:pt x="59659" y="88055"/>
                    <a:pt x="59659" y="72448"/>
                  </a:cubicBezTo>
                  <a:cubicBezTo>
                    <a:pt x="59659" y="56241"/>
                    <a:pt x="50455" y="46837"/>
                    <a:pt x="35848" y="46837"/>
                  </a:cubicBezTo>
                  <a:cubicBezTo>
                    <a:pt x="27445" y="46837"/>
                    <a:pt x="22042" y="49438"/>
                    <a:pt x="15839" y="57041"/>
                  </a:cubicBezTo>
                  <a:cubicBezTo>
                    <a:pt x="15839" y="57041"/>
                    <a:pt x="3434" y="57041"/>
                    <a:pt x="3434" y="57041"/>
                  </a:cubicBezTo>
                  <a:cubicBezTo>
                    <a:pt x="3434" y="57041"/>
                    <a:pt x="11438" y="16"/>
                    <a:pt x="11438" y="16"/>
                  </a:cubicBezTo>
                  <a:cubicBezTo>
                    <a:pt x="11438" y="16"/>
                    <a:pt x="67862" y="16"/>
                    <a:pt x="67862" y="16"/>
                  </a:cubicBezTo>
                  <a:cubicBezTo>
                    <a:pt x="67862" y="16"/>
                    <a:pt x="67862" y="13422"/>
                    <a:pt x="67862" y="13422"/>
                  </a:cubicBezTo>
                  <a:cubicBezTo>
                    <a:pt x="67862" y="13422"/>
                    <a:pt x="22442" y="13422"/>
                    <a:pt x="22442" y="13422"/>
                  </a:cubicBezTo>
                  <a:cubicBezTo>
                    <a:pt x="22442" y="13422"/>
                    <a:pt x="18240" y="41435"/>
                    <a:pt x="18240" y="41435"/>
                  </a:cubicBezTo>
                  <a:cubicBezTo>
                    <a:pt x="24443" y="36833"/>
                    <a:pt x="30646" y="34832"/>
                    <a:pt x="38249" y="34832"/>
                  </a:cubicBezTo>
                  <a:cubicBezTo>
                    <a:pt x="59259" y="34832"/>
                    <a:pt x="73465" y="49038"/>
                    <a:pt x="73465" y="70647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25" name="Vrije vorm 524">
              <a:extLst>
                <a:ext uri="{FF2B5EF4-FFF2-40B4-BE49-F238E27FC236}">
                  <a16:creationId xmlns:a16="http://schemas.microsoft.com/office/drawing/2014/main" id="{0B7BB0E9-DD76-299E-FDBF-75BB361D7C1B}"/>
                </a:ext>
              </a:extLst>
            </p:cNvPr>
            <p:cNvSpPr/>
            <p:nvPr/>
          </p:nvSpPr>
          <p:spPr>
            <a:xfrm>
              <a:off x="1259995" y="5542112"/>
              <a:ext cx="81182" cy="87255"/>
            </a:xfrm>
            <a:custGeom>
              <a:avLst/>
              <a:gdLst>
                <a:gd name="connsiteX0" fmla="*/ 71277 w 71231"/>
                <a:gd name="connsiteY0" fmla="*/ 56641 h 111449"/>
                <a:gd name="connsiteX1" fmla="*/ 35661 w 71231"/>
                <a:gd name="connsiteY1" fmla="*/ 111465 h 111449"/>
                <a:gd name="connsiteX2" fmla="*/ 46 w 71231"/>
                <a:gd name="connsiteY2" fmla="*/ 55841 h 111449"/>
                <a:gd name="connsiteX3" fmla="*/ 35661 w 71231"/>
                <a:gd name="connsiteY3" fmla="*/ 16 h 111449"/>
                <a:gd name="connsiteX4" fmla="*/ 71277 w 71231"/>
                <a:gd name="connsiteY4" fmla="*/ 56641 h 111449"/>
                <a:gd name="connsiteX5" fmla="*/ 57471 w 71231"/>
                <a:gd name="connsiteY5" fmla="*/ 55441 h 111449"/>
                <a:gd name="connsiteX6" fmla="*/ 35661 w 71231"/>
                <a:gd name="connsiteY6" fmla="*/ 12022 h 111449"/>
                <a:gd name="connsiteX7" fmla="*/ 13852 w 71231"/>
                <a:gd name="connsiteY7" fmla="*/ 55841 h 111449"/>
                <a:gd name="connsiteX8" fmla="*/ 35461 w 71231"/>
                <a:gd name="connsiteY8" fmla="*/ 100060 h 111449"/>
                <a:gd name="connsiteX9" fmla="*/ 57471 w 71231"/>
                <a:gd name="connsiteY9" fmla="*/ 55441 h 11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231" h="111449">
                  <a:moveTo>
                    <a:pt x="71277" y="56641"/>
                  </a:moveTo>
                  <a:cubicBezTo>
                    <a:pt x="71277" y="92457"/>
                    <a:pt x="58672" y="111465"/>
                    <a:pt x="35661" y="111465"/>
                  </a:cubicBezTo>
                  <a:cubicBezTo>
                    <a:pt x="12251" y="111465"/>
                    <a:pt x="46" y="92457"/>
                    <a:pt x="46" y="55841"/>
                  </a:cubicBezTo>
                  <a:cubicBezTo>
                    <a:pt x="46" y="19225"/>
                    <a:pt x="12251" y="16"/>
                    <a:pt x="35661" y="16"/>
                  </a:cubicBezTo>
                  <a:cubicBezTo>
                    <a:pt x="59272" y="16"/>
                    <a:pt x="71277" y="18825"/>
                    <a:pt x="71277" y="56641"/>
                  </a:cubicBezTo>
                  <a:close/>
                  <a:moveTo>
                    <a:pt x="57471" y="55441"/>
                  </a:moveTo>
                  <a:cubicBezTo>
                    <a:pt x="57471" y="26228"/>
                    <a:pt x="50268" y="12022"/>
                    <a:pt x="35661" y="12022"/>
                  </a:cubicBezTo>
                  <a:cubicBezTo>
                    <a:pt x="21055" y="12022"/>
                    <a:pt x="13852" y="26028"/>
                    <a:pt x="13852" y="55841"/>
                  </a:cubicBezTo>
                  <a:cubicBezTo>
                    <a:pt x="13852" y="85654"/>
                    <a:pt x="21055" y="100060"/>
                    <a:pt x="35461" y="100060"/>
                  </a:cubicBezTo>
                  <a:cubicBezTo>
                    <a:pt x="50468" y="100060"/>
                    <a:pt x="57471" y="86254"/>
                    <a:pt x="57471" y="55441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51" name="Vrije vorm 550">
              <a:extLst>
                <a:ext uri="{FF2B5EF4-FFF2-40B4-BE49-F238E27FC236}">
                  <a16:creationId xmlns:a16="http://schemas.microsoft.com/office/drawing/2014/main" id="{2C2C0D96-F532-68D6-8B73-5BE66B781F39}"/>
                </a:ext>
              </a:extLst>
            </p:cNvPr>
            <p:cNvSpPr/>
            <p:nvPr/>
          </p:nvSpPr>
          <p:spPr>
            <a:xfrm>
              <a:off x="1062658" y="5540285"/>
              <a:ext cx="83462" cy="85374"/>
            </a:xfrm>
            <a:custGeom>
              <a:avLst/>
              <a:gdLst>
                <a:gd name="connsiteX0" fmla="*/ 73265 w 73232"/>
                <a:gd name="connsiteY0" fmla="*/ 32175 h 109047"/>
                <a:gd name="connsiteX1" fmla="*/ 50255 w 73232"/>
                <a:gd name="connsiteY1" fmla="*/ 65189 h 109047"/>
                <a:gd name="connsiteX2" fmla="*/ 34848 w 73232"/>
                <a:gd name="connsiteY2" fmla="*/ 73393 h 109047"/>
                <a:gd name="connsiteX3" fmla="*/ 15239 w 73232"/>
                <a:gd name="connsiteY3" fmla="*/ 95803 h 109047"/>
                <a:gd name="connsiteX4" fmla="*/ 72664 w 73232"/>
                <a:gd name="connsiteY4" fmla="*/ 95803 h 109047"/>
                <a:gd name="connsiteX5" fmla="*/ 72664 w 73232"/>
                <a:gd name="connsiteY5" fmla="*/ 109209 h 109047"/>
                <a:gd name="connsiteX6" fmla="*/ 32 w 73232"/>
                <a:gd name="connsiteY6" fmla="*/ 109209 h 109047"/>
                <a:gd name="connsiteX7" fmla="*/ 30646 w 73232"/>
                <a:gd name="connsiteY7" fmla="*/ 61988 h 109047"/>
                <a:gd name="connsiteX8" fmla="*/ 44852 w 73232"/>
                <a:gd name="connsiteY8" fmla="*/ 53985 h 109047"/>
                <a:gd name="connsiteX9" fmla="*/ 59459 w 73232"/>
                <a:gd name="connsiteY9" fmla="*/ 32575 h 109047"/>
                <a:gd name="connsiteX10" fmla="*/ 38049 w 73232"/>
                <a:gd name="connsiteY10" fmla="*/ 12166 h 109047"/>
                <a:gd name="connsiteX11" fmla="*/ 16040 w 73232"/>
                <a:gd name="connsiteY11" fmla="*/ 37977 h 109047"/>
                <a:gd name="connsiteX12" fmla="*/ 2434 w 73232"/>
                <a:gd name="connsiteY12" fmla="*/ 37977 h 109047"/>
                <a:gd name="connsiteX13" fmla="*/ 38449 w 73232"/>
                <a:gd name="connsiteY13" fmla="*/ 161 h 109047"/>
                <a:gd name="connsiteX14" fmla="*/ 73265 w 73232"/>
                <a:gd name="connsiteY14" fmla="*/ 32175 h 10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232" h="109047">
                  <a:moveTo>
                    <a:pt x="73265" y="32175"/>
                  </a:moveTo>
                  <a:cubicBezTo>
                    <a:pt x="73265" y="45581"/>
                    <a:pt x="65461" y="56986"/>
                    <a:pt x="50255" y="65189"/>
                  </a:cubicBezTo>
                  <a:cubicBezTo>
                    <a:pt x="50255" y="65189"/>
                    <a:pt x="34848" y="73393"/>
                    <a:pt x="34848" y="73393"/>
                  </a:cubicBezTo>
                  <a:cubicBezTo>
                    <a:pt x="21642" y="81196"/>
                    <a:pt x="16640" y="86999"/>
                    <a:pt x="15239" y="95803"/>
                  </a:cubicBezTo>
                  <a:cubicBezTo>
                    <a:pt x="15239" y="95803"/>
                    <a:pt x="72664" y="95803"/>
                    <a:pt x="72664" y="95803"/>
                  </a:cubicBezTo>
                  <a:cubicBezTo>
                    <a:pt x="72664" y="95803"/>
                    <a:pt x="72664" y="109209"/>
                    <a:pt x="72664" y="109209"/>
                  </a:cubicBezTo>
                  <a:cubicBezTo>
                    <a:pt x="72664" y="109209"/>
                    <a:pt x="32" y="109209"/>
                    <a:pt x="32" y="109209"/>
                  </a:cubicBezTo>
                  <a:cubicBezTo>
                    <a:pt x="1233" y="85198"/>
                    <a:pt x="7836" y="74994"/>
                    <a:pt x="30646" y="61988"/>
                  </a:cubicBezTo>
                  <a:cubicBezTo>
                    <a:pt x="30646" y="61988"/>
                    <a:pt x="44852" y="53985"/>
                    <a:pt x="44852" y="53985"/>
                  </a:cubicBezTo>
                  <a:cubicBezTo>
                    <a:pt x="54456" y="48582"/>
                    <a:pt x="59459" y="41179"/>
                    <a:pt x="59459" y="32575"/>
                  </a:cubicBezTo>
                  <a:cubicBezTo>
                    <a:pt x="59459" y="20770"/>
                    <a:pt x="50255" y="12166"/>
                    <a:pt x="38049" y="12166"/>
                  </a:cubicBezTo>
                  <a:cubicBezTo>
                    <a:pt x="24643" y="12166"/>
                    <a:pt x="17040" y="19769"/>
                    <a:pt x="16040" y="37977"/>
                  </a:cubicBezTo>
                  <a:cubicBezTo>
                    <a:pt x="16040" y="37977"/>
                    <a:pt x="2434" y="37977"/>
                    <a:pt x="2434" y="37977"/>
                  </a:cubicBezTo>
                  <a:cubicBezTo>
                    <a:pt x="3234" y="11566"/>
                    <a:pt x="16240" y="161"/>
                    <a:pt x="38449" y="161"/>
                  </a:cubicBezTo>
                  <a:cubicBezTo>
                    <a:pt x="59058" y="161"/>
                    <a:pt x="73265" y="13767"/>
                    <a:pt x="73265" y="32175"/>
                  </a:cubicBezTo>
                  <a:close/>
                </a:path>
              </a:pathLst>
            </a:custGeom>
            <a:solidFill>
              <a:srgbClr val="000000"/>
            </a:solidFill>
            <a:ln w="127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grpSp>
          <p:nvGrpSpPr>
            <p:cNvPr id="561" name="Groep 560">
              <a:extLst>
                <a:ext uri="{FF2B5EF4-FFF2-40B4-BE49-F238E27FC236}">
                  <a16:creationId xmlns:a16="http://schemas.microsoft.com/office/drawing/2014/main" id="{019B1F4E-C862-BFF2-74FE-D2C2F129D451}"/>
                </a:ext>
              </a:extLst>
            </p:cNvPr>
            <p:cNvGrpSpPr/>
            <p:nvPr/>
          </p:nvGrpSpPr>
          <p:grpSpPr>
            <a:xfrm>
              <a:off x="1386599" y="4404844"/>
              <a:ext cx="5582393" cy="829052"/>
              <a:chOff x="1425345" y="4482334"/>
              <a:chExt cx="5329040" cy="829052"/>
            </a:xfrm>
          </p:grpSpPr>
          <p:sp>
            <p:nvSpPr>
              <p:cNvPr id="57" name="Vrije vorm 56">
                <a:extLst>
                  <a:ext uri="{FF2B5EF4-FFF2-40B4-BE49-F238E27FC236}">
                    <a16:creationId xmlns:a16="http://schemas.microsoft.com/office/drawing/2014/main" id="{C1FC8F58-521B-C643-314B-A4FE21073C51}"/>
                  </a:ext>
                </a:extLst>
              </p:cNvPr>
              <p:cNvSpPr/>
              <p:nvPr/>
            </p:nvSpPr>
            <p:spPr>
              <a:xfrm flipH="1">
                <a:off x="1425345" y="4482334"/>
                <a:ext cx="695823" cy="826563"/>
              </a:xfrm>
              <a:custGeom>
                <a:avLst/>
                <a:gdLst>
                  <a:gd name="connsiteX0" fmla="*/ 0 w 3001617"/>
                  <a:gd name="connsiteY0" fmla="*/ 0 h 3995530"/>
                  <a:gd name="connsiteX1" fmla="*/ 1172817 w 3001617"/>
                  <a:gd name="connsiteY1" fmla="*/ 208721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  <a:gd name="connsiteX0" fmla="*/ 0 w 3001617"/>
                  <a:gd name="connsiteY0" fmla="*/ 0 h 3995530"/>
                  <a:gd name="connsiteX1" fmla="*/ 1133060 w 3001617"/>
                  <a:gd name="connsiteY1" fmla="*/ 268355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617" h="3995530">
                    <a:moveTo>
                      <a:pt x="0" y="0"/>
                    </a:moveTo>
                    <a:cubicBezTo>
                      <a:pt x="419100" y="6626"/>
                      <a:pt x="798443" y="72886"/>
                      <a:pt x="1133060" y="268355"/>
                    </a:cubicBezTo>
                    <a:cubicBezTo>
                      <a:pt x="1467677" y="463824"/>
                      <a:pt x="1767508" y="811695"/>
                      <a:pt x="2007704" y="1172817"/>
                    </a:cubicBezTo>
                    <a:cubicBezTo>
                      <a:pt x="2247900" y="1533939"/>
                      <a:pt x="2408582" y="1964635"/>
                      <a:pt x="2574234" y="2435087"/>
                    </a:cubicBezTo>
                    <a:cubicBezTo>
                      <a:pt x="2739886" y="2905539"/>
                      <a:pt x="2870751" y="3450534"/>
                      <a:pt x="3001617" y="399553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60" name="Vrije vorm 59">
                <a:extLst>
                  <a:ext uri="{FF2B5EF4-FFF2-40B4-BE49-F238E27FC236}">
                    <a16:creationId xmlns:a16="http://schemas.microsoft.com/office/drawing/2014/main" id="{7DB11D50-14CF-02EB-5B1D-DABE0074C19D}"/>
                  </a:ext>
                </a:extLst>
              </p:cNvPr>
              <p:cNvSpPr/>
              <p:nvPr/>
            </p:nvSpPr>
            <p:spPr>
              <a:xfrm>
                <a:off x="2059349" y="4483991"/>
                <a:ext cx="643437" cy="823790"/>
              </a:xfrm>
              <a:custGeom>
                <a:avLst/>
                <a:gdLst>
                  <a:gd name="connsiteX0" fmla="*/ 0 w 3001617"/>
                  <a:gd name="connsiteY0" fmla="*/ 0 h 3995530"/>
                  <a:gd name="connsiteX1" fmla="*/ 1172817 w 3001617"/>
                  <a:gd name="connsiteY1" fmla="*/ 208721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  <a:gd name="connsiteX0" fmla="*/ 0 w 3001617"/>
                  <a:gd name="connsiteY0" fmla="*/ 0 h 3995530"/>
                  <a:gd name="connsiteX1" fmla="*/ 1133060 w 3001617"/>
                  <a:gd name="connsiteY1" fmla="*/ 268355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617" h="3995530">
                    <a:moveTo>
                      <a:pt x="0" y="0"/>
                    </a:moveTo>
                    <a:cubicBezTo>
                      <a:pt x="419100" y="6626"/>
                      <a:pt x="798443" y="72886"/>
                      <a:pt x="1133060" y="268355"/>
                    </a:cubicBezTo>
                    <a:cubicBezTo>
                      <a:pt x="1467677" y="463824"/>
                      <a:pt x="1767508" y="811695"/>
                      <a:pt x="2007704" y="1172817"/>
                    </a:cubicBezTo>
                    <a:cubicBezTo>
                      <a:pt x="2247900" y="1533939"/>
                      <a:pt x="2408582" y="1964635"/>
                      <a:pt x="2574234" y="2435087"/>
                    </a:cubicBezTo>
                    <a:cubicBezTo>
                      <a:pt x="2739886" y="2905539"/>
                      <a:pt x="2870751" y="3450534"/>
                      <a:pt x="3001617" y="399553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cxnSp>
            <p:nvCxnSpPr>
              <p:cNvPr id="552" name="Rechte verbindingslijn met pijl 551">
                <a:extLst>
                  <a:ext uri="{FF2B5EF4-FFF2-40B4-BE49-F238E27FC236}">
                    <a16:creationId xmlns:a16="http://schemas.microsoft.com/office/drawing/2014/main" id="{D27ACF0E-7787-179C-7A7D-A49117F29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1709" y="5305827"/>
                <a:ext cx="1059957" cy="39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Vrije vorm 555">
                <a:extLst>
                  <a:ext uri="{FF2B5EF4-FFF2-40B4-BE49-F238E27FC236}">
                    <a16:creationId xmlns:a16="http://schemas.microsoft.com/office/drawing/2014/main" id="{C7B055DF-449C-D506-3A23-29AF7316EF5E}"/>
                  </a:ext>
                </a:extLst>
              </p:cNvPr>
              <p:cNvSpPr/>
              <p:nvPr/>
            </p:nvSpPr>
            <p:spPr>
              <a:xfrm flipH="1">
                <a:off x="3728649" y="4622144"/>
                <a:ext cx="695823" cy="683110"/>
              </a:xfrm>
              <a:custGeom>
                <a:avLst/>
                <a:gdLst>
                  <a:gd name="connsiteX0" fmla="*/ 0 w 3001617"/>
                  <a:gd name="connsiteY0" fmla="*/ 0 h 3995530"/>
                  <a:gd name="connsiteX1" fmla="*/ 1172817 w 3001617"/>
                  <a:gd name="connsiteY1" fmla="*/ 208721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  <a:gd name="connsiteX0" fmla="*/ 0 w 3001617"/>
                  <a:gd name="connsiteY0" fmla="*/ 0 h 3995530"/>
                  <a:gd name="connsiteX1" fmla="*/ 1133060 w 3001617"/>
                  <a:gd name="connsiteY1" fmla="*/ 268355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617" h="3995530">
                    <a:moveTo>
                      <a:pt x="0" y="0"/>
                    </a:moveTo>
                    <a:cubicBezTo>
                      <a:pt x="419100" y="6626"/>
                      <a:pt x="798443" y="72886"/>
                      <a:pt x="1133060" y="268355"/>
                    </a:cubicBezTo>
                    <a:cubicBezTo>
                      <a:pt x="1467677" y="463824"/>
                      <a:pt x="1767508" y="811695"/>
                      <a:pt x="2007704" y="1172817"/>
                    </a:cubicBezTo>
                    <a:cubicBezTo>
                      <a:pt x="2247900" y="1533939"/>
                      <a:pt x="2408582" y="1964635"/>
                      <a:pt x="2574234" y="2435087"/>
                    </a:cubicBezTo>
                    <a:cubicBezTo>
                      <a:pt x="2739886" y="2905539"/>
                      <a:pt x="2870751" y="3450534"/>
                      <a:pt x="3001617" y="399553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557" name="Vrije vorm 556">
                <a:extLst>
                  <a:ext uri="{FF2B5EF4-FFF2-40B4-BE49-F238E27FC236}">
                    <a16:creationId xmlns:a16="http://schemas.microsoft.com/office/drawing/2014/main" id="{11F87F72-EF20-C643-78DC-80744167C7B1}"/>
                  </a:ext>
                </a:extLst>
              </p:cNvPr>
              <p:cNvSpPr/>
              <p:nvPr/>
            </p:nvSpPr>
            <p:spPr>
              <a:xfrm>
                <a:off x="4362653" y="4623561"/>
                <a:ext cx="643437" cy="680818"/>
              </a:xfrm>
              <a:custGeom>
                <a:avLst/>
                <a:gdLst>
                  <a:gd name="connsiteX0" fmla="*/ 0 w 3001617"/>
                  <a:gd name="connsiteY0" fmla="*/ 0 h 3995530"/>
                  <a:gd name="connsiteX1" fmla="*/ 1172817 w 3001617"/>
                  <a:gd name="connsiteY1" fmla="*/ 208721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  <a:gd name="connsiteX0" fmla="*/ 0 w 3001617"/>
                  <a:gd name="connsiteY0" fmla="*/ 0 h 3995530"/>
                  <a:gd name="connsiteX1" fmla="*/ 1133060 w 3001617"/>
                  <a:gd name="connsiteY1" fmla="*/ 268355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617" h="3995530">
                    <a:moveTo>
                      <a:pt x="0" y="0"/>
                    </a:moveTo>
                    <a:cubicBezTo>
                      <a:pt x="419100" y="6626"/>
                      <a:pt x="798443" y="72886"/>
                      <a:pt x="1133060" y="268355"/>
                    </a:cubicBezTo>
                    <a:cubicBezTo>
                      <a:pt x="1467677" y="463824"/>
                      <a:pt x="1767508" y="811695"/>
                      <a:pt x="2007704" y="1172817"/>
                    </a:cubicBezTo>
                    <a:cubicBezTo>
                      <a:pt x="2247900" y="1533939"/>
                      <a:pt x="2408582" y="1964635"/>
                      <a:pt x="2574234" y="2435087"/>
                    </a:cubicBezTo>
                    <a:cubicBezTo>
                      <a:pt x="2739886" y="2905539"/>
                      <a:pt x="2870751" y="3450534"/>
                      <a:pt x="3001617" y="399553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cxnSp>
            <p:nvCxnSpPr>
              <p:cNvPr id="558" name="Rechte verbindingslijn met pijl 557">
                <a:extLst>
                  <a:ext uri="{FF2B5EF4-FFF2-40B4-BE49-F238E27FC236}">
                    <a16:creationId xmlns:a16="http://schemas.microsoft.com/office/drawing/2014/main" id="{D1159AA7-D422-C795-6FCC-02FAAA516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1622" y="5310994"/>
                <a:ext cx="1059957" cy="39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solid"/>
                <a:headEnd type="none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9" name="Vrije vorm 558">
                <a:extLst>
                  <a:ext uri="{FF2B5EF4-FFF2-40B4-BE49-F238E27FC236}">
                    <a16:creationId xmlns:a16="http://schemas.microsoft.com/office/drawing/2014/main" id="{FDF6E966-360D-6308-BD54-2A24243AB048}"/>
                  </a:ext>
                </a:extLst>
              </p:cNvPr>
              <p:cNvSpPr/>
              <p:nvPr/>
            </p:nvSpPr>
            <p:spPr>
              <a:xfrm flipH="1">
                <a:off x="6058562" y="4627311"/>
                <a:ext cx="695823" cy="683110"/>
              </a:xfrm>
              <a:custGeom>
                <a:avLst/>
                <a:gdLst>
                  <a:gd name="connsiteX0" fmla="*/ 0 w 3001617"/>
                  <a:gd name="connsiteY0" fmla="*/ 0 h 3995530"/>
                  <a:gd name="connsiteX1" fmla="*/ 1172817 w 3001617"/>
                  <a:gd name="connsiteY1" fmla="*/ 208721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  <a:gd name="connsiteX0" fmla="*/ 0 w 3001617"/>
                  <a:gd name="connsiteY0" fmla="*/ 0 h 3995530"/>
                  <a:gd name="connsiteX1" fmla="*/ 1133060 w 3001617"/>
                  <a:gd name="connsiteY1" fmla="*/ 268355 h 3995530"/>
                  <a:gd name="connsiteX2" fmla="*/ 2007704 w 3001617"/>
                  <a:gd name="connsiteY2" fmla="*/ 1172817 h 3995530"/>
                  <a:gd name="connsiteX3" fmla="*/ 2574234 w 3001617"/>
                  <a:gd name="connsiteY3" fmla="*/ 2435087 h 3995530"/>
                  <a:gd name="connsiteX4" fmla="*/ 3001617 w 3001617"/>
                  <a:gd name="connsiteY4" fmla="*/ 3995530 h 399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1617" h="3995530">
                    <a:moveTo>
                      <a:pt x="0" y="0"/>
                    </a:moveTo>
                    <a:cubicBezTo>
                      <a:pt x="419100" y="6626"/>
                      <a:pt x="798443" y="72886"/>
                      <a:pt x="1133060" y="268355"/>
                    </a:cubicBezTo>
                    <a:cubicBezTo>
                      <a:pt x="1467677" y="463824"/>
                      <a:pt x="1767508" y="811695"/>
                      <a:pt x="2007704" y="1172817"/>
                    </a:cubicBezTo>
                    <a:cubicBezTo>
                      <a:pt x="2247900" y="1533939"/>
                      <a:pt x="2408582" y="1964635"/>
                      <a:pt x="2574234" y="2435087"/>
                    </a:cubicBezTo>
                    <a:cubicBezTo>
                      <a:pt x="2739886" y="2905539"/>
                      <a:pt x="2870751" y="3450534"/>
                      <a:pt x="3001617" y="399553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0314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7152</TotalTime>
  <Words>152</Words>
  <Application>Microsoft Macintosh PowerPoint</Application>
  <PresentationFormat>Breedbeeld</PresentationFormat>
  <Paragraphs>88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Busink</dc:creator>
  <cp:lastModifiedBy>Joris Busink</cp:lastModifiedBy>
  <cp:revision>9</cp:revision>
  <dcterms:created xsi:type="dcterms:W3CDTF">2023-04-21T07:33:03Z</dcterms:created>
  <dcterms:modified xsi:type="dcterms:W3CDTF">2023-04-26T06:45:42Z</dcterms:modified>
</cp:coreProperties>
</file>