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/>
    <p:restoredTop sz="96240"/>
  </p:normalViewPr>
  <p:slideViewPr>
    <p:cSldViewPr snapToGrid="0">
      <p:cViewPr>
        <p:scale>
          <a:sx n="96" d="100"/>
          <a:sy n="96" d="100"/>
        </p:scale>
        <p:origin x="2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99B26-C363-888D-5339-EEAED0066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FCA01B-5044-3E41-44F9-DB9D8EC50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1FC344-110E-306C-2FD5-1FB36EA1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9CAED8-1826-4E4D-35E2-348DB691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533CC1-EF12-B0B8-527A-003CEB39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47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880D2-ABDE-3DC4-6EF6-353A5539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30C1F83-1B32-12CD-40B3-3EF9E62A9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9A4CC3-3BFB-72D1-8523-B6D929BD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67EC93-CDE7-08C6-02C0-D3FB9914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A045CD-C917-EF9A-65B5-BE4C7FF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11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90E769-3AD2-87B6-D69F-C87E22C9D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14FF53-A181-83A0-56F9-DEC52339A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A2810-2833-68F8-732B-D693850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364E20-BE1E-98A7-F4CF-AB04F7FC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C6D0DE-F1FE-5285-A620-C1452430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87C8-BDC7-4098-6613-57E72FDC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CF4B8F-13CA-136D-B775-26FF5728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99C5D0-ED8C-8BA4-77ED-F2C741EB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A390DC-419D-8D9C-2792-F641E849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7C2FB5-ABBC-00AF-CA60-32013590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7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6B80-4ADE-C67F-40DB-F99163D0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FD5398-0BFB-1A42-EC4B-ACE727D7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CC294C-F4ED-15EF-0AFC-BA79FEFA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9F3D8D-E8C7-E5F3-0B9F-CB0676D0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C0F803-0B56-A84A-900F-EA73D061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4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8102C-848A-E4D5-2B1F-1C6AA24C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9FCB0B-D443-210F-6C93-E8359E139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3DC329-23AE-77EA-4EB2-28E4CFD8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5577E6-DA79-6FEB-0F21-6CAAA2D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5BCCE3-8B6F-55EC-B8E3-B754F2A5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46C051-1481-4467-8357-E8B5EB5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8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6D513-6A87-E120-8E29-200036F9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E394E4-8B0F-2CD2-7B4E-BD0F147A7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3E560D-8762-A94B-B662-AF35330E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15FA6E3-4BE9-22B1-098F-A1CF1782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2E3EE1-7A00-78AF-0103-4AD2F0E09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D490BE-E5E5-6205-D3A3-1C45EBB0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7C7AC4D-897E-B35B-0C29-362FF40D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D72000A-397E-9640-B0D7-C4FCBAF1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0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06FCE-D655-841A-45AF-A8E3DDEC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7961CCF-AEAA-64CF-C7C9-DB534102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1BFF2D-D8A2-B34F-0105-8F908CC2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2497899-7595-4684-B95B-0F6A0CD2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05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F858B06-A699-6F6A-4AEA-C29910B8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A5A296-7F17-CE4A-BF08-0E350D0E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9AE5C1-0C96-EC35-EE1C-BB6216C5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58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BA6E5-D6B4-6BC0-D80B-1816493F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3E5BDB-B41C-16B6-AB13-FE5A7CC0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652340-7509-9AA7-CF20-FAF67235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10E7F1-A21E-C6D2-7F91-07DC9927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9D8AEC-C5B9-6964-9C61-7512B156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68107C-2D21-FE35-B058-6494006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3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473F-3592-7441-7A11-E6D6F8C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43D5802-02AA-D995-674A-CFFDA9010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ACF541-60E9-0FCB-12EA-758D4C34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98E758F-C895-17F9-001A-3C8DDDD2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413525-A0D0-EC19-74C1-2E6A7A8B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26248B-3893-61F1-EA0E-AC8E4D2B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05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21C8BDA-C1C1-3E8B-5A09-0242619B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EAACE2-CEDB-5561-5E32-107F55B8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CA2BAC-E709-9D88-FD0D-0436A247D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CE4B03-BF17-5A7B-33C9-42E1EB20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A29BF1-4C48-62F8-C522-ECAA4953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9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ep 80">
            <a:extLst>
              <a:ext uri="{FF2B5EF4-FFF2-40B4-BE49-F238E27FC236}">
                <a16:creationId xmlns:a16="http://schemas.microsoft.com/office/drawing/2014/main" id="{83D09188-4AE7-6668-9268-9676ACE501B3}"/>
              </a:ext>
            </a:extLst>
          </p:cNvPr>
          <p:cNvGrpSpPr/>
          <p:nvPr/>
        </p:nvGrpSpPr>
        <p:grpSpPr>
          <a:xfrm>
            <a:off x="326809" y="49075"/>
            <a:ext cx="6961886" cy="6596317"/>
            <a:chOff x="35262" y="49075"/>
            <a:chExt cx="6961886" cy="6596317"/>
          </a:xfrm>
        </p:grpSpPr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15E9C248-9257-BBFA-A54A-6E998195A02B}"/>
                </a:ext>
              </a:extLst>
            </p:cNvPr>
            <p:cNvSpPr/>
            <p:nvPr/>
          </p:nvSpPr>
          <p:spPr>
            <a:xfrm>
              <a:off x="35262" y="49075"/>
              <a:ext cx="6961886" cy="6596317"/>
            </a:xfrm>
            <a:prstGeom prst="rect">
              <a:avLst/>
            </a:prstGeom>
            <a:pattFill prst="smCheck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17C1FCEC-009C-B1FA-7EC4-E11405677CF6}"/>
                </a:ext>
              </a:extLst>
            </p:cNvPr>
            <p:cNvSpPr/>
            <p:nvPr/>
          </p:nvSpPr>
          <p:spPr>
            <a:xfrm>
              <a:off x="4005470" y="1477407"/>
              <a:ext cx="2504661" cy="2451673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C54AB20E-6C96-6083-DEF8-98E1C8495BCE}"/>
                </a:ext>
              </a:extLst>
            </p:cNvPr>
            <p:cNvSpPr/>
            <p:nvPr/>
          </p:nvSpPr>
          <p:spPr>
            <a:xfrm rot="16200000">
              <a:off x="-431691" y="2718416"/>
              <a:ext cx="4062296" cy="2730964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75000"/>
                  </a:schemeClr>
                </a:gs>
                <a:gs pos="53000">
                  <a:schemeClr val="accent1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221E84F-99E4-5A31-102F-98FC600BE3EA}"/>
                </a:ext>
              </a:extLst>
            </p:cNvPr>
            <p:cNvSpPr/>
            <p:nvPr/>
          </p:nvSpPr>
          <p:spPr>
            <a:xfrm>
              <a:off x="113722" y="6101205"/>
              <a:ext cx="2971800" cy="157162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0FDD3CE-AFE5-B459-DCDE-EFE0505BE32B}"/>
                </a:ext>
              </a:extLst>
            </p:cNvPr>
            <p:cNvSpPr/>
            <p:nvPr/>
          </p:nvSpPr>
          <p:spPr>
            <a:xfrm>
              <a:off x="183081" y="6051114"/>
              <a:ext cx="2819400" cy="45719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  <a:gs pos="45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kstvak 14">
                  <a:extLst>
                    <a:ext uri="{FF2B5EF4-FFF2-40B4-BE49-F238E27FC236}">
                      <a16:creationId xmlns:a16="http://schemas.microsoft.com/office/drawing/2014/main" id="{B3D5BBD0-7234-203E-7E2B-5E2BCC3F1AC3}"/>
                    </a:ext>
                  </a:extLst>
                </p:cNvPr>
                <p:cNvSpPr txBox="1"/>
                <p:nvPr/>
              </p:nvSpPr>
              <p:spPr>
                <a:xfrm>
                  <a:off x="1734144" y="212608"/>
                  <a:ext cx="35431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𝑁𝑒𝑢𝑡𝑟𝑜𝑛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15" name="Tekstvak 14">
                  <a:extLst>
                    <a:ext uri="{FF2B5EF4-FFF2-40B4-BE49-F238E27FC236}">
                      <a16:creationId xmlns:a16="http://schemas.microsoft.com/office/drawing/2014/main" id="{B3D5BBD0-7234-203E-7E2B-5E2BCC3F1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4144" y="212608"/>
                  <a:ext cx="3543149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786" t="-8571" r="-1786" b="-3714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FD4E0A94-F481-8507-93AF-191D0B4F4875}"/>
                    </a:ext>
                  </a:extLst>
                </p:cNvPr>
                <p:cNvSpPr txBox="1"/>
                <p:nvPr/>
              </p:nvSpPr>
              <p:spPr>
                <a:xfrm>
                  <a:off x="4707584" y="794124"/>
                  <a:ext cx="13112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FD4E0A94-F481-8507-93AF-191D0B4F4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584" y="794124"/>
                  <a:ext cx="131125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808" t="-6667" r="-4808" b="-4000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FB47C274-386F-D501-F8A9-C93B5CA2D30F}"/>
                </a:ext>
              </a:extLst>
            </p:cNvPr>
            <p:cNvSpPr/>
            <p:nvPr/>
          </p:nvSpPr>
          <p:spPr>
            <a:xfrm>
              <a:off x="191409" y="2054374"/>
              <a:ext cx="2819400" cy="231282"/>
            </a:xfrm>
            <a:prstGeom prst="rect">
              <a:avLst/>
            </a:prstGeom>
            <a:pattFill prst="pct7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56CBDA69-F203-D110-B8C8-1BE896F75A34}"/>
                    </a:ext>
                  </a:extLst>
                </p:cNvPr>
                <p:cNvSpPr txBox="1"/>
                <p:nvPr/>
              </p:nvSpPr>
              <p:spPr>
                <a:xfrm>
                  <a:off x="854903" y="742955"/>
                  <a:ext cx="13879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𝑆𝑖𝑑𝑒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56CBDA69-F203-D110-B8C8-1BE896F75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03" y="742955"/>
                  <a:ext cx="138794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455" t="-6667" r="-4545" b="-3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2E07462-C8C1-30A9-5C70-ED9B9FC893D0}"/>
                </a:ext>
              </a:extLst>
            </p:cNvPr>
            <p:cNvSpPr/>
            <p:nvPr/>
          </p:nvSpPr>
          <p:spPr>
            <a:xfrm flipH="1">
              <a:off x="177726" y="1431688"/>
              <a:ext cx="61308" cy="4665145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  <a:gs pos="45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0FD4165C-9F6A-A599-3F39-222D2DA3B7D3}"/>
                </a:ext>
              </a:extLst>
            </p:cNvPr>
            <p:cNvSpPr/>
            <p:nvPr/>
          </p:nvSpPr>
          <p:spPr>
            <a:xfrm flipH="1">
              <a:off x="2949501" y="1431688"/>
              <a:ext cx="61308" cy="4665145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  <a:gs pos="45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DFB55CB2-0E90-55E0-F42D-58F3D7608FB3}"/>
                </a:ext>
              </a:extLst>
            </p:cNvPr>
            <p:cNvSpPr/>
            <p:nvPr/>
          </p:nvSpPr>
          <p:spPr>
            <a:xfrm>
              <a:off x="1441107" y="3323548"/>
              <a:ext cx="181485" cy="18834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accent4"/>
                </a:gs>
                <a:gs pos="98000">
                  <a:schemeClr val="tx1"/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835E808-F2A0-E1BC-3025-CDF9C4BFC1DC}"/>
                </a:ext>
              </a:extLst>
            </p:cNvPr>
            <p:cNvGrpSpPr/>
            <p:nvPr/>
          </p:nvGrpSpPr>
          <p:grpSpPr>
            <a:xfrm>
              <a:off x="1097250" y="1274913"/>
              <a:ext cx="903250" cy="780498"/>
              <a:chOff x="1056945" y="1089371"/>
              <a:chExt cx="1080000" cy="955684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88BD2F7B-2ABC-7CE2-942E-EA544D152A7E}"/>
                  </a:ext>
                </a:extLst>
              </p:cNvPr>
              <p:cNvSpPr/>
              <p:nvPr/>
            </p:nvSpPr>
            <p:spPr>
              <a:xfrm>
                <a:off x="1056945" y="1366690"/>
                <a:ext cx="1080000" cy="678365"/>
              </a:xfrm>
              <a:prstGeom prst="rect">
                <a:avLst/>
              </a:prstGeom>
              <a:gradFill flip="none" rotWithShape="1">
                <a:gsLst>
                  <a:gs pos="53000">
                    <a:schemeClr val="bg2">
                      <a:lumMod val="75000"/>
                    </a:schemeClr>
                  </a:gs>
                  <a:gs pos="2000">
                    <a:schemeClr val="bg2">
                      <a:lumMod val="5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extrusionH="317500" prstMaterial="powder">
                <a:bevelT w="31750"/>
                <a:bevelB w="0"/>
                <a:extrusionClr>
                  <a:schemeClr val="accent2"/>
                </a:extrusionClr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" name="Koorde 21">
                <a:extLst>
                  <a:ext uri="{FF2B5EF4-FFF2-40B4-BE49-F238E27FC236}">
                    <a16:creationId xmlns:a16="http://schemas.microsoft.com/office/drawing/2014/main" id="{3B67EF18-D917-F7EC-A729-9D4EF89D81BE}"/>
                  </a:ext>
                </a:extLst>
              </p:cNvPr>
              <p:cNvSpPr/>
              <p:nvPr/>
            </p:nvSpPr>
            <p:spPr>
              <a:xfrm rot="5400000">
                <a:off x="1224817" y="921499"/>
                <a:ext cx="744256" cy="1080000"/>
              </a:xfrm>
              <a:prstGeom prst="chord">
                <a:avLst>
                  <a:gd name="adj1" fmla="val 5828002"/>
                  <a:gd name="adj2" fmla="val 15775607"/>
                </a:avLst>
              </a:prstGeom>
              <a:gradFill flip="none" rotWithShape="1">
                <a:gsLst>
                  <a:gs pos="48000">
                    <a:schemeClr val="bg2">
                      <a:lumMod val="90000"/>
                    </a:schemeClr>
                  </a:gs>
                  <a:gs pos="100000">
                    <a:schemeClr val="bg2">
                      <a:lumMod val="50000"/>
                    </a:schemeClr>
                  </a:gs>
                  <a:gs pos="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 h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E6A97122-9104-4F4D-313F-7D58F9F3C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848" y="2027652"/>
              <a:ext cx="0" cy="1326079"/>
            </a:xfrm>
            <a:prstGeom prst="line">
              <a:avLst/>
            </a:prstGeom>
            <a:ln w="165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3000">
                    <a:schemeClr val="accent1">
                      <a:lumMod val="20000"/>
                      <a:lumOff val="80000"/>
                    </a:schemeClr>
                  </a:gs>
                  <a:gs pos="99000">
                    <a:schemeClr val="tx1">
                      <a:lumMod val="65000"/>
                      <a:lumOff val="3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ep 65">
              <a:extLst>
                <a:ext uri="{FF2B5EF4-FFF2-40B4-BE49-F238E27FC236}">
                  <a16:creationId xmlns:a16="http://schemas.microsoft.com/office/drawing/2014/main" id="{5884C35D-3015-3BDF-1618-55F9BAF3E25C}"/>
                </a:ext>
              </a:extLst>
            </p:cNvPr>
            <p:cNvGrpSpPr/>
            <p:nvPr/>
          </p:nvGrpSpPr>
          <p:grpSpPr>
            <a:xfrm>
              <a:off x="4121866" y="1642648"/>
              <a:ext cx="2163806" cy="2156337"/>
              <a:chOff x="7236988" y="1354920"/>
              <a:chExt cx="2163806" cy="2156337"/>
            </a:xfrm>
          </p:grpSpPr>
          <p:sp>
            <p:nvSpPr>
              <p:cNvPr id="64" name="Ovaal 63">
                <a:extLst>
                  <a:ext uri="{FF2B5EF4-FFF2-40B4-BE49-F238E27FC236}">
                    <a16:creationId xmlns:a16="http://schemas.microsoft.com/office/drawing/2014/main" id="{C8D47B6A-7D98-76B7-5689-42235C91C73D}"/>
                  </a:ext>
                </a:extLst>
              </p:cNvPr>
              <p:cNvSpPr/>
              <p:nvPr/>
            </p:nvSpPr>
            <p:spPr>
              <a:xfrm>
                <a:off x="7236988" y="1354920"/>
                <a:ext cx="2156792" cy="2156337"/>
              </a:xfrm>
              <a:prstGeom prst="ellipse">
                <a:avLst/>
              </a:prstGeom>
              <a:pattFill prst="pct80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5" name="Ovaal 64">
                <a:extLst>
                  <a:ext uri="{FF2B5EF4-FFF2-40B4-BE49-F238E27FC236}">
                    <a16:creationId xmlns:a16="http://schemas.microsoft.com/office/drawing/2014/main" id="{7D80F3A2-521E-D42B-24E6-F5DB82B8C0D2}"/>
                  </a:ext>
                </a:extLst>
              </p:cNvPr>
              <p:cNvSpPr/>
              <p:nvPr/>
            </p:nvSpPr>
            <p:spPr>
              <a:xfrm>
                <a:off x="7244002" y="1354920"/>
                <a:ext cx="2156792" cy="2156337"/>
              </a:xfrm>
              <a:prstGeom prst="ellipse">
                <a:avLst/>
              </a:prstGeom>
              <a:gradFill>
                <a:gsLst>
                  <a:gs pos="21000">
                    <a:schemeClr val="accent1">
                      <a:lumMod val="5000"/>
                      <a:lumOff val="95000"/>
                      <a:alpha val="0"/>
                    </a:schemeClr>
                  </a:gs>
                  <a:gs pos="86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2"/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kstvak 36">
                  <a:extLst>
                    <a:ext uri="{FF2B5EF4-FFF2-40B4-BE49-F238E27FC236}">
                      <a16:creationId xmlns:a16="http://schemas.microsoft.com/office/drawing/2014/main" id="{4144983A-439A-6AF3-7F0D-1CF98B81FF79}"/>
                    </a:ext>
                  </a:extLst>
                </p:cNvPr>
                <p:cNvSpPr txBox="1"/>
                <p:nvPr/>
              </p:nvSpPr>
              <p:spPr>
                <a:xfrm>
                  <a:off x="4386785" y="4058365"/>
                  <a:ext cx="19727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𝐴𝑚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𝐵𝑒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37" name="Tekstvak 36">
                  <a:extLst>
                    <a:ext uri="{FF2B5EF4-FFF2-40B4-BE49-F238E27FC236}">
                      <a16:creationId xmlns:a16="http://schemas.microsoft.com/office/drawing/2014/main" id="{4144983A-439A-6AF3-7F0D-1CF98B81F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85" y="4058365"/>
                  <a:ext cx="197278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05" t="-6667" r="-2564" b="-3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kstvak 37">
                  <a:extLst>
                    <a:ext uri="{FF2B5EF4-FFF2-40B4-BE49-F238E27FC236}">
                      <a16:creationId xmlns:a16="http://schemas.microsoft.com/office/drawing/2014/main" id="{6EE802AE-438A-E9EC-EFCC-F5552F08BEC2}"/>
                    </a:ext>
                  </a:extLst>
                </p:cNvPr>
                <p:cNvSpPr txBox="1"/>
                <p:nvPr/>
              </p:nvSpPr>
              <p:spPr>
                <a:xfrm>
                  <a:off x="4386785" y="4559947"/>
                  <a:ext cx="24886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𝑆𝑎𝑓𝑒𝑡𝑦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𝐶𝑜𝑛𝑡𝑎𝑖𝑛𝑒𝑟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38" name="Tekstvak 37">
                  <a:extLst>
                    <a:ext uri="{FF2B5EF4-FFF2-40B4-BE49-F238E27FC236}">
                      <a16:creationId xmlns:a16="http://schemas.microsoft.com/office/drawing/2014/main" id="{6EE802AE-438A-E9EC-EFCC-F5552F08B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85" y="4559947"/>
                  <a:ext cx="248863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061" t="-6667" r="-2030" b="-3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ep 38">
              <a:extLst>
                <a:ext uri="{FF2B5EF4-FFF2-40B4-BE49-F238E27FC236}">
                  <a16:creationId xmlns:a16="http://schemas.microsoft.com/office/drawing/2014/main" id="{8B60A878-83CE-AB33-94E7-648A80F2198C}"/>
                </a:ext>
              </a:extLst>
            </p:cNvPr>
            <p:cNvGrpSpPr/>
            <p:nvPr/>
          </p:nvGrpSpPr>
          <p:grpSpPr>
            <a:xfrm>
              <a:off x="3848244" y="4490645"/>
              <a:ext cx="448959" cy="430887"/>
              <a:chOff x="1056945" y="1089371"/>
              <a:chExt cx="1080000" cy="955684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63868C36-2916-9C16-4F56-A1432666DB4E}"/>
                  </a:ext>
                </a:extLst>
              </p:cNvPr>
              <p:cNvSpPr/>
              <p:nvPr/>
            </p:nvSpPr>
            <p:spPr>
              <a:xfrm>
                <a:off x="1056945" y="1366690"/>
                <a:ext cx="1080000" cy="678365"/>
              </a:xfrm>
              <a:prstGeom prst="rect">
                <a:avLst/>
              </a:prstGeom>
              <a:gradFill flip="none" rotWithShape="1">
                <a:gsLst>
                  <a:gs pos="53000">
                    <a:schemeClr val="bg2">
                      <a:lumMod val="75000"/>
                    </a:schemeClr>
                  </a:gs>
                  <a:gs pos="2000">
                    <a:schemeClr val="bg2">
                      <a:lumMod val="5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extrusionH="317500" prstMaterial="powder">
                <a:bevelT w="31750"/>
                <a:bevelB w="0"/>
                <a:extrusionClr>
                  <a:schemeClr val="accent2"/>
                </a:extrusionClr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1" name="Koorde 40">
                <a:extLst>
                  <a:ext uri="{FF2B5EF4-FFF2-40B4-BE49-F238E27FC236}">
                    <a16:creationId xmlns:a16="http://schemas.microsoft.com/office/drawing/2014/main" id="{41DD071D-3E12-5F7B-9D3C-737CDF3CD111}"/>
                  </a:ext>
                </a:extLst>
              </p:cNvPr>
              <p:cNvSpPr/>
              <p:nvPr/>
            </p:nvSpPr>
            <p:spPr>
              <a:xfrm rot="5400000">
                <a:off x="1224817" y="921499"/>
                <a:ext cx="744256" cy="1080000"/>
              </a:xfrm>
              <a:prstGeom prst="chord">
                <a:avLst>
                  <a:gd name="adj1" fmla="val 5828002"/>
                  <a:gd name="adj2" fmla="val 15775607"/>
                </a:avLst>
              </a:prstGeom>
              <a:gradFill flip="none" rotWithShape="1">
                <a:gsLst>
                  <a:gs pos="48000">
                    <a:schemeClr val="bg2">
                      <a:lumMod val="90000"/>
                    </a:schemeClr>
                  </a:gs>
                  <a:gs pos="100000">
                    <a:schemeClr val="bg2">
                      <a:lumMod val="50000"/>
                    </a:schemeClr>
                  </a:gs>
                  <a:gs pos="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 h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3FFCA66C-42EC-F8B8-96C4-B740BF038496}"/>
                </a:ext>
              </a:extLst>
            </p:cNvPr>
            <p:cNvGrpSpPr/>
            <p:nvPr/>
          </p:nvGrpSpPr>
          <p:grpSpPr>
            <a:xfrm rot="3422392" flipV="1">
              <a:off x="1378597" y="1622544"/>
              <a:ext cx="306502" cy="306502"/>
              <a:chOff x="8174458" y="1435510"/>
              <a:chExt cx="1332000" cy="1332000"/>
            </a:xfrm>
          </p:grpSpPr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3CDC8B3D-D301-7032-B6A9-DCE533077F4D}"/>
                  </a:ext>
                </a:extLst>
              </p:cNvPr>
              <p:cNvSpPr/>
              <p:nvPr/>
            </p:nvSpPr>
            <p:spPr>
              <a:xfrm>
                <a:off x="8174458" y="1435510"/>
                <a:ext cx="1332000" cy="1332000"/>
              </a:xfrm>
              <a:prstGeom prst="ellipse">
                <a:avLst/>
              </a:prstGeom>
              <a:solidFill>
                <a:srgbClr val="FBF3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6" name="Cirkel 45">
                <a:extLst>
                  <a:ext uri="{FF2B5EF4-FFF2-40B4-BE49-F238E27FC236}">
                    <a16:creationId xmlns:a16="http://schemas.microsoft.com/office/drawing/2014/main" id="{F1E54D9F-9B31-AE33-D657-4D80F4FBAE46}"/>
                  </a:ext>
                </a:extLst>
              </p:cNvPr>
              <p:cNvSpPr/>
              <p:nvPr/>
            </p:nvSpPr>
            <p:spPr>
              <a:xfrm rot="14400000">
                <a:off x="8310468" y="1510980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irkel 46">
                <a:extLst>
                  <a:ext uri="{FF2B5EF4-FFF2-40B4-BE49-F238E27FC236}">
                    <a16:creationId xmlns:a16="http://schemas.microsoft.com/office/drawing/2014/main" id="{7F526F1A-80E2-B11E-CDE1-82DAB8A9501C}"/>
                  </a:ext>
                </a:extLst>
              </p:cNvPr>
              <p:cNvSpPr/>
              <p:nvPr/>
            </p:nvSpPr>
            <p:spPr>
              <a:xfrm>
                <a:off x="8352031" y="1589672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irkel 47">
                <a:extLst>
                  <a:ext uri="{FF2B5EF4-FFF2-40B4-BE49-F238E27FC236}">
                    <a16:creationId xmlns:a16="http://schemas.microsoft.com/office/drawing/2014/main" id="{FD32077A-065D-BC2D-83F3-3D26D43635B3}"/>
                  </a:ext>
                </a:extLst>
              </p:cNvPr>
              <p:cNvSpPr/>
              <p:nvPr/>
            </p:nvSpPr>
            <p:spPr>
              <a:xfrm rot="7200000">
                <a:off x="8251815" y="1579218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B5FB703A-5B4B-EBC8-8702-CCA27272B99C}"/>
                  </a:ext>
                </a:extLst>
              </p:cNvPr>
              <p:cNvSpPr/>
              <p:nvPr/>
            </p:nvSpPr>
            <p:spPr>
              <a:xfrm>
                <a:off x="8692142" y="1956786"/>
                <a:ext cx="288000" cy="288000"/>
              </a:xfrm>
              <a:prstGeom prst="ellipse">
                <a:avLst/>
              </a:prstGeom>
              <a:solidFill>
                <a:srgbClr val="FBF300"/>
              </a:solidFill>
              <a:ln w="63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F7C07F28-F7A4-6ED1-1040-D9D89FB033FF}"/>
                </a:ext>
              </a:extLst>
            </p:cNvPr>
            <p:cNvSpPr/>
            <p:nvPr/>
          </p:nvSpPr>
          <p:spPr>
            <a:xfrm>
              <a:off x="1420572" y="3353731"/>
              <a:ext cx="242552" cy="219017"/>
            </a:xfrm>
            <a:prstGeom prst="rect">
              <a:avLst/>
            </a:prstGeom>
            <a:gradFill flip="none" rotWithShape="1">
              <a:gsLst>
                <a:gs pos="52000">
                  <a:schemeClr val="bg2">
                    <a:lumMod val="75000"/>
                  </a:schemeClr>
                </a:gs>
                <a:gs pos="2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extrusionH="317500" prstMaterial="powder">
              <a:bevelT w="31750"/>
              <a:bevelB w="0"/>
              <a:extrusionClr>
                <a:schemeClr val="accent2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4A43F6C8-6920-F4DC-178F-AEA0D0241E5E}"/>
                </a:ext>
              </a:extLst>
            </p:cNvPr>
            <p:cNvSpPr/>
            <p:nvPr/>
          </p:nvSpPr>
          <p:spPr>
            <a:xfrm>
              <a:off x="3926665" y="4182946"/>
              <a:ext cx="242552" cy="219017"/>
            </a:xfrm>
            <a:prstGeom prst="rect">
              <a:avLst/>
            </a:prstGeom>
            <a:gradFill flip="none" rotWithShape="1">
              <a:gsLst>
                <a:gs pos="52000">
                  <a:schemeClr val="bg2">
                    <a:lumMod val="75000"/>
                  </a:schemeClr>
                </a:gs>
                <a:gs pos="2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extrusionH="317500" prstMaterial="powder">
              <a:bevelT w="31750"/>
              <a:bevelB w="0"/>
              <a:extrusionClr>
                <a:schemeClr val="accent2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6" name="Ring 55">
              <a:extLst>
                <a:ext uri="{FF2B5EF4-FFF2-40B4-BE49-F238E27FC236}">
                  <a16:creationId xmlns:a16="http://schemas.microsoft.com/office/drawing/2014/main" id="{928AFEBC-27D4-964C-0417-805A1334C067}"/>
                </a:ext>
              </a:extLst>
            </p:cNvPr>
            <p:cNvSpPr/>
            <p:nvPr/>
          </p:nvSpPr>
          <p:spPr>
            <a:xfrm>
              <a:off x="4912490" y="2386446"/>
              <a:ext cx="664116" cy="680123"/>
            </a:xfrm>
            <a:prstGeom prst="donut">
              <a:avLst>
                <a:gd name="adj" fmla="val 33668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bg1">
                    <a:lumMod val="75000"/>
                  </a:schemeClr>
                </a:gs>
                <a:gs pos="98000">
                  <a:schemeClr val="bg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grpSp>
          <p:nvGrpSpPr>
            <p:cNvPr id="57" name="Groep 56">
              <a:extLst>
                <a:ext uri="{FF2B5EF4-FFF2-40B4-BE49-F238E27FC236}">
                  <a16:creationId xmlns:a16="http://schemas.microsoft.com/office/drawing/2014/main" id="{AA15215B-B706-D9C3-9FE5-B3D3B55DBE8B}"/>
                </a:ext>
              </a:extLst>
            </p:cNvPr>
            <p:cNvGrpSpPr/>
            <p:nvPr/>
          </p:nvGrpSpPr>
          <p:grpSpPr>
            <a:xfrm rot="3422392">
              <a:off x="3973073" y="4665036"/>
              <a:ext cx="195911" cy="195911"/>
              <a:chOff x="8174458" y="1435510"/>
              <a:chExt cx="1332000" cy="1332000"/>
            </a:xfrm>
          </p:grpSpPr>
          <p:sp>
            <p:nvSpPr>
              <p:cNvPr id="58" name="Ovaal 57">
                <a:extLst>
                  <a:ext uri="{FF2B5EF4-FFF2-40B4-BE49-F238E27FC236}">
                    <a16:creationId xmlns:a16="http://schemas.microsoft.com/office/drawing/2014/main" id="{5A282167-2B7B-B689-DCAD-F49CD94326C5}"/>
                  </a:ext>
                </a:extLst>
              </p:cNvPr>
              <p:cNvSpPr/>
              <p:nvPr/>
            </p:nvSpPr>
            <p:spPr>
              <a:xfrm>
                <a:off x="8174458" y="1435510"/>
                <a:ext cx="1332000" cy="1332000"/>
              </a:xfrm>
              <a:prstGeom prst="ellipse">
                <a:avLst/>
              </a:prstGeom>
              <a:solidFill>
                <a:srgbClr val="FBF3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9" name="Cirkel 58">
                <a:extLst>
                  <a:ext uri="{FF2B5EF4-FFF2-40B4-BE49-F238E27FC236}">
                    <a16:creationId xmlns:a16="http://schemas.microsoft.com/office/drawing/2014/main" id="{493F8D8A-EA41-6194-8469-E9DAC430B4DB}"/>
                  </a:ext>
                </a:extLst>
              </p:cNvPr>
              <p:cNvSpPr/>
              <p:nvPr/>
            </p:nvSpPr>
            <p:spPr>
              <a:xfrm rot="14400000">
                <a:off x="8310468" y="1510980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irkel 59">
                <a:extLst>
                  <a:ext uri="{FF2B5EF4-FFF2-40B4-BE49-F238E27FC236}">
                    <a16:creationId xmlns:a16="http://schemas.microsoft.com/office/drawing/2014/main" id="{B318922C-DA17-105C-0E73-FFB0AFDE23B4}"/>
                  </a:ext>
                </a:extLst>
              </p:cNvPr>
              <p:cNvSpPr/>
              <p:nvPr/>
            </p:nvSpPr>
            <p:spPr>
              <a:xfrm>
                <a:off x="8352031" y="1589672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irkel 60">
                <a:extLst>
                  <a:ext uri="{FF2B5EF4-FFF2-40B4-BE49-F238E27FC236}">
                    <a16:creationId xmlns:a16="http://schemas.microsoft.com/office/drawing/2014/main" id="{5B03FE47-956E-8FD6-1F33-7367693A090C}"/>
                  </a:ext>
                </a:extLst>
              </p:cNvPr>
              <p:cNvSpPr/>
              <p:nvPr/>
            </p:nvSpPr>
            <p:spPr>
              <a:xfrm rot="7200000">
                <a:off x="8251815" y="1579218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al 61">
                <a:extLst>
                  <a:ext uri="{FF2B5EF4-FFF2-40B4-BE49-F238E27FC236}">
                    <a16:creationId xmlns:a16="http://schemas.microsoft.com/office/drawing/2014/main" id="{2513E362-9578-9840-921B-CABB12326907}"/>
                  </a:ext>
                </a:extLst>
              </p:cNvPr>
              <p:cNvSpPr/>
              <p:nvPr/>
            </p:nvSpPr>
            <p:spPr>
              <a:xfrm>
                <a:off x="8692142" y="1956786"/>
                <a:ext cx="288000" cy="288000"/>
              </a:xfrm>
              <a:prstGeom prst="ellipse">
                <a:avLst/>
              </a:prstGeom>
              <a:solidFill>
                <a:srgbClr val="FBF300"/>
              </a:solidFill>
              <a:ln w="63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17850AE2-A021-9230-519D-7921C2A4B88F}"/>
                </a:ext>
              </a:extLst>
            </p:cNvPr>
            <p:cNvSpPr/>
            <p:nvPr/>
          </p:nvSpPr>
          <p:spPr>
            <a:xfrm>
              <a:off x="5128591" y="2607739"/>
              <a:ext cx="234621" cy="23659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bg1">
                    <a:lumMod val="75000"/>
                  </a:schemeClr>
                </a:gs>
                <a:gs pos="98000">
                  <a:schemeClr val="tx1"/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kstvak 66">
                  <a:extLst>
                    <a:ext uri="{FF2B5EF4-FFF2-40B4-BE49-F238E27FC236}">
                      <a16:creationId xmlns:a16="http://schemas.microsoft.com/office/drawing/2014/main" id="{0368EE3F-F3E6-77F3-19DD-2459F83B90A2}"/>
                    </a:ext>
                  </a:extLst>
                </p:cNvPr>
                <p:cNvSpPr txBox="1"/>
                <p:nvPr/>
              </p:nvSpPr>
              <p:spPr>
                <a:xfrm>
                  <a:off x="1746676" y="2508670"/>
                  <a:ext cx="12266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=15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67" name="Tekstvak 66">
                  <a:extLst>
                    <a:ext uri="{FF2B5EF4-FFF2-40B4-BE49-F238E27FC236}">
                      <a16:creationId xmlns:a16="http://schemas.microsoft.com/office/drawing/2014/main" id="{0368EE3F-F3E6-77F3-19DD-2459F83B9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676" y="2508670"/>
                  <a:ext cx="122668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082" t="-8696" r="-1020" b="-3913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kstvak 67">
                  <a:extLst>
                    <a:ext uri="{FF2B5EF4-FFF2-40B4-BE49-F238E27FC236}">
                      <a16:creationId xmlns:a16="http://schemas.microsoft.com/office/drawing/2014/main" id="{AE10E472-5CF2-FE3A-3728-57466802878C}"/>
                    </a:ext>
                  </a:extLst>
                </p:cNvPr>
                <p:cNvSpPr txBox="1"/>
                <p:nvPr/>
              </p:nvSpPr>
              <p:spPr>
                <a:xfrm>
                  <a:off x="1753473" y="5143359"/>
                  <a:ext cx="12266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=85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68" name="Tekstvak 67">
                  <a:extLst>
                    <a:ext uri="{FF2B5EF4-FFF2-40B4-BE49-F238E27FC236}">
                      <a16:creationId xmlns:a16="http://schemas.microsoft.com/office/drawing/2014/main" id="{AE10E472-5CF2-FE3A-3728-574668028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473" y="5143359"/>
                  <a:ext cx="122668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61" t="-9091" r="-2041" b="-4090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kstvak 68">
                  <a:extLst>
                    <a:ext uri="{FF2B5EF4-FFF2-40B4-BE49-F238E27FC236}">
                      <a16:creationId xmlns:a16="http://schemas.microsoft.com/office/drawing/2014/main" id="{C634B3A8-3700-F8DA-DF3F-52DDB1C9C57A}"/>
                    </a:ext>
                  </a:extLst>
                </p:cNvPr>
                <p:cNvSpPr txBox="1"/>
                <p:nvPr/>
              </p:nvSpPr>
              <p:spPr>
                <a:xfrm>
                  <a:off x="278920" y="2946165"/>
                  <a:ext cx="1079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=28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69" name="Tekstvak 68">
                  <a:extLst>
                    <a:ext uri="{FF2B5EF4-FFF2-40B4-BE49-F238E27FC236}">
                      <a16:creationId xmlns:a16="http://schemas.microsoft.com/office/drawing/2014/main" id="{C634B3A8-3700-F8DA-DF3F-52DDB1C9C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0" y="2946165"/>
                  <a:ext cx="107984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488" t="-4348" r="-1163" b="-3913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Rechte verbindingslijn met pijl 70">
              <a:extLst>
                <a:ext uri="{FF2B5EF4-FFF2-40B4-BE49-F238E27FC236}">
                  <a16:creationId xmlns:a16="http://schemas.microsoft.com/office/drawing/2014/main" id="{7A7C2241-7282-28F3-EC90-877302162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682954"/>
              <a:ext cx="0" cy="231774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B39B3B4B-D8DE-8BD3-566A-121D1FD02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717" y="2321514"/>
              <a:ext cx="0" cy="102571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chte verbindingslijn met pijl 74">
              <a:extLst>
                <a:ext uri="{FF2B5EF4-FFF2-40B4-BE49-F238E27FC236}">
                  <a16:creationId xmlns:a16="http://schemas.microsoft.com/office/drawing/2014/main" id="{CF323920-ABCD-CEAD-23D8-E79230A73679}"/>
                </a:ext>
              </a:extLst>
            </p:cNvPr>
            <p:cNvCxnSpPr>
              <a:cxnSpLocks/>
            </p:cNvCxnSpPr>
            <p:nvPr/>
          </p:nvCxnSpPr>
          <p:spPr>
            <a:xfrm>
              <a:off x="288111" y="3458677"/>
              <a:ext cx="1083384" cy="1226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echte verbindingslijn met pijl 76">
              <a:extLst>
                <a:ext uri="{FF2B5EF4-FFF2-40B4-BE49-F238E27FC236}">
                  <a16:creationId xmlns:a16="http://schemas.microsoft.com/office/drawing/2014/main" id="{94ADAD2B-4BEE-74F7-F75F-EB8C67B86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695" y="2066851"/>
              <a:ext cx="648260" cy="55080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kstvak 78">
                  <a:extLst>
                    <a:ext uri="{FF2B5EF4-FFF2-40B4-BE49-F238E27FC236}">
                      <a16:creationId xmlns:a16="http://schemas.microsoft.com/office/drawing/2014/main" id="{27297C29-CF7F-A0DD-B5AF-59E385635F47}"/>
                    </a:ext>
                  </a:extLst>
                </p:cNvPr>
                <p:cNvSpPr txBox="1"/>
                <p:nvPr/>
              </p:nvSpPr>
              <p:spPr>
                <a:xfrm>
                  <a:off x="4641429" y="1827529"/>
                  <a:ext cx="1079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=28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79" name="Tekstvak 78">
                  <a:extLst>
                    <a:ext uri="{FF2B5EF4-FFF2-40B4-BE49-F238E27FC236}">
                      <a16:creationId xmlns:a16="http://schemas.microsoft.com/office/drawing/2014/main" id="{27297C29-CF7F-A0DD-B5AF-59E385635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429" y="1827529"/>
                  <a:ext cx="107984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88" t="-9091" r="-2326" b="-4090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30516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Macintosh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Busink</dc:creator>
  <cp:lastModifiedBy>Joris Busink</cp:lastModifiedBy>
  <cp:revision>2</cp:revision>
  <dcterms:created xsi:type="dcterms:W3CDTF">2023-07-20T06:40:34Z</dcterms:created>
  <dcterms:modified xsi:type="dcterms:W3CDTF">2023-07-20T07:42:09Z</dcterms:modified>
</cp:coreProperties>
</file>