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A7FA4-CAA6-A549-AC4F-F8792969B6E8}" type="doc">
      <dgm:prSet loTypeId="urn:microsoft.com/office/officeart/2005/8/layout/orgChar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420359-D919-3E44-8F3D-C25F678BE5AD}">
      <dgm:prSet phldrT="[Text]"/>
      <dgm:spPr/>
      <dgm:t>
        <a:bodyPr/>
        <a:lstStyle/>
        <a:p>
          <a:r>
            <a:rPr lang="en-US" dirty="0"/>
            <a:t>Spring Block Collision Class</a:t>
          </a:r>
        </a:p>
      </dgm:t>
    </dgm:pt>
    <dgm:pt modelId="{E618DD8E-E9B1-B24C-A2A2-A5A0CF6499C3}" type="parTrans" cxnId="{9AE1206B-B0D8-1740-A450-024D4EFDB8B0}">
      <dgm:prSet/>
      <dgm:spPr/>
      <dgm:t>
        <a:bodyPr/>
        <a:lstStyle/>
        <a:p>
          <a:endParaRPr lang="en-US"/>
        </a:p>
      </dgm:t>
    </dgm:pt>
    <dgm:pt modelId="{6C86E9B8-C65E-724B-BDBD-DF31FC9169AF}" type="sibTrans" cxnId="{9AE1206B-B0D8-1740-A450-024D4EFDB8B0}">
      <dgm:prSet/>
      <dgm:spPr/>
      <dgm:t>
        <a:bodyPr/>
        <a:lstStyle/>
        <a:p>
          <a:endParaRPr lang="en-US"/>
        </a:p>
      </dgm:t>
    </dgm:pt>
    <dgm:pt modelId="{B068B7A3-755F-3E43-B6C8-EB99E4F129AC}">
      <dgm:prSet phldrT="[Text]"/>
      <dgm:spPr/>
      <dgm:t>
        <a:bodyPr/>
        <a:lstStyle/>
        <a:p>
          <a:r>
            <a:rPr lang="en-US" dirty="0"/>
            <a:t>Spring Object</a:t>
          </a:r>
        </a:p>
      </dgm:t>
    </dgm:pt>
    <dgm:pt modelId="{9826F85F-6F64-784D-94CE-4D2BE6C3C0EB}" type="parTrans" cxnId="{5B7F1ECD-484D-5A49-B81F-6F768472F58F}">
      <dgm:prSet/>
      <dgm:spPr/>
      <dgm:t>
        <a:bodyPr/>
        <a:lstStyle/>
        <a:p>
          <a:endParaRPr lang="en-US"/>
        </a:p>
      </dgm:t>
    </dgm:pt>
    <dgm:pt modelId="{84510E83-DDAD-3042-8674-11832CB12BD2}" type="sibTrans" cxnId="{5B7F1ECD-484D-5A49-B81F-6F768472F58F}">
      <dgm:prSet/>
      <dgm:spPr/>
      <dgm:t>
        <a:bodyPr/>
        <a:lstStyle/>
        <a:p>
          <a:endParaRPr lang="en-US"/>
        </a:p>
      </dgm:t>
    </dgm:pt>
    <dgm:pt modelId="{2E1D4198-FF6E-154C-84DA-2CD9037272F0}">
      <dgm:prSet phldrT="[Text]"/>
      <dgm:spPr/>
      <dgm:t>
        <a:bodyPr/>
        <a:lstStyle/>
        <a:p>
          <a:r>
            <a:rPr lang="en-US" dirty="0"/>
            <a:t>Block Object</a:t>
          </a:r>
        </a:p>
      </dgm:t>
    </dgm:pt>
    <dgm:pt modelId="{CEDA2053-6897-E345-B031-B389031A11A5}" type="parTrans" cxnId="{CF4C1412-2558-0146-B928-EE7AE93AB615}">
      <dgm:prSet/>
      <dgm:spPr/>
      <dgm:t>
        <a:bodyPr/>
        <a:lstStyle/>
        <a:p>
          <a:endParaRPr lang="en-US"/>
        </a:p>
      </dgm:t>
    </dgm:pt>
    <dgm:pt modelId="{EBA2198F-A208-314D-A786-EDB1DE8899CE}" type="sibTrans" cxnId="{CF4C1412-2558-0146-B928-EE7AE93AB615}">
      <dgm:prSet/>
      <dgm:spPr/>
      <dgm:t>
        <a:bodyPr/>
        <a:lstStyle/>
        <a:p>
          <a:endParaRPr lang="en-US"/>
        </a:p>
      </dgm:t>
    </dgm:pt>
    <dgm:pt modelId="{C1BB199A-9D14-2943-9348-71CCE87D3360}">
      <dgm:prSet/>
      <dgm:spPr/>
      <dgm:t>
        <a:bodyPr/>
        <a:lstStyle/>
        <a:p>
          <a:r>
            <a:rPr lang="en-US" dirty="0"/>
            <a:t>Spring Force</a:t>
          </a:r>
        </a:p>
        <a:p>
          <a:r>
            <a:rPr lang="en-US" dirty="0"/>
            <a:t>Method</a:t>
          </a:r>
        </a:p>
      </dgm:t>
    </dgm:pt>
    <dgm:pt modelId="{BB044152-930B-CB46-A8A7-8CFA6102441F}" type="parTrans" cxnId="{245ED1D9-3B0D-794B-A939-90936DC7B08D}">
      <dgm:prSet/>
      <dgm:spPr/>
      <dgm:t>
        <a:bodyPr/>
        <a:lstStyle/>
        <a:p>
          <a:endParaRPr lang="en-US"/>
        </a:p>
      </dgm:t>
    </dgm:pt>
    <dgm:pt modelId="{840E9E52-BE86-A841-A8ED-B70BE35B3EDF}" type="sibTrans" cxnId="{245ED1D9-3B0D-794B-A939-90936DC7B08D}">
      <dgm:prSet/>
      <dgm:spPr/>
      <dgm:t>
        <a:bodyPr/>
        <a:lstStyle/>
        <a:p>
          <a:endParaRPr lang="en-US"/>
        </a:p>
      </dgm:t>
    </dgm:pt>
    <dgm:pt modelId="{1AC36331-51DC-8B47-BBD6-A76B7089F075}">
      <dgm:prSet/>
      <dgm:spPr/>
      <dgm:t>
        <a:bodyPr/>
        <a:lstStyle/>
        <a:p>
          <a:r>
            <a:rPr lang="en-US" dirty="0"/>
            <a:t>Collision Method</a:t>
          </a:r>
        </a:p>
      </dgm:t>
    </dgm:pt>
    <dgm:pt modelId="{16D760A6-A031-7848-902E-687E3E78B2DF}" type="sibTrans" cxnId="{E804C55D-6B9B-5245-804F-43D84A6D4027}">
      <dgm:prSet/>
      <dgm:spPr/>
      <dgm:t>
        <a:bodyPr/>
        <a:lstStyle/>
        <a:p>
          <a:endParaRPr lang="en-US"/>
        </a:p>
      </dgm:t>
    </dgm:pt>
    <dgm:pt modelId="{EDBAB62C-A625-4D40-8367-0311E0B9C7CB}" type="parTrans" cxnId="{E804C55D-6B9B-5245-804F-43D84A6D4027}">
      <dgm:prSet/>
      <dgm:spPr/>
      <dgm:t>
        <a:bodyPr/>
        <a:lstStyle/>
        <a:p>
          <a:endParaRPr lang="en-US"/>
        </a:p>
      </dgm:t>
    </dgm:pt>
    <dgm:pt modelId="{2A5DC902-037D-0849-861D-9F03B8F6768B}">
      <dgm:prSet/>
      <dgm:spPr/>
      <dgm:t>
        <a:bodyPr/>
        <a:lstStyle/>
        <a:p>
          <a:r>
            <a:rPr lang="en-US" dirty="0"/>
            <a:t>Spring Coefficient</a:t>
          </a:r>
        </a:p>
      </dgm:t>
    </dgm:pt>
    <dgm:pt modelId="{31EC4D32-09BD-1141-AB7D-AA0AFA407839}" type="parTrans" cxnId="{11EEF611-FC98-2B47-B4B2-F21D7EFC16B6}">
      <dgm:prSet/>
      <dgm:spPr/>
      <dgm:t>
        <a:bodyPr/>
        <a:lstStyle/>
        <a:p>
          <a:endParaRPr lang="en-US"/>
        </a:p>
      </dgm:t>
    </dgm:pt>
    <dgm:pt modelId="{528BD548-4000-E34F-8797-698F388336E1}" type="sibTrans" cxnId="{11EEF611-FC98-2B47-B4B2-F21D7EFC16B6}">
      <dgm:prSet/>
      <dgm:spPr/>
      <dgm:t>
        <a:bodyPr/>
        <a:lstStyle/>
        <a:p>
          <a:endParaRPr lang="en-US"/>
        </a:p>
      </dgm:t>
    </dgm:pt>
    <dgm:pt modelId="{0B1F8174-E7DB-1B4D-B1C5-821D7877CC6E}">
      <dgm:prSet/>
      <dgm:spPr/>
      <dgm:t>
        <a:bodyPr/>
        <a:lstStyle/>
        <a:p>
          <a:r>
            <a:rPr lang="en-US" dirty="0"/>
            <a:t>Spring Length</a:t>
          </a:r>
        </a:p>
      </dgm:t>
    </dgm:pt>
    <dgm:pt modelId="{5D569E5C-A804-4D4E-A665-1C3C63988688}" type="parTrans" cxnId="{DE6A0959-6E61-BA41-8DEF-6C4552440E4C}">
      <dgm:prSet/>
      <dgm:spPr/>
      <dgm:t>
        <a:bodyPr/>
        <a:lstStyle/>
        <a:p>
          <a:endParaRPr lang="en-US"/>
        </a:p>
      </dgm:t>
    </dgm:pt>
    <dgm:pt modelId="{B1556822-023C-0C40-85D1-4B7D7D82DC65}" type="sibTrans" cxnId="{DE6A0959-6E61-BA41-8DEF-6C4552440E4C}">
      <dgm:prSet/>
      <dgm:spPr/>
      <dgm:t>
        <a:bodyPr/>
        <a:lstStyle/>
        <a:p>
          <a:endParaRPr lang="en-US"/>
        </a:p>
      </dgm:t>
    </dgm:pt>
    <dgm:pt modelId="{90544131-F3D4-C048-878F-64AE144A4094}">
      <dgm:prSet/>
      <dgm:spPr/>
      <dgm:t>
        <a:bodyPr/>
        <a:lstStyle/>
        <a:p>
          <a:r>
            <a:rPr lang="en-US" dirty="0"/>
            <a:t>Speed</a:t>
          </a:r>
        </a:p>
      </dgm:t>
    </dgm:pt>
    <dgm:pt modelId="{B00A05D3-7B04-6D4E-841D-24D0CE405511}" type="parTrans" cxnId="{7CED0CF2-0D9A-964D-9C7B-97C0841765E0}">
      <dgm:prSet/>
      <dgm:spPr/>
      <dgm:t>
        <a:bodyPr/>
        <a:lstStyle/>
        <a:p>
          <a:endParaRPr lang="en-US"/>
        </a:p>
      </dgm:t>
    </dgm:pt>
    <dgm:pt modelId="{8B90AC2D-C539-014E-834D-847BD6C851A9}" type="sibTrans" cxnId="{7CED0CF2-0D9A-964D-9C7B-97C0841765E0}">
      <dgm:prSet/>
      <dgm:spPr/>
      <dgm:t>
        <a:bodyPr/>
        <a:lstStyle/>
        <a:p>
          <a:endParaRPr lang="en-US"/>
        </a:p>
      </dgm:t>
    </dgm:pt>
    <dgm:pt modelId="{4F0F9D98-BAF2-3542-9C3B-50EF555D39FC}">
      <dgm:prSet/>
      <dgm:spPr/>
      <dgm:t>
        <a:bodyPr/>
        <a:lstStyle/>
        <a:p>
          <a:r>
            <a:rPr lang="en-US" dirty="0"/>
            <a:t>Position</a:t>
          </a:r>
        </a:p>
      </dgm:t>
    </dgm:pt>
    <dgm:pt modelId="{78A44E98-7325-7D48-9FB7-9470B34F53D1}" type="parTrans" cxnId="{17A73D55-B9BE-7F47-8489-1AA836D76AB2}">
      <dgm:prSet/>
      <dgm:spPr/>
      <dgm:t>
        <a:bodyPr/>
        <a:lstStyle/>
        <a:p>
          <a:endParaRPr lang="en-US"/>
        </a:p>
      </dgm:t>
    </dgm:pt>
    <dgm:pt modelId="{3E4627F3-133D-D344-A022-F7850911FE51}" type="sibTrans" cxnId="{17A73D55-B9BE-7F47-8489-1AA836D76AB2}">
      <dgm:prSet/>
      <dgm:spPr/>
      <dgm:t>
        <a:bodyPr/>
        <a:lstStyle/>
        <a:p>
          <a:endParaRPr lang="en-US"/>
        </a:p>
      </dgm:t>
    </dgm:pt>
    <dgm:pt modelId="{5DC446F1-0A9A-2147-92CB-7797608A9C7B}">
      <dgm:prSet/>
      <dgm:spPr/>
      <dgm:t>
        <a:bodyPr/>
        <a:lstStyle/>
        <a:p>
          <a:r>
            <a:rPr lang="en-US" dirty="0"/>
            <a:t>Mass</a:t>
          </a:r>
        </a:p>
      </dgm:t>
    </dgm:pt>
    <dgm:pt modelId="{5FBA6DF0-B4DE-F040-93EB-E828E24A72D5}" type="parTrans" cxnId="{309A7711-EE7A-A84C-B9DE-1D2E20ACEF61}">
      <dgm:prSet/>
      <dgm:spPr/>
      <dgm:t>
        <a:bodyPr/>
        <a:lstStyle/>
        <a:p>
          <a:endParaRPr lang="en-US"/>
        </a:p>
      </dgm:t>
    </dgm:pt>
    <dgm:pt modelId="{1FBCD226-142D-4942-99C2-ED542B15E0E4}" type="sibTrans" cxnId="{309A7711-EE7A-A84C-B9DE-1D2E20ACEF61}">
      <dgm:prSet/>
      <dgm:spPr/>
      <dgm:t>
        <a:bodyPr/>
        <a:lstStyle/>
        <a:p>
          <a:endParaRPr lang="en-US"/>
        </a:p>
      </dgm:t>
    </dgm:pt>
    <dgm:pt modelId="{FCE7927B-CBE8-6E44-9F5E-7AB059ED7FA8}">
      <dgm:prSet/>
      <dgm:spPr/>
      <dgm:t>
        <a:bodyPr/>
        <a:lstStyle/>
        <a:p>
          <a:r>
            <a:rPr lang="en-US" dirty="0"/>
            <a:t>Position</a:t>
          </a:r>
        </a:p>
      </dgm:t>
    </dgm:pt>
    <dgm:pt modelId="{6387B626-E8A6-744A-A41F-908F66D0A289}" type="parTrans" cxnId="{C9225F7C-7629-2F4E-ABC4-7A840A7462B8}">
      <dgm:prSet/>
      <dgm:spPr/>
      <dgm:t>
        <a:bodyPr/>
        <a:lstStyle/>
        <a:p>
          <a:endParaRPr lang="en-US"/>
        </a:p>
      </dgm:t>
    </dgm:pt>
    <dgm:pt modelId="{C4681B75-E7B0-2140-B2AE-C01015814326}" type="sibTrans" cxnId="{C9225F7C-7629-2F4E-ABC4-7A840A7462B8}">
      <dgm:prSet/>
      <dgm:spPr/>
      <dgm:t>
        <a:bodyPr/>
        <a:lstStyle/>
        <a:p>
          <a:endParaRPr lang="en-US"/>
        </a:p>
      </dgm:t>
    </dgm:pt>
    <dgm:pt modelId="{B808EC7A-CCDB-614C-AD4B-15F2B995F232}">
      <dgm:prSet/>
      <dgm:spPr/>
      <dgm:t>
        <a:bodyPr/>
        <a:lstStyle/>
        <a:p>
          <a:r>
            <a:rPr lang="en-US" dirty="0"/>
            <a:t>Mass</a:t>
          </a:r>
        </a:p>
      </dgm:t>
    </dgm:pt>
    <dgm:pt modelId="{A85E788B-23D0-7C40-91C9-C8EE2317B5A5}" type="parTrans" cxnId="{BACEA19B-F887-DC41-99DE-4DD7A83C6165}">
      <dgm:prSet/>
      <dgm:spPr/>
      <dgm:t>
        <a:bodyPr/>
        <a:lstStyle/>
        <a:p>
          <a:endParaRPr lang="en-US"/>
        </a:p>
      </dgm:t>
    </dgm:pt>
    <dgm:pt modelId="{47FFAF72-0A28-9D40-9DE9-21195CCE253B}" type="sibTrans" cxnId="{BACEA19B-F887-DC41-99DE-4DD7A83C6165}">
      <dgm:prSet/>
      <dgm:spPr/>
      <dgm:t>
        <a:bodyPr/>
        <a:lstStyle/>
        <a:p>
          <a:endParaRPr lang="en-US"/>
        </a:p>
      </dgm:t>
    </dgm:pt>
    <dgm:pt modelId="{D32D32A5-E79B-3C4E-8060-9F1E09206A2A}" type="pres">
      <dgm:prSet presAssocID="{E1CA7FA4-CAA6-A549-AC4F-F8792969B6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22BB66-BF55-6C4C-8320-735B6D885606}" type="pres">
      <dgm:prSet presAssocID="{41420359-D919-3E44-8F3D-C25F678BE5AD}" presName="hierRoot1" presStyleCnt="0">
        <dgm:presLayoutVars>
          <dgm:hierBranch val="init"/>
        </dgm:presLayoutVars>
      </dgm:prSet>
      <dgm:spPr/>
    </dgm:pt>
    <dgm:pt modelId="{01E1D7AC-7D4D-B649-B587-0AF1B9A018F1}" type="pres">
      <dgm:prSet presAssocID="{41420359-D919-3E44-8F3D-C25F678BE5AD}" presName="rootComposite1" presStyleCnt="0"/>
      <dgm:spPr/>
    </dgm:pt>
    <dgm:pt modelId="{B357AE47-1FBA-8146-B258-B37FE802EE88}" type="pres">
      <dgm:prSet presAssocID="{41420359-D919-3E44-8F3D-C25F678BE5AD}" presName="rootText1" presStyleLbl="node0" presStyleIdx="0" presStyleCnt="1">
        <dgm:presLayoutVars>
          <dgm:chPref val="3"/>
        </dgm:presLayoutVars>
      </dgm:prSet>
      <dgm:spPr/>
    </dgm:pt>
    <dgm:pt modelId="{B03DD73B-071F-6E41-96B0-1C7F323D4711}" type="pres">
      <dgm:prSet presAssocID="{41420359-D919-3E44-8F3D-C25F678BE5AD}" presName="rootConnector1" presStyleLbl="node1" presStyleIdx="0" presStyleCnt="0"/>
      <dgm:spPr/>
    </dgm:pt>
    <dgm:pt modelId="{3B8E4EA6-FD5D-A042-ACFF-FF89DBE0681F}" type="pres">
      <dgm:prSet presAssocID="{41420359-D919-3E44-8F3D-C25F678BE5AD}" presName="hierChild2" presStyleCnt="0"/>
      <dgm:spPr/>
    </dgm:pt>
    <dgm:pt modelId="{613F7269-B4B6-2143-AF88-112D2CE07F45}" type="pres">
      <dgm:prSet presAssocID="{9826F85F-6F64-784D-94CE-4D2BE6C3C0EB}" presName="Name37" presStyleLbl="parChTrans1D2" presStyleIdx="0" presStyleCnt="2"/>
      <dgm:spPr/>
    </dgm:pt>
    <dgm:pt modelId="{CE64D695-FC16-B54C-B449-0A60DDAC6AEF}" type="pres">
      <dgm:prSet presAssocID="{B068B7A3-755F-3E43-B6C8-EB99E4F129AC}" presName="hierRoot2" presStyleCnt="0">
        <dgm:presLayoutVars>
          <dgm:hierBranch val="init"/>
        </dgm:presLayoutVars>
      </dgm:prSet>
      <dgm:spPr/>
    </dgm:pt>
    <dgm:pt modelId="{E03CDB74-5D72-B041-8763-34C40EFD852C}" type="pres">
      <dgm:prSet presAssocID="{B068B7A3-755F-3E43-B6C8-EB99E4F129AC}" presName="rootComposite" presStyleCnt="0"/>
      <dgm:spPr/>
    </dgm:pt>
    <dgm:pt modelId="{BE31222A-FCE1-1741-BB15-83E77218F6B5}" type="pres">
      <dgm:prSet presAssocID="{B068B7A3-755F-3E43-B6C8-EB99E4F129AC}" presName="rootText" presStyleLbl="node2" presStyleIdx="0" presStyleCnt="2" custLinFactNeighborX="-9991" custLinFactNeighborY="-2991">
        <dgm:presLayoutVars>
          <dgm:chPref val="3"/>
        </dgm:presLayoutVars>
      </dgm:prSet>
      <dgm:spPr/>
    </dgm:pt>
    <dgm:pt modelId="{C510DF2D-6395-2A4E-A696-873D52A25E1B}" type="pres">
      <dgm:prSet presAssocID="{B068B7A3-755F-3E43-B6C8-EB99E4F129AC}" presName="rootConnector" presStyleLbl="node2" presStyleIdx="0" presStyleCnt="2"/>
      <dgm:spPr/>
    </dgm:pt>
    <dgm:pt modelId="{D7FD9247-BFCA-BE46-8F69-4671E4032892}" type="pres">
      <dgm:prSet presAssocID="{B068B7A3-755F-3E43-B6C8-EB99E4F129AC}" presName="hierChild4" presStyleCnt="0"/>
      <dgm:spPr/>
    </dgm:pt>
    <dgm:pt modelId="{CCBC2FA3-E1AA-4949-B915-F19CAA76C0A2}" type="pres">
      <dgm:prSet presAssocID="{BB044152-930B-CB46-A8A7-8CFA6102441F}" presName="Name37" presStyleLbl="parChTrans1D3" presStyleIdx="0" presStyleCnt="2"/>
      <dgm:spPr/>
    </dgm:pt>
    <dgm:pt modelId="{BAF07C9E-7092-4444-92D6-B8E9CEA93F6E}" type="pres">
      <dgm:prSet presAssocID="{C1BB199A-9D14-2943-9348-71CCE87D3360}" presName="hierRoot2" presStyleCnt="0">
        <dgm:presLayoutVars>
          <dgm:hierBranch val="init"/>
        </dgm:presLayoutVars>
      </dgm:prSet>
      <dgm:spPr/>
    </dgm:pt>
    <dgm:pt modelId="{023E95CC-63A1-574A-AFB3-6D82E42407B9}" type="pres">
      <dgm:prSet presAssocID="{C1BB199A-9D14-2943-9348-71CCE87D3360}" presName="rootComposite" presStyleCnt="0"/>
      <dgm:spPr/>
    </dgm:pt>
    <dgm:pt modelId="{B936E1BA-C9AA-4542-8AAF-FC769C489A5B}" type="pres">
      <dgm:prSet presAssocID="{C1BB199A-9D14-2943-9348-71CCE87D3360}" presName="rootText" presStyleLbl="node3" presStyleIdx="0" presStyleCnt="2" custLinFactNeighborX="-98686" custLinFactNeighborY="-1735">
        <dgm:presLayoutVars>
          <dgm:chPref val="3"/>
        </dgm:presLayoutVars>
      </dgm:prSet>
      <dgm:spPr/>
    </dgm:pt>
    <dgm:pt modelId="{30077267-866E-F741-B23A-5844F2C86A8F}" type="pres">
      <dgm:prSet presAssocID="{C1BB199A-9D14-2943-9348-71CCE87D3360}" presName="rootConnector" presStyleLbl="node3" presStyleIdx="0" presStyleCnt="2"/>
      <dgm:spPr/>
    </dgm:pt>
    <dgm:pt modelId="{58D96F99-00D1-C249-8E30-7383356DAE79}" type="pres">
      <dgm:prSet presAssocID="{C1BB199A-9D14-2943-9348-71CCE87D3360}" presName="hierChild4" presStyleCnt="0"/>
      <dgm:spPr/>
    </dgm:pt>
    <dgm:pt modelId="{BC419D99-FB34-544F-9B6A-0F5FBD13DCFA}" type="pres">
      <dgm:prSet presAssocID="{5D569E5C-A804-4D4E-A665-1C3C63988688}" presName="Name37" presStyleLbl="parChTrans1D4" presStyleIdx="0" presStyleCnt="7"/>
      <dgm:spPr/>
    </dgm:pt>
    <dgm:pt modelId="{1DF532F9-3F03-2444-87A1-D08A74821EA3}" type="pres">
      <dgm:prSet presAssocID="{0B1F8174-E7DB-1B4D-B1C5-821D7877CC6E}" presName="hierRoot2" presStyleCnt="0">
        <dgm:presLayoutVars>
          <dgm:hierBranch val="init"/>
        </dgm:presLayoutVars>
      </dgm:prSet>
      <dgm:spPr/>
    </dgm:pt>
    <dgm:pt modelId="{5D1AB683-8E60-A240-9E97-9013363E799F}" type="pres">
      <dgm:prSet presAssocID="{0B1F8174-E7DB-1B4D-B1C5-821D7877CC6E}" presName="rootComposite" presStyleCnt="0"/>
      <dgm:spPr/>
    </dgm:pt>
    <dgm:pt modelId="{001FF6BC-41FB-884B-BBC1-6B3B9C0D3EBE}" type="pres">
      <dgm:prSet presAssocID="{0B1F8174-E7DB-1B4D-B1C5-821D7877CC6E}" presName="rootText" presStyleLbl="node4" presStyleIdx="0" presStyleCnt="7" custLinFactNeighborX="-48566" custLinFactNeighborY="12142">
        <dgm:presLayoutVars>
          <dgm:chPref val="3"/>
        </dgm:presLayoutVars>
      </dgm:prSet>
      <dgm:spPr/>
    </dgm:pt>
    <dgm:pt modelId="{D6C8AD81-CF60-EE48-BB9C-74F2993D630C}" type="pres">
      <dgm:prSet presAssocID="{0B1F8174-E7DB-1B4D-B1C5-821D7877CC6E}" presName="rootConnector" presStyleLbl="node4" presStyleIdx="0" presStyleCnt="7"/>
      <dgm:spPr/>
    </dgm:pt>
    <dgm:pt modelId="{640740F5-30C2-E447-AE4B-A9D02EEA79D5}" type="pres">
      <dgm:prSet presAssocID="{0B1F8174-E7DB-1B4D-B1C5-821D7877CC6E}" presName="hierChild4" presStyleCnt="0"/>
      <dgm:spPr/>
    </dgm:pt>
    <dgm:pt modelId="{59148EF3-483D-7842-B2BC-EF0E9BEB6BBE}" type="pres">
      <dgm:prSet presAssocID="{0B1F8174-E7DB-1B4D-B1C5-821D7877CC6E}" presName="hierChild5" presStyleCnt="0"/>
      <dgm:spPr/>
    </dgm:pt>
    <dgm:pt modelId="{3993E277-CB43-D448-A0D5-560EAA4D20A9}" type="pres">
      <dgm:prSet presAssocID="{31EC4D32-09BD-1141-AB7D-AA0AFA407839}" presName="Name37" presStyleLbl="parChTrans1D4" presStyleIdx="1" presStyleCnt="7"/>
      <dgm:spPr/>
    </dgm:pt>
    <dgm:pt modelId="{9F23122C-1671-DA44-BF6B-9AF5E4D2D59A}" type="pres">
      <dgm:prSet presAssocID="{2A5DC902-037D-0849-861D-9F03B8F6768B}" presName="hierRoot2" presStyleCnt="0">
        <dgm:presLayoutVars>
          <dgm:hierBranch val="init"/>
        </dgm:presLayoutVars>
      </dgm:prSet>
      <dgm:spPr/>
    </dgm:pt>
    <dgm:pt modelId="{7BD93E92-7B38-5748-BE79-F58EB235A25F}" type="pres">
      <dgm:prSet presAssocID="{2A5DC902-037D-0849-861D-9F03B8F6768B}" presName="rootComposite" presStyleCnt="0"/>
      <dgm:spPr/>
    </dgm:pt>
    <dgm:pt modelId="{29610CBC-1531-DB4F-BE28-22DA2C3D351D}" type="pres">
      <dgm:prSet presAssocID="{2A5DC902-037D-0849-861D-9F03B8F6768B}" presName="rootText" presStyleLbl="node4" presStyleIdx="1" presStyleCnt="7" custLinFactNeighborX="-45765" custLinFactNeighborY="1366">
        <dgm:presLayoutVars>
          <dgm:chPref val="3"/>
        </dgm:presLayoutVars>
      </dgm:prSet>
      <dgm:spPr/>
    </dgm:pt>
    <dgm:pt modelId="{8A5A0077-9194-8A46-A025-BCD1CA547A88}" type="pres">
      <dgm:prSet presAssocID="{2A5DC902-037D-0849-861D-9F03B8F6768B}" presName="rootConnector" presStyleLbl="node4" presStyleIdx="1" presStyleCnt="7"/>
      <dgm:spPr/>
    </dgm:pt>
    <dgm:pt modelId="{20A51AA2-CF8C-6A41-8ECD-2F7872FC1189}" type="pres">
      <dgm:prSet presAssocID="{2A5DC902-037D-0849-861D-9F03B8F6768B}" presName="hierChild4" presStyleCnt="0"/>
      <dgm:spPr/>
    </dgm:pt>
    <dgm:pt modelId="{9738F11A-D761-9049-A7D3-2C986341CE7B}" type="pres">
      <dgm:prSet presAssocID="{2A5DC902-037D-0849-861D-9F03B8F6768B}" presName="hierChild5" presStyleCnt="0"/>
      <dgm:spPr/>
    </dgm:pt>
    <dgm:pt modelId="{16DDDEF1-FBFF-A445-AEE4-77FCC2A49864}" type="pres">
      <dgm:prSet presAssocID="{6387B626-E8A6-744A-A41F-908F66D0A289}" presName="Name37" presStyleLbl="parChTrans1D4" presStyleIdx="2" presStyleCnt="7"/>
      <dgm:spPr/>
    </dgm:pt>
    <dgm:pt modelId="{B2A0C400-B0E4-1041-9D07-C8F6477F377C}" type="pres">
      <dgm:prSet presAssocID="{FCE7927B-CBE8-6E44-9F5E-7AB059ED7FA8}" presName="hierRoot2" presStyleCnt="0">
        <dgm:presLayoutVars>
          <dgm:hierBranch val="init"/>
        </dgm:presLayoutVars>
      </dgm:prSet>
      <dgm:spPr/>
    </dgm:pt>
    <dgm:pt modelId="{B42AAC70-1B84-174D-B1F6-05921A792D06}" type="pres">
      <dgm:prSet presAssocID="{FCE7927B-CBE8-6E44-9F5E-7AB059ED7FA8}" presName="rootComposite" presStyleCnt="0"/>
      <dgm:spPr/>
    </dgm:pt>
    <dgm:pt modelId="{461C65C1-59A2-DA4B-8664-59172636F840}" type="pres">
      <dgm:prSet presAssocID="{FCE7927B-CBE8-6E44-9F5E-7AB059ED7FA8}" presName="rootText" presStyleLbl="node4" presStyleIdx="2" presStyleCnt="7" custLinFactNeighborX="-46312" custLinFactNeighborY="-6315">
        <dgm:presLayoutVars>
          <dgm:chPref val="3"/>
        </dgm:presLayoutVars>
      </dgm:prSet>
      <dgm:spPr/>
    </dgm:pt>
    <dgm:pt modelId="{3A03D8A7-5BDF-F847-AB26-43B94262E815}" type="pres">
      <dgm:prSet presAssocID="{FCE7927B-CBE8-6E44-9F5E-7AB059ED7FA8}" presName="rootConnector" presStyleLbl="node4" presStyleIdx="2" presStyleCnt="7"/>
      <dgm:spPr/>
    </dgm:pt>
    <dgm:pt modelId="{427F61F7-96AD-C843-A3C1-0103CAB1ACAB}" type="pres">
      <dgm:prSet presAssocID="{FCE7927B-CBE8-6E44-9F5E-7AB059ED7FA8}" presName="hierChild4" presStyleCnt="0"/>
      <dgm:spPr/>
    </dgm:pt>
    <dgm:pt modelId="{B6AE93C8-94B7-7C48-8188-F4D0A99C967A}" type="pres">
      <dgm:prSet presAssocID="{FCE7927B-CBE8-6E44-9F5E-7AB059ED7FA8}" presName="hierChild5" presStyleCnt="0"/>
      <dgm:spPr/>
    </dgm:pt>
    <dgm:pt modelId="{8C07672C-D309-F343-A235-0FE5D87AA459}" type="pres">
      <dgm:prSet presAssocID="{A85E788B-23D0-7C40-91C9-C8EE2317B5A5}" presName="Name37" presStyleLbl="parChTrans1D4" presStyleIdx="3" presStyleCnt="7"/>
      <dgm:spPr/>
    </dgm:pt>
    <dgm:pt modelId="{4BE37BE7-3931-8345-8D2B-8B1926FF012B}" type="pres">
      <dgm:prSet presAssocID="{B808EC7A-CCDB-614C-AD4B-15F2B995F232}" presName="hierRoot2" presStyleCnt="0">
        <dgm:presLayoutVars>
          <dgm:hierBranch val="init"/>
        </dgm:presLayoutVars>
      </dgm:prSet>
      <dgm:spPr/>
    </dgm:pt>
    <dgm:pt modelId="{8EB88296-0A28-C343-92CA-96A28A0BFBB1}" type="pres">
      <dgm:prSet presAssocID="{B808EC7A-CCDB-614C-AD4B-15F2B995F232}" presName="rootComposite" presStyleCnt="0"/>
      <dgm:spPr/>
    </dgm:pt>
    <dgm:pt modelId="{6985911A-EA2E-9348-976E-4394D0BA5C64}" type="pres">
      <dgm:prSet presAssocID="{B808EC7A-CCDB-614C-AD4B-15F2B995F232}" presName="rootText" presStyleLbl="node4" presStyleIdx="3" presStyleCnt="7" custLinFactNeighborX="-46992" custLinFactNeighborY="-4947">
        <dgm:presLayoutVars>
          <dgm:chPref val="3"/>
        </dgm:presLayoutVars>
      </dgm:prSet>
      <dgm:spPr/>
    </dgm:pt>
    <dgm:pt modelId="{5D1E2FCC-E481-D047-9087-F92DE007F509}" type="pres">
      <dgm:prSet presAssocID="{B808EC7A-CCDB-614C-AD4B-15F2B995F232}" presName="rootConnector" presStyleLbl="node4" presStyleIdx="3" presStyleCnt="7"/>
      <dgm:spPr/>
    </dgm:pt>
    <dgm:pt modelId="{0D801DAD-2761-7E44-9A3B-9E28AF6BD44F}" type="pres">
      <dgm:prSet presAssocID="{B808EC7A-CCDB-614C-AD4B-15F2B995F232}" presName="hierChild4" presStyleCnt="0"/>
      <dgm:spPr/>
    </dgm:pt>
    <dgm:pt modelId="{E1D91BBE-9DF4-9C44-9C68-8B6CF4A545DC}" type="pres">
      <dgm:prSet presAssocID="{B808EC7A-CCDB-614C-AD4B-15F2B995F232}" presName="hierChild5" presStyleCnt="0"/>
      <dgm:spPr/>
    </dgm:pt>
    <dgm:pt modelId="{94178C7D-90D2-824D-AB27-FB84C8256C7F}" type="pres">
      <dgm:prSet presAssocID="{C1BB199A-9D14-2943-9348-71CCE87D3360}" presName="hierChild5" presStyleCnt="0"/>
      <dgm:spPr/>
    </dgm:pt>
    <dgm:pt modelId="{5C194043-493F-EE41-BDFF-0277E1EFFF4E}" type="pres">
      <dgm:prSet presAssocID="{B068B7A3-755F-3E43-B6C8-EB99E4F129AC}" presName="hierChild5" presStyleCnt="0"/>
      <dgm:spPr/>
    </dgm:pt>
    <dgm:pt modelId="{DC522C3D-B2EF-AF4A-A6E6-D6C54612B134}" type="pres">
      <dgm:prSet presAssocID="{CEDA2053-6897-E345-B031-B389031A11A5}" presName="Name37" presStyleLbl="parChTrans1D2" presStyleIdx="1" presStyleCnt="2"/>
      <dgm:spPr/>
    </dgm:pt>
    <dgm:pt modelId="{A900AC2C-0702-CD4A-B6E6-2B22E6F16677}" type="pres">
      <dgm:prSet presAssocID="{2E1D4198-FF6E-154C-84DA-2CD9037272F0}" presName="hierRoot2" presStyleCnt="0">
        <dgm:presLayoutVars>
          <dgm:hierBranch val="init"/>
        </dgm:presLayoutVars>
      </dgm:prSet>
      <dgm:spPr/>
    </dgm:pt>
    <dgm:pt modelId="{6CA615E1-5514-D347-BFF9-178AFE5C9134}" type="pres">
      <dgm:prSet presAssocID="{2E1D4198-FF6E-154C-84DA-2CD9037272F0}" presName="rootComposite" presStyleCnt="0"/>
      <dgm:spPr/>
    </dgm:pt>
    <dgm:pt modelId="{25DC2B7A-5F46-144A-9248-FA6C55E88E44}" type="pres">
      <dgm:prSet presAssocID="{2E1D4198-FF6E-154C-84DA-2CD9037272F0}" presName="rootText" presStyleLbl="node2" presStyleIdx="1" presStyleCnt="2" custLinFactNeighborX="72091" custLinFactNeighborY="-2991">
        <dgm:presLayoutVars>
          <dgm:chPref val="3"/>
        </dgm:presLayoutVars>
      </dgm:prSet>
      <dgm:spPr/>
    </dgm:pt>
    <dgm:pt modelId="{D34BEC47-FB04-9D48-86E7-D33935590A83}" type="pres">
      <dgm:prSet presAssocID="{2E1D4198-FF6E-154C-84DA-2CD9037272F0}" presName="rootConnector" presStyleLbl="node2" presStyleIdx="1" presStyleCnt="2"/>
      <dgm:spPr/>
    </dgm:pt>
    <dgm:pt modelId="{017DC91F-F916-2847-84F4-A419DE848734}" type="pres">
      <dgm:prSet presAssocID="{2E1D4198-FF6E-154C-84DA-2CD9037272F0}" presName="hierChild4" presStyleCnt="0"/>
      <dgm:spPr/>
    </dgm:pt>
    <dgm:pt modelId="{12158D07-97AC-E64D-869C-89AA84833550}" type="pres">
      <dgm:prSet presAssocID="{EDBAB62C-A625-4D40-8367-0311E0B9C7CB}" presName="Name37" presStyleLbl="parChTrans1D3" presStyleIdx="1" presStyleCnt="2"/>
      <dgm:spPr/>
    </dgm:pt>
    <dgm:pt modelId="{00BB26F2-C306-BF43-BD48-6DA7254C8C37}" type="pres">
      <dgm:prSet presAssocID="{1AC36331-51DC-8B47-BBD6-A76B7089F075}" presName="hierRoot2" presStyleCnt="0">
        <dgm:presLayoutVars>
          <dgm:hierBranch val="init"/>
        </dgm:presLayoutVars>
      </dgm:prSet>
      <dgm:spPr/>
    </dgm:pt>
    <dgm:pt modelId="{5BAB37A7-9F7B-4C46-ADB6-1F6CD82C6171}" type="pres">
      <dgm:prSet presAssocID="{1AC36331-51DC-8B47-BBD6-A76B7089F075}" presName="rootComposite" presStyleCnt="0"/>
      <dgm:spPr/>
    </dgm:pt>
    <dgm:pt modelId="{2D27D0DB-4C13-7C4F-B78D-C051814029EE}" type="pres">
      <dgm:prSet presAssocID="{1AC36331-51DC-8B47-BBD6-A76B7089F075}" presName="rootText" presStyleLbl="node3" presStyleIdx="1" presStyleCnt="2" custLinFactX="67718" custLinFactNeighborX="100000" custLinFactNeighborY="215">
        <dgm:presLayoutVars>
          <dgm:chPref val="3"/>
        </dgm:presLayoutVars>
      </dgm:prSet>
      <dgm:spPr/>
    </dgm:pt>
    <dgm:pt modelId="{68604BF8-17FA-E043-A7EF-517E67578751}" type="pres">
      <dgm:prSet presAssocID="{1AC36331-51DC-8B47-BBD6-A76B7089F075}" presName="rootConnector" presStyleLbl="node3" presStyleIdx="1" presStyleCnt="2"/>
      <dgm:spPr/>
    </dgm:pt>
    <dgm:pt modelId="{04B146A9-855F-D54E-90AB-44BE28A0D2B3}" type="pres">
      <dgm:prSet presAssocID="{1AC36331-51DC-8B47-BBD6-A76B7089F075}" presName="hierChild4" presStyleCnt="0"/>
      <dgm:spPr/>
    </dgm:pt>
    <dgm:pt modelId="{2769024B-6B11-DF4A-9F41-DC9FD1ECE7D7}" type="pres">
      <dgm:prSet presAssocID="{B00A05D3-7B04-6D4E-841D-24D0CE405511}" presName="Name37" presStyleLbl="parChTrans1D4" presStyleIdx="4" presStyleCnt="7"/>
      <dgm:spPr/>
    </dgm:pt>
    <dgm:pt modelId="{F2FE82BB-3FF9-F945-A4A1-8148A19CF703}" type="pres">
      <dgm:prSet presAssocID="{90544131-F3D4-C048-878F-64AE144A4094}" presName="hierRoot2" presStyleCnt="0">
        <dgm:presLayoutVars>
          <dgm:hierBranch val="init"/>
        </dgm:presLayoutVars>
      </dgm:prSet>
      <dgm:spPr/>
    </dgm:pt>
    <dgm:pt modelId="{E898E7A5-38BF-F64F-BE56-E9633BBCD19D}" type="pres">
      <dgm:prSet presAssocID="{90544131-F3D4-C048-878F-64AE144A4094}" presName="rootComposite" presStyleCnt="0"/>
      <dgm:spPr/>
    </dgm:pt>
    <dgm:pt modelId="{F3738B37-431D-6F4D-9C8D-D28A4D1D125F}" type="pres">
      <dgm:prSet presAssocID="{90544131-F3D4-C048-878F-64AE144A4094}" presName="rootText" presStyleLbl="node4" presStyleIdx="4" presStyleCnt="7" custLinFactNeighborX="4336" custLinFactNeighborY="3469">
        <dgm:presLayoutVars>
          <dgm:chPref val="3"/>
        </dgm:presLayoutVars>
      </dgm:prSet>
      <dgm:spPr/>
    </dgm:pt>
    <dgm:pt modelId="{9E5C83D6-EB61-B444-BB82-D77697A364CF}" type="pres">
      <dgm:prSet presAssocID="{90544131-F3D4-C048-878F-64AE144A4094}" presName="rootConnector" presStyleLbl="node4" presStyleIdx="4" presStyleCnt="7"/>
      <dgm:spPr/>
    </dgm:pt>
    <dgm:pt modelId="{B2C864FB-2CD3-B449-8B2B-BA6AB6C8D0A8}" type="pres">
      <dgm:prSet presAssocID="{90544131-F3D4-C048-878F-64AE144A4094}" presName="hierChild4" presStyleCnt="0"/>
      <dgm:spPr/>
    </dgm:pt>
    <dgm:pt modelId="{A93B3BD7-914A-F441-AFA8-4EDDCAB39DC9}" type="pres">
      <dgm:prSet presAssocID="{90544131-F3D4-C048-878F-64AE144A4094}" presName="hierChild5" presStyleCnt="0"/>
      <dgm:spPr/>
    </dgm:pt>
    <dgm:pt modelId="{590F3C1B-A69D-7247-ACA8-4D1BC51B4C40}" type="pres">
      <dgm:prSet presAssocID="{78A44E98-7325-7D48-9FB7-9470B34F53D1}" presName="Name37" presStyleLbl="parChTrans1D4" presStyleIdx="5" presStyleCnt="7"/>
      <dgm:spPr/>
    </dgm:pt>
    <dgm:pt modelId="{9F10199D-4839-474B-904C-5F442290EB6C}" type="pres">
      <dgm:prSet presAssocID="{4F0F9D98-BAF2-3542-9C3B-50EF555D39FC}" presName="hierRoot2" presStyleCnt="0">
        <dgm:presLayoutVars>
          <dgm:hierBranch val="init"/>
        </dgm:presLayoutVars>
      </dgm:prSet>
      <dgm:spPr/>
    </dgm:pt>
    <dgm:pt modelId="{927002A2-70C1-F747-B3C0-B03B9E93F73A}" type="pres">
      <dgm:prSet presAssocID="{4F0F9D98-BAF2-3542-9C3B-50EF555D39FC}" presName="rootComposite" presStyleCnt="0"/>
      <dgm:spPr/>
    </dgm:pt>
    <dgm:pt modelId="{9ED21358-0564-B54B-80C5-E66761D5B16B}" type="pres">
      <dgm:prSet presAssocID="{4F0F9D98-BAF2-3542-9C3B-50EF555D39FC}" presName="rootText" presStyleLbl="node4" presStyleIdx="5" presStyleCnt="7" custLinFactNeighborX="5204" custLinFactNeighborY="1734">
        <dgm:presLayoutVars>
          <dgm:chPref val="3"/>
        </dgm:presLayoutVars>
      </dgm:prSet>
      <dgm:spPr/>
    </dgm:pt>
    <dgm:pt modelId="{FFACD1E0-A5D4-E046-941E-8613C94B5324}" type="pres">
      <dgm:prSet presAssocID="{4F0F9D98-BAF2-3542-9C3B-50EF555D39FC}" presName="rootConnector" presStyleLbl="node4" presStyleIdx="5" presStyleCnt="7"/>
      <dgm:spPr/>
    </dgm:pt>
    <dgm:pt modelId="{79DDD17A-BB33-7B4D-9045-597BDBFD96FD}" type="pres">
      <dgm:prSet presAssocID="{4F0F9D98-BAF2-3542-9C3B-50EF555D39FC}" presName="hierChild4" presStyleCnt="0"/>
      <dgm:spPr/>
    </dgm:pt>
    <dgm:pt modelId="{5D1F7D6E-2951-3E45-AF67-3449719C120C}" type="pres">
      <dgm:prSet presAssocID="{4F0F9D98-BAF2-3542-9C3B-50EF555D39FC}" presName="hierChild5" presStyleCnt="0"/>
      <dgm:spPr/>
    </dgm:pt>
    <dgm:pt modelId="{9BFC91FC-3A29-B74B-809B-DEA3430B775C}" type="pres">
      <dgm:prSet presAssocID="{5FBA6DF0-B4DE-F040-93EB-E828E24A72D5}" presName="Name37" presStyleLbl="parChTrans1D4" presStyleIdx="6" presStyleCnt="7"/>
      <dgm:spPr/>
    </dgm:pt>
    <dgm:pt modelId="{094D1AEE-2E0F-1A4C-A10E-B351C3968AB0}" type="pres">
      <dgm:prSet presAssocID="{5DC446F1-0A9A-2147-92CB-7797608A9C7B}" presName="hierRoot2" presStyleCnt="0">
        <dgm:presLayoutVars>
          <dgm:hierBranch val="init"/>
        </dgm:presLayoutVars>
      </dgm:prSet>
      <dgm:spPr/>
    </dgm:pt>
    <dgm:pt modelId="{A80FBCDF-4A5C-264C-8CEB-D9C0B58EDE0C}" type="pres">
      <dgm:prSet presAssocID="{5DC446F1-0A9A-2147-92CB-7797608A9C7B}" presName="rootComposite" presStyleCnt="0"/>
      <dgm:spPr/>
    </dgm:pt>
    <dgm:pt modelId="{D1A2CE08-57B3-9745-A971-043C1BE55461}" type="pres">
      <dgm:prSet presAssocID="{5DC446F1-0A9A-2147-92CB-7797608A9C7B}" presName="rootText" presStyleLbl="node4" presStyleIdx="6" presStyleCnt="7" custLinFactNeighborX="7368" custLinFactNeighborY="2105">
        <dgm:presLayoutVars>
          <dgm:chPref val="3"/>
        </dgm:presLayoutVars>
      </dgm:prSet>
      <dgm:spPr/>
    </dgm:pt>
    <dgm:pt modelId="{94DE62F5-2A77-8940-8BA8-73BDFDC6B392}" type="pres">
      <dgm:prSet presAssocID="{5DC446F1-0A9A-2147-92CB-7797608A9C7B}" presName="rootConnector" presStyleLbl="node4" presStyleIdx="6" presStyleCnt="7"/>
      <dgm:spPr/>
    </dgm:pt>
    <dgm:pt modelId="{756B627E-687F-6044-A7C6-4E2FB8A9773A}" type="pres">
      <dgm:prSet presAssocID="{5DC446F1-0A9A-2147-92CB-7797608A9C7B}" presName="hierChild4" presStyleCnt="0"/>
      <dgm:spPr/>
    </dgm:pt>
    <dgm:pt modelId="{F8681038-9872-2044-ADDC-5C298DAE6C8F}" type="pres">
      <dgm:prSet presAssocID="{5DC446F1-0A9A-2147-92CB-7797608A9C7B}" presName="hierChild5" presStyleCnt="0"/>
      <dgm:spPr/>
    </dgm:pt>
    <dgm:pt modelId="{F2B5DE08-A6BA-DA44-BF5D-E56266085A07}" type="pres">
      <dgm:prSet presAssocID="{1AC36331-51DC-8B47-BBD6-A76B7089F075}" presName="hierChild5" presStyleCnt="0"/>
      <dgm:spPr/>
    </dgm:pt>
    <dgm:pt modelId="{21D3BA4A-895C-204D-8C3D-2374B90E4955}" type="pres">
      <dgm:prSet presAssocID="{2E1D4198-FF6E-154C-84DA-2CD9037272F0}" presName="hierChild5" presStyleCnt="0"/>
      <dgm:spPr/>
    </dgm:pt>
    <dgm:pt modelId="{A9B3F82C-9A99-654F-86C0-261331A66D8F}" type="pres">
      <dgm:prSet presAssocID="{41420359-D919-3E44-8F3D-C25F678BE5AD}" presName="hierChild3" presStyleCnt="0"/>
      <dgm:spPr/>
    </dgm:pt>
  </dgm:ptLst>
  <dgm:cxnLst>
    <dgm:cxn modelId="{8D747C02-1408-304D-B62C-6647A50D23F1}" type="presOf" srcId="{BB044152-930B-CB46-A8A7-8CFA6102441F}" destId="{CCBC2FA3-E1AA-4949-B915-F19CAA76C0A2}" srcOrd="0" destOrd="0" presId="urn:microsoft.com/office/officeart/2005/8/layout/orgChart1"/>
    <dgm:cxn modelId="{55BD8A07-2B72-C649-845E-0677E2C631F7}" type="presOf" srcId="{B068B7A3-755F-3E43-B6C8-EB99E4F129AC}" destId="{BE31222A-FCE1-1741-BB15-83E77218F6B5}" srcOrd="0" destOrd="0" presId="urn:microsoft.com/office/officeart/2005/8/layout/orgChart1"/>
    <dgm:cxn modelId="{A0D1EA0E-05B4-724F-9599-41138A8E7E26}" type="presOf" srcId="{2A5DC902-037D-0849-861D-9F03B8F6768B}" destId="{29610CBC-1531-DB4F-BE28-22DA2C3D351D}" srcOrd="0" destOrd="0" presId="urn:microsoft.com/office/officeart/2005/8/layout/orgChart1"/>
    <dgm:cxn modelId="{309A7711-EE7A-A84C-B9DE-1D2E20ACEF61}" srcId="{1AC36331-51DC-8B47-BBD6-A76B7089F075}" destId="{5DC446F1-0A9A-2147-92CB-7797608A9C7B}" srcOrd="2" destOrd="0" parTransId="{5FBA6DF0-B4DE-F040-93EB-E828E24A72D5}" sibTransId="{1FBCD226-142D-4942-99C2-ED542B15E0E4}"/>
    <dgm:cxn modelId="{11EEF611-FC98-2B47-B4B2-F21D7EFC16B6}" srcId="{C1BB199A-9D14-2943-9348-71CCE87D3360}" destId="{2A5DC902-037D-0849-861D-9F03B8F6768B}" srcOrd="1" destOrd="0" parTransId="{31EC4D32-09BD-1141-AB7D-AA0AFA407839}" sibTransId="{528BD548-4000-E34F-8797-698F388336E1}"/>
    <dgm:cxn modelId="{CF4C1412-2558-0146-B928-EE7AE93AB615}" srcId="{41420359-D919-3E44-8F3D-C25F678BE5AD}" destId="{2E1D4198-FF6E-154C-84DA-2CD9037272F0}" srcOrd="1" destOrd="0" parTransId="{CEDA2053-6897-E345-B031-B389031A11A5}" sibTransId="{EBA2198F-A208-314D-A786-EDB1DE8899CE}"/>
    <dgm:cxn modelId="{445B1C15-5F33-2048-9735-7A6B81231D77}" type="presOf" srcId="{1AC36331-51DC-8B47-BBD6-A76B7089F075}" destId="{68604BF8-17FA-E043-A7EF-517E67578751}" srcOrd="1" destOrd="0" presId="urn:microsoft.com/office/officeart/2005/8/layout/orgChart1"/>
    <dgm:cxn modelId="{DFF4AB1B-6311-7043-B155-1B3C748FA597}" type="presOf" srcId="{2E1D4198-FF6E-154C-84DA-2CD9037272F0}" destId="{D34BEC47-FB04-9D48-86E7-D33935590A83}" srcOrd="1" destOrd="0" presId="urn:microsoft.com/office/officeart/2005/8/layout/orgChart1"/>
    <dgm:cxn modelId="{EA12441F-BFEC-5B45-9865-2ADA3379E60E}" type="presOf" srcId="{4F0F9D98-BAF2-3542-9C3B-50EF555D39FC}" destId="{FFACD1E0-A5D4-E046-941E-8613C94B5324}" srcOrd="1" destOrd="0" presId="urn:microsoft.com/office/officeart/2005/8/layout/orgChart1"/>
    <dgm:cxn modelId="{DBF94D26-2FC8-4141-A41D-C103A570B92D}" type="presOf" srcId="{1AC36331-51DC-8B47-BBD6-A76B7089F075}" destId="{2D27D0DB-4C13-7C4F-B78D-C051814029EE}" srcOrd="0" destOrd="0" presId="urn:microsoft.com/office/officeart/2005/8/layout/orgChart1"/>
    <dgm:cxn modelId="{5AF1D128-73BF-DC4F-9C70-B5503703BD2B}" type="presOf" srcId="{B808EC7A-CCDB-614C-AD4B-15F2B995F232}" destId="{5D1E2FCC-E481-D047-9087-F92DE007F509}" srcOrd="1" destOrd="0" presId="urn:microsoft.com/office/officeart/2005/8/layout/orgChart1"/>
    <dgm:cxn modelId="{81A2B436-62D9-EB4C-A852-835AB467CD7D}" type="presOf" srcId="{C1BB199A-9D14-2943-9348-71CCE87D3360}" destId="{B936E1BA-C9AA-4542-8AAF-FC769C489A5B}" srcOrd="0" destOrd="0" presId="urn:microsoft.com/office/officeart/2005/8/layout/orgChart1"/>
    <dgm:cxn modelId="{AF811746-3F50-1148-A396-7E8E14265121}" type="presOf" srcId="{90544131-F3D4-C048-878F-64AE144A4094}" destId="{9E5C83D6-EB61-B444-BB82-D77697A364CF}" srcOrd="1" destOrd="0" presId="urn:microsoft.com/office/officeart/2005/8/layout/orgChart1"/>
    <dgm:cxn modelId="{18A6F551-E3CD-D247-AD95-69BB577F6506}" type="presOf" srcId="{78A44E98-7325-7D48-9FB7-9470B34F53D1}" destId="{590F3C1B-A69D-7247-ACA8-4D1BC51B4C40}" srcOrd="0" destOrd="0" presId="urn:microsoft.com/office/officeart/2005/8/layout/orgChart1"/>
    <dgm:cxn modelId="{17A73D55-B9BE-7F47-8489-1AA836D76AB2}" srcId="{1AC36331-51DC-8B47-BBD6-A76B7089F075}" destId="{4F0F9D98-BAF2-3542-9C3B-50EF555D39FC}" srcOrd="1" destOrd="0" parTransId="{78A44E98-7325-7D48-9FB7-9470B34F53D1}" sibTransId="{3E4627F3-133D-D344-A022-F7850911FE51}"/>
    <dgm:cxn modelId="{DE6A0959-6E61-BA41-8DEF-6C4552440E4C}" srcId="{C1BB199A-9D14-2943-9348-71CCE87D3360}" destId="{0B1F8174-E7DB-1B4D-B1C5-821D7877CC6E}" srcOrd="0" destOrd="0" parTransId="{5D569E5C-A804-4D4E-A665-1C3C63988688}" sibTransId="{B1556822-023C-0C40-85D1-4B7D7D82DC65}"/>
    <dgm:cxn modelId="{82A9DF5B-BF3D-4D4A-BEC1-E88C7EB05022}" type="presOf" srcId="{B00A05D3-7B04-6D4E-841D-24D0CE405511}" destId="{2769024B-6B11-DF4A-9F41-DC9FD1ECE7D7}" srcOrd="0" destOrd="0" presId="urn:microsoft.com/office/officeart/2005/8/layout/orgChart1"/>
    <dgm:cxn modelId="{E804C55D-6B9B-5245-804F-43D84A6D4027}" srcId="{2E1D4198-FF6E-154C-84DA-2CD9037272F0}" destId="{1AC36331-51DC-8B47-BBD6-A76B7089F075}" srcOrd="0" destOrd="0" parTransId="{EDBAB62C-A625-4D40-8367-0311E0B9C7CB}" sibTransId="{16D760A6-A031-7848-902E-687E3E78B2DF}"/>
    <dgm:cxn modelId="{BB77F466-954B-3B49-9079-35C22116DF09}" type="presOf" srcId="{5D569E5C-A804-4D4E-A665-1C3C63988688}" destId="{BC419D99-FB34-544F-9B6A-0F5FBD13DCFA}" srcOrd="0" destOrd="0" presId="urn:microsoft.com/office/officeart/2005/8/layout/orgChart1"/>
    <dgm:cxn modelId="{B2F5F868-7931-0548-8513-C097E9B625BC}" type="presOf" srcId="{9826F85F-6F64-784D-94CE-4D2BE6C3C0EB}" destId="{613F7269-B4B6-2143-AF88-112D2CE07F45}" srcOrd="0" destOrd="0" presId="urn:microsoft.com/office/officeart/2005/8/layout/orgChart1"/>
    <dgm:cxn modelId="{9AE1206B-B0D8-1740-A450-024D4EFDB8B0}" srcId="{E1CA7FA4-CAA6-A549-AC4F-F8792969B6E8}" destId="{41420359-D919-3E44-8F3D-C25F678BE5AD}" srcOrd="0" destOrd="0" parTransId="{E618DD8E-E9B1-B24C-A2A2-A5A0CF6499C3}" sibTransId="{6C86E9B8-C65E-724B-BDBD-DF31FC9169AF}"/>
    <dgm:cxn modelId="{E67D3271-D5E8-2943-BC78-C76F25B600AC}" type="presOf" srcId="{B808EC7A-CCDB-614C-AD4B-15F2B995F232}" destId="{6985911A-EA2E-9348-976E-4394D0BA5C64}" srcOrd="0" destOrd="0" presId="urn:microsoft.com/office/officeart/2005/8/layout/orgChart1"/>
    <dgm:cxn modelId="{52C16072-C980-B249-940B-072974E255CC}" type="presOf" srcId="{FCE7927B-CBE8-6E44-9F5E-7AB059ED7FA8}" destId="{461C65C1-59A2-DA4B-8664-59172636F840}" srcOrd="0" destOrd="0" presId="urn:microsoft.com/office/officeart/2005/8/layout/orgChart1"/>
    <dgm:cxn modelId="{C9225F7C-7629-2F4E-ABC4-7A840A7462B8}" srcId="{C1BB199A-9D14-2943-9348-71CCE87D3360}" destId="{FCE7927B-CBE8-6E44-9F5E-7AB059ED7FA8}" srcOrd="2" destOrd="0" parTransId="{6387B626-E8A6-744A-A41F-908F66D0A289}" sibTransId="{C4681B75-E7B0-2140-B2AE-C01015814326}"/>
    <dgm:cxn modelId="{1C861C7D-6506-1B44-A0EF-94715D878E56}" type="presOf" srcId="{2A5DC902-037D-0849-861D-9F03B8F6768B}" destId="{8A5A0077-9194-8A46-A025-BCD1CA547A88}" srcOrd="1" destOrd="0" presId="urn:microsoft.com/office/officeart/2005/8/layout/orgChart1"/>
    <dgm:cxn modelId="{E8B2737F-E03B-5A48-8D38-E7E72CF3D68F}" type="presOf" srcId="{0B1F8174-E7DB-1B4D-B1C5-821D7877CC6E}" destId="{001FF6BC-41FB-884B-BBC1-6B3B9C0D3EBE}" srcOrd="0" destOrd="0" presId="urn:microsoft.com/office/officeart/2005/8/layout/orgChart1"/>
    <dgm:cxn modelId="{5F4D967F-8449-C542-BA4C-E05275C8EE4E}" type="presOf" srcId="{5DC446F1-0A9A-2147-92CB-7797608A9C7B}" destId="{D1A2CE08-57B3-9745-A971-043C1BE55461}" srcOrd="0" destOrd="0" presId="urn:microsoft.com/office/officeart/2005/8/layout/orgChart1"/>
    <dgm:cxn modelId="{9E6C0588-9AD8-F34C-BEFE-63BF11B563B9}" type="presOf" srcId="{A85E788B-23D0-7C40-91C9-C8EE2317B5A5}" destId="{8C07672C-D309-F343-A235-0FE5D87AA459}" srcOrd="0" destOrd="0" presId="urn:microsoft.com/office/officeart/2005/8/layout/orgChart1"/>
    <dgm:cxn modelId="{E52E4E88-CD1A-084A-AC7A-BE36F00C7A1E}" type="presOf" srcId="{C1BB199A-9D14-2943-9348-71CCE87D3360}" destId="{30077267-866E-F741-B23A-5844F2C86A8F}" srcOrd="1" destOrd="0" presId="urn:microsoft.com/office/officeart/2005/8/layout/orgChart1"/>
    <dgm:cxn modelId="{A9EB7689-6F63-5D47-B4ED-3063BFCDC08A}" type="presOf" srcId="{4F0F9D98-BAF2-3542-9C3B-50EF555D39FC}" destId="{9ED21358-0564-B54B-80C5-E66761D5B16B}" srcOrd="0" destOrd="0" presId="urn:microsoft.com/office/officeart/2005/8/layout/orgChart1"/>
    <dgm:cxn modelId="{7399BD99-A443-2548-AFC6-64E098CC0A5F}" type="presOf" srcId="{EDBAB62C-A625-4D40-8367-0311E0B9C7CB}" destId="{12158D07-97AC-E64D-869C-89AA84833550}" srcOrd="0" destOrd="0" presId="urn:microsoft.com/office/officeart/2005/8/layout/orgChart1"/>
    <dgm:cxn modelId="{BACEA19B-F887-DC41-99DE-4DD7A83C6165}" srcId="{C1BB199A-9D14-2943-9348-71CCE87D3360}" destId="{B808EC7A-CCDB-614C-AD4B-15F2B995F232}" srcOrd="3" destOrd="0" parTransId="{A85E788B-23D0-7C40-91C9-C8EE2317B5A5}" sibTransId="{47FFAF72-0A28-9D40-9DE9-21195CCE253B}"/>
    <dgm:cxn modelId="{3A3033AA-221A-464A-A17D-5B48DBE3C5BC}" type="presOf" srcId="{6387B626-E8A6-744A-A41F-908F66D0A289}" destId="{16DDDEF1-FBFF-A445-AEE4-77FCC2A49864}" srcOrd="0" destOrd="0" presId="urn:microsoft.com/office/officeart/2005/8/layout/orgChart1"/>
    <dgm:cxn modelId="{73A8F1AD-7092-E840-A038-16809B100486}" type="presOf" srcId="{31EC4D32-09BD-1141-AB7D-AA0AFA407839}" destId="{3993E277-CB43-D448-A0D5-560EAA4D20A9}" srcOrd="0" destOrd="0" presId="urn:microsoft.com/office/officeart/2005/8/layout/orgChart1"/>
    <dgm:cxn modelId="{ABB404AE-5F51-1C41-94DC-45A655D305B0}" type="presOf" srcId="{41420359-D919-3E44-8F3D-C25F678BE5AD}" destId="{B03DD73B-071F-6E41-96B0-1C7F323D4711}" srcOrd="1" destOrd="0" presId="urn:microsoft.com/office/officeart/2005/8/layout/orgChart1"/>
    <dgm:cxn modelId="{9A0A74B8-3E22-2D4F-B30C-8C58981B741D}" type="presOf" srcId="{41420359-D919-3E44-8F3D-C25F678BE5AD}" destId="{B357AE47-1FBA-8146-B258-B37FE802EE88}" srcOrd="0" destOrd="0" presId="urn:microsoft.com/office/officeart/2005/8/layout/orgChart1"/>
    <dgm:cxn modelId="{2DF87BC0-809E-BF4E-AB52-66B9A8825B44}" type="presOf" srcId="{90544131-F3D4-C048-878F-64AE144A4094}" destId="{F3738B37-431D-6F4D-9C8D-D28A4D1D125F}" srcOrd="0" destOrd="0" presId="urn:microsoft.com/office/officeart/2005/8/layout/orgChart1"/>
    <dgm:cxn modelId="{57EE6AC3-CE8E-6D40-A858-FC4675AA8FA9}" type="presOf" srcId="{5FBA6DF0-B4DE-F040-93EB-E828E24A72D5}" destId="{9BFC91FC-3A29-B74B-809B-DEA3430B775C}" srcOrd="0" destOrd="0" presId="urn:microsoft.com/office/officeart/2005/8/layout/orgChart1"/>
    <dgm:cxn modelId="{5B7F1ECD-484D-5A49-B81F-6F768472F58F}" srcId="{41420359-D919-3E44-8F3D-C25F678BE5AD}" destId="{B068B7A3-755F-3E43-B6C8-EB99E4F129AC}" srcOrd="0" destOrd="0" parTransId="{9826F85F-6F64-784D-94CE-4D2BE6C3C0EB}" sibTransId="{84510E83-DDAD-3042-8674-11832CB12BD2}"/>
    <dgm:cxn modelId="{245ED1D9-3B0D-794B-A939-90936DC7B08D}" srcId="{B068B7A3-755F-3E43-B6C8-EB99E4F129AC}" destId="{C1BB199A-9D14-2943-9348-71CCE87D3360}" srcOrd="0" destOrd="0" parTransId="{BB044152-930B-CB46-A8A7-8CFA6102441F}" sibTransId="{840E9E52-BE86-A841-A8ED-B70BE35B3EDF}"/>
    <dgm:cxn modelId="{4D6090E1-585C-2341-BE84-A69F813C60E0}" type="presOf" srcId="{0B1F8174-E7DB-1B4D-B1C5-821D7877CC6E}" destId="{D6C8AD81-CF60-EE48-BB9C-74F2993D630C}" srcOrd="1" destOrd="0" presId="urn:microsoft.com/office/officeart/2005/8/layout/orgChart1"/>
    <dgm:cxn modelId="{1E6D77E7-0A2A-6D4D-80D9-3D1246FEBC2E}" type="presOf" srcId="{CEDA2053-6897-E345-B031-B389031A11A5}" destId="{DC522C3D-B2EF-AF4A-A6E6-D6C54612B134}" srcOrd="0" destOrd="0" presId="urn:microsoft.com/office/officeart/2005/8/layout/orgChart1"/>
    <dgm:cxn modelId="{1CC60FE9-3EA4-9F47-9D28-FE7846263A17}" type="presOf" srcId="{E1CA7FA4-CAA6-A549-AC4F-F8792969B6E8}" destId="{D32D32A5-E79B-3C4E-8060-9F1E09206A2A}" srcOrd="0" destOrd="0" presId="urn:microsoft.com/office/officeart/2005/8/layout/orgChart1"/>
    <dgm:cxn modelId="{C1D42EEB-B76D-F74E-8760-BC538B2376A4}" type="presOf" srcId="{5DC446F1-0A9A-2147-92CB-7797608A9C7B}" destId="{94DE62F5-2A77-8940-8BA8-73BDFDC6B392}" srcOrd="1" destOrd="0" presId="urn:microsoft.com/office/officeart/2005/8/layout/orgChart1"/>
    <dgm:cxn modelId="{8C32C0EC-E3EF-6A4B-B469-6190333B0946}" type="presOf" srcId="{2E1D4198-FF6E-154C-84DA-2CD9037272F0}" destId="{25DC2B7A-5F46-144A-9248-FA6C55E88E44}" srcOrd="0" destOrd="0" presId="urn:microsoft.com/office/officeart/2005/8/layout/orgChart1"/>
    <dgm:cxn modelId="{1E1073ED-9A57-3646-BADD-A785AF2EF239}" type="presOf" srcId="{FCE7927B-CBE8-6E44-9F5E-7AB059ED7FA8}" destId="{3A03D8A7-5BDF-F847-AB26-43B94262E815}" srcOrd="1" destOrd="0" presId="urn:microsoft.com/office/officeart/2005/8/layout/orgChart1"/>
    <dgm:cxn modelId="{7CED0CF2-0D9A-964D-9C7B-97C0841765E0}" srcId="{1AC36331-51DC-8B47-BBD6-A76B7089F075}" destId="{90544131-F3D4-C048-878F-64AE144A4094}" srcOrd="0" destOrd="0" parTransId="{B00A05D3-7B04-6D4E-841D-24D0CE405511}" sibTransId="{8B90AC2D-C539-014E-834D-847BD6C851A9}"/>
    <dgm:cxn modelId="{CE881AFD-FCF8-2C41-B21D-0AE9CA55B5A7}" type="presOf" srcId="{B068B7A3-755F-3E43-B6C8-EB99E4F129AC}" destId="{C510DF2D-6395-2A4E-A696-873D52A25E1B}" srcOrd="1" destOrd="0" presId="urn:microsoft.com/office/officeart/2005/8/layout/orgChart1"/>
    <dgm:cxn modelId="{99DE643E-3ABB-C04C-9CE9-66F4963D1A45}" type="presParOf" srcId="{D32D32A5-E79B-3C4E-8060-9F1E09206A2A}" destId="{9C22BB66-BF55-6C4C-8320-735B6D885606}" srcOrd="0" destOrd="0" presId="urn:microsoft.com/office/officeart/2005/8/layout/orgChart1"/>
    <dgm:cxn modelId="{3A2EA9B6-8EF4-E744-AD7D-68B39E206352}" type="presParOf" srcId="{9C22BB66-BF55-6C4C-8320-735B6D885606}" destId="{01E1D7AC-7D4D-B649-B587-0AF1B9A018F1}" srcOrd="0" destOrd="0" presId="urn:microsoft.com/office/officeart/2005/8/layout/orgChart1"/>
    <dgm:cxn modelId="{23A7A7FF-C240-2244-BE9F-748B4F47FCC3}" type="presParOf" srcId="{01E1D7AC-7D4D-B649-B587-0AF1B9A018F1}" destId="{B357AE47-1FBA-8146-B258-B37FE802EE88}" srcOrd="0" destOrd="0" presId="urn:microsoft.com/office/officeart/2005/8/layout/orgChart1"/>
    <dgm:cxn modelId="{F8FFE37A-4289-A345-89C6-ED5BF60140F9}" type="presParOf" srcId="{01E1D7AC-7D4D-B649-B587-0AF1B9A018F1}" destId="{B03DD73B-071F-6E41-96B0-1C7F323D4711}" srcOrd="1" destOrd="0" presId="urn:microsoft.com/office/officeart/2005/8/layout/orgChart1"/>
    <dgm:cxn modelId="{8C7ABE2C-91B4-B743-8F8F-E3ED2ABDD0C2}" type="presParOf" srcId="{9C22BB66-BF55-6C4C-8320-735B6D885606}" destId="{3B8E4EA6-FD5D-A042-ACFF-FF89DBE0681F}" srcOrd="1" destOrd="0" presId="urn:microsoft.com/office/officeart/2005/8/layout/orgChart1"/>
    <dgm:cxn modelId="{E6543D9E-C081-B341-B3A5-14FA3B013C64}" type="presParOf" srcId="{3B8E4EA6-FD5D-A042-ACFF-FF89DBE0681F}" destId="{613F7269-B4B6-2143-AF88-112D2CE07F45}" srcOrd="0" destOrd="0" presId="urn:microsoft.com/office/officeart/2005/8/layout/orgChart1"/>
    <dgm:cxn modelId="{46C6D1A7-05DA-A343-8B14-D1B277BCEE9B}" type="presParOf" srcId="{3B8E4EA6-FD5D-A042-ACFF-FF89DBE0681F}" destId="{CE64D695-FC16-B54C-B449-0A60DDAC6AEF}" srcOrd="1" destOrd="0" presId="urn:microsoft.com/office/officeart/2005/8/layout/orgChart1"/>
    <dgm:cxn modelId="{0C339F53-FBF2-EC46-AC8E-D81284CED43C}" type="presParOf" srcId="{CE64D695-FC16-B54C-B449-0A60DDAC6AEF}" destId="{E03CDB74-5D72-B041-8763-34C40EFD852C}" srcOrd="0" destOrd="0" presId="urn:microsoft.com/office/officeart/2005/8/layout/orgChart1"/>
    <dgm:cxn modelId="{E48CF9D4-1281-DC4B-99D1-392FC0DEFDE5}" type="presParOf" srcId="{E03CDB74-5D72-B041-8763-34C40EFD852C}" destId="{BE31222A-FCE1-1741-BB15-83E77218F6B5}" srcOrd="0" destOrd="0" presId="urn:microsoft.com/office/officeart/2005/8/layout/orgChart1"/>
    <dgm:cxn modelId="{26510A12-2DCA-6D45-A423-775F6C3E4DB6}" type="presParOf" srcId="{E03CDB74-5D72-B041-8763-34C40EFD852C}" destId="{C510DF2D-6395-2A4E-A696-873D52A25E1B}" srcOrd="1" destOrd="0" presId="urn:microsoft.com/office/officeart/2005/8/layout/orgChart1"/>
    <dgm:cxn modelId="{DF7D918F-46D6-3946-8AC6-5B99A3EB6F3F}" type="presParOf" srcId="{CE64D695-FC16-B54C-B449-0A60DDAC6AEF}" destId="{D7FD9247-BFCA-BE46-8F69-4671E4032892}" srcOrd="1" destOrd="0" presId="urn:microsoft.com/office/officeart/2005/8/layout/orgChart1"/>
    <dgm:cxn modelId="{8273EC65-45ED-0042-A321-7FEDD7ECCF91}" type="presParOf" srcId="{D7FD9247-BFCA-BE46-8F69-4671E4032892}" destId="{CCBC2FA3-E1AA-4949-B915-F19CAA76C0A2}" srcOrd="0" destOrd="0" presId="urn:microsoft.com/office/officeart/2005/8/layout/orgChart1"/>
    <dgm:cxn modelId="{27EF0BF8-9821-9948-8EFE-E2C1380409FB}" type="presParOf" srcId="{D7FD9247-BFCA-BE46-8F69-4671E4032892}" destId="{BAF07C9E-7092-4444-92D6-B8E9CEA93F6E}" srcOrd="1" destOrd="0" presId="urn:microsoft.com/office/officeart/2005/8/layout/orgChart1"/>
    <dgm:cxn modelId="{A22EF3F4-E596-5440-89CF-437617BF3F54}" type="presParOf" srcId="{BAF07C9E-7092-4444-92D6-B8E9CEA93F6E}" destId="{023E95CC-63A1-574A-AFB3-6D82E42407B9}" srcOrd="0" destOrd="0" presId="urn:microsoft.com/office/officeart/2005/8/layout/orgChart1"/>
    <dgm:cxn modelId="{244BE8E3-3DA0-8140-8509-7BC1FC77CE77}" type="presParOf" srcId="{023E95CC-63A1-574A-AFB3-6D82E42407B9}" destId="{B936E1BA-C9AA-4542-8AAF-FC769C489A5B}" srcOrd="0" destOrd="0" presId="urn:microsoft.com/office/officeart/2005/8/layout/orgChart1"/>
    <dgm:cxn modelId="{C11E5976-E25C-2F46-B677-E3A62A053D43}" type="presParOf" srcId="{023E95CC-63A1-574A-AFB3-6D82E42407B9}" destId="{30077267-866E-F741-B23A-5844F2C86A8F}" srcOrd="1" destOrd="0" presId="urn:microsoft.com/office/officeart/2005/8/layout/orgChart1"/>
    <dgm:cxn modelId="{CA836688-584D-3A48-BDEF-2F15845B30FE}" type="presParOf" srcId="{BAF07C9E-7092-4444-92D6-B8E9CEA93F6E}" destId="{58D96F99-00D1-C249-8E30-7383356DAE79}" srcOrd="1" destOrd="0" presId="urn:microsoft.com/office/officeart/2005/8/layout/orgChart1"/>
    <dgm:cxn modelId="{B75A5B2E-6B6A-1049-A2D4-7FF1CD9352D2}" type="presParOf" srcId="{58D96F99-00D1-C249-8E30-7383356DAE79}" destId="{BC419D99-FB34-544F-9B6A-0F5FBD13DCFA}" srcOrd="0" destOrd="0" presId="urn:microsoft.com/office/officeart/2005/8/layout/orgChart1"/>
    <dgm:cxn modelId="{60CE2326-A3A1-944F-9EF9-A37827485972}" type="presParOf" srcId="{58D96F99-00D1-C249-8E30-7383356DAE79}" destId="{1DF532F9-3F03-2444-87A1-D08A74821EA3}" srcOrd="1" destOrd="0" presId="urn:microsoft.com/office/officeart/2005/8/layout/orgChart1"/>
    <dgm:cxn modelId="{3D8D029E-4536-954C-9E20-0E38EE9BBABB}" type="presParOf" srcId="{1DF532F9-3F03-2444-87A1-D08A74821EA3}" destId="{5D1AB683-8E60-A240-9E97-9013363E799F}" srcOrd="0" destOrd="0" presId="urn:microsoft.com/office/officeart/2005/8/layout/orgChart1"/>
    <dgm:cxn modelId="{878CD2A5-0ED8-7F4D-8F3A-040F5CB58B34}" type="presParOf" srcId="{5D1AB683-8E60-A240-9E97-9013363E799F}" destId="{001FF6BC-41FB-884B-BBC1-6B3B9C0D3EBE}" srcOrd="0" destOrd="0" presId="urn:microsoft.com/office/officeart/2005/8/layout/orgChart1"/>
    <dgm:cxn modelId="{080EA3D5-28FD-DA43-8383-6A906FAE9A8C}" type="presParOf" srcId="{5D1AB683-8E60-A240-9E97-9013363E799F}" destId="{D6C8AD81-CF60-EE48-BB9C-74F2993D630C}" srcOrd="1" destOrd="0" presId="urn:microsoft.com/office/officeart/2005/8/layout/orgChart1"/>
    <dgm:cxn modelId="{BB5F505D-B7AA-9F48-9E78-3E65983043ED}" type="presParOf" srcId="{1DF532F9-3F03-2444-87A1-D08A74821EA3}" destId="{640740F5-30C2-E447-AE4B-A9D02EEA79D5}" srcOrd="1" destOrd="0" presId="urn:microsoft.com/office/officeart/2005/8/layout/orgChart1"/>
    <dgm:cxn modelId="{9E2BEA9C-CCA5-D247-BEE4-F08EC761596C}" type="presParOf" srcId="{1DF532F9-3F03-2444-87A1-D08A74821EA3}" destId="{59148EF3-483D-7842-B2BC-EF0E9BEB6BBE}" srcOrd="2" destOrd="0" presId="urn:microsoft.com/office/officeart/2005/8/layout/orgChart1"/>
    <dgm:cxn modelId="{73298C48-32AF-A04D-A6AA-98F6C3046A17}" type="presParOf" srcId="{58D96F99-00D1-C249-8E30-7383356DAE79}" destId="{3993E277-CB43-D448-A0D5-560EAA4D20A9}" srcOrd="2" destOrd="0" presId="urn:microsoft.com/office/officeart/2005/8/layout/orgChart1"/>
    <dgm:cxn modelId="{49EA18A8-5838-C84E-982F-FD04689ABCED}" type="presParOf" srcId="{58D96F99-00D1-C249-8E30-7383356DAE79}" destId="{9F23122C-1671-DA44-BF6B-9AF5E4D2D59A}" srcOrd="3" destOrd="0" presId="urn:microsoft.com/office/officeart/2005/8/layout/orgChart1"/>
    <dgm:cxn modelId="{B2748CEC-0F54-4F41-A76D-1FAC1F910013}" type="presParOf" srcId="{9F23122C-1671-DA44-BF6B-9AF5E4D2D59A}" destId="{7BD93E92-7B38-5748-BE79-F58EB235A25F}" srcOrd="0" destOrd="0" presId="urn:microsoft.com/office/officeart/2005/8/layout/orgChart1"/>
    <dgm:cxn modelId="{2FC47B05-3C54-7B43-A977-8487AAAC9414}" type="presParOf" srcId="{7BD93E92-7B38-5748-BE79-F58EB235A25F}" destId="{29610CBC-1531-DB4F-BE28-22DA2C3D351D}" srcOrd="0" destOrd="0" presId="urn:microsoft.com/office/officeart/2005/8/layout/orgChart1"/>
    <dgm:cxn modelId="{735D38E1-6819-3B49-82A4-CD34CEE64BAB}" type="presParOf" srcId="{7BD93E92-7B38-5748-BE79-F58EB235A25F}" destId="{8A5A0077-9194-8A46-A025-BCD1CA547A88}" srcOrd="1" destOrd="0" presId="urn:microsoft.com/office/officeart/2005/8/layout/orgChart1"/>
    <dgm:cxn modelId="{A0B9CC28-134F-6847-A43E-2DEC54D76558}" type="presParOf" srcId="{9F23122C-1671-DA44-BF6B-9AF5E4D2D59A}" destId="{20A51AA2-CF8C-6A41-8ECD-2F7872FC1189}" srcOrd="1" destOrd="0" presId="urn:microsoft.com/office/officeart/2005/8/layout/orgChart1"/>
    <dgm:cxn modelId="{4419FEA0-962B-0441-8598-917564FFB017}" type="presParOf" srcId="{9F23122C-1671-DA44-BF6B-9AF5E4D2D59A}" destId="{9738F11A-D761-9049-A7D3-2C986341CE7B}" srcOrd="2" destOrd="0" presId="urn:microsoft.com/office/officeart/2005/8/layout/orgChart1"/>
    <dgm:cxn modelId="{B741224A-DB90-A542-974A-989324F12244}" type="presParOf" srcId="{58D96F99-00D1-C249-8E30-7383356DAE79}" destId="{16DDDEF1-FBFF-A445-AEE4-77FCC2A49864}" srcOrd="4" destOrd="0" presId="urn:microsoft.com/office/officeart/2005/8/layout/orgChart1"/>
    <dgm:cxn modelId="{BB637A8C-3B49-364C-9FE2-0972B4A33167}" type="presParOf" srcId="{58D96F99-00D1-C249-8E30-7383356DAE79}" destId="{B2A0C400-B0E4-1041-9D07-C8F6477F377C}" srcOrd="5" destOrd="0" presId="urn:microsoft.com/office/officeart/2005/8/layout/orgChart1"/>
    <dgm:cxn modelId="{56C05C4A-5986-9F43-99C9-80D232A06107}" type="presParOf" srcId="{B2A0C400-B0E4-1041-9D07-C8F6477F377C}" destId="{B42AAC70-1B84-174D-B1F6-05921A792D06}" srcOrd="0" destOrd="0" presId="urn:microsoft.com/office/officeart/2005/8/layout/orgChart1"/>
    <dgm:cxn modelId="{E2D3E8A1-D5F8-D744-9386-5DA4D5C55C06}" type="presParOf" srcId="{B42AAC70-1B84-174D-B1F6-05921A792D06}" destId="{461C65C1-59A2-DA4B-8664-59172636F840}" srcOrd="0" destOrd="0" presId="urn:microsoft.com/office/officeart/2005/8/layout/orgChart1"/>
    <dgm:cxn modelId="{CC85CC28-EFA0-7E46-9B05-32D966F9730A}" type="presParOf" srcId="{B42AAC70-1B84-174D-B1F6-05921A792D06}" destId="{3A03D8A7-5BDF-F847-AB26-43B94262E815}" srcOrd="1" destOrd="0" presId="urn:microsoft.com/office/officeart/2005/8/layout/orgChart1"/>
    <dgm:cxn modelId="{B17E3B04-AF40-CB4D-A540-C9EBD9F0A5E8}" type="presParOf" srcId="{B2A0C400-B0E4-1041-9D07-C8F6477F377C}" destId="{427F61F7-96AD-C843-A3C1-0103CAB1ACAB}" srcOrd="1" destOrd="0" presId="urn:microsoft.com/office/officeart/2005/8/layout/orgChart1"/>
    <dgm:cxn modelId="{7C3C4124-EEC8-BE4D-831E-7DFE73E2B717}" type="presParOf" srcId="{B2A0C400-B0E4-1041-9D07-C8F6477F377C}" destId="{B6AE93C8-94B7-7C48-8188-F4D0A99C967A}" srcOrd="2" destOrd="0" presId="urn:microsoft.com/office/officeart/2005/8/layout/orgChart1"/>
    <dgm:cxn modelId="{00CD8779-8DFF-C247-AA55-8891D9B19E7D}" type="presParOf" srcId="{58D96F99-00D1-C249-8E30-7383356DAE79}" destId="{8C07672C-D309-F343-A235-0FE5D87AA459}" srcOrd="6" destOrd="0" presId="urn:microsoft.com/office/officeart/2005/8/layout/orgChart1"/>
    <dgm:cxn modelId="{5112DA59-E3AB-6F47-82FF-C613B0AD5915}" type="presParOf" srcId="{58D96F99-00D1-C249-8E30-7383356DAE79}" destId="{4BE37BE7-3931-8345-8D2B-8B1926FF012B}" srcOrd="7" destOrd="0" presId="urn:microsoft.com/office/officeart/2005/8/layout/orgChart1"/>
    <dgm:cxn modelId="{29992452-E1D6-694A-8A60-589574326EDD}" type="presParOf" srcId="{4BE37BE7-3931-8345-8D2B-8B1926FF012B}" destId="{8EB88296-0A28-C343-92CA-96A28A0BFBB1}" srcOrd="0" destOrd="0" presId="urn:microsoft.com/office/officeart/2005/8/layout/orgChart1"/>
    <dgm:cxn modelId="{5FA2728E-A843-EB49-BC14-2526F222A68D}" type="presParOf" srcId="{8EB88296-0A28-C343-92CA-96A28A0BFBB1}" destId="{6985911A-EA2E-9348-976E-4394D0BA5C64}" srcOrd="0" destOrd="0" presId="urn:microsoft.com/office/officeart/2005/8/layout/orgChart1"/>
    <dgm:cxn modelId="{35CA4309-B12F-9148-AA7B-B73266C9D0D4}" type="presParOf" srcId="{8EB88296-0A28-C343-92CA-96A28A0BFBB1}" destId="{5D1E2FCC-E481-D047-9087-F92DE007F509}" srcOrd="1" destOrd="0" presId="urn:microsoft.com/office/officeart/2005/8/layout/orgChart1"/>
    <dgm:cxn modelId="{79845E39-9198-854B-9883-4CB5C5626ED0}" type="presParOf" srcId="{4BE37BE7-3931-8345-8D2B-8B1926FF012B}" destId="{0D801DAD-2761-7E44-9A3B-9E28AF6BD44F}" srcOrd="1" destOrd="0" presId="urn:microsoft.com/office/officeart/2005/8/layout/orgChart1"/>
    <dgm:cxn modelId="{8E05057B-8A15-974F-A794-6B26C3B04704}" type="presParOf" srcId="{4BE37BE7-3931-8345-8D2B-8B1926FF012B}" destId="{E1D91BBE-9DF4-9C44-9C68-8B6CF4A545DC}" srcOrd="2" destOrd="0" presId="urn:microsoft.com/office/officeart/2005/8/layout/orgChart1"/>
    <dgm:cxn modelId="{32E42DD4-1E7F-754D-8063-7D7A3FB3A7F4}" type="presParOf" srcId="{BAF07C9E-7092-4444-92D6-B8E9CEA93F6E}" destId="{94178C7D-90D2-824D-AB27-FB84C8256C7F}" srcOrd="2" destOrd="0" presId="urn:microsoft.com/office/officeart/2005/8/layout/orgChart1"/>
    <dgm:cxn modelId="{F79A61C5-2986-4C4B-A939-90710ABB744D}" type="presParOf" srcId="{CE64D695-FC16-B54C-B449-0A60DDAC6AEF}" destId="{5C194043-493F-EE41-BDFF-0277E1EFFF4E}" srcOrd="2" destOrd="0" presId="urn:microsoft.com/office/officeart/2005/8/layout/orgChart1"/>
    <dgm:cxn modelId="{45952086-3D62-2E40-8FEB-3802E30E8DCB}" type="presParOf" srcId="{3B8E4EA6-FD5D-A042-ACFF-FF89DBE0681F}" destId="{DC522C3D-B2EF-AF4A-A6E6-D6C54612B134}" srcOrd="2" destOrd="0" presId="urn:microsoft.com/office/officeart/2005/8/layout/orgChart1"/>
    <dgm:cxn modelId="{885C217C-5181-4640-888D-CB8AA0436BB6}" type="presParOf" srcId="{3B8E4EA6-FD5D-A042-ACFF-FF89DBE0681F}" destId="{A900AC2C-0702-CD4A-B6E6-2B22E6F16677}" srcOrd="3" destOrd="0" presId="urn:microsoft.com/office/officeart/2005/8/layout/orgChart1"/>
    <dgm:cxn modelId="{130008BC-03EE-EE40-A740-E50C254E26EF}" type="presParOf" srcId="{A900AC2C-0702-CD4A-B6E6-2B22E6F16677}" destId="{6CA615E1-5514-D347-BFF9-178AFE5C9134}" srcOrd="0" destOrd="0" presId="urn:microsoft.com/office/officeart/2005/8/layout/orgChart1"/>
    <dgm:cxn modelId="{1B21CBEE-F78D-8F44-B27A-635389D89806}" type="presParOf" srcId="{6CA615E1-5514-D347-BFF9-178AFE5C9134}" destId="{25DC2B7A-5F46-144A-9248-FA6C55E88E44}" srcOrd="0" destOrd="0" presId="urn:microsoft.com/office/officeart/2005/8/layout/orgChart1"/>
    <dgm:cxn modelId="{77ED18D0-2447-604A-9002-7C7A9BB68831}" type="presParOf" srcId="{6CA615E1-5514-D347-BFF9-178AFE5C9134}" destId="{D34BEC47-FB04-9D48-86E7-D33935590A83}" srcOrd="1" destOrd="0" presId="urn:microsoft.com/office/officeart/2005/8/layout/orgChart1"/>
    <dgm:cxn modelId="{C16E9BC0-48F6-D24A-8C80-8A999D631A5B}" type="presParOf" srcId="{A900AC2C-0702-CD4A-B6E6-2B22E6F16677}" destId="{017DC91F-F916-2847-84F4-A419DE848734}" srcOrd="1" destOrd="0" presId="urn:microsoft.com/office/officeart/2005/8/layout/orgChart1"/>
    <dgm:cxn modelId="{5388768A-2205-BD45-AC10-8D7FF3A59432}" type="presParOf" srcId="{017DC91F-F916-2847-84F4-A419DE848734}" destId="{12158D07-97AC-E64D-869C-89AA84833550}" srcOrd="0" destOrd="0" presId="urn:microsoft.com/office/officeart/2005/8/layout/orgChart1"/>
    <dgm:cxn modelId="{F335792C-68EC-F34A-9EF4-614141DDC83C}" type="presParOf" srcId="{017DC91F-F916-2847-84F4-A419DE848734}" destId="{00BB26F2-C306-BF43-BD48-6DA7254C8C37}" srcOrd="1" destOrd="0" presId="urn:microsoft.com/office/officeart/2005/8/layout/orgChart1"/>
    <dgm:cxn modelId="{1FF688B0-C9FF-CC4D-8588-C25CE01E2C4F}" type="presParOf" srcId="{00BB26F2-C306-BF43-BD48-6DA7254C8C37}" destId="{5BAB37A7-9F7B-4C46-ADB6-1F6CD82C6171}" srcOrd="0" destOrd="0" presId="urn:microsoft.com/office/officeart/2005/8/layout/orgChart1"/>
    <dgm:cxn modelId="{435DFD42-456A-EE4D-86B2-A8CD33CFBA95}" type="presParOf" srcId="{5BAB37A7-9F7B-4C46-ADB6-1F6CD82C6171}" destId="{2D27D0DB-4C13-7C4F-B78D-C051814029EE}" srcOrd="0" destOrd="0" presId="urn:microsoft.com/office/officeart/2005/8/layout/orgChart1"/>
    <dgm:cxn modelId="{C527A8B7-1159-0E4C-A621-FBC637E22B1A}" type="presParOf" srcId="{5BAB37A7-9F7B-4C46-ADB6-1F6CD82C6171}" destId="{68604BF8-17FA-E043-A7EF-517E67578751}" srcOrd="1" destOrd="0" presId="urn:microsoft.com/office/officeart/2005/8/layout/orgChart1"/>
    <dgm:cxn modelId="{F458BAA4-36F6-E141-8002-BA2E3B0768B2}" type="presParOf" srcId="{00BB26F2-C306-BF43-BD48-6DA7254C8C37}" destId="{04B146A9-855F-D54E-90AB-44BE28A0D2B3}" srcOrd="1" destOrd="0" presId="urn:microsoft.com/office/officeart/2005/8/layout/orgChart1"/>
    <dgm:cxn modelId="{9D4DF031-F5BB-5141-B9A6-E6D027DA65C9}" type="presParOf" srcId="{04B146A9-855F-D54E-90AB-44BE28A0D2B3}" destId="{2769024B-6B11-DF4A-9F41-DC9FD1ECE7D7}" srcOrd="0" destOrd="0" presId="urn:microsoft.com/office/officeart/2005/8/layout/orgChart1"/>
    <dgm:cxn modelId="{16F2DDBC-9AA2-4540-BE02-22E8EBE75877}" type="presParOf" srcId="{04B146A9-855F-D54E-90AB-44BE28A0D2B3}" destId="{F2FE82BB-3FF9-F945-A4A1-8148A19CF703}" srcOrd="1" destOrd="0" presId="urn:microsoft.com/office/officeart/2005/8/layout/orgChart1"/>
    <dgm:cxn modelId="{F4D35048-CAA9-274A-8981-D96673923F01}" type="presParOf" srcId="{F2FE82BB-3FF9-F945-A4A1-8148A19CF703}" destId="{E898E7A5-38BF-F64F-BE56-E9633BBCD19D}" srcOrd="0" destOrd="0" presId="urn:microsoft.com/office/officeart/2005/8/layout/orgChart1"/>
    <dgm:cxn modelId="{F0341652-545B-8B45-A113-A2280B33A866}" type="presParOf" srcId="{E898E7A5-38BF-F64F-BE56-E9633BBCD19D}" destId="{F3738B37-431D-6F4D-9C8D-D28A4D1D125F}" srcOrd="0" destOrd="0" presId="urn:microsoft.com/office/officeart/2005/8/layout/orgChart1"/>
    <dgm:cxn modelId="{6C988A5C-DF3C-9948-BE47-1005B7A8155E}" type="presParOf" srcId="{E898E7A5-38BF-F64F-BE56-E9633BBCD19D}" destId="{9E5C83D6-EB61-B444-BB82-D77697A364CF}" srcOrd="1" destOrd="0" presId="urn:microsoft.com/office/officeart/2005/8/layout/orgChart1"/>
    <dgm:cxn modelId="{1D01E163-D6B0-BD41-A849-26844A695C18}" type="presParOf" srcId="{F2FE82BB-3FF9-F945-A4A1-8148A19CF703}" destId="{B2C864FB-2CD3-B449-8B2B-BA6AB6C8D0A8}" srcOrd="1" destOrd="0" presId="urn:microsoft.com/office/officeart/2005/8/layout/orgChart1"/>
    <dgm:cxn modelId="{1396D887-555C-9943-8030-F665CB6A0FA9}" type="presParOf" srcId="{F2FE82BB-3FF9-F945-A4A1-8148A19CF703}" destId="{A93B3BD7-914A-F441-AFA8-4EDDCAB39DC9}" srcOrd="2" destOrd="0" presId="urn:microsoft.com/office/officeart/2005/8/layout/orgChart1"/>
    <dgm:cxn modelId="{B2C0A3C1-EAB2-6D4F-AB9B-BF688ED5CD40}" type="presParOf" srcId="{04B146A9-855F-D54E-90AB-44BE28A0D2B3}" destId="{590F3C1B-A69D-7247-ACA8-4D1BC51B4C40}" srcOrd="2" destOrd="0" presId="urn:microsoft.com/office/officeart/2005/8/layout/orgChart1"/>
    <dgm:cxn modelId="{06A348B4-16C0-4E4E-B726-7972522533E8}" type="presParOf" srcId="{04B146A9-855F-D54E-90AB-44BE28A0D2B3}" destId="{9F10199D-4839-474B-904C-5F442290EB6C}" srcOrd="3" destOrd="0" presId="urn:microsoft.com/office/officeart/2005/8/layout/orgChart1"/>
    <dgm:cxn modelId="{DF6BA38F-8FD3-D145-A3F6-81BB26E2B915}" type="presParOf" srcId="{9F10199D-4839-474B-904C-5F442290EB6C}" destId="{927002A2-70C1-F747-B3C0-B03B9E93F73A}" srcOrd="0" destOrd="0" presId="urn:microsoft.com/office/officeart/2005/8/layout/orgChart1"/>
    <dgm:cxn modelId="{6577A58E-B0C1-8D46-BD86-3F713DFABF0B}" type="presParOf" srcId="{927002A2-70C1-F747-B3C0-B03B9E93F73A}" destId="{9ED21358-0564-B54B-80C5-E66761D5B16B}" srcOrd="0" destOrd="0" presId="urn:microsoft.com/office/officeart/2005/8/layout/orgChart1"/>
    <dgm:cxn modelId="{85BA2B12-522B-3942-B481-660EDEE19926}" type="presParOf" srcId="{927002A2-70C1-F747-B3C0-B03B9E93F73A}" destId="{FFACD1E0-A5D4-E046-941E-8613C94B5324}" srcOrd="1" destOrd="0" presId="urn:microsoft.com/office/officeart/2005/8/layout/orgChart1"/>
    <dgm:cxn modelId="{7CF46957-E722-6340-96B1-B2A58D95E136}" type="presParOf" srcId="{9F10199D-4839-474B-904C-5F442290EB6C}" destId="{79DDD17A-BB33-7B4D-9045-597BDBFD96FD}" srcOrd="1" destOrd="0" presId="urn:microsoft.com/office/officeart/2005/8/layout/orgChart1"/>
    <dgm:cxn modelId="{5C39729C-3AC8-2A42-8FEE-72DC4C13719A}" type="presParOf" srcId="{9F10199D-4839-474B-904C-5F442290EB6C}" destId="{5D1F7D6E-2951-3E45-AF67-3449719C120C}" srcOrd="2" destOrd="0" presId="urn:microsoft.com/office/officeart/2005/8/layout/orgChart1"/>
    <dgm:cxn modelId="{E141F9A9-2F20-844B-9678-B319D02053C1}" type="presParOf" srcId="{04B146A9-855F-D54E-90AB-44BE28A0D2B3}" destId="{9BFC91FC-3A29-B74B-809B-DEA3430B775C}" srcOrd="4" destOrd="0" presId="urn:microsoft.com/office/officeart/2005/8/layout/orgChart1"/>
    <dgm:cxn modelId="{4E20CE7D-B2FB-234C-AA21-91D6D55F33AE}" type="presParOf" srcId="{04B146A9-855F-D54E-90AB-44BE28A0D2B3}" destId="{094D1AEE-2E0F-1A4C-A10E-B351C3968AB0}" srcOrd="5" destOrd="0" presId="urn:microsoft.com/office/officeart/2005/8/layout/orgChart1"/>
    <dgm:cxn modelId="{6BE07B77-F62C-234A-9271-5F9182518D60}" type="presParOf" srcId="{094D1AEE-2E0F-1A4C-A10E-B351C3968AB0}" destId="{A80FBCDF-4A5C-264C-8CEB-D9C0B58EDE0C}" srcOrd="0" destOrd="0" presId="urn:microsoft.com/office/officeart/2005/8/layout/orgChart1"/>
    <dgm:cxn modelId="{366E2C23-BDB0-6843-9288-723236270C25}" type="presParOf" srcId="{A80FBCDF-4A5C-264C-8CEB-D9C0B58EDE0C}" destId="{D1A2CE08-57B3-9745-A971-043C1BE55461}" srcOrd="0" destOrd="0" presId="urn:microsoft.com/office/officeart/2005/8/layout/orgChart1"/>
    <dgm:cxn modelId="{E6B66906-3C32-9342-A6DF-4E86BB9831ED}" type="presParOf" srcId="{A80FBCDF-4A5C-264C-8CEB-D9C0B58EDE0C}" destId="{94DE62F5-2A77-8940-8BA8-73BDFDC6B392}" srcOrd="1" destOrd="0" presId="urn:microsoft.com/office/officeart/2005/8/layout/orgChart1"/>
    <dgm:cxn modelId="{95E8D90C-F5BD-8843-BE59-958911037E33}" type="presParOf" srcId="{094D1AEE-2E0F-1A4C-A10E-B351C3968AB0}" destId="{756B627E-687F-6044-A7C6-4E2FB8A9773A}" srcOrd="1" destOrd="0" presId="urn:microsoft.com/office/officeart/2005/8/layout/orgChart1"/>
    <dgm:cxn modelId="{84A7BF98-0786-DE48-998C-FDEAC0D05E7D}" type="presParOf" srcId="{094D1AEE-2E0F-1A4C-A10E-B351C3968AB0}" destId="{F8681038-9872-2044-ADDC-5C298DAE6C8F}" srcOrd="2" destOrd="0" presId="urn:microsoft.com/office/officeart/2005/8/layout/orgChart1"/>
    <dgm:cxn modelId="{AEED5478-A331-7E49-A498-34BFFD6ACA79}" type="presParOf" srcId="{00BB26F2-C306-BF43-BD48-6DA7254C8C37}" destId="{F2B5DE08-A6BA-DA44-BF5D-E56266085A07}" srcOrd="2" destOrd="0" presId="urn:microsoft.com/office/officeart/2005/8/layout/orgChart1"/>
    <dgm:cxn modelId="{4685895C-B849-0A46-9858-7C27BA73936E}" type="presParOf" srcId="{A900AC2C-0702-CD4A-B6E6-2B22E6F16677}" destId="{21D3BA4A-895C-204D-8C3D-2374B90E4955}" srcOrd="2" destOrd="0" presId="urn:microsoft.com/office/officeart/2005/8/layout/orgChart1"/>
    <dgm:cxn modelId="{97BF1085-576B-3545-8424-72B5F76D4E35}" type="presParOf" srcId="{9C22BB66-BF55-6C4C-8320-735B6D885606}" destId="{A9B3F82C-9A99-654F-86C0-261331A66D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C91FC-3A29-B74B-809B-DEA3430B775C}">
      <dsp:nvSpPr>
        <dsp:cNvPr id="0" name=""/>
        <dsp:cNvSpPr/>
      </dsp:nvSpPr>
      <dsp:spPr>
        <a:xfrm>
          <a:off x="6562850" y="2338525"/>
          <a:ext cx="551713" cy="2298642"/>
        </a:xfrm>
        <a:custGeom>
          <a:avLst/>
          <a:gdLst/>
          <a:ahLst/>
          <a:cxnLst/>
          <a:rect l="0" t="0" r="0" b="0"/>
          <a:pathLst>
            <a:path>
              <a:moveTo>
                <a:pt x="551713" y="0"/>
              </a:moveTo>
              <a:lnTo>
                <a:pt x="551713" y="2298642"/>
              </a:lnTo>
              <a:lnTo>
                <a:pt x="0" y="22986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F3C1B-A69D-7247-ACA8-4D1BC51B4C40}">
      <dsp:nvSpPr>
        <dsp:cNvPr id="0" name=""/>
        <dsp:cNvSpPr/>
      </dsp:nvSpPr>
      <dsp:spPr>
        <a:xfrm>
          <a:off x="6536524" y="2338525"/>
          <a:ext cx="578039" cy="1432623"/>
        </a:xfrm>
        <a:custGeom>
          <a:avLst/>
          <a:gdLst/>
          <a:ahLst/>
          <a:cxnLst/>
          <a:rect l="0" t="0" r="0" b="0"/>
          <a:pathLst>
            <a:path>
              <a:moveTo>
                <a:pt x="578039" y="0"/>
              </a:moveTo>
              <a:lnTo>
                <a:pt x="578039" y="1432623"/>
              </a:lnTo>
              <a:lnTo>
                <a:pt x="0" y="14326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9024B-6B11-DF4A-9F41-DC9FD1ECE7D7}">
      <dsp:nvSpPr>
        <dsp:cNvPr id="0" name=""/>
        <dsp:cNvSpPr/>
      </dsp:nvSpPr>
      <dsp:spPr>
        <a:xfrm>
          <a:off x="6525964" y="2338525"/>
          <a:ext cx="588599" cy="579414"/>
        </a:xfrm>
        <a:custGeom>
          <a:avLst/>
          <a:gdLst/>
          <a:ahLst/>
          <a:cxnLst/>
          <a:rect l="0" t="0" r="0" b="0"/>
          <a:pathLst>
            <a:path>
              <a:moveTo>
                <a:pt x="588599" y="0"/>
              </a:moveTo>
              <a:lnTo>
                <a:pt x="588599" y="579414"/>
              </a:lnTo>
              <a:lnTo>
                <a:pt x="0" y="5794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58D07-97AC-E64D-869C-89AA84833550}">
      <dsp:nvSpPr>
        <dsp:cNvPr id="0" name=""/>
        <dsp:cNvSpPr/>
      </dsp:nvSpPr>
      <dsp:spPr>
        <a:xfrm>
          <a:off x="6437824" y="1455260"/>
          <a:ext cx="1163366" cy="274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241"/>
              </a:lnTo>
              <a:lnTo>
                <a:pt x="1163366" y="147241"/>
              </a:lnTo>
              <a:lnTo>
                <a:pt x="1163366" y="2749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22C3D-B2EF-AF4A-A6E6-D6C54612B134}">
      <dsp:nvSpPr>
        <dsp:cNvPr id="0" name=""/>
        <dsp:cNvSpPr/>
      </dsp:nvSpPr>
      <dsp:spPr>
        <a:xfrm>
          <a:off x="4824766" y="609692"/>
          <a:ext cx="1613058" cy="237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45"/>
              </a:lnTo>
              <a:lnTo>
                <a:pt x="1613058" y="109545"/>
              </a:lnTo>
              <a:lnTo>
                <a:pt x="1613058" y="2372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7672C-D309-F343-A235-0FE5D87AA459}">
      <dsp:nvSpPr>
        <dsp:cNvPr id="0" name=""/>
        <dsp:cNvSpPr/>
      </dsp:nvSpPr>
      <dsp:spPr>
        <a:xfrm>
          <a:off x="2401535" y="2326663"/>
          <a:ext cx="811377" cy="3131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1370"/>
              </a:lnTo>
              <a:lnTo>
                <a:pt x="811377" y="31313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DDEF1-FBFF-A445-AEE4-77FCC2A49864}">
      <dsp:nvSpPr>
        <dsp:cNvPr id="0" name=""/>
        <dsp:cNvSpPr/>
      </dsp:nvSpPr>
      <dsp:spPr>
        <a:xfrm>
          <a:off x="2401535" y="2326663"/>
          <a:ext cx="819649" cy="2259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9286"/>
              </a:lnTo>
              <a:lnTo>
                <a:pt x="819649" y="225928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3E277-CB43-D448-A0D5-560EAA4D20A9}">
      <dsp:nvSpPr>
        <dsp:cNvPr id="0" name=""/>
        <dsp:cNvSpPr/>
      </dsp:nvSpPr>
      <dsp:spPr>
        <a:xfrm>
          <a:off x="2401535" y="2326663"/>
          <a:ext cx="826304" cy="1442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246"/>
              </a:lnTo>
              <a:lnTo>
                <a:pt x="826304" y="144224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19D99-FB34-544F-9B6A-0F5FBD13DCFA}">
      <dsp:nvSpPr>
        <dsp:cNvPr id="0" name=""/>
        <dsp:cNvSpPr/>
      </dsp:nvSpPr>
      <dsp:spPr>
        <a:xfrm>
          <a:off x="2401535" y="2326663"/>
          <a:ext cx="792228" cy="644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032"/>
              </a:lnTo>
              <a:lnTo>
                <a:pt x="792228" y="64403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C2FA3-E1AA-4949-B915-F19CAA76C0A2}">
      <dsp:nvSpPr>
        <dsp:cNvPr id="0" name=""/>
        <dsp:cNvSpPr/>
      </dsp:nvSpPr>
      <dsp:spPr>
        <a:xfrm>
          <a:off x="2888161" y="1455260"/>
          <a:ext cx="1079034" cy="263119"/>
        </a:xfrm>
        <a:custGeom>
          <a:avLst/>
          <a:gdLst/>
          <a:ahLst/>
          <a:cxnLst/>
          <a:rect l="0" t="0" r="0" b="0"/>
          <a:pathLst>
            <a:path>
              <a:moveTo>
                <a:pt x="1079034" y="0"/>
              </a:moveTo>
              <a:lnTo>
                <a:pt x="1079034" y="135379"/>
              </a:lnTo>
              <a:lnTo>
                <a:pt x="0" y="135379"/>
              </a:lnTo>
              <a:lnTo>
                <a:pt x="0" y="2631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F7269-B4B6-2143-AF88-112D2CE07F45}">
      <dsp:nvSpPr>
        <dsp:cNvPr id="0" name=""/>
        <dsp:cNvSpPr/>
      </dsp:nvSpPr>
      <dsp:spPr>
        <a:xfrm>
          <a:off x="3967195" y="609692"/>
          <a:ext cx="857570" cy="237285"/>
        </a:xfrm>
        <a:custGeom>
          <a:avLst/>
          <a:gdLst/>
          <a:ahLst/>
          <a:cxnLst/>
          <a:rect l="0" t="0" r="0" b="0"/>
          <a:pathLst>
            <a:path>
              <a:moveTo>
                <a:pt x="857570" y="0"/>
              </a:moveTo>
              <a:lnTo>
                <a:pt x="857570" y="109545"/>
              </a:lnTo>
              <a:lnTo>
                <a:pt x="0" y="109545"/>
              </a:lnTo>
              <a:lnTo>
                <a:pt x="0" y="23728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7AE47-1FBA-8146-B258-B37FE802EE88}">
      <dsp:nvSpPr>
        <dsp:cNvPr id="0" name=""/>
        <dsp:cNvSpPr/>
      </dsp:nvSpPr>
      <dsp:spPr>
        <a:xfrm>
          <a:off x="4216482" y="1408"/>
          <a:ext cx="1216566" cy="608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Spring Block Collision Class</a:t>
          </a:r>
        </a:p>
      </dsp:txBody>
      <dsp:txXfrm>
        <a:off x="4216482" y="1408"/>
        <a:ext cx="1216566" cy="608283"/>
      </dsp:txXfrm>
    </dsp:sp>
    <dsp:sp modelId="{BE31222A-FCE1-1741-BB15-83E77218F6B5}">
      <dsp:nvSpPr>
        <dsp:cNvPr id="0" name=""/>
        <dsp:cNvSpPr/>
      </dsp:nvSpPr>
      <dsp:spPr>
        <a:xfrm>
          <a:off x="3358912" y="846977"/>
          <a:ext cx="1216566" cy="6082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Spring Object</a:t>
          </a:r>
        </a:p>
      </dsp:txBody>
      <dsp:txXfrm>
        <a:off x="3358912" y="846977"/>
        <a:ext cx="1216566" cy="608283"/>
      </dsp:txXfrm>
    </dsp:sp>
    <dsp:sp modelId="{B936E1BA-C9AA-4542-8AAF-FC769C489A5B}">
      <dsp:nvSpPr>
        <dsp:cNvPr id="0" name=""/>
        <dsp:cNvSpPr/>
      </dsp:nvSpPr>
      <dsp:spPr>
        <a:xfrm>
          <a:off x="2279878" y="1718380"/>
          <a:ext cx="1216566" cy="6082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Spring Force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Method</a:t>
          </a:r>
        </a:p>
      </dsp:txBody>
      <dsp:txXfrm>
        <a:off x="2279878" y="1718380"/>
        <a:ext cx="1216566" cy="608283"/>
      </dsp:txXfrm>
    </dsp:sp>
    <dsp:sp modelId="{001FF6BC-41FB-884B-BBC1-6B3B9C0D3EBE}">
      <dsp:nvSpPr>
        <dsp:cNvPr id="0" name=""/>
        <dsp:cNvSpPr/>
      </dsp:nvSpPr>
      <dsp:spPr>
        <a:xfrm>
          <a:off x="3193763" y="2666554"/>
          <a:ext cx="1216566" cy="6082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Spring Length</a:t>
          </a:r>
        </a:p>
      </dsp:txBody>
      <dsp:txXfrm>
        <a:off x="3193763" y="2666554"/>
        <a:ext cx="1216566" cy="608283"/>
      </dsp:txXfrm>
    </dsp:sp>
    <dsp:sp modelId="{29610CBC-1531-DB4F-BE28-22DA2C3D351D}">
      <dsp:nvSpPr>
        <dsp:cNvPr id="0" name=""/>
        <dsp:cNvSpPr/>
      </dsp:nvSpPr>
      <dsp:spPr>
        <a:xfrm>
          <a:off x="3227839" y="3464767"/>
          <a:ext cx="1216566" cy="6082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Spring Coefficient</a:t>
          </a:r>
        </a:p>
      </dsp:txBody>
      <dsp:txXfrm>
        <a:off x="3227839" y="3464767"/>
        <a:ext cx="1216566" cy="608283"/>
      </dsp:txXfrm>
    </dsp:sp>
    <dsp:sp modelId="{461C65C1-59A2-DA4B-8664-59172636F840}">
      <dsp:nvSpPr>
        <dsp:cNvPr id="0" name=""/>
        <dsp:cNvSpPr/>
      </dsp:nvSpPr>
      <dsp:spPr>
        <a:xfrm>
          <a:off x="3221184" y="4281808"/>
          <a:ext cx="1216566" cy="6082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Position</a:t>
          </a:r>
        </a:p>
      </dsp:txBody>
      <dsp:txXfrm>
        <a:off x="3221184" y="4281808"/>
        <a:ext cx="1216566" cy="608283"/>
      </dsp:txXfrm>
    </dsp:sp>
    <dsp:sp modelId="{6985911A-EA2E-9348-976E-4394D0BA5C64}">
      <dsp:nvSpPr>
        <dsp:cNvPr id="0" name=""/>
        <dsp:cNvSpPr/>
      </dsp:nvSpPr>
      <dsp:spPr>
        <a:xfrm>
          <a:off x="3212912" y="5153892"/>
          <a:ext cx="1216566" cy="6082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Mass</a:t>
          </a:r>
        </a:p>
      </dsp:txBody>
      <dsp:txXfrm>
        <a:off x="3212912" y="5153892"/>
        <a:ext cx="1216566" cy="608283"/>
      </dsp:txXfrm>
    </dsp:sp>
    <dsp:sp modelId="{25DC2B7A-5F46-144A-9248-FA6C55E88E44}">
      <dsp:nvSpPr>
        <dsp:cNvPr id="0" name=""/>
        <dsp:cNvSpPr/>
      </dsp:nvSpPr>
      <dsp:spPr>
        <a:xfrm>
          <a:off x="5829540" y="846977"/>
          <a:ext cx="1216566" cy="6082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Block Object</a:t>
          </a:r>
        </a:p>
      </dsp:txBody>
      <dsp:txXfrm>
        <a:off x="5829540" y="846977"/>
        <a:ext cx="1216566" cy="608283"/>
      </dsp:txXfrm>
    </dsp:sp>
    <dsp:sp modelId="{2D27D0DB-4C13-7C4F-B78D-C051814029EE}">
      <dsp:nvSpPr>
        <dsp:cNvPr id="0" name=""/>
        <dsp:cNvSpPr/>
      </dsp:nvSpPr>
      <dsp:spPr>
        <a:xfrm>
          <a:off x="6992907" y="1730241"/>
          <a:ext cx="1216566" cy="6082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Collision Method</a:t>
          </a:r>
        </a:p>
      </dsp:txBody>
      <dsp:txXfrm>
        <a:off x="6992907" y="1730241"/>
        <a:ext cx="1216566" cy="608283"/>
      </dsp:txXfrm>
    </dsp:sp>
    <dsp:sp modelId="{F3738B37-431D-6F4D-9C8D-D28A4D1D125F}">
      <dsp:nvSpPr>
        <dsp:cNvPr id="0" name=""/>
        <dsp:cNvSpPr/>
      </dsp:nvSpPr>
      <dsp:spPr>
        <a:xfrm>
          <a:off x="5309397" y="2613797"/>
          <a:ext cx="1216566" cy="6082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Speed</a:t>
          </a:r>
        </a:p>
      </dsp:txBody>
      <dsp:txXfrm>
        <a:off x="5309397" y="2613797"/>
        <a:ext cx="1216566" cy="608283"/>
      </dsp:txXfrm>
    </dsp:sp>
    <dsp:sp modelId="{9ED21358-0564-B54B-80C5-E66761D5B16B}">
      <dsp:nvSpPr>
        <dsp:cNvPr id="0" name=""/>
        <dsp:cNvSpPr/>
      </dsp:nvSpPr>
      <dsp:spPr>
        <a:xfrm>
          <a:off x="5319957" y="3467006"/>
          <a:ext cx="1216566" cy="6082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Position</a:t>
          </a:r>
        </a:p>
      </dsp:txBody>
      <dsp:txXfrm>
        <a:off x="5319957" y="3467006"/>
        <a:ext cx="1216566" cy="608283"/>
      </dsp:txXfrm>
    </dsp:sp>
    <dsp:sp modelId="{D1A2CE08-57B3-9745-A971-043C1BE55461}">
      <dsp:nvSpPr>
        <dsp:cNvPr id="0" name=""/>
        <dsp:cNvSpPr/>
      </dsp:nvSpPr>
      <dsp:spPr>
        <a:xfrm>
          <a:off x="5346284" y="4333025"/>
          <a:ext cx="1216566" cy="6082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Mass</a:t>
          </a:r>
        </a:p>
      </dsp:txBody>
      <dsp:txXfrm>
        <a:off x="5346284" y="4333025"/>
        <a:ext cx="1216566" cy="608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9D19-E41A-F84F-8550-361347739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FBA95-18C7-E746-9F1F-629DA77D7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5BB4-75A7-C947-AD84-87A493BC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92B-C3FD-2342-B2A6-3042C61F63EE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0845-1EBB-4245-95FD-4916E6DE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9C681-4B12-7142-92A8-4A8DCA96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0DCC-E760-7F4E-8FCC-ACE6907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6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AD70-0839-A44B-809C-28E8924F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3164B-08E7-2049-8EF2-C52F0AB56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5ABA-4964-CB4A-A57C-57A7A745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92B-C3FD-2342-B2A6-3042C61F63EE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6C7C-23F8-8D43-807B-BA9CB461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A7FC-A401-2E45-882B-BD1FD67B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0DCC-E760-7F4E-8FCC-ACE6907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1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AFF70-3364-B844-99B5-B8D42AC14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11B61-586B-8744-A9AA-3D0891481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9714-768B-4E41-87A3-A56A2252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92B-C3FD-2342-B2A6-3042C61F63EE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B2A2-80A9-3443-BFF0-EF84026D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1C19-F9BB-124E-B226-0DE3ACC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0DCC-E760-7F4E-8FCC-ACE6907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1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9A19-B6A1-BE4D-9B00-5789DCAA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035B-3582-D74E-AB1B-E15B5001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2FA3-FAA1-AB41-9034-C27418D3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92B-C3FD-2342-B2A6-3042C61F63EE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AEFE-42D8-9241-9055-D275511A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F1687-0D70-A846-80A8-2F6AF725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0DCC-E760-7F4E-8FCC-ACE6907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84BB-04D8-6C47-9C53-1CA29D89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B194F-F176-014A-8BCE-26562FF3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1E24-1BF1-FB4E-8FAB-B1F1C7B6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92B-C3FD-2342-B2A6-3042C61F63EE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2365-14EE-F54F-9484-820A6EFF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FCE2-B154-8B44-AC79-9D6BE26A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0DCC-E760-7F4E-8FCC-ACE6907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C36B-A51C-D74C-A5FC-ECAA2FFF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5EF2-53DB-4F47-B42D-81BD334E8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12D65-1B4C-7D4C-8382-FB27A006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69CDA-CB23-9849-8ABB-E938B3AB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92B-C3FD-2342-B2A6-3042C61F63EE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BAD25-5B38-544C-A39F-4A332B8C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B19B-96E9-2547-91B7-C6B7483F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0DCC-E760-7F4E-8FCC-ACE6907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10E1-1938-3A43-B270-19EA20D0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A4374-7272-6643-8326-082942B83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6D099-96FE-8440-B007-FD2FAB9E9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8D5D4-8D55-4441-A2D0-D0377285C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4DD96-A5FD-054B-875F-D8F332383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F5E32-C7F2-A94D-9446-798FCF22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92B-C3FD-2342-B2A6-3042C61F63EE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D80EC-8138-7A49-943F-F17F423B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79846-90E4-CA4C-9AAC-574631F0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0DCC-E760-7F4E-8FCC-ACE6907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04B3-D3B9-D548-B492-069D1F74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B9C85-C0C1-294B-B367-A64CC37C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92B-C3FD-2342-B2A6-3042C61F63EE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0D6CF-C150-D44A-8A38-F6013158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986BE-BA44-2843-99DE-17EEE55D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0DCC-E760-7F4E-8FCC-ACE6907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2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012B0-1B36-4047-B004-1D0A0CAA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92B-C3FD-2342-B2A6-3042C61F63EE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00FE-F946-1649-93EF-104B030B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A06EC-4497-1D42-AB0E-A9D59D1D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0DCC-E760-7F4E-8FCC-ACE6907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5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6CBD-DFF2-A641-BB66-4D9EA403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8A76E-16D3-BE47-8208-9E1E1DAC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D9058-8DC1-B248-9EF9-98A6F0A3A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B517-AF41-1941-AE35-66B6B3A2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92B-C3FD-2342-B2A6-3042C61F63EE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775F-321E-3E43-ABFB-84C97506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42866-66EC-C048-B4E4-AEF72D1C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0DCC-E760-7F4E-8FCC-ACE6907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2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39A8-311B-2A4A-B23B-47208716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9B03D-1684-E649-834F-A01732E07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A6297-FC49-F34C-B8A1-AB961CA0A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783ED-2689-9747-A8A4-C110DAA9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C92B-C3FD-2342-B2A6-3042C61F63EE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A1DE-3328-DE48-A52C-BF20DE54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B8C7A-4AA0-5A4F-8756-4F77A6EA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0DCC-E760-7F4E-8FCC-ACE6907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EC4AA-9C05-DE44-A9D4-C934AA64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DCE25-4243-7249-BAC6-185FBDFBB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D3FC-A006-0847-AC6B-27D25DEC4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C92B-C3FD-2342-B2A6-3042C61F63EE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35F4D-8118-D54D-92AA-0D3A29409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9A3E-A2BD-E64A-9B0E-BEA00FFD8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0DCC-E760-7F4E-8FCC-ACE690726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5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22805E-DBDA-E649-823F-6DAD4D7DB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925725"/>
              </p:ext>
            </p:extLst>
          </p:nvPr>
        </p:nvGraphicFramePr>
        <p:xfrm>
          <a:off x="1089465" y="705598"/>
          <a:ext cx="9953674" cy="5793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22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Butler</dc:creator>
  <cp:lastModifiedBy>Jonathan Butler</cp:lastModifiedBy>
  <cp:revision>2</cp:revision>
  <dcterms:created xsi:type="dcterms:W3CDTF">2019-03-25T22:55:59Z</dcterms:created>
  <dcterms:modified xsi:type="dcterms:W3CDTF">2019-03-25T23:12:32Z</dcterms:modified>
</cp:coreProperties>
</file>