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920C-9128-489C-982E-56358BAF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79E6-738E-447F-9461-1375CF9C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1F4E-5C47-4C4B-955D-5411FE83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2B33-294A-4B38-BBF5-3438D92B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0E48-11DC-4397-880C-D1337D27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580B-E7D3-4F05-BF5A-A348F4C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C50A5-66D0-4C52-B026-6C82772DB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F7C4-32E2-4E3B-A13E-61F8E46B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A145-8349-4D8C-94A2-8815B4A7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8BB1-49EF-4179-BD21-8875A3FC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1BB76-9453-48E2-87FB-08E0B637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AD6A-4062-42D5-8B72-428A7E7B9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4F44-9F88-401F-8443-35A7F664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E4EF-3BDB-4D82-B92B-A3D508B7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463E-38F8-4217-8712-E35F2A95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B20-7B63-4902-BF19-2A956200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06B3-A73B-4DE1-A72C-46F18FD0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66A-E1D8-40F1-BDD2-9CBEBC1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DE8E-6999-4D06-97DF-04F6A99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412E-DDD2-4916-BCB8-0181D575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26B-6316-4F2B-B88E-7362860F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AF9-B25A-4C99-BAFB-82C03796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306B-7CEC-44BF-B263-ECF1D7BD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D6C0-3878-4C89-85C4-156F237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CE55-58A4-4079-B15C-B9ACF7DA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7310-3E7A-4AFD-9B1D-07B135B5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272D-25E7-4C6E-8CAB-839810904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7472D-737D-41BE-9A4E-D431AC8D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D69B-452D-4B94-A5BC-406C4E68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09D8-7034-45B6-9D95-D26E9A03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D0CF5-2D2B-4E73-B584-7CF664D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747-E2D2-4BC0-BAC6-B7A99804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380D-25A0-4FE1-877C-66860FD1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A3A1-3EF8-4730-B694-FDD0704D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DDD37-5966-4876-9732-4288DBF93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DF96B-A718-4716-9B9A-A5A5B7DC2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A721D-7E0D-406B-8C1D-DBCB79EA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7925-1D68-4DAC-9C58-FD772913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2DC80-5E6C-418A-815E-56600F7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A75-5E8B-486D-8871-F56D1609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E08F5-1705-4ADA-8F99-69576562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428EC-4E2E-4F2A-B6A4-FA82E7BB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E6027-BAE1-48E6-AFCB-91859A26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AEE8D-5698-4339-BAF5-2122AB2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E115-6A98-480F-AED5-AA01BA3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0FFF3-16D5-4178-AC66-1D505DD9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D36E-D0FA-43DF-A193-B8923A89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43D1-C705-4ECD-8D0A-0032B27A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D7AEB-93A1-43BE-8833-1559B062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2D27-877F-48FC-812F-067046C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5763C-4127-4892-9E94-61927FF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7661-3B75-4DA2-99D5-1BD92F3B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61F-8F66-49CB-B8EC-38960A2D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4699-A063-4970-A758-5B8EFA5B1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CFEAE-430C-475E-ABC2-54391289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6729-A377-4964-A92D-08B2D6A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6EAD-6272-4C2D-9AF2-BCEB1DB6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2FF84-33D4-421B-AAAE-00587DF7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955E6-78FE-4310-B2FB-E5820F1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B031-91C7-4993-9A2C-62DC7D58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5795-5BDD-4046-A2E4-EF234AB6F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39BE-D271-4F44-A80F-B38132B74C48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07AC-FBB4-42E9-806C-1EEEA136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B616-95E5-426B-8785-C440CE4C8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9DC06E1-916C-4943-ACF3-189DC1642931}"/>
              </a:ext>
            </a:extLst>
          </p:cNvPr>
          <p:cNvSpPr/>
          <p:nvPr/>
        </p:nvSpPr>
        <p:spPr>
          <a:xfrm>
            <a:off x="1645920" y="900332"/>
            <a:ext cx="10213145" cy="1167619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A0F6-2E27-41DC-BFEA-C56695639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34" y="2851869"/>
            <a:ext cx="11873132" cy="176478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YOUR DAILY PAYMENTS ARE NOW MADE EASY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AE7A94-0900-4AED-86B7-555F82984EBA}"/>
              </a:ext>
            </a:extLst>
          </p:cNvPr>
          <p:cNvSpPr/>
          <p:nvPr/>
        </p:nvSpPr>
        <p:spPr>
          <a:xfrm>
            <a:off x="4839286" y="379828"/>
            <a:ext cx="2180492" cy="2138289"/>
          </a:xfrm>
          <a:prstGeom prst="flowChartConnector">
            <a:avLst/>
          </a:prstGeom>
          <a:solidFill>
            <a:schemeClr val="bg1"/>
          </a:solidFill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E931EBB-0180-4B20-AD7B-C9A593BDCFD2}"/>
              </a:ext>
            </a:extLst>
          </p:cNvPr>
          <p:cNvSpPr/>
          <p:nvPr/>
        </p:nvSpPr>
        <p:spPr>
          <a:xfrm>
            <a:off x="7948246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1A3720-AEC2-40A1-B792-E8BDAA576903}"/>
              </a:ext>
            </a:extLst>
          </p:cNvPr>
          <p:cNvSpPr/>
          <p:nvPr/>
        </p:nvSpPr>
        <p:spPr>
          <a:xfrm>
            <a:off x="8321040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00055F-0A47-45C1-9FAA-411F91E44682}"/>
              </a:ext>
            </a:extLst>
          </p:cNvPr>
          <p:cNvSpPr/>
          <p:nvPr/>
        </p:nvSpPr>
        <p:spPr>
          <a:xfrm>
            <a:off x="8693834" y="1343464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1975511-816A-4172-9456-FA75BB67A3E5}"/>
              </a:ext>
            </a:extLst>
          </p:cNvPr>
          <p:cNvSpPr/>
          <p:nvPr/>
        </p:nvSpPr>
        <p:spPr>
          <a:xfrm>
            <a:off x="9066628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B2AC5A9-EE74-4F34-A7A7-82082232DBCD}"/>
              </a:ext>
            </a:extLst>
          </p:cNvPr>
          <p:cNvSpPr/>
          <p:nvPr/>
        </p:nvSpPr>
        <p:spPr>
          <a:xfrm>
            <a:off x="9439422" y="1343464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7C6AB8A-CA62-4451-A243-C8ED9C9D3FDB}"/>
              </a:ext>
            </a:extLst>
          </p:cNvPr>
          <p:cNvSpPr/>
          <p:nvPr/>
        </p:nvSpPr>
        <p:spPr>
          <a:xfrm>
            <a:off x="9777045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25C0C6-BAE3-48AA-AB78-FA3BD43F34C0}"/>
              </a:ext>
            </a:extLst>
          </p:cNvPr>
          <p:cNvSpPr/>
          <p:nvPr/>
        </p:nvSpPr>
        <p:spPr>
          <a:xfrm>
            <a:off x="1577928" y="886265"/>
            <a:ext cx="942534" cy="11676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F4F36D-3299-4953-A0CA-9F38DE278E24}"/>
              </a:ext>
            </a:extLst>
          </p:cNvPr>
          <p:cNvSpPr/>
          <p:nvPr/>
        </p:nvSpPr>
        <p:spPr>
          <a:xfrm>
            <a:off x="2271931" y="885910"/>
            <a:ext cx="295421" cy="11676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Snipped 15">
            <a:extLst>
              <a:ext uri="{FF2B5EF4-FFF2-40B4-BE49-F238E27FC236}">
                <a16:creationId xmlns:a16="http://schemas.microsoft.com/office/drawing/2014/main" id="{4F8CF092-F20A-4DB7-AE3E-E2A921BF6DF6}"/>
              </a:ext>
            </a:extLst>
          </p:cNvPr>
          <p:cNvSpPr/>
          <p:nvPr/>
        </p:nvSpPr>
        <p:spPr>
          <a:xfrm rot="16200000">
            <a:off x="1900201" y="1144936"/>
            <a:ext cx="154745" cy="649566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6FB21B-0F50-46E9-97E7-03885487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3" y="861512"/>
            <a:ext cx="1192017" cy="11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C01-4A08-4D3A-A0A1-FCDD75E6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11704320" cy="554330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NO NEED TO CARRY YOUR WALLET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3230-00AC-46FE-BBBC-6780D261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470" y="4698609"/>
            <a:ext cx="8554329" cy="14783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ahnschrift SemiBold" panose="020B0502040204020203" pitchFamily="34" charset="0"/>
              </a:rPr>
              <a:t>YOUR DAILY PAYMENTS ARE MADE EASY</a:t>
            </a:r>
          </a:p>
        </p:txBody>
      </p:sp>
    </p:spTree>
    <p:extLst>
      <p:ext uri="{BB962C8B-B14F-4D97-AF65-F5344CB8AC3E}">
        <p14:creationId xmlns:p14="http://schemas.microsoft.com/office/powerpoint/2010/main" val="21924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66222-37D2-450D-95CF-44636FA2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/>
          <a:stretch/>
        </p:blipFill>
        <p:spPr>
          <a:xfrm>
            <a:off x="-1" y="397479"/>
            <a:ext cx="5359791" cy="60630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DC8D3-A51F-4E15-944B-0705A3E9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365125"/>
            <a:ext cx="7760677" cy="5599577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JUST SHOW YOUR UPI QR-CODE TO MERCHANT AND YOUR PAYMENT IS DONE </a:t>
            </a:r>
          </a:p>
        </p:txBody>
      </p:sp>
    </p:spTree>
    <p:extLst>
      <p:ext uri="{BB962C8B-B14F-4D97-AF65-F5344CB8AC3E}">
        <p14:creationId xmlns:p14="http://schemas.microsoft.com/office/powerpoint/2010/main" val="42045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57B8-2163-4BB2-8AF4-B5D58C26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365125"/>
            <a:ext cx="4346916" cy="55573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JUST TAP YOU WATCH TO POS MACHINE AND YOUR PAYMENT IS DONE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CF7AF-2B62-4A55-BF39-F9CA3CB0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65" y="0"/>
            <a:ext cx="7648135" cy="6859709"/>
          </a:xfrm>
        </p:spPr>
      </p:pic>
    </p:spTree>
    <p:extLst>
      <p:ext uri="{BB962C8B-B14F-4D97-AF65-F5344CB8AC3E}">
        <p14:creationId xmlns:p14="http://schemas.microsoft.com/office/powerpoint/2010/main" val="202871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5150-7911-4D35-B20C-B1D55CD0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572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 NEED TO CARRY YOUR’S CARDS EVERYWHERE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00F84E-8789-461B-997C-07D87C79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88123"/>
            <a:ext cx="3887373" cy="3812626"/>
          </a:xfrm>
        </p:spPr>
        <p:txBody>
          <a:bodyPr>
            <a:normAutofit/>
          </a:bodyPr>
          <a:lstStyle/>
          <a:p>
            <a:r>
              <a:rPr lang="en-US" sz="4000" b="1" dirty="0"/>
              <a:t>USER CAN HAVE MULTIPLE VIRTUAL CARDS IN HIS WATCH FOR DOING PAYMENTS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839F3-28DB-4ACE-B529-3419BFC1D77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73" y="1357251"/>
            <a:ext cx="4143498" cy="4143498"/>
          </a:xfrm>
        </p:spPr>
      </p:pic>
      <p:sp>
        <p:nvSpPr>
          <p:cNvPr id="7" name="Subtitle 5">
            <a:extLst>
              <a:ext uri="{FF2B5EF4-FFF2-40B4-BE49-F238E27FC236}">
                <a16:creationId xmlns:a16="http://schemas.microsoft.com/office/drawing/2014/main" id="{723C23DF-AA97-44A2-80D9-2A772594C39A}"/>
              </a:ext>
            </a:extLst>
          </p:cNvPr>
          <p:cNvSpPr txBox="1">
            <a:spLocks/>
          </p:cNvSpPr>
          <p:nvPr/>
        </p:nvSpPr>
        <p:spPr>
          <a:xfrm>
            <a:off x="7774746" y="1688123"/>
            <a:ext cx="3887373" cy="3812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</a:rPr>
              <a:t>USER CAN SCAN DOCUMENTS AND CARDS(PAN CARD/DRIVING LICENCE/OFFICE &amp; SCHOOL ID-CARDS) KEEP THEM IN THEIR WATCH.</a:t>
            </a:r>
          </a:p>
        </p:txBody>
      </p:sp>
    </p:spTree>
    <p:extLst>
      <p:ext uri="{BB962C8B-B14F-4D97-AF65-F5344CB8AC3E}">
        <p14:creationId xmlns:p14="http://schemas.microsoft.com/office/powerpoint/2010/main" val="13233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0B05-F997-4E10-BC15-3F4413C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4928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User don’t have to carry Debit Cards, Credit Cards,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Adhar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-Card(SSN in US), Driving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Licence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, PAN Card, Parking card, Identity Card , Toll Card &amp; Shopping cards Anymore.</a:t>
            </a:r>
            <a:br>
              <a:rPr lang="en-US" b="1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All This would be in his watch.</a:t>
            </a:r>
          </a:p>
        </p:txBody>
      </p:sp>
    </p:spTree>
    <p:extLst>
      <p:ext uri="{BB962C8B-B14F-4D97-AF65-F5344CB8AC3E}">
        <p14:creationId xmlns:p14="http://schemas.microsoft.com/office/powerpoint/2010/main" val="80145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4C7B-B76A-4A23-8AA7-F5E5AAEA5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642" y="2461027"/>
            <a:ext cx="5008099" cy="1927274"/>
          </a:xfrm>
          <a:ln w="13970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TIME TO BE SMART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26F3-627E-428F-8F6A-CE66E097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670"/>
            <a:ext cx="6866669" cy="6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Bahnschrift Condensed</vt:lpstr>
      <vt:lpstr>Bahnschrift SemiBold</vt:lpstr>
      <vt:lpstr>Calibri</vt:lpstr>
      <vt:lpstr>Calibri Light</vt:lpstr>
      <vt:lpstr>Office Theme</vt:lpstr>
      <vt:lpstr>YOUR DAILY PAYMENTS ARE NOW MADE EASY</vt:lpstr>
      <vt:lpstr>NO NEED TO CARRY YOUR WALLET NOW</vt:lpstr>
      <vt:lpstr>JUST SHOW YOUR UPI QR-CODE TO MERCHANT AND YOUR PAYMENT IS DONE </vt:lpstr>
      <vt:lpstr>JUST TAP YOU WATCH TO POS MACHINE AND YOUR PAYMENT IS DONE</vt:lpstr>
      <vt:lpstr>NO NEED TO CARRY YOUR’S CARDS EVERYWHERE </vt:lpstr>
      <vt:lpstr>User don’t have to carry Debit Cards, Credit Cards, Adhar-Card(SSN in US), Driving Licence, PAN Card, Parking card, Identity Card , Toll Card &amp; Shopping cards Anymore.  All This would be in his watch.</vt:lpstr>
      <vt:lpstr>TIME TO BE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DAILY PAYMENTS ARE NOW MADE EASY</dc:title>
  <dc:creator>Jatin Chauhan</dc:creator>
  <cp:lastModifiedBy>Jatin Chauhan</cp:lastModifiedBy>
  <cp:revision>12</cp:revision>
  <dcterms:created xsi:type="dcterms:W3CDTF">2018-07-04T15:01:25Z</dcterms:created>
  <dcterms:modified xsi:type="dcterms:W3CDTF">2019-07-13T06:22:38Z</dcterms:modified>
</cp:coreProperties>
</file>