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  <p:sldId id="258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DE4"/>
    <a:srgbClr val="FF00FF"/>
    <a:srgbClr val="EFC725"/>
    <a:srgbClr val="EE4844"/>
    <a:srgbClr val="7044A6"/>
    <a:srgbClr val="E44D26"/>
    <a:srgbClr val="FF99FF"/>
    <a:srgbClr val="BBDED1"/>
    <a:srgbClr val="7952B3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6D4C-E291-4CDF-93D1-CEA3390A8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7BE09-2500-4C4E-B7DD-8BF5757CF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53E-0E8A-4ECD-B584-2C2FD95C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AAE4-B755-42DA-B255-11B8F6DEAE6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8EB58-5E8E-4C7B-B6A2-BDCFE060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4C21-C61A-40C4-B15F-C51E12B2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460C-7EE6-42FE-BC5C-752B2EC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2C55-0D9B-4382-BA40-57EA1D9D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2C204-BAC6-4E93-BC8C-CC314F3A3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C9B7-9BA5-4735-825B-DAEEC2B3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AAE4-B755-42DA-B255-11B8F6DEAE6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025FE-DEF1-4A54-B6A7-524D2D55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EFE8-D821-4377-BC10-18B75C43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460C-7EE6-42FE-BC5C-752B2EC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4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AB109-9BF2-4EDA-A4A3-1B630B2B3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DF0CC-9ABC-4485-AB16-11AC73A8B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1542-44A5-4CD5-AEEF-59DBB3C8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AAE4-B755-42DA-B255-11B8F6DEAE6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B16D-BBDE-4E02-9617-A977FCD4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B3D0-C733-4A9B-A499-5020D122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460C-7EE6-42FE-BC5C-752B2EC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622D-4725-487D-B798-A5E553E9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8412-6011-4DC0-B351-A94BEFDE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1469-9F80-4649-9FAD-890BA078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AAE4-B755-42DA-B255-11B8F6DEAE6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3C6C-96A8-4B11-972D-BD87B213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D791-E6C3-4D09-88D7-612570D0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460C-7EE6-42FE-BC5C-752B2EC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FC9D-C16F-4101-A7A4-42AECB10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3806-A2EC-431C-AD7C-BAB324F0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AC9D-869E-4251-A699-A08C5052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AAE4-B755-42DA-B255-11B8F6DEAE6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0E87-4389-480E-801B-78F4AED5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1447E-C618-4384-8B61-085B51C5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460C-7EE6-42FE-BC5C-752B2EC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A3E2-9257-43E8-B1A8-95392506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C2EE-6ADD-44C2-B902-6DE2F7C43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15026-202B-49C3-B020-EEB295DD8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CE654-B37A-4BBE-A637-04983EDA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AAE4-B755-42DA-B255-11B8F6DEAE6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33821-9227-40DC-A9C4-68F92B73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83729-F7AF-4C99-B635-9D08BCE1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460C-7EE6-42FE-BC5C-752B2EC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87E4-085D-4BBD-AB20-91A7A1E1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D0AF0-37F3-4DE9-8452-265DA0BFF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57163-CF7F-47B3-B90B-A8595F8D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E65C2-899D-4232-B5ED-E405D078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5E91F-A065-416D-9800-D2920B7EE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33DBA-FFCA-40A1-A35A-1D7A581F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AAE4-B755-42DA-B255-11B8F6DEAE6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56776-91BD-48BB-910C-BD670F7D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06370-0C8A-4DB6-B8B2-1585EFCC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460C-7EE6-42FE-BC5C-752B2EC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DC34-6FCF-4DE0-8C17-E27C9482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71D3A-5ADC-4CA3-A54C-807A49A9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AAE4-B755-42DA-B255-11B8F6DEAE6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2C4D-076A-45EA-B33E-B2B9ABA9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ACD5E-FE6C-4475-9D96-77E5FAB4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460C-7EE6-42FE-BC5C-752B2EC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82A3E-F322-48DF-9F6A-8FBB94C3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AAE4-B755-42DA-B255-11B8F6DEAE6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45E76-757D-4D90-BF6C-76DD5D09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D168A-5D2A-4D5C-A767-C5641417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460C-7EE6-42FE-BC5C-752B2EC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08D0-EC1F-42C2-B7C9-A5E67AF4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8E15-6630-489F-89DD-EB51440F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C6559-A4B2-4212-B500-D71E7A957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E3772-56A8-4820-81D8-7B8C5183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AAE4-B755-42DA-B255-11B8F6DEAE6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CEE8-FED4-47AD-8109-D2491E66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D9855-2A13-4BCC-BC0A-C6635919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460C-7EE6-42FE-BC5C-752B2EC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E994-A2BC-4270-943A-87517F86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0D850-F685-4855-A692-916E6209D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0C999-EF8E-4399-BA1B-BCF7009E2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2DF6B-8EAA-4D9B-8D2A-7C90010A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AAE4-B755-42DA-B255-11B8F6DEAE6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CD99D-66A5-494D-BF58-72F7C1D2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CA5E9-0AEE-4069-9945-FD08EE8C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460C-7EE6-42FE-BC5C-752B2EC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9960-E87D-45E1-BFAF-7F5724A7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1E6DA-398B-4B85-81B1-42A2E93D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FBE6-37BC-4C04-94E3-422281F3E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AAE4-B755-42DA-B255-11B8F6DEAE63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AF1C-1082-4E98-A6ED-D7A312F80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FEA4-AF51-421E-844D-3C49692A7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460C-7EE6-42FE-BC5C-752B2EC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433D49-F84D-43FA-AFA1-B3AD9CE7E2E1}"/>
              </a:ext>
            </a:extLst>
          </p:cNvPr>
          <p:cNvSpPr txBox="1">
            <a:spLocks/>
          </p:cNvSpPr>
          <p:nvPr/>
        </p:nvSpPr>
        <p:spPr>
          <a:xfrm>
            <a:off x="296214" y="643944"/>
            <a:ext cx="11462197" cy="567958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00" b="1" dirty="0">
                <a:gradFill flip="none" rotWithShape="1">
                  <a:gsLst>
                    <a:gs pos="2000">
                      <a:srgbClr val="264DE4"/>
                    </a:gs>
                    <a:gs pos="62000">
                      <a:srgbClr val="FF0000"/>
                    </a:gs>
                    <a:gs pos="100000">
                      <a:srgbClr val="FF00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 Black" panose="020B0A04020102020204" pitchFamily="34" charset="0"/>
              </a:rPr>
              <a:t>WEB DESIGN</a:t>
            </a:r>
            <a:endParaRPr lang="en-US" sz="19900" dirty="0">
              <a:gradFill flip="none" rotWithShape="1">
                <a:gsLst>
                  <a:gs pos="2000">
                    <a:srgbClr val="264DE4"/>
                  </a:gs>
                  <a:gs pos="62000">
                    <a:srgbClr val="FF0000"/>
                  </a:gs>
                  <a:gs pos="100000">
                    <a:srgbClr val="FF00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5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8B78AF-7613-4B81-9461-F113CDD9D2E8}"/>
              </a:ext>
            </a:extLst>
          </p:cNvPr>
          <p:cNvPicPr/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5" y="134911"/>
            <a:ext cx="10822899" cy="64907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28804-B874-4A97-BF78-AD0002E3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1050071" y="5716071"/>
            <a:ext cx="1931831" cy="35202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Wireframe Look</a:t>
            </a:r>
          </a:p>
        </p:txBody>
      </p:sp>
    </p:spTree>
    <p:extLst>
      <p:ext uri="{BB962C8B-B14F-4D97-AF65-F5344CB8AC3E}">
        <p14:creationId xmlns:p14="http://schemas.microsoft.com/office/powerpoint/2010/main" val="88003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3B58C4-D4CC-4CF5-94EA-B059A8056C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t="1665" r="1867" b="2700"/>
          <a:stretch/>
        </p:blipFill>
        <p:spPr>
          <a:xfrm>
            <a:off x="474372" y="365125"/>
            <a:ext cx="11243256" cy="64928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DEFCCC7-80A9-476C-BA6F-5FA471CB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1066170" y="5732170"/>
            <a:ext cx="1899633" cy="35202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Actual Website</a:t>
            </a:r>
          </a:p>
        </p:txBody>
      </p:sp>
    </p:spTree>
    <p:extLst>
      <p:ext uri="{BB962C8B-B14F-4D97-AF65-F5344CB8AC3E}">
        <p14:creationId xmlns:p14="http://schemas.microsoft.com/office/powerpoint/2010/main" val="222884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81F-C5E0-4AAC-BDD8-B47BD9FD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264DE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&lt;script&gt;</a:t>
            </a:r>
            <a:b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8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8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br>
              <a:rPr lang="en-US" sz="80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200" b="1" dirty="0">
                <a:solidFill>
                  <a:srgbClr val="264DE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9950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html">
            <a:extLst>
              <a:ext uri="{FF2B5EF4-FFF2-40B4-BE49-F238E27FC236}">
                <a16:creationId xmlns:a16="http://schemas.microsoft.com/office/drawing/2014/main" id="{C3F9E0F2-FE50-4F81-A446-4EB93E37B5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" y="2305318"/>
            <a:ext cx="3118025" cy="326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css">
            <a:extLst>
              <a:ext uri="{FF2B5EF4-FFF2-40B4-BE49-F238E27FC236}">
                <a16:creationId xmlns:a16="http://schemas.microsoft.com/office/drawing/2014/main" id="{B208B709-327B-432B-A7C7-01E2556DF5E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76" y="2305318"/>
            <a:ext cx="2386496" cy="326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Node.js Software Engineering  YLD">
            <a:extLst>
              <a:ext uri="{FF2B5EF4-FFF2-40B4-BE49-F238E27FC236}">
                <a16:creationId xmlns:a16="http://schemas.microsoft.com/office/drawing/2014/main" id="{52479725-EE59-40A6-9FA1-3E034F42BEC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75" y="2134011"/>
            <a:ext cx="2670381" cy="360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8CBE9-16B7-484F-B03D-04C2438BF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58" y="2905908"/>
            <a:ext cx="2433307" cy="2444367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3968DFE3-4CC6-49C6-A652-CABF43EA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gradFill>
                  <a:gsLst>
                    <a:gs pos="100000">
                      <a:srgbClr val="FF0000"/>
                    </a:gs>
                    <a:gs pos="53000">
                      <a:srgbClr val="FF00FF"/>
                    </a:gs>
                    <a:gs pos="13000">
                      <a:srgbClr val="264DE4"/>
                    </a:gs>
                  </a:gsLst>
                  <a:lin ang="0" scaled="1"/>
                </a:gradFill>
                <a:latin typeface="Arial Black" panose="020B0A04020102020204" pitchFamily="34" charset="0"/>
                <a:ea typeface="Gadugi" panose="020B0502040204020203" pitchFamily="34" charset="0"/>
              </a:rPr>
              <a:t>T E C H N O L O G I E S</a:t>
            </a:r>
          </a:p>
        </p:txBody>
      </p:sp>
    </p:spTree>
    <p:extLst>
      <p:ext uri="{BB962C8B-B14F-4D97-AF65-F5344CB8AC3E}">
        <p14:creationId xmlns:p14="http://schemas.microsoft.com/office/powerpoint/2010/main" val="272597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tml">
            <a:extLst>
              <a:ext uri="{FF2B5EF4-FFF2-40B4-BE49-F238E27FC236}">
                <a16:creationId xmlns:a16="http://schemas.microsoft.com/office/drawing/2014/main" id="{F7DD5945-98FF-4650-BAB2-AB9B7A17EA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5" y="485154"/>
            <a:ext cx="3224798" cy="29438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5F69F0-CEA4-462F-B865-ECC66C75FD6B}"/>
              </a:ext>
            </a:extLst>
          </p:cNvPr>
          <p:cNvSpPr/>
          <p:nvPr/>
        </p:nvSpPr>
        <p:spPr>
          <a:xfrm>
            <a:off x="922199" y="4002966"/>
            <a:ext cx="446038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Skills gain</a:t>
            </a:r>
            <a:endParaRPr lang="en-US" sz="40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Web Design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Web Accessibility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Html5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C93D1-5EE2-4430-AAAC-E928CF8548B4}"/>
              </a:ext>
            </a:extLst>
          </p:cNvPr>
          <p:cNvSpPr/>
          <p:nvPr/>
        </p:nvSpPr>
        <p:spPr>
          <a:xfrm>
            <a:off x="5962918" y="647491"/>
            <a:ext cx="55851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&lt;!DOCTYPE html&gt;</a:t>
            </a:r>
          </a:p>
          <a:p>
            <a:pPr algn="just"/>
            <a:r>
              <a:rPr lang="en-US" sz="3600" b="1" dirty="0">
                <a:solidFill>
                  <a:srgbClr val="FF00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&lt;html&gt;</a:t>
            </a:r>
          </a:p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&lt;head&gt;</a:t>
            </a:r>
          </a:p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</a:t>
            </a:r>
            <a:r>
              <a:rPr lang="en-US" sz="3600" b="1" dirty="0">
                <a:solidFill>
                  <a:srgbClr val="00B05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&lt;title&gt;</a:t>
            </a:r>
            <a:r>
              <a:rPr lang="en-US" sz="36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Website</a:t>
            </a:r>
            <a:r>
              <a:rPr lang="en-US" sz="3600" b="1" dirty="0">
                <a:solidFill>
                  <a:srgbClr val="00B05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&lt;/title&gt;</a:t>
            </a:r>
          </a:p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&lt;/head&gt;</a:t>
            </a:r>
          </a:p>
          <a:p>
            <a:pPr algn="just"/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&lt;body&gt;</a:t>
            </a:r>
          </a:p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&lt;p&gt;</a:t>
            </a:r>
            <a:r>
              <a:rPr lang="en-US" sz="36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Paragraph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&lt;/p&gt;</a:t>
            </a:r>
          </a:p>
          <a:p>
            <a:pPr algn="just"/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&lt;/body&gt;</a:t>
            </a:r>
          </a:p>
          <a:p>
            <a:pPr algn="just"/>
            <a:r>
              <a:rPr lang="en-US" sz="3600" b="1" dirty="0">
                <a:solidFill>
                  <a:srgbClr val="FF00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&lt;/html&gt;</a:t>
            </a:r>
            <a:endParaRPr lang="en-US" sz="3600" dirty="0">
              <a:solidFill>
                <a:srgbClr val="FF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8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C53D-E65F-4D7A-A925-FA5F0370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86" y="3637315"/>
            <a:ext cx="10686486" cy="294384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b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Color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en-US" sz="3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font-family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3600" b="1" dirty="0">
                <a:solidFill>
                  <a:srgbClr val="4451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Helvetica Neue</a:t>
            </a:r>
            <a:r>
              <a:rPr lang="en-US" sz="3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solidFill>
                  <a:srgbClr val="4451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Helvetica, Arial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b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Image result for css">
            <a:extLst>
              <a:ext uri="{FF2B5EF4-FFF2-40B4-BE49-F238E27FC236}">
                <a16:creationId xmlns:a16="http://schemas.microsoft.com/office/drawing/2014/main" id="{1EE45C32-8027-472A-8C01-D88CB97979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6" y="276840"/>
            <a:ext cx="2296730" cy="29438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2C72C4-FB04-4329-B628-2A71C1046D16}"/>
              </a:ext>
            </a:extLst>
          </p:cNvPr>
          <p:cNvSpPr/>
          <p:nvPr/>
        </p:nvSpPr>
        <p:spPr>
          <a:xfrm>
            <a:off x="3438659" y="700195"/>
            <a:ext cx="83970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web today is almost unrecognizable from the early days of white pages with lists of blue links.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AAA6C-6880-4BB8-86E6-54499DAF5470}"/>
              </a:ext>
            </a:extLst>
          </p:cNvPr>
          <p:cNvSpPr/>
          <p:nvPr/>
        </p:nvSpPr>
        <p:spPr>
          <a:xfrm>
            <a:off x="3438659" y="2389688"/>
            <a:ext cx="8397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4DE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Now, sites are designed with complex layouts, unique fonts, and customized color schemes.   </a:t>
            </a:r>
          </a:p>
        </p:txBody>
      </p:sp>
    </p:spTree>
    <p:extLst>
      <p:ext uri="{BB962C8B-B14F-4D97-AF65-F5344CB8AC3E}">
        <p14:creationId xmlns:p14="http://schemas.microsoft.com/office/powerpoint/2010/main" val="146916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A32D-D10F-4917-9C5B-257D6DF0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775" y="721950"/>
            <a:ext cx="8731875" cy="13515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Ability to Incorporate Interactivity Is a must now In Websites</a:t>
            </a:r>
            <a:endParaRPr lang="en-US" sz="3600" dirty="0"/>
          </a:p>
        </p:txBody>
      </p:sp>
      <p:pic>
        <p:nvPicPr>
          <p:cNvPr id="3" name="Picture 2" descr="Node.js Software Engineering  YLD">
            <a:extLst>
              <a:ext uri="{FF2B5EF4-FFF2-40B4-BE49-F238E27FC236}">
                <a16:creationId xmlns:a16="http://schemas.microsoft.com/office/drawing/2014/main" id="{15C762F3-9DE9-476A-B158-61825790F1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0" y="60692"/>
            <a:ext cx="2431760" cy="29862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88C322-B6C8-4D0D-AA4D-9289FF869054}"/>
              </a:ext>
            </a:extLst>
          </p:cNvPr>
          <p:cNvSpPr/>
          <p:nvPr/>
        </p:nvSpPr>
        <p:spPr>
          <a:xfrm>
            <a:off x="3032774" y="2111258"/>
            <a:ext cx="873187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Document Object Model (DOM) </a:t>
            </a:r>
            <a:r>
              <a:rPr lang="en-US" sz="2400" dirty="0">
                <a:solidFill>
                  <a:srgbClr val="EFC72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is used by JavaScript to identify and modify specific parts of your page</a:t>
            </a:r>
            <a:endParaRPr lang="en-US" sz="2400" dirty="0">
              <a:solidFill>
                <a:srgbClr val="EFC72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2D1E0E-3523-4151-9553-86CC5C56897B}"/>
              </a:ext>
            </a:extLst>
          </p:cNvPr>
          <p:cNvSpPr/>
          <p:nvPr/>
        </p:nvSpPr>
        <p:spPr>
          <a:xfrm>
            <a:off x="270456" y="3811012"/>
            <a:ext cx="117197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&lt;script&gt;</a:t>
            </a:r>
          </a:p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alert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Hello, world!_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enter your name: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document.</a:t>
            </a:r>
            <a:r>
              <a:rPr lang="en-US" sz="32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&lt;h1&gt;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Time to learn </a:t>
            </a:r>
            <a:r>
              <a:rPr lang="en-US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&lt;/h1&gt;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en-US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5118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B1C6-E412-48D3-B14A-9194A71D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536" y="154546"/>
            <a:ext cx="8933645" cy="288486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Build responsive, mobile-first projects on the web with the world’s most popular front-end component library.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77E968-E6FA-457D-B117-72ADF58B9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2" y="403761"/>
            <a:ext cx="2171700" cy="2171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AF861F-F590-46B6-B9CC-CE3A733EDA89}"/>
              </a:ext>
            </a:extLst>
          </p:cNvPr>
          <p:cNvSpPr/>
          <p:nvPr/>
        </p:nvSpPr>
        <p:spPr>
          <a:xfrm>
            <a:off x="3185375" y="5834520"/>
            <a:ext cx="8774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952B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open source toolkit for developing with HTML, CSS, &amp; JS</a:t>
            </a:r>
            <a:endParaRPr lang="en-US" sz="2400" b="1" dirty="0">
              <a:solidFill>
                <a:srgbClr val="7952B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091E17-B8D6-4E66-BEA4-3F64BFD672A0}"/>
              </a:ext>
            </a:extLst>
          </p:cNvPr>
          <p:cNvSpPr/>
          <p:nvPr/>
        </p:nvSpPr>
        <p:spPr>
          <a:xfrm>
            <a:off x="3142444" y="3428999"/>
            <a:ext cx="86674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 Design is a key component to web design today.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touches on user experience, graphical design, and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affect SEO</a:t>
            </a:r>
          </a:p>
        </p:txBody>
      </p:sp>
    </p:spTree>
    <p:extLst>
      <p:ext uri="{BB962C8B-B14F-4D97-AF65-F5344CB8AC3E}">
        <p14:creationId xmlns:p14="http://schemas.microsoft.com/office/powerpoint/2010/main" val="106758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B3EA-76C4-4DBB-A020-928A26FC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“Responsive” options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9EFEE4-DA17-4C6F-A802-CADEAFA75041}"/>
              </a:ext>
            </a:extLst>
          </p:cNvPr>
          <p:cNvSpPr/>
          <p:nvPr/>
        </p:nvSpPr>
        <p:spPr>
          <a:xfrm>
            <a:off x="838200" y="1798979"/>
            <a:ext cx="1089445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Responsive Web Design (RWD) </a:t>
            </a:r>
            <a:r>
              <a:rPr lang="en-US" sz="3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–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fluid measurements, flexible grids, and varying CSS rules</a:t>
            </a:r>
          </a:p>
          <a:p>
            <a:pPr algn="just"/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Adaptive Design (dynamic serving) </a:t>
            </a:r>
            <a:r>
              <a:rPr lang="en-US" sz="3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–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returns one of multiple versions of a page based on the type of device</a:t>
            </a:r>
          </a:p>
          <a:p>
            <a:pPr algn="just"/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it-IT" sz="2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•</a:t>
            </a:r>
            <a:r>
              <a:rPr 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Separate Mobile Site </a:t>
            </a:r>
            <a:r>
              <a:rPr lang="it-IT" sz="32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(.m)</a:t>
            </a:r>
            <a:r>
              <a:rPr lang="it-IT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it-IT" sz="3200" dirty="0">
                <a:latin typeface="Segoe UI" panose="020B0502040204020203" pitchFamily="34" charset="0"/>
                <a:cs typeface="Segoe UI" panose="020B0502040204020203" pitchFamily="34" charset="0"/>
              </a:rPr>
              <a:t>- a separate page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URL for the mobile site</a:t>
            </a:r>
          </a:p>
        </p:txBody>
      </p:sp>
    </p:spTree>
    <p:extLst>
      <p:ext uri="{BB962C8B-B14F-4D97-AF65-F5344CB8AC3E}">
        <p14:creationId xmlns:p14="http://schemas.microsoft.com/office/powerpoint/2010/main" val="410793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utterstock">
            <a:extLst>
              <a:ext uri="{FF2B5EF4-FFF2-40B4-BE49-F238E27FC236}">
                <a16:creationId xmlns:a16="http://schemas.microsoft.com/office/drawing/2014/main" id="{B9379F2E-5725-4B9F-8AC5-AD1CC52117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0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BEFA-A21F-4F2A-B240-51730FF3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744" y="12880"/>
            <a:ext cx="7052256" cy="6857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2020"/>
                </a:solidFill>
                <a:latin typeface="Arial Black" panose="020B0A04020102020204" pitchFamily="34" charset="0"/>
              </a:rPr>
              <a:t>Don’t deal with Colors</a:t>
            </a:r>
            <a:br>
              <a:rPr lang="en-US" dirty="0">
                <a:solidFill>
                  <a:srgbClr val="202020"/>
                </a:solidFill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20202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202020"/>
                </a:solidFill>
                <a:latin typeface="Arial Black" panose="020B0A04020102020204" pitchFamily="34" charset="0"/>
              </a:rPr>
              <a:t>Could be little different in actual Content</a:t>
            </a:r>
            <a:br>
              <a:rPr lang="en-US" dirty="0">
                <a:solidFill>
                  <a:srgbClr val="202020"/>
                </a:solidFill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20202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202020"/>
                </a:solidFill>
                <a:latin typeface="Arial Black" panose="020B0A04020102020204" pitchFamily="34" charset="0"/>
              </a:rPr>
              <a:t>Similar to actual look of website</a:t>
            </a:r>
          </a:p>
        </p:txBody>
      </p:sp>
      <p:pic>
        <p:nvPicPr>
          <p:cNvPr id="4" name="Picture 3" descr="Image result for wireframe.cc logo">
            <a:extLst>
              <a:ext uri="{FF2B5EF4-FFF2-40B4-BE49-F238E27FC236}">
                <a16:creationId xmlns:a16="http://schemas.microsoft.com/office/drawing/2014/main" id="{634A1F53-DC1E-4461-B216-C253A4616019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8" t="24433" r="25573" b="25088"/>
          <a:stretch/>
        </p:blipFill>
        <p:spPr bwMode="auto">
          <a:xfrm>
            <a:off x="-696" y="946927"/>
            <a:ext cx="5140440" cy="52220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356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287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Segoe UI</vt:lpstr>
      <vt:lpstr>Segoe UI Black</vt:lpstr>
      <vt:lpstr>Wingdings</vt:lpstr>
      <vt:lpstr>Office Theme</vt:lpstr>
      <vt:lpstr>PowerPoint Presentation</vt:lpstr>
      <vt:lpstr>T E C H N O L O G I E S</vt:lpstr>
      <vt:lpstr>PowerPoint Presentation</vt:lpstr>
      <vt:lpstr>P{ Color : Red; font-family: "Helvetica Neue", Helvetica, Arial; } </vt:lpstr>
      <vt:lpstr>Ability to Incorporate Interactivity Is a must now In Websites</vt:lpstr>
      <vt:lpstr>Build responsive, mobile-first projects on the web with the world’s most popular front-end component library.</vt:lpstr>
      <vt:lpstr>“Responsive” options</vt:lpstr>
      <vt:lpstr>PowerPoint Presentation</vt:lpstr>
      <vt:lpstr>Don’t deal with Colors  Could be little different in actual Content  Similar to actual look of website</vt:lpstr>
      <vt:lpstr>Wireframe Look</vt:lpstr>
      <vt:lpstr>Actual Website</vt:lpstr>
      <vt:lpstr>&lt;script&gt;  prompt(“Thank You");       &lt;/script&gt;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(Basics of Web Development and Coding)</dc:title>
  <dc:creator>Jatin Chauhan</dc:creator>
  <cp:lastModifiedBy>Jatin Chauhan</cp:lastModifiedBy>
  <cp:revision>31</cp:revision>
  <dcterms:created xsi:type="dcterms:W3CDTF">2019-08-01T17:17:58Z</dcterms:created>
  <dcterms:modified xsi:type="dcterms:W3CDTF">2019-08-10T16:43:24Z</dcterms:modified>
</cp:coreProperties>
</file>