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b049492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b049492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049492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b049492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049492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049492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b049492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b049492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1a951a2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1a951a2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1a951a2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1a951a2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1a951a2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1a951a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a1a951a2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a1a951a2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049492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049492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049492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049492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1a951a2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1a951a2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049492e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b049492e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049492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b049492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049492e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049492e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22825"/>
            <a:ext cx="6041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Status Prediction And Lag Time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Jinghan Gu, Liang Chen, Danlin Zuo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00" y="207525"/>
            <a:ext cx="38766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Status Prediction </a:t>
            </a:r>
            <a:endParaRPr sz="22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80625" y="1363450"/>
            <a:ext cx="75057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70"/>
              <a:t>Data cleaning and preprocessing</a:t>
            </a:r>
            <a:endParaRPr sz="21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70"/>
              <a:t>Model for prediction and its evaluation</a:t>
            </a:r>
            <a:endParaRPr sz="2170"/>
          </a:p>
          <a:p>
            <a:pPr indent="-34577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70"/>
              <a:t>Long Short-Term Memory (LSTM) for time series data</a:t>
            </a:r>
            <a:endParaRPr sz="2170"/>
          </a:p>
          <a:p>
            <a:pPr indent="-34577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70"/>
              <a:t>Random Forest and Neural Network for classification</a:t>
            </a:r>
            <a:endParaRPr sz="21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5" y="641725"/>
            <a:ext cx="8283624" cy="14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844100" y="2571750"/>
            <a:ext cx="7034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elect dispensers at a particular location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Typically, 1 ~ 3 dispensers are allocated at a particular location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Maybe more than one sensor installed in a dispenser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One location has exactly one people counter sensor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92750" y="515550"/>
            <a:ext cx="35253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Use LSTM Network to predict the next-state dispenser sensor data with lag of length 12.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Use Random Forest/Neural Network to predict the sensor status (‘green’, ‘yellow’, ‘red’).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LSTM Network was performed by using Pytorch with GPU available.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125" y="775350"/>
            <a:ext cx="3398832" cy="31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427700" y="1057975"/>
            <a:ext cx="36240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Root-Mean-Square-Error for the prediction of the sensor data is around 65.</a:t>
            </a:r>
            <a:endParaRPr sz="131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Recall value for Random Forest model: 0.979</a:t>
            </a:r>
            <a:endParaRPr sz="131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F1 score for Random Forest model: 0.989</a:t>
            </a:r>
            <a:endParaRPr sz="131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Recall value for Neural Network model: 0.965</a:t>
            </a:r>
            <a:endParaRPr sz="131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F1 score for Neural Network model: 0.943</a:t>
            </a:r>
            <a:endParaRPr sz="131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1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Grid-Search to tune hyperparameters</a:t>
            </a:r>
            <a:endParaRPr sz="131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750" y="934150"/>
            <a:ext cx="4459175" cy="3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Strategies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AF9F8"/>
                </a:highlight>
                <a:latin typeface="Arial"/>
                <a:ea typeface="Arial"/>
                <a:cs typeface="Arial"/>
                <a:sym typeface="Arial"/>
              </a:rPr>
              <a:t>Explore the standard deviation of the average lag time for each dispenser type.</a:t>
            </a:r>
            <a:endParaRPr sz="2100">
              <a:solidFill>
                <a:srgbClr val="000000"/>
              </a:solidFill>
              <a:highlight>
                <a:srgbClr val="FAF9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AF9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AF9F8"/>
                </a:highlight>
                <a:latin typeface="Arial"/>
                <a:ea typeface="Arial"/>
                <a:cs typeface="Arial"/>
                <a:sym typeface="Arial"/>
              </a:rPr>
              <a:t>Identify green-yellow-red transition for more accurate average lag time analysis.</a:t>
            </a:r>
            <a:endParaRPr sz="2100">
              <a:solidFill>
                <a:srgbClr val="000000"/>
              </a:solidFill>
              <a:highlight>
                <a:srgbClr val="FAF9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AF9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AF9F8"/>
                </a:highlight>
                <a:latin typeface="Arial"/>
                <a:ea typeface="Arial"/>
                <a:cs typeface="Arial"/>
                <a:sym typeface="Arial"/>
              </a:rPr>
              <a:t>Use more sensor data from various locations/sites for model training.</a:t>
            </a:r>
            <a:endParaRPr sz="2100">
              <a:solidFill>
                <a:srgbClr val="000000"/>
              </a:solidFill>
              <a:highlight>
                <a:srgbClr val="FAF9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AF9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19150" y="1530675"/>
            <a:ext cx="75057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</a:t>
            </a:r>
            <a:r>
              <a:rPr lang="en" sz="1600"/>
              <a:t>verage lag time was analyzed between dispensers run out of product and dispensers refilled.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Models were built and evaluated in order to predict if dispensers will run out of product in the next state.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lag time between alert and refill could be potentially eliminated if the model has high performance.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Models with more accurate prediction lead to time/money-saving working agenda.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Motivation</a:t>
            </a:r>
            <a:endParaRPr b="1"/>
          </a:p>
        </p:txBody>
      </p:sp>
      <p:sp>
        <p:nvSpPr>
          <p:cNvPr id="136" name="Google Shape;136;p14"/>
          <p:cNvSpPr/>
          <p:nvPr/>
        </p:nvSpPr>
        <p:spPr>
          <a:xfrm>
            <a:off x="773225" y="2050675"/>
            <a:ext cx="2174100" cy="1411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Accurate Prediction on Sensor Status</a:t>
            </a:r>
            <a:endParaRPr sz="1800"/>
          </a:p>
        </p:txBody>
      </p:sp>
      <p:sp>
        <p:nvSpPr>
          <p:cNvPr id="137" name="Google Shape;137;p14"/>
          <p:cNvSpPr/>
          <p:nvPr/>
        </p:nvSpPr>
        <p:spPr>
          <a:xfrm>
            <a:off x="3502988" y="2050675"/>
            <a:ext cx="2174100" cy="1411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Preparation Time &amp; Less ‘Red’ Sensor Status</a:t>
            </a:r>
            <a:endParaRPr sz="1800"/>
          </a:p>
        </p:txBody>
      </p:sp>
      <p:sp>
        <p:nvSpPr>
          <p:cNvPr id="138" name="Google Shape;138;p14"/>
          <p:cNvSpPr/>
          <p:nvPr/>
        </p:nvSpPr>
        <p:spPr>
          <a:xfrm>
            <a:off x="6232750" y="2050675"/>
            <a:ext cx="2174100" cy="1411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Better Working Agenda + Saving Time &amp; Money</a:t>
            </a:r>
            <a:endParaRPr sz="1800"/>
          </a:p>
        </p:txBody>
      </p:sp>
      <p:sp>
        <p:nvSpPr>
          <p:cNvPr id="139" name="Google Shape;139;p14"/>
          <p:cNvSpPr/>
          <p:nvPr/>
        </p:nvSpPr>
        <p:spPr>
          <a:xfrm>
            <a:off x="2973150" y="2571750"/>
            <a:ext cx="5040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702925" y="2571750"/>
            <a:ext cx="5040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83950" y="1339325"/>
            <a:ext cx="82047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Predict if a dispenser will run out of product at the next state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Analyze the average lag time between alert and refill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8062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Customer sites across the world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Flow of people at the given site and location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Dispenser type and number analysis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Refill lag time analysis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722950" y="314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Example Site Locations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075" y="921458"/>
            <a:ext cx="3851500" cy="363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50" y="873150"/>
            <a:ext cx="3586575" cy="37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23723" l="0" r="0" t="-5163"/>
          <a:stretch/>
        </p:blipFill>
        <p:spPr>
          <a:xfrm>
            <a:off x="716325" y="487400"/>
            <a:ext cx="7586925" cy="156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4">
            <a:alphaModFix/>
          </a:blip>
          <a:srcRect b="7830" l="0" r="0" t="-3323"/>
          <a:stretch/>
        </p:blipFill>
        <p:spPr>
          <a:xfrm>
            <a:off x="762500" y="1992975"/>
            <a:ext cx="7650950" cy="14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5">
            <a:alphaModFix/>
          </a:blip>
          <a:srcRect b="25228" l="0" r="0" t="3342"/>
          <a:stretch/>
        </p:blipFill>
        <p:spPr>
          <a:xfrm>
            <a:off x="794500" y="3486800"/>
            <a:ext cx="7586925" cy="1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2654575" y="16682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Flow of People at Different Locations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16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Time Analysis For Dispensers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8062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28750"/>
            <a:ext cx="8382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16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Time Analysis in Sweden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8062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50" y="706675"/>
            <a:ext cx="6588451" cy="40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16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Time Analysis in Other Sites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8062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25" y="771000"/>
            <a:ext cx="6360301" cy="3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