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5541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 Rental Predictive Analytics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165091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Gavin, JC, Vanessa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645" y="2995745"/>
            <a:ext cx="2583549" cy="17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219" y="3010940"/>
            <a:ext cx="2498767" cy="1679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will a better prediction improve the bottomline?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4233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the Data Scientist: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</a:t>
            </a:r>
            <a:r>
              <a:rPr lang="en"/>
              <a:t>owering indirect costs of customer churn due to lowered reputation and dissatisfaction as well as lowering the direct costs of replacement, towing, and refunds.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Random Forest classifier with a precision of 73% will save the company 2 Billion dollars (and maybe 40k can find it’s way in our pockets!)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695075" y="1152475"/>
            <a:ext cx="4233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the CEO: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Maximize ROI in terms of invest put into </a:t>
            </a:r>
            <a:r>
              <a:rPr lang="en"/>
              <a:t>maintenance</a:t>
            </a:r>
            <a:r>
              <a:rPr lang="en"/>
              <a:t> to avoid defective </a:t>
            </a:r>
            <a:r>
              <a:rPr lang="en"/>
              <a:t>vehicles</a:t>
            </a:r>
            <a:r>
              <a:rPr lang="en"/>
              <a:t> being rented out.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1.5 x Q2 profits for Q3 for less than 50% defective cars being rented out.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174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ecision support, a fully automated system, or know the factors which are important? Why are these important questions to ask?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2061531"/>
            <a:ext cx="4233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the Data Scientist: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Feature engineering, ETL, (perhaps using jenkins), to build a fully automated system that could be </a:t>
            </a:r>
            <a:r>
              <a:rPr lang="en"/>
              <a:t>leveraged into a decision support system in the future. Important because impacts developing algorithms, deployment, time and budget.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95075" y="2061531"/>
            <a:ext cx="4233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the CEO: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Phase 1 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Mileage, Year, Make, Last Service.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Cost : 25000$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Expected Profit in Q3 + Q4 : 1M$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Phase 2 Planning - Q1 next year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875" y="2375575"/>
            <a:ext cx="5839948" cy="37640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Measure of Success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3917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AUC - ROC curve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Accuracy, Sensitivity, Precision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Confusion Matrix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817900" y="1221750"/>
            <a:ext cx="3917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We will track the maintenance costs over the next few weeks to see if those have dropped by a minimum of 4% as I expect.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