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27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1AAB4-64F1-46F3-99B1-B8F31CAACE4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49CECE-5543-4B62-B83F-169C4977D00E}">
      <dgm:prSet/>
      <dgm:spPr/>
      <dgm:t>
        <a:bodyPr/>
        <a:lstStyle/>
        <a:p>
          <a:r>
            <a:rPr lang="en-US"/>
            <a:t>Monthly rebalancing at country level within developed and emerging markets</a:t>
          </a:r>
        </a:p>
      </dgm:t>
    </dgm:pt>
    <dgm:pt modelId="{D3DE520E-BA57-4D2B-9AB0-F0E8C5EC673A}" type="parTrans" cxnId="{C251BA37-CA07-400E-AC32-A400651E25D5}">
      <dgm:prSet/>
      <dgm:spPr/>
      <dgm:t>
        <a:bodyPr/>
        <a:lstStyle/>
        <a:p>
          <a:endParaRPr lang="en-US"/>
        </a:p>
      </dgm:t>
    </dgm:pt>
    <dgm:pt modelId="{9BA39159-FD0C-44C4-95DF-4106D920A657}" type="sibTrans" cxnId="{C251BA37-CA07-400E-AC32-A400651E25D5}">
      <dgm:prSet/>
      <dgm:spPr/>
      <dgm:t>
        <a:bodyPr/>
        <a:lstStyle/>
        <a:p>
          <a:endParaRPr lang="en-US"/>
        </a:p>
      </dgm:t>
    </dgm:pt>
    <dgm:pt modelId="{C5A0C7CB-0031-4159-BB53-FA8343CB9558}">
      <dgm:prSet/>
      <dgm:spPr/>
      <dgm:t>
        <a:bodyPr/>
        <a:lstStyle/>
        <a:p>
          <a:r>
            <a:rPr lang="en-US" dirty="0"/>
            <a:t>Technical score</a:t>
          </a:r>
        </a:p>
      </dgm:t>
    </dgm:pt>
    <dgm:pt modelId="{CCA2B529-B580-4CAA-85C2-8BE46A70C260}" type="parTrans" cxnId="{28D6E7BF-4CED-4C3F-8180-ECB7B3E9457C}">
      <dgm:prSet/>
      <dgm:spPr/>
      <dgm:t>
        <a:bodyPr/>
        <a:lstStyle/>
        <a:p>
          <a:endParaRPr lang="en-US"/>
        </a:p>
      </dgm:t>
    </dgm:pt>
    <dgm:pt modelId="{72277EE4-4B08-40B8-82D4-82C90447F9FF}" type="sibTrans" cxnId="{28D6E7BF-4CED-4C3F-8180-ECB7B3E9457C}">
      <dgm:prSet/>
      <dgm:spPr/>
      <dgm:t>
        <a:bodyPr/>
        <a:lstStyle/>
        <a:p>
          <a:endParaRPr lang="en-US"/>
        </a:p>
      </dgm:t>
    </dgm:pt>
    <dgm:pt modelId="{3A48E1CA-AC4A-45C6-81B0-46F7E75476EE}">
      <dgm:prSet/>
      <dgm:spPr/>
      <dgm:t>
        <a:bodyPr/>
        <a:lstStyle/>
        <a:p>
          <a:r>
            <a:rPr lang="en-US"/>
            <a:t>Momentum</a:t>
          </a:r>
        </a:p>
      </dgm:t>
    </dgm:pt>
    <dgm:pt modelId="{1C58E7D9-DF76-4E55-ADEE-EF79CE6B1872}" type="parTrans" cxnId="{2C8CBF3B-9342-4D81-BC1E-2FCDC62EEC6D}">
      <dgm:prSet/>
      <dgm:spPr/>
      <dgm:t>
        <a:bodyPr/>
        <a:lstStyle/>
        <a:p>
          <a:endParaRPr lang="en-US"/>
        </a:p>
      </dgm:t>
    </dgm:pt>
    <dgm:pt modelId="{2F091561-7854-4F36-8B58-45089F2FEF25}" type="sibTrans" cxnId="{2C8CBF3B-9342-4D81-BC1E-2FCDC62EEC6D}">
      <dgm:prSet/>
      <dgm:spPr/>
      <dgm:t>
        <a:bodyPr/>
        <a:lstStyle/>
        <a:p>
          <a:endParaRPr lang="en-US"/>
        </a:p>
      </dgm:t>
    </dgm:pt>
    <dgm:pt modelId="{26A2C07E-9DD6-430B-9316-E4F456AF3D58}">
      <dgm:prSet/>
      <dgm:spPr/>
      <dgm:t>
        <a:bodyPr/>
        <a:lstStyle/>
        <a:p>
          <a:r>
            <a:rPr lang="en-US"/>
            <a:t>Mean-Reversion</a:t>
          </a:r>
        </a:p>
      </dgm:t>
    </dgm:pt>
    <dgm:pt modelId="{5FE32230-A646-4579-AA11-A29DF7BEB819}" type="parTrans" cxnId="{57E6A149-1CC4-4803-B1AA-9A3B6E9A5D73}">
      <dgm:prSet/>
      <dgm:spPr/>
      <dgm:t>
        <a:bodyPr/>
        <a:lstStyle/>
        <a:p>
          <a:endParaRPr lang="en-US"/>
        </a:p>
      </dgm:t>
    </dgm:pt>
    <dgm:pt modelId="{1D8B5989-933B-422D-8C65-7C4FC436C2F4}" type="sibTrans" cxnId="{57E6A149-1CC4-4803-B1AA-9A3B6E9A5D73}">
      <dgm:prSet/>
      <dgm:spPr/>
      <dgm:t>
        <a:bodyPr/>
        <a:lstStyle/>
        <a:p>
          <a:endParaRPr lang="en-US"/>
        </a:p>
      </dgm:t>
    </dgm:pt>
    <dgm:pt modelId="{2A4E46BE-C195-430B-A3CE-261648F9B604}">
      <dgm:prSet/>
      <dgm:spPr/>
      <dgm:t>
        <a:bodyPr/>
        <a:lstStyle/>
        <a:p>
          <a:r>
            <a:rPr lang="en-US"/>
            <a:t>Fundamental score</a:t>
          </a:r>
        </a:p>
      </dgm:t>
    </dgm:pt>
    <dgm:pt modelId="{05C0BBE8-0665-4D30-A416-9C56A063806A}" type="parTrans" cxnId="{F8558E22-48F0-47B3-B9F4-12CD37C48256}">
      <dgm:prSet/>
      <dgm:spPr/>
      <dgm:t>
        <a:bodyPr/>
        <a:lstStyle/>
        <a:p>
          <a:endParaRPr lang="en-US"/>
        </a:p>
      </dgm:t>
    </dgm:pt>
    <dgm:pt modelId="{5C6612EC-DF1F-482D-906C-70DECA90A4D7}" type="sibTrans" cxnId="{F8558E22-48F0-47B3-B9F4-12CD37C48256}">
      <dgm:prSet/>
      <dgm:spPr/>
      <dgm:t>
        <a:bodyPr/>
        <a:lstStyle/>
        <a:p>
          <a:endParaRPr lang="en-US"/>
        </a:p>
      </dgm:t>
    </dgm:pt>
    <dgm:pt modelId="{5DBC26DE-3F6D-4591-B844-2BDA42210872}">
      <dgm:prSet/>
      <dgm:spPr/>
      <dgm:t>
        <a:bodyPr/>
        <a:lstStyle/>
        <a:p>
          <a:r>
            <a:rPr lang="en-US"/>
            <a:t>Dividend yield</a:t>
          </a:r>
        </a:p>
      </dgm:t>
    </dgm:pt>
    <dgm:pt modelId="{A8E88150-2DB6-46FA-A852-43051AFC02CB}" type="parTrans" cxnId="{05F6498F-D87D-4A37-B908-6728A55D9F77}">
      <dgm:prSet/>
      <dgm:spPr/>
      <dgm:t>
        <a:bodyPr/>
        <a:lstStyle/>
        <a:p>
          <a:endParaRPr lang="en-US"/>
        </a:p>
      </dgm:t>
    </dgm:pt>
    <dgm:pt modelId="{ED199A56-5762-4E80-9140-A90427CA9F55}" type="sibTrans" cxnId="{05F6498F-D87D-4A37-B908-6728A55D9F77}">
      <dgm:prSet/>
      <dgm:spPr/>
      <dgm:t>
        <a:bodyPr/>
        <a:lstStyle/>
        <a:p>
          <a:endParaRPr lang="en-US"/>
        </a:p>
      </dgm:t>
    </dgm:pt>
    <dgm:pt modelId="{3D0AB795-C8F5-410B-8C70-7E70771A456A}">
      <dgm:prSet/>
      <dgm:spPr/>
      <dgm:t>
        <a:bodyPr/>
        <a:lstStyle/>
        <a:p>
          <a:r>
            <a:rPr lang="en-US"/>
            <a:t>P/E</a:t>
          </a:r>
        </a:p>
      </dgm:t>
    </dgm:pt>
    <dgm:pt modelId="{918282B8-17D7-4E07-986D-BDC37D84C030}" type="parTrans" cxnId="{9A737EA9-4E59-4981-940D-98D667F6CFF9}">
      <dgm:prSet/>
      <dgm:spPr/>
      <dgm:t>
        <a:bodyPr/>
        <a:lstStyle/>
        <a:p>
          <a:endParaRPr lang="en-US"/>
        </a:p>
      </dgm:t>
    </dgm:pt>
    <dgm:pt modelId="{8023D927-C469-453C-99C5-88FDBD416086}" type="sibTrans" cxnId="{9A737EA9-4E59-4981-940D-98D667F6CFF9}">
      <dgm:prSet/>
      <dgm:spPr/>
      <dgm:t>
        <a:bodyPr/>
        <a:lstStyle/>
        <a:p>
          <a:endParaRPr lang="en-US"/>
        </a:p>
      </dgm:t>
    </dgm:pt>
    <dgm:pt modelId="{8B766CED-AF48-4A51-AFEA-B506C25FF9CE}">
      <dgm:prSet/>
      <dgm:spPr/>
      <dgm:t>
        <a:bodyPr/>
        <a:lstStyle/>
        <a:p>
          <a:r>
            <a:rPr lang="en-US"/>
            <a:t>P/CF</a:t>
          </a:r>
        </a:p>
      </dgm:t>
    </dgm:pt>
    <dgm:pt modelId="{09180BF8-9BB0-4837-87C9-A31B615AF06B}" type="parTrans" cxnId="{DCF65B2D-9E7E-4283-BE9E-C337ACF78AF7}">
      <dgm:prSet/>
      <dgm:spPr/>
      <dgm:t>
        <a:bodyPr/>
        <a:lstStyle/>
        <a:p>
          <a:endParaRPr lang="en-US"/>
        </a:p>
      </dgm:t>
    </dgm:pt>
    <dgm:pt modelId="{0F911C62-476D-4F11-8D1E-2347F40CFAB8}" type="sibTrans" cxnId="{DCF65B2D-9E7E-4283-BE9E-C337ACF78AF7}">
      <dgm:prSet/>
      <dgm:spPr/>
      <dgm:t>
        <a:bodyPr/>
        <a:lstStyle/>
        <a:p>
          <a:endParaRPr lang="en-US"/>
        </a:p>
      </dgm:t>
    </dgm:pt>
    <dgm:pt modelId="{A57537C8-D3B4-4574-A41F-A2E2552D7B2A}">
      <dgm:prSet/>
      <dgm:spPr/>
      <dgm:t>
        <a:bodyPr/>
        <a:lstStyle/>
        <a:p>
          <a:r>
            <a:rPr lang="en-US"/>
            <a:t>P/B</a:t>
          </a:r>
        </a:p>
      </dgm:t>
    </dgm:pt>
    <dgm:pt modelId="{63B6199B-540A-42F9-8A18-8DFF59807143}" type="parTrans" cxnId="{BCC25F63-BA85-4368-98FB-8020D6B004F7}">
      <dgm:prSet/>
      <dgm:spPr/>
      <dgm:t>
        <a:bodyPr/>
        <a:lstStyle/>
        <a:p>
          <a:endParaRPr lang="en-US"/>
        </a:p>
      </dgm:t>
    </dgm:pt>
    <dgm:pt modelId="{6E1B521E-AF56-4B0B-A727-58D07F147BA5}" type="sibTrans" cxnId="{BCC25F63-BA85-4368-98FB-8020D6B004F7}">
      <dgm:prSet/>
      <dgm:spPr/>
      <dgm:t>
        <a:bodyPr/>
        <a:lstStyle/>
        <a:p>
          <a:endParaRPr lang="en-US"/>
        </a:p>
      </dgm:t>
    </dgm:pt>
    <dgm:pt modelId="{CBF0074A-0FC7-4077-BCF9-CEB59150AFC8}">
      <dgm:prSet/>
      <dgm:spPr/>
      <dgm:t>
        <a:bodyPr/>
        <a:lstStyle/>
        <a:p>
          <a:r>
            <a:rPr lang="en-US"/>
            <a:t>Economic score</a:t>
          </a:r>
        </a:p>
      </dgm:t>
    </dgm:pt>
    <dgm:pt modelId="{0F43290D-0DEA-41F8-906D-B28EE356A089}" type="parTrans" cxnId="{52297624-0AAF-4F2D-A253-ABD46031C9A6}">
      <dgm:prSet/>
      <dgm:spPr/>
      <dgm:t>
        <a:bodyPr/>
        <a:lstStyle/>
        <a:p>
          <a:endParaRPr lang="en-US"/>
        </a:p>
      </dgm:t>
    </dgm:pt>
    <dgm:pt modelId="{9BCB906E-1533-4B08-9A8D-23B6032E30B6}" type="sibTrans" cxnId="{52297624-0AAF-4F2D-A253-ABD46031C9A6}">
      <dgm:prSet/>
      <dgm:spPr/>
      <dgm:t>
        <a:bodyPr/>
        <a:lstStyle/>
        <a:p>
          <a:endParaRPr lang="en-US"/>
        </a:p>
      </dgm:t>
    </dgm:pt>
    <dgm:pt modelId="{F20C8FF4-9862-4DF9-806F-B90D55ADE098}">
      <dgm:prSet/>
      <dgm:spPr/>
      <dgm:t>
        <a:bodyPr/>
        <a:lstStyle/>
        <a:p>
          <a:r>
            <a:rPr lang="en-US" dirty="0" err="1" smtClean="0"/>
            <a:t>QoQ</a:t>
          </a:r>
          <a:r>
            <a:rPr lang="en-US" dirty="0" smtClean="0"/>
            <a:t> </a:t>
          </a:r>
          <a:r>
            <a:rPr lang="en-US" dirty="0"/>
            <a:t>GDP Growth</a:t>
          </a:r>
        </a:p>
      </dgm:t>
    </dgm:pt>
    <dgm:pt modelId="{5452ED12-D44F-4B0C-85CC-760D8ED00141}" type="parTrans" cxnId="{F69B97D8-4E4A-4063-930F-101A74B2AB15}">
      <dgm:prSet/>
      <dgm:spPr/>
      <dgm:t>
        <a:bodyPr/>
        <a:lstStyle/>
        <a:p>
          <a:endParaRPr lang="en-US"/>
        </a:p>
      </dgm:t>
    </dgm:pt>
    <dgm:pt modelId="{FCDD3D0C-4B3B-47BD-B2D6-3CDDE0A033C2}" type="sibTrans" cxnId="{F69B97D8-4E4A-4063-930F-101A74B2AB15}">
      <dgm:prSet/>
      <dgm:spPr/>
      <dgm:t>
        <a:bodyPr/>
        <a:lstStyle/>
        <a:p>
          <a:endParaRPr lang="en-US"/>
        </a:p>
      </dgm:t>
    </dgm:pt>
    <dgm:pt modelId="{3FA2808F-BB87-4A68-8BE2-20841C7DF183}">
      <dgm:prSet/>
      <dgm:spPr/>
      <dgm:t>
        <a:bodyPr/>
        <a:lstStyle/>
        <a:p>
          <a:r>
            <a:rPr lang="en-US"/>
            <a:t>Debt/GDP</a:t>
          </a:r>
        </a:p>
      </dgm:t>
    </dgm:pt>
    <dgm:pt modelId="{76085044-8EBB-4871-88EA-33CBECC08835}" type="parTrans" cxnId="{97F23B9C-E7FF-4DEF-906B-B3EA7BA48685}">
      <dgm:prSet/>
      <dgm:spPr/>
      <dgm:t>
        <a:bodyPr/>
        <a:lstStyle/>
        <a:p>
          <a:endParaRPr lang="en-US"/>
        </a:p>
      </dgm:t>
    </dgm:pt>
    <dgm:pt modelId="{B16DB9A8-ABE8-4E12-90EB-661CE96FC166}" type="sibTrans" cxnId="{97F23B9C-E7FF-4DEF-906B-B3EA7BA48685}">
      <dgm:prSet/>
      <dgm:spPr/>
      <dgm:t>
        <a:bodyPr/>
        <a:lstStyle/>
        <a:p>
          <a:endParaRPr lang="en-US"/>
        </a:p>
      </dgm:t>
    </dgm:pt>
    <dgm:pt modelId="{822D2ADF-B5A2-4854-B448-654CBB195991}">
      <dgm:prSet/>
      <dgm:spPr/>
      <dgm:t>
        <a:bodyPr/>
        <a:lstStyle/>
        <a:p>
          <a:r>
            <a:rPr lang="en-US"/>
            <a:t>REER</a:t>
          </a:r>
        </a:p>
      </dgm:t>
    </dgm:pt>
    <dgm:pt modelId="{745DD6E8-C64C-4AE8-A101-F8AD12DE56B3}" type="parTrans" cxnId="{C925D86B-6013-45BD-BD52-D6091DA5F634}">
      <dgm:prSet/>
      <dgm:spPr/>
      <dgm:t>
        <a:bodyPr/>
        <a:lstStyle/>
        <a:p>
          <a:endParaRPr lang="en-US"/>
        </a:p>
      </dgm:t>
    </dgm:pt>
    <dgm:pt modelId="{A593D349-C685-40B7-8FAE-CFC4A735BEB6}" type="sibTrans" cxnId="{C925D86B-6013-45BD-BD52-D6091DA5F634}">
      <dgm:prSet/>
      <dgm:spPr/>
      <dgm:t>
        <a:bodyPr/>
        <a:lstStyle/>
        <a:p>
          <a:endParaRPr lang="en-US"/>
        </a:p>
      </dgm:t>
    </dgm:pt>
    <dgm:pt modelId="{F7CD38E5-D80E-47CE-9C8A-C1EC4A123AAB}">
      <dgm:prSet/>
      <dgm:spPr/>
      <dgm:t>
        <a:bodyPr/>
        <a:lstStyle/>
        <a:p>
          <a:r>
            <a:rPr lang="en-US" dirty="0"/>
            <a:t>Market </a:t>
          </a:r>
          <a:r>
            <a:rPr lang="en-US" dirty="0" smtClean="0"/>
            <a:t>sentimental </a:t>
          </a:r>
          <a:r>
            <a:rPr lang="en-US" dirty="0"/>
            <a:t>and alternative score</a:t>
          </a:r>
        </a:p>
      </dgm:t>
    </dgm:pt>
    <dgm:pt modelId="{B8853233-BCEB-4C33-B359-D179A1F03C11}" type="parTrans" cxnId="{B6DA744F-CD68-493E-A466-EA8F78B142F5}">
      <dgm:prSet/>
      <dgm:spPr/>
      <dgm:t>
        <a:bodyPr/>
        <a:lstStyle/>
        <a:p>
          <a:endParaRPr lang="en-US"/>
        </a:p>
      </dgm:t>
    </dgm:pt>
    <dgm:pt modelId="{88A6F3EA-455A-410C-97F5-7906583BECEE}" type="sibTrans" cxnId="{B6DA744F-CD68-493E-A466-EA8F78B142F5}">
      <dgm:prSet/>
      <dgm:spPr/>
      <dgm:t>
        <a:bodyPr/>
        <a:lstStyle/>
        <a:p>
          <a:endParaRPr lang="en-US"/>
        </a:p>
      </dgm:t>
    </dgm:pt>
    <dgm:pt modelId="{6B14FCA3-6FEA-43EB-9C82-2B07D04536C7}">
      <dgm:prSet/>
      <dgm:spPr/>
      <dgm:t>
        <a:bodyPr/>
        <a:lstStyle/>
        <a:p>
          <a:r>
            <a:rPr lang="en-US"/>
            <a:t>Put/Call ratio</a:t>
          </a:r>
        </a:p>
      </dgm:t>
    </dgm:pt>
    <dgm:pt modelId="{A02E4216-9295-4A98-B25D-724EEEACEB86}" type="parTrans" cxnId="{77A5D652-EEE2-4A52-9044-EE597ACB2DEF}">
      <dgm:prSet/>
      <dgm:spPr/>
      <dgm:t>
        <a:bodyPr/>
        <a:lstStyle/>
        <a:p>
          <a:endParaRPr lang="en-US"/>
        </a:p>
      </dgm:t>
    </dgm:pt>
    <dgm:pt modelId="{165FECF0-A90A-46CC-9536-1B21943DDB74}" type="sibTrans" cxnId="{77A5D652-EEE2-4A52-9044-EE597ACB2DEF}">
      <dgm:prSet/>
      <dgm:spPr/>
      <dgm:t>
        <a:bodyPr/>
        <a:lstStyle/>
        <a:p>
          <a:endParaRPr lang="en-US"/>
        </a:p>
      </dgm:t>
    </dgm:pt>
    <dgm:pt modelId="{3045F83C-2937-4C11-A432-105F2D7F79C8}">
      <dgm:prSet/>
      <dgm:spPr/>
      <dgm:t>
        <a:bodyPr/>
        <a:lstStyle/>
        <a:p>
          <a:r>
            <a:rPr lang="en-US"/>
            <a:t>Short interests</a:t>
          </a:r>
        </a:p>
      </dgm:t>
    </dgm:pt>
    <dgm:pt modelId="{E3EA836E-DABB-4A96-B743-CFF4C64EB46F}" type="parTrans" cxnId="{AD53CAAF-753A-4F5A-9EF0-3CEB2BD42146}">
      <dgm:prSet/>
      <dgm:spPr/>
      <dgm:t>
        <a:bodyPr/>
        <a:lstStyle/>
        <a:p>
          <a:endParaRPr lang="en-US"/>
        </a:p>
      </dgm:t>
    </dgm:pt>
    <dgm:pt modelId="{0ED44051-871D-48EB-9C9E-EC7E25292212}" type="sibTrans" cxnId="{AD53CAAF-753A-4F5A-9EF0-3CEB2BD42146}">
      <dgm:prSet/>
      <dgm:spPr/>
      <dgm:t>
        <a:bodyPr/>
        <a:lstStyle/>
        <a:p>
          <a:endParaRPr lang="en-US"/>
        </a:p>
      </dgm:t>
    </dgm:pt>
    <dgm:pt modelId="{D89C1994-7969-4A61-8D72-015E632E69B6}" type="pres">
      <dgm:prSet presAssocID="{8791AAB4-64F1-46F3-99B1-B8F31CAACE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FB9F7B-D07A-4183-8E19-E90532DF3239}" type="pres">
      <dgm:prSet presAssocID="{6F49CECE-5543-4B62-B83F-169C4977D00E}" presName="hierRoot1" presStyleCnt="0">
        <dgm:presLayoutVars>
          <dgm:hierBranch val="init"/>
        </dgm:presLayoutVars>
      </dgm:prSet>
      <dgm:spPr/>
    </dgm:pt>
    <dgm:pt modelId="{C45317AE-21F8-4219-8EF7-1599C7C0F83D}" type="pres">
      <dgm:prSet presAssocID="{6F49CECE-5543-4B62-B83F-169C4977D00E}" presName="rootComposite1" presStyleCnt="0"/>
      <dgm:spPr/>
    </dgm:pt>
    <dgm:pt modelId="{532291A3-CE2C-4956-8F9A-F356C2FAD7C5}" type="pres">
      <dgm:prSet presAssocID="{6F49CECE-5543-4B62-B83F-169C4977D0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307F5-4BD0-4E87-998D-FB1B3D611070}" type="pres">
      <dgm:prSet presAssocID="{6F49CECE-5543-4B62-B83F-169C4977D0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895D479-E0EB-4BD0-9A8F-ACD83BFAA4C5}" type="pres">
      <dgm:prSet presAssocID="{6F49CECE-5543-4B62-B83F-169C4977D00E}" presName="hierChild2" presStyleCnt="0"/>
      <dgm:spPr/>
    </dgm:pt>
    <dgm:pt modelId="{A8BE3D33-202F-4B78-BACF-C4CB91985458}" type="pres">
      <dgm:prSet presAssocID="{CCA2B529-B580-4CAA-85C2-8BE46A70C260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C4D929F-5D13-41AE-B75B-085D747A90EB}" type="pres">
      <dgm:prSet presAssocID="{C5A0C7CB-0031-4159-BB53-FA8343CB9558}" presName="hierRoot2" presStyleCnt="0">
        <dgm:presLayoutVars>
          <dgm:hierBranch val="init"/>
        </dgm:presLayoutVars>
      </dgm:prSet>
      <dgm:spPr/>
    </dgm:pt>
    <dgm:pt modelId="{A919E05D-E479-4D57-8C82-BF074BE1CB02}" type="pres">
      <dgm:prSet presAssocID="{C5A0C7CB-0031-4159-BB53-FA8343CB9558}" presName="rootComposite" presStyleCnt="0"/>
      <dgm:spPr/>
    </dgm:pt>
    <dgm:pt modelId="{3FC867EC-DC01-4D6E-9B84-7B383587A504}" type="pres">
      <dgm:prSet presAssocID="{C5A0C7CB-0031-4159-BB53-FA8343CB955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F4BF0-E6A3-4F37-B2A7-B5EA6F899DB3}" type="pres">
      <dgm:prSet presAssocID="{C5A0C7CB-0031-4159-BB53-FA8343CB9558}" presName="rootConnector" presStyleLbl="node2" presStyleIdx="0" presStyleCnt="4"/>
      <dgm:spPr/>
      <dgm:t>
        <a:bodyPr/>
        <a:lstStyle/>
        <a:p>
          <a:endParaRPr lang="en-US"/>
        </a:p>
      </dgm:t>
    </dgm:pt>
    <dgm:pt modelId="{3479C8E6-F94D-48FD-BA05-EBBAFBFF651A}" type="pres">
      <dgm:prSet presAssocID="{C5A0C7CB-0031-4159-BB53-FA8343CB9558}" presName="hierChild4" presStyleCnt="0"/>
      <dgm:spPr/>
    </dgm:pt>
    <dgm:pt modelId="{12C09BAD-4169-4A5B-A324-4C3841F7A0F6}" type="pres">
      <dgm:prSet presAssocID="{1C58E7D9-DF76-4E55-ADEE-EF79CE6B1872}" presName="Name37" presStyleLbl="parChTrans1D3" presStyleIdx="0" presStyleCnt="11"/>
      <dgm:spPr/>
      <dgm:t>
        <a:bodyPr/>
        <a:lstStyle/>
        <a:p>
          <a:endParaRPr lang="en-US"/>
        </a:p>
      </dgm:t>
    </dgm:pt>
    <dgm:pt modelId="{0CFFE965-A37E-49FD-8213-204B301501DE}" type="pres">
      <dgm:prSet presAssocID="{3A48E1CA-AC4A-45C6-81B0-46F7E75476EE}" presName="hierRoot2" presStyleCnt="0">
        <dgm:presLayoutVars>
          <dgm:hierBranch val="init"/>
        </dgm:presLayoutVars>
      </dgm:prSet>
      <dgm:spPr/>
    </dgm:pt>
    <dgm:pt modelId="{2B97B5C5-A91C-4F53-9136-C4AE5A7B03E8}" type="pres">
      <dgm:prSet presAssocID="{3A48E1CA-AC4A-45C6-81B0-46F7E75476EE}" presName="rootComposite" presStyleCnt="0"/>
      <dgm:spPr/>
    </dgm:pt>
    <dgm:pt modelId="{FA45CC20-69B4-4564-A9F3-FECEBCB041D1}" type="pres">
      <dgm:prSet presAssocID="{3A48E1CA-AC4A-45C6-81B0-46F7E75476EE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E77F2-6530-4657-B911-9D5FCFEFE76E}" type="pres">
      <dgm:prSet presAssocID="{3A48E1CA-AC4A-45C6-81B0-46F7E75476EE}" presName="rootConnector" presStyleLbl="node3" presStyleIdx="0" presStyleCnt="11"/>
      <dgm:spPr/>
      <dgm:t>
        <a:bodyPr/>
        <a:lstStyle/>
        <a:p>
          <a:endParaRPr lang="en-US"/>
        </a:p>
      </dgm:t>
    </dgm:pt>
    <dgm:pt modelId="{039BDAB1-EA0E-485A-9CCB-B100530A9852}" type="pres">
      <dgm:prSet presAssocID="{3A48E1CA-AC4A-45C6-81B0-46F7E75476EE}" presName="hierChild4" presStyleCnt="0"/>
      <dgm:spPr/>
    </dgm:pt>
    <dgm:pt modelId="{341F8022-7485-4A09-AF84-7D09BBC92CC6}" type="pres">
      <dgm:prSet presAssocID="{3A48E1CA-AC4A-45C6-81B0-46F7E75476EE}" presName="hierChild5" presStyleCnt="0"/>
      <dgm:spPr/>
    </dgm:pt>
    <dgm:pt modelId="{6CF77085-0E58-4071-A531-5CE91F8DA348}" type="pres">
      <dgm:prSet presAssocID="{5FE32230-A646-4579-AA11-A29DF7BEB819}" presName="Name37" presStyleLbl="parChTrans1D3" presStyleIdx="1" presStyleCnt="11"/>
      <dgm:spPr/>
      <dgm:t>
        <a:bodyPr/>
        <a:lstStyle/>
        <a:p>
          <a:endParaRPr lang="en-US"/>
        </a:p>
      </dgm:t>
    </dgm:pt>
    <dgm:pt modelId="{3AFE36BC-E5D2-4DC4-9057-C41D8BE1D2EE}" type="pres">
      <dgm:prSet presAssocID="{26A2C07E-9DD6-430B-9316-E4F456AF3D58}" presName="hierRoot2" presStyleCnt="0">
        <dgm:presLayoutVars>
          <dgm:hierBranch val="init"/>
        </dgm:presLayoutVars>
      </dgm:prSet>
      <dgm:spPr/>
    </dgm:pt>
    <dgm:pt modelId="{A3C18658-A4D6-4658-AE61-03D56E0989EE}" type="pres">
      <dgm:prSet presAssocID="{26A2C07E-9DD6-430B-9316-E4F456AF3D58}" presName="rootComposite" presStyleCnt="0"/>
      <dgm:spPr/>
    </dgm:pt>
    <dgm:pt modelId="{E29314CE-9117-4D7E-8A9F-C2C3B4D6D154}" type="pres">
      <dgm:prSet presAssocID="{26A2C07E-9DD6-430B-9316-E4F456AF3D58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400AA3-CE18-4619-AAFF-ABBA4687A208}" type="pres">
      <dgm:prSet presAssocID="{26A2C07E-9DD6-430B-9316-E4F456AF3D58}" presName="rootConnector" presStyleLbl="node3" presStyleIdx="1" presStyleCnt="11"/>
      <dgm:spPr/>
      <dgm:t>
        <a:bodyPr/>
        <a:lstStyle/>
        <a:p>
          <a:endParaRPr lang="en-US"/>
        </a:p>
      </dgm:t>
    </dgm:pt>
    <dgm:pt modelId="{911092F3-2351-4678-B32A-9FA821E5E3BF}" type="pres">
      <dgm:prSet presAssocID="{26A2C07E-9DD6-430B-9316-E4F456AF3D58}" presName="hierChild4" presStyleCnt="0"/>
      <dgm:spPr/>
    </dgm:pt>
    <dgm:pt modelId="{CCD27205-4357-4C14-854A-B57E2AAB5361}" type="pres">
      <dgm:prSet presAssocID="{26A2C07E-9DD6-430B-9316-E4F456AF3D58}" presName="hierChild5" presStyleCnt="0"/>
      <dgm:spPr/>
    </dgm:pt>
    <dgm:pt modelId="{31B9F6A1-A13E-4A6A-B192-FE1982538CDA}" type="pres">
      <dgm:prSet presAssocID="{C5A0C7CB-0031-4159-BB53-FA8343CB9558}" presName="hierChild5" presStyleCnt="0"/>
      <dgm:spPr/>
    </dgm:pt>
    <dgm:pt modelId="{3ADED271-00FF-4B63-A289-DD03469DE526}" type="pres">
      <dgm:prSet presAssocID="{05C0BBE8-0665-4D30-A416-9C56A063806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13D3675-6E18-413E-A9A8-8D4FE128560F}" type="pres">
      <dgm:prSet presAssocID="{2A4E46BE-C195-430B-A3CE-261648F9B604}" presName="hierRoot2" presStyleCnt="0">
        <dgm:presLayoutVars>
          <dgm:hierBranch val="init"/>
        </dgm:presLayoutVars>
      </dgm:prSet>
      <dgm:spPr/>
    </dgm:pt>
    <dgm:pt modelId="{B9425050-43F8-4CC3-A0A2-43006CD80138}" type="pres">
      <dgm:prSet presAssocID="{2A4E46BE-C195-430B-A3CE-261648F9B604}" presName="rootComposite" presStyleCnt="0"/>
      <dgm:spPr/>
    </dgm:pt>
    <dgm:pt modelId="{26D8BFE9-A2A3-4C05-B39A-E34277ED0470}" type="pres">
      <dgm:prSet presAssocID="{2A4E46BE-C195-430B-A3CE-261648F9B60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C41C9-994A-4EF6-91C4-1F041955A636}" type="pres">
      <dgm:prSet presAssocID="{2A4E46BE-C195-430B-A3CE-261648F9B604}" presName="rootConnector" presStyleLbl="node2" presStyleIdx="1" presStyleCnt="4"/>
      <dgm:spPr/>
      <dgm:t>
        <a:bodyPr/>
        <a:lstStyle/>
        <a:p>
          <a:endParaRPr lang="en-US"/>
        </a:p>
      </dgm:t>
    </dgm:pt>
    <dgm:pt modelId="{A4DEE2B2-809B-4A22-B0E3-91C324A7D237}" type="pres">
      <dgm:prSet presAssocID="{2A4E46BE-C195-430B-A3CE-261648F9B604}" presName="hierChild4" presStyleCnt="0"/>
      <dgm:spPr/>
    </dgm:pt>
    <dgm:pt modelId="{CF3C7871-4303-48A3-BB4A-7A86D6B4721D}" type="pres">
      <dgm:prSet presAssocID="{A8E88150-2DB6-46FA-A852-43051AFC02CB}" presName="Name37" presStyleLbl="parChTrans1D3" presStyleIdx="2" presStyleCnt="11"/>
      <dgm:spPr/>
      <dgm:t>
        <a:bodyPr/>
        <a:lstStyle/>
        <a:p>
          <a:endParaRPr lang="en-US"/>
        </a:p>
      </dgm:t>
    </dgm:pt>
    <dgm:pt modelId="{86E69363-49AF-4656-94E0-9142FB8A9778}" type="pres">
      <dgm:prSet presAssocID="{5DBC26DE-3F6D-4591-B844-2BDA42210872}" presName="hierRoot2" presStyleCnt="0">
        <dgm:presLayoutVars>
          <dgm:hierBranch val="init"/>
        </dgm:presLayoutVars>
      </dgm:prSet>
      <dgm:spPr/>
    </dgm:pt>
    <dgm:pt modelId="{F49B24C9-77F1-4DED-A9A6-7527FC680ACA}" type="pres">
      <dgm:prSet presAssocID="{5DBC26DE-3F6D-4591-B844-2BDA42210872}" presName="rootComposite" presStyleCnt="0"/>
      <dgm:spPr/>
    </dgm:pt>
    <dgm:pt modelId="{1A858DA5-A289-4A22-B794-D6D770901C98}" type="pres">
      <dgm:prSet presAssocID="{5DBC26DE-3F6D-4591-B844-2BDA42210872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55E03-C54A-4EA4-9BDB-2776081E2FA7}" type="pres">
      <dgm:prSet presAssocID="{5DBC26DE-3F6D-4591-B844-2BDA42210872}" presName="rootConnector" presStyleLbl="node3" presStyleIdx="2" presStyleCnt="11"/>
      <dgm:spPr/>
      <dgm:t>
        <a:bodyPr/>
        <a:lstStyle/>
        <a:p>
          <a:endParaRPr lang="en-US"/>
        </a:p>
      </dgm:t>
    </dgm:pt>
    <dgm:pt modelId="{81C06704-D56E-4057-AC93-D02403E5D45F}" type="pres">
      <dgm:prSet presAssocID="{5DBC26DE-3F6D-4591-B844-2BDA42210872}" presName="hierChild4" presStyleCnt="0"/>
      <dgm:spPr/>
    </dgm:pt>
    <dgm:pt modelId="{E6FAABCC-3362-4945-AFF5-3E5A27E84D1B}" type="pres">
      <dgm:prSet presAssocID="{5DBC26DE-3F6D-4591-B844-2BDA42210872}" presName="hierChild5" presStyleCnt="0"/>
      <dgm:spPr/>
    </dgm:pt>
    <dgm:pt modelId="{3DEBF5CE-5AAD-47A7-BA08-04DF2AC62CDD}" type="pres">
      <dgm:prSet presAssocID="{918282B8-17D7-4E07-986D-BDC37D84C030}" presName="Name37" presStyleLbl="parChTrans1D3" presStyleIdx="3" presStyleCnt="11"/>
      <dgm:spPr/>
      <dgm:t>
        <a:bodyPr/>
        <a:lstStyle/>
        <a:p>
          <a:endParaRPr lang="en-US"/>
        </a:p>
      </dgm:t>
    </dgm:pt>
    <dgm:pt modelId="{8AE3AA51-D770-4D6B-A618-5E7F3E7BFCA0}" type="pres">
      <dgm:prSet presAssocID="{3D0AB795-C8F5-410B-8C70-7E70771A456A}" presName="hierRoot2" presStyleCnt="0">
        <dgm:presLayoutVars>
          <dgm:hierBranch val="init"/>
        </dgm:presLayoutVars>
      </dgm:prSet>
      <dgm:spPr/>
    </dgm:pt>
    <dgm:pt modelId="{07A7044B-7BB9-4709-93AA-2898E88F15F2}" type="pres">
      <dgm:prSet presAssocID="{3D0AB795-C8F5-410B-8C70-7E70771A456A}" presName="rootComposite" presStyleCnt="0"/>
      <dgm:spPr/>
    </dgm:pt>
    <dgm:pt modelId="{43564767-2DAF-4E04-9A8E-DD1E3F8D8AE9}" type="pres">
      <dgm:prSet presAssocID="{3D0AB795-C8F5-410B-8C70-7E70771A456A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5D1A4-30A3-479F-8F91-9D27C0765055}" type="pres">
      <dgm:prSet presAssocID="{3D0AB795-C8F5-410B-8C70-7E70771A456A}" presName="rootConnector" presStyleLbl="node3" presStyleIdx="3" presStyleCnt="11"/>
      <dgm:spPr/>
      <dgm:t>
        <a:bodyPr/>
        <a:lstStyle/>
        <a:p>
          <a:endParaRPr lang="en-US"/>
        </a:p>
      </dgm:t>
    </dgm:pt>
    <dgm:pt modelId="{2830EAA0-37E2-48B5-9F71-378C3D6EB2D9}" type="pres">
      <dgm:prSet presAssocID="{3D0AB795-C8F5-410B-8C70-7E70771A456A}" presName="hierChild4" presStyleCnt="0"/>
      <dgm:spPr/>
    </dgm:pt>
    <dgm:pt modelId="{15EC4DDF-429A-42D6-81E7-6B62F7B8244F}" type="pres">
      <dgm:prSet presAssocID="{3D0AB795-C8F5-410B-8C70-7E70771A456A}" presName="hierChild5" presStyleCnt="0"/>
      <dgm:spPr/>
    </dgm:pt>
    <dgm:pt modelId="{AEE27075-2A19-4E8B-B9FC-003EACF0E2C9}" type="pres">
      <dgm:prSet presAssocID="{09180BF8-9BB0-4837-87C9-A31B615AF06B}" presName="Name37" presStyleLbl="parChTrans1D3" presStyleIdx="4" presStyleCnt="11"/>
      <dgm:spPr/>
      <dgm:t>
        <a:bodyPr/>
        <a:lstStyle/>
        <a:p>
          <a:endParaRPr lang="en-US"/>
        </a:p>
      </dgm:t>
    </dgm:pt>
    <dgm:pt modelId="{D8096E8D-CE6C-472D-9C3A-1FE7755CA72B}" type="pres">
      <dgm:prSet presAssocID="{8B766CED-AF48-4A51-AFEA-B506C25FF9CE}" presName="hierRoot2" presStyleCnt="0">
        <dgm:presLayoutVars>
          <dgm:hierBranch val="init"/>
        </dgm:presLayoutVars>
      </dgm:prSet>
      <dgm:spPr/>
    </dgm:pt>
    <dgm:pt modelId="{11D5EB2F-B0E9-46EF-9B2D-E399DF18B0DC}" type="pres">
      <dgm:prSet presAssocID="{8B766CED-AF48-4A51-AFEA-B506C25FF9CE}" presName="rootComposite" presStyleCnt="0"/>
      <dgm:spPr/>
    </dgm:pt>
    <dgm:pt modelId="{AE0F1FAB-E4F7-460E-B74D-9734E7275AB6}" type="pres">
      <dgm:prSet presAssocID="{8B766CED-AF48-4A51-AFEA-B506C25FF9CE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E4BAA3-2C9C-4F78-9729-B712AC892362}" type="pres">
      <dgm:prSet presAssocID="{8B766CED-AF48-4A51-AFEA-B506C25FF9CE}" presName="rootConnector" presStyleLbl="node3" presStyleIdx="4" presStyleCnt="11"/>
      <dgm:spPr/>
      <dgm:t>
        <a:bodyPr/>
        <a:lstStyle/>
        <a:p>
          <a:endParaRPr lang="en-US"/>
        </a:p>
      </dgm:t>
    </dgm:pt>
    <dgm:pt modelId="{ACD5D241-3067-4F0D-955C-3C731EEA71D9}" type="pres">
      <dgm:prSet presAssocID="{8B766CED-AF48-4A51-AFEA-B506C25FF9CE}" presName="hierChild4" presStyleCnt="0"/>
      <dgm:spPr/>
    </dgm:pt>
    <dgm:pt modelId="{1EA75AB3-98BF-4FC2-9237-0265724B3E38}" type="pres">
      <dgm:prSet presAssocID="{8B766CED-AF48-4A51-AFEA-B506C25FF9CE}" presName="hierChild5" presStyleCnt="0"/>
      <dgm:spPr/>
    </dgm:pt>
    <dgm:pt modelId="{71C08850-6C20-40D7-86A2-D9FD0A3CCF87}" type="pres">
      <dgm:prSet presAssocID="{63B6199B-540A-42F9-8A18-8DFF59807143}" presName="Name37" presStyleLbl="parChTrans1D3" presStyleIdx="5" presStyleCnt="11"/>
      <dgm:spPr/>
      <dgm:t>
        <a:bodyPr/>
        <a:lstStyle/>
        <a:p>
          <a:endParaRPr lang="en-US"/>
        </a:p>
      </dgm:t>
    </dgm:pt>
    <dgm:pt modelId="{32F8E0D1-70BA-4BAD-BB34-B68502503B63}" type="pres">
      <dgm:prSet presAssocID="{A57537C8-D3B4-4574-A41F-A2E2552D7B2A}" presName="hierRoot2" presStyleCnt="0">
        <dgm:presLayoutVars>
          <dgm:hierBranch val="init"/>
        </dgm:presLayoutVars>
      </dgm:prSet>
      <dgm:spPr/>
    </dgm:pt>
    <dgm:pt modelId="{672FCB2D-B48E-4ECD-BBAA-E8654308DE5F}" type="pres">
      <dgm:prSet presAssocID="{A57537C8-D3B4-4574-A41F-A2E2552D7B2A}" presName="rootComposite" presStyleCnt="0"/>
      <dgm:spPr/>
    </dgm:pt>
    <dgm:pt modelId="{52565F71-66FC-45DF-AB63-8158775C40A3}" type="pres">
      <dgm:prSet presAssocID="{A57537C8-D3B4-4574-A41F-A2E2552D7B2A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F11D74-D82B-4C81-BA30-AF919B5FCD5E}" type="pres">
      <dgm:prSet presAssocID="{A57537C8-D3B4-4574-A41F-A2E2552D7B2A}" presName="rootConnector" presStyleLbl="node3" presStyleIdx="5" presStyleCnt="11"/>
      <dgm:spPr/>
      <dgm:t>
        <a:bodyPr/>
        <a:lstStyle/>
        <a:p>
          <a:endParaRPr lang="en-US"/>
        </a:p>
      </dgm:t>
    </dgm:pt>
    <dgm:pt modelId="{1484AB92-89A6-4C28-86E0-AEAC74D83864}" type="pres">
      <dgm:prSet presAssocID="{A57537C8-D3B4-4574-A41F-A2E2552D7B2A}" presName="hierChild4" presStyleCnt="0"/>
      <dgm:spPr/>
    </dgm:pt>
    <dgm:pt modelId="{8AB38205-0312-4CC5-B03B-76654113F688}" type="pres">
      <dgm:prSet presAssocID="{A57537C8-D3B4-4574-A41F-A2E2552D7B2A}" presName="hierChild5" presStyleCnt="0"/>
      <dgm:spPr/>
    </dgm:pt>
    <dgm:pt modelId="{1E2212AC-838E-45B6-9673-DBD1AD5FBA8D}" type="pres">
      <dgm:prSet presAssocID="{2A4E46BE-C195-430B-A3CE-261648F9B604}" presName="hierChild5" presStyleCnt="0"/>
      <dgm:spPr/>
    </dgm:pt>
    <dgm:pt modelId="{06C39927-640E-4F06-9A9C-9EDA030074EE}" type="pres">
      <dgm:prSet presAssocID="{0F43290D-0DEA-41F8-906D-B28EE356A089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A44FE49-ACCB-4799-BA7F-095F28D4DD3C}" type="pres">
      <dgm:prSet presAssocID="{CBF0074A-0FC7-4077-BCF9-CEB59150AFC8}" presName="hierRoot2" presStyleCnt="0">
        <dgm:presLayoutVars>
          <dgm:hierBranch val="init"/>
        </dgm:presLayoutVars>
      </dgm:prSet>
      <dgm:spPr/>
    </dgm:pt>
    <dgm:pt modelId="{B6C9187E-5427-4D3A-9D26-51738810365F}" type="pres">
      <dgm:prSet presAssocID="{CBF0074A-0FC7-4077-BCF9-CEB59150AFC8}" presName="rootComposite" presStyleCnt="0"/>
      <dgm:spPr/>
    </dgm:pt>
    <dgm:pt modelId="{D3292D10-A68A-4ED9-A3C7-E3AF8D05334B}" type="pres">
      <dgm:prSet presAssocID="{CBF0074A-0FC7-4077-BCF9-CEB59150AFC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89749-E84D-45E7-B2D5-FFE07A040AC9}" type="pres">
      <dgm:prSet presAssocID="{CBF0074A-0FC7-4077-BCF9-CEB59150AFC8}" presName="rootConnector" presStyleLbl="node2" presStyleIdx="2" presStyleCnt="4"/>
      <dgm:spPr/>
      <dgm:t>
        <a:bodyPr/>
        <a:lstStyle/>
        <a:p>
          <a:endParaRPr lang="en-US"/>
        </a:p>
      </dgm:t>
    </dgm:pt>
    <dgm:pt modelId="{62E8F37F-05D6-4A12-86EE-82F86FD13AEE}" type="pres">
      <dgm:prSet presAssocID="{CBF0074A-0FC7-4077-BCF9-CEB59150AFC8}" presName="hierChild4" presStyleCnt="0"/>
      <dgm:spPr/>
    </dgm:pt>
    <dgm:pt modelId="{4FC84424-77B3-4BAD-A376-197D931F1926}" type="pres">
      <dgm:prSet presAssocID="{5452ED12-D44F-4B0C-85CC-760D8ED00141}" presName="Name37" presStyleLbl="parChTrans1D3" presStyleIdx="6" presStyleCnt="11"/>
      <dgm:spPr/>
      <dgm:t>
        <a:bodyPr/>
        <a:lstStyle/>
        <a:p>
          <a:endParaRPr lang="en-US"/>
        </a:p>
      </dgm:t>
    </dgm:pt>
    <dgm:pt modelId="{6888FF10-8BFE-4480-AFEA-EBBDDE3C7658}" type="pres">
      <dgm:prSet presAssocID="{F20C8FF4-9862-4DF9-806F-B90D55ADE098}" presName="hierRoot2" presStyleCnt="0">
        <dgm:presLayoutVars>
          <dgm:hierBranch val="init"/>
        </dgm:presLayoutVars>
      </dgm:prSet>
      <dgm:spPr/>
    </dgm:pt>
    <dgm:pt modelId="{8C02771C-0BC4-4A48-9CFD-C48A6942D511}" type="pres">
      <dgm:prSet presAssocID="{F20C8FF4-9862-4DF9-806F-B90D55ADE098}" presName="rootComposite" presStyleCnt="0"/>
      <dgm:spPr/>
    </dgm:pt>
    <dgm:pt modelId="{A2C33C9F-E20E-4D1E-BBFD-28AA5D38E75F}" type="pres">
      <dgm:prSet presAssocID="{F20C8FF4-9862-4DF9-806F-B90D55ADE098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8E97A-45F3-49CB-8798-FCFDBA6EB4CE}" type="pres">
      <dgm:prSet presAssocID="{F20C8FF4-9862-4DF9-806F-B90D55ADE098}" presName="rootConnector" presStyleLbl="node3" presStyleIdx="6" presStyleCnt="11"/>
      <dgm:spPr/>
      <dgm:t>
        <a:bodyPr/>
        <a:lstStyle/>
        <a:p>
          <a:endParaRPr lang="en-US"/>
        </a:p>
      </dgm:t>
    </dgm:pt>
    <dgm:pt modelId="{D50725E9-9A3A-4A06-8E90-C3B34AEEB6B8}" type="pres">
      <dgm:prSet presAssocID="{F20C8FF4-9862-4DF9-806F-B90D55ADE098}" presName="hierChild4" presStyleCnt="0"/>
      <dgm:spPr/>
    </dgm:pt>
    <dgm:pt modelId="{E81D918F-EBD6-4509-B7C2-D0AD7E0D832A}" type="pres">
      <dgm:prSet presAssocID="{F20C8FF4-9862-4DF9-806F-B90D55ADE098}" presName="hierChild5" presStyleCnt="0"/>
      <dgm:spPr/>
    </dgm:pt>
    <dgm:pt modelId="{15A61DF0-AC49-4E69-9546-90778A86DEB3}" type="pres">
      <dgm:prSet presAssocID="{76085044-8EBB-4871-88EA-33CBECC08835}" presName="Name37" presStyleLbl="parChTrans1D3" presStyleIdx="7" presStyleCnt="11"/>
      <dgm:spPr/>
      <dgm:t>
        <a:bodyPr/>
        <a:lstStyle/>
        <a:p>
          <a:endParaRPr lang="en-US"/>
        </a:p>
      </dgm:t>
    </dgm:pt>
    <dgm:pt modelId="{442BFDE0-2E14-4E63-AB60-120E9C7FF3DF}" type="pres">
      <dgm:prSet presAssocID="{3FA2808F-BB87-4A68-8BE2-20841C7DF183}" presName="hierRoot2" presStyleCnt="0">
        <dgm:presLayoutVars>
          <dgm:hierBranch val="init"/>
        </dgm:presLayoutVars>
      </dgm:prSet>
      <dgm:spPr/>
    </dgm:pt>
    <dgm:pt modelId="{798211C7-BF75-46BF-B6B6-80ED60181BF1}" type="pres">
      <dgm:prSet presAssocID="{3FA2808F-BB87-4A68-8BE2-20841C7DF183}" presName="rootComposite" presStyleCnt="0"/>
      <dgm:spPr/>
    </dgm:pt>
    <dgm:pt modelId="{BEB8562A-B0BC-4237-ADB8-FF4D03EEE094}" type="pres">
      <dgm:prSet presAssocID="{3FA2808F-BB87-4A68-8BE2-20841C7DF183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316CE-83C9-44FB-9CD1-461AD4922901}" type="pres">
      <dgm:prSet presAssocID="{3FA2808F-BB87-4A68-8BE2-20841C7DF183}" presName="rootConnector" presStyleLbl="node3" presStyleIdx="7" presStyleCnt="11"/>
      <dgm:spPr/>
      <dgm:t>
        <a:bodyPr/>
        <a:lstStyle/>
        <a:p>
          <a:endParaRPr lang="en-US"/>
        </a:p>
      </dgm:t>
    </dgm:pt>
    <dgm:pt modelId="{E18BF7FA-F3AD-4C93-BF71-33F5B4E98C17}" type="pres">
      <dgm:prSet presAssocID="{3FA2808F-BB87-4A68-8BE2-20841C7DF183}" presName="hierChild4" presStyleCnt="0"/>
      <dgm:spPr/>
    </dgm:pt>
    <dgm:pt modelId="{214F8899-1BCD-47E5-A07A-44C98BA8AB96}" type="pres">
      <dgm:prSet presAssocID="{3FA2808F-BB87-4A68-8BE2-20841C7DF183}" presName="hierChild5" presStyleCnt="0"/>
      <dgm:spPr/>
    </dgm:pt>
    <dgm:pt modelId="{FA1C85F5-EB77-4684-8A8B-A31BFC407067}" type="pres">
      <dgm:prSet presAssocID="{745DD6E8-C64C-4AE8-A101-F8AD12DE56B3}" presName="Name37" presStyleLbl="parChTrans1D3" presStyleIdx="8" presStyleCnt="11"/>
      <dgm:spPr/>
      <dgm:t>
        <a:bodyPr/>
        <a:lstStyle/>
        <a:p>
          <a:endParaRPr lang="en-US"/>
        </a:p>
      </dgm:t>
    </dgm:pt>
    <dgm:pt modelId="{627DF487-CE70-4706-A281-8DE22DE7F37A}" type="pres">
      <dgm:prSet presAssocID="{822D2ADF-B5A2-4854-B448-654CBB195991}" presName="hierRoot2" presStyleCnt="0">
        <dgm:presLayoutVars>
          <dgm:hierBranch val="init"/>
        </dgm:presLayoutVars>
      </dgm:prSet>
      <dgm:spPr/>
    </dgm:pt>
    <dgm:pt modelId="{952A88E3-1A81-432B-84B5-0BC968351FAA}" type="pres">
      <dgm:prSet presAssocID="{822D2ADF-B5A2-4854-B448-654CBB195991}" presName="rootComposite" presStyleCnt="0"/>
      <dgm:spPr/>
    </dgm:pt>
    <dgm:pt modelId="{D441324F-5840-4545-95C8-58993D682F03}" type="pres">
      <dgm:prSet presAssocID="{822D2ADF-B5A2-4854-B448-654CBB195991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05AF45-3B20-4BCF-B0B2-1C0BE009630D}" type="pres">
      <dgm:prSet presAssocID="{822D2ADF-B5A2-4854-B448-654CBB195991}" presName="rootConnector" presStyleLbl="node3" presStyleIdx="8" presStyleCnt="11"/>
      <dgm:spPr/>
      <dgm:t>
        <a:bodyPr/>
        <a:lstStyle/>
        <a:p>
          <a:endParaRPr lang="en-US"/>
        </a:p>
      </dgm:t>
    </dgm:pt>
    <dgm:pt modelId="{8856E088-F302-4C3E-9752-F76B50804209}" type="pres">
      <dgm:prSet presAssocID="{822D2ADF-B5A2-4854-B448-654CBB195991}" presName="hierChild4" presStyleCnt="0"/>
      <dgm:spPr/>
    </dgm:pt>
    <dgm:pt modelId="{D26B0964-8F93-4E9F-98EA-DB3D6A9717A4}" type="pres">
      <dgm:prSet presAssocID="{822D2ADF-B5A2-4854-B448-654CBB195991}" presName="hierChild5" presStyleCnt="0"/>
      <dgm:spPr/>
    </dgm:pt>
    <dgm:pt modelId="{65D86B59-2D5D-409C-A362-175E15BD0EBE}" type="pres">
      <dgm:prSet presAssocID="{CBF0074A-0FC7-4077-BCF9-CEB59150AFC8}" presName="hierChild5" presStyleCnt="0"/>
      <dgm:spPr/>
    </dgm:pt>
    <dgm:pt modelId="{DA555904-4FC1-46A1-8E83-ED69E59E57D1}" type="pres">
      <dgm:prSet presAssocID="{B8853233-BCEB-4C33-B359-D179A1F03C1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11BF068-DD04-4674-9A7F-17CD1BA4133C}" type="pres">
      <dgm:prSet presAssocID="{F7CD38E5-D80E-47CE-9C8A-C1EC4A123AAB}" presName="hierRoot2" presStyleCnt="0">
        <dgm:presLayoutVars>
          <dgm:hierBranch val="init"/>
        </dgm:presLayoutVars>
      </dgm:prSet>
      <dgm:spPr/>
    </dgm:pt>
    <dgm:pt modelId="{5ED46F95-56C8-4AE4-A19A-5F87585226E3}" type="pres">
      <dgm:prSet presAssocID="{F7CD38E5-D80E-47CE-9C8A-C1EC4A123AAB}" presName="rootComposite" presStyleCnt="0"/>
      <dgm:spPr/>
    </dgm:pt>
    <dgm:pt modelId="{16A858B9-E481-47A4-A994-B887C37078F5}" type="pres">
      <dgm:prSet presAssocID="{F7CD38E5-D80E-47CE-9C8A-C1EC4A123AA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4552F-0A68-4D34-89D1-99F4C9D81559}" type="pres">
      <dgm:prSet presAssocID="{F7CD38E5-D80E-47CE-9C8A-C1EC4A123AAB}" presName="rootConnector" presStyleLbl="node2" presStyleIdx="3" presStyleCnt="4"/>
      <dgm:spPr/>
      <dgm:t>
        <a:bodyPr/>
        <a:lstStyle/>
        <a:p>
          <a:endParaRPr lang="en-US"/>
        </a:p>
      </dgm:t>
    </dgm:pt>
    <dgm:pt modelId="{2EE3ECC5-032E-4EC3-BDEC-BC203B324050}" type="pres">
      <dgm:prSet presAssocID="{F7CD38E5-D80E-47CE-9C8A-C1EC4A123AAB}" presName="hierChild4" presStyleCnt="0"/>
      <dgm:spPr/>
    </dgm:pt>
    <dgm:pt modelId="{71C01193-494F-4E8F-8F6B-2A092BF6A52A}" type="pres">
      <dgm:prSet presAssocID="{A02E4216-9295-4A98-B25D-724EEEACEB86}" presName="Name37" presStyleLbl="parChTrans1D3" presStyleIdx="9" presStyleCnt="11"/>
      <dgm:spPr/>
      <dgm:t>
        <a:bodyPr/>
        <a:lstStyle/>
        <a:p>
          <a:endParaRPr lang="en-US"/>
        </a:p>
      </dgm:t>
    </dgm:pt>
    <dgm:pt modelId="{C567F2E4-2306-414C-8F10-104D3789768E}" type="pres">
      <dgm:prSet presAssocID="{6B14FCA3-6FEA-43EB-9C82-2B07D04536C7}" presName="hierRoot2" presStyleCnt="0">
        <dgm:presLayoutVars>
          <dgm:hierBranch val="init"/>
        </dgm:presLayoutVars>
      </dgm:prSet>
      <dgm:spPr/>
    </dgm:pt>
    <dgm:pt modelId="{ADE5E660-9802-4EBB-9572-A95EB95C9516}" type="pres">
      <dgm:prSet presAssocID="{6B14FCA3-6FEA-43EB-9C82-2B07D04536C7}" presName="rootComposite" presStyleCnt="0"/>
      <dgm:spPr/>
    </dgm:pt>
    <dgm:pt modelId="{13A484D3-7D69-43DA-A929-94F88FBBE4FD}" type="pres">
      <dgm:prSet presAssocID="{6B14FCA3-6FEA-43EB-9C82-2B07D04536C7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7F64B-E45F-43F5-B234-4C17D121787E}" type="pres">
      <dgm:prSet presAssocID="{6B14FCA3-6FEA-43EB-9C82-2B07D04536C7}" presName="rootConnector" presStyleLbl="node3" presStyleIdx="9" presStyleCnt="11"/>
      <dgm:spPr/>
      <dgm:t>
        <a:bodyPr/>
        <a:lstStyle/>
        <a:p>
          <a:endParaRPr lang="en-US"/>
        </a:p>
      </dgm:t>
    </dgm:pt>
    <dgm:pt modelId="{FE662F79-C4D3-4E15-92B5-E11B98F6F7EF}" type="pres">
      <dgm:prSet presAssocID="{6B14FCA3-6FEA-43EB-9C82-2B07D04536C7}" presName="hierChild4" presStyleCnt="0"/>
      <dgm:spPr/>
    </dgm:pt>
    <dgm:pt modelId="{E7277402-A77C-4672-B4F8-657215B5BF1C}" type="pres">
      <dgm:prSet presAssocID="{6B14FCA3-6FEA-43EB-9C82-2B07D04536C7}" presName="hierChild5" presStyleCnt="0"/>
      <dgm:spPr/>
    </dgm:pt>
    <dgm:pt modelId="{5D5F107F-E70D-4FA0-826E-585751096CDC}" type="pres">
      <dgm:prSet presAssocID="{E3EA836E-DABB-4A96-B743-CFF4C64EB46F}" presName="Name37" presStyleLbl="parChTrans1D3" presStyleIdx="10" presStyleCnt="11"/>
      <dgm:spPr/>
      <dgm:t>
        <a:bodyPr/>
        <a:lstStyle/>
        <a:p>
          <a:endParaRPr lang="en-US"/>
        </a:p>
      </dgm:t>
    </dgm:pt>
    <dgm:pt modelId="{5329E8EA-F74C-4CAB-A6AA-1B898308B3A8}" type="pres">
      <dgm:prSet presAssocID="{3045F83C-2937-4C11-A432-105F2D7F79C8}" presName="hierRoot2" presStyleCnt="0">
        <dgm:presLayoutVars>
          <dgm:hierBranch val="init"/>
        </dgm:presLayoutVars>
      </dgm:prSet>
      <dgm:spPr/>
    </dgm:pt>
    <dgm:pt modelId="{F17457A2-8BA6-436A-B365-AD336AC1D72A}" type="pres">
      <dgm:prSet presAssocID="{3045F83C-2937-4C11-A432-105F2D7F79C8}" presName="rootComposite" presStyleCnt="0"/>
      <dgm:spPr/>
    </dgm:pt>
    <dgm:pt modelId="{A541300C-4EA0-4F2F-A86D-61A27E02B787}" type="pres">
      <dgm:prSet presAssocID="{3045F83C-2937-4C11-A432-105F2D7F79C8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27639-2EAA-4E02-8133-52CB55E04712}" type="pres">
      <dgm:prSet presAssocID="{3045F83C-2937-4C11-A432-105F2D7F79C8}" presName="rootConnector" presStyleLbl="node3" presStyleIdx="10" presStyleCnt="11"/>
      <dgm:spPr/>
      <dgm:t>
        <a:bodyPr/>
        <a:lstStyle/>
        <a:p>
          <a:endParaRPr lang="en-US"/>
        </a:p>
      </dgm:t>
    </dgm:pt>
    <dgm:pt modelId="{15ACB54C-2748-46F9-95CF-E655985BFACB}" type="pres">
      <dgm:prSet presAssocID="{3045F83C-2937-4C11-A432-105F2D7F79C8}" presName="hierChild4" presStyleCnt="0"/>
      <dgm:spPr/>
    </dgm:pt>
    <dgm:pt modelId="{7EDBF25C-4307-428E-8778-7B10CE86AE58}" type="pres">
      <dgm:prSet presAssocID="{3045F83C-2937-4C11-A432-105F2D7F79C8}" presName="hierChild5" presStyleCnt="0"/>
      <dgm:spPr/>
    </dgm:pt>
    <dgm:pt modelId="{278C60CD-FD00-4CA7-9D49-CB1F6E333D23}" type="pres">
      <dgm:prSet presAssocID="{F7CD38E5-D80E-47CE-9C8A-C1EC4A123AAB}" presName="hierChild5" presStyleCnt="0"/>
      <dgm:spPr/>
    </dgm:pt>
    <dgm:pt modelId="{837501E2-DD97-4F78-91EA-784C9006BBAF}" type="pres">
      <dgm:prSet presAssocID="{6F49CECE-5543-4B62-B83F-169C4977D00E}" presName="hierChild3" presStyleCnt="0"/>
      <dgm:spPr/>
    </dgm:pt>
  </dgm:ptLst>
  <dgm:cxnLst>
    <dgm:cxn modelId="{AD53CAAF-753A-4F5A-9EF0-3CEB2BD42146}" srcId="{F7CD38E5-D80E-47CE-9C8A-C1EC4A123AAB}" destId="{3045F83C-2937-4C11-A432-105F2D7F79C8}" srcOrd="1" destOrd="0" parTransId="{E3EA836E-DABB-4A96-B743-CFF4C64EB46F}" sibTransId="{0ED44051-871D-48EB-9C9E-EC7E25292212}"/>
    <dgm:cxn modelId="{B8607C8B-2C8F-4B17-815B-CE3B438977B0}" type="presOf" srcId="{26A2C07E-9DD6-430B-9316-E4F456AF3D58}" destId="{E29314CE-9117-4D7E-8A9F-C2C3B4D6D154}" srcOrd="0" destOrd="0" presId="urn:microsoft.com/office/officeart/2005/8/layout/orgChart1"/>
    <dgm:cxn modelId="{DD778908-2334-4466-B51E-0615647FC9E3}" type="presOf" srcId="{C5A0C7CB-0031-4159-BB53-FA8343CB9558}" destId="{3FC867EC-DC01-4D6E-9B84-7B383587A504}" srcOrd="0" destOrd="0" presId="urn:microsoft.com/office/officeart/2005/8/layout/orgChart1"/>
    <dgm:cxn modelId="{8BB38601-DA12-4F24-B214-32CAA6172D32}" type="presOf" srcId="{8B766CED-AF48-4A51-AFEA-B506C25FF9CE}" destId="{AE0F1FAB-E4F7-460E-B74D-9734E7275AB6}" srcOrd="0" destOrd="0" presId="urn:microsoft.com/office/officeart/2005/8/layout/orgChart1"/>
    <dgm:cxn modelId="{DCD7B9B8-6F3B-4AD6-8F1B-B862A7896252}" type="presOf" srcId="{C5A0C7CB-0031-4159-BB53-FA8343CB9558}" destId="{5C7F4BF0-E6A3-4F37-B2A7-B5EA6F899DB3}" srcOrd="1" destOrd="0" presId="urn:microsoft.com/office/officeart/2005/8/layout/orgChart1"/>
    <dgm:cxn modelId="{458D8BC2-BF50-463D-84AB-AD2F83FE715D}" type="presOf" srcId="{F20C8FF4-9862-4DF9-806F-B90D55ADE098}" destId="{62B8E97A-45F3-49CB-8798-FCFDBA6EB4CE}" srcOrd="1" destOrd="0" presId="urn:microsoft.com/office/officeart/2005/8/layout/orgChart1"/>
    <dgm:cxn modelId="{05F6498F-D87D-4A37-B908-6728A55D9F77}" srcId="{2A4E46BE-C195-430B-A3CE-261648F9B604}" destId="{5DBC26DE-3F6D-4591-B844-2BDA42210872}" srcOrd="0" destOrd="0" parTransId="{A8E88150-2DB6-46FA-A852-43051AFC02CB}" sibTransId="{ED199A56-5762-4E80-9140-A90427CA9F55}"/>
    <dgm:cxn modelId="{9498112A-FE21-41CF-AF95-A5B92F865594}" type="presOf" srcId="{5452ED12-D44F-4B0C-85CC-760D8ED00141}" destId="{4FC84424-77B3-4BAD-A376-197D931F1926}" srcOrd="0" destOrd="0" presId="urn:microsoft.com/office/officeart/2005/8/layout/orgChart1"/>
    <dgm:cxn modelId="{BB0BFFDC-2257-441C-ABA3-94C549F384C8}" type="presOf" srcId="{3FA2808F-BB87-4A68-8BE2-20841C7DF183}" destId="{853316CE-83C9-44FB-9CD1-461AD4922901}" srcOrd="1" destOrd="0" presId="urn:microsoft.com/office/officeart/2005/8/layout/orgChart1"/>
    <dgm:cxn modelId="{AFC3CFF4-44E6-4038-92FF-9596DC816FAF}" type="presOf" srcId="{3D0AB795-C8F5-410B-8C70-7E70771A456A}" destId="{43564767-2DAF-4E04-9A8E-DD1E3F8D8AE9}" srcOrd="0" destOrd="0" presId="urn:microsoft.com/office/officeart/2005/8/layout/orgChart1"/>
    <dgm:cxn modelId="{11B8AD8C-168D-4B82-A67E-746AA9EBE8C3}" type="presOf" srcId="{6B14FCA3-6FEA-43EB-9C82-2B07D04536C7}" destId="{0C07F64B-E45F-43F5-B234-4C17D121787E}" srcOrd="1" destOrd="0" presId="urn:microsoft.com/office/officeart/2005/8/layout/orgChart1"/>
    <dgm:cxn modelId="{47A49E32-9315-4CCE-9C91-1E7009C6F990}" type="presOf" srcId="{B8853233-BCEB-4C33-B359-D179A1F03C11}" destId="{DA555904-4FC1-46A1-8E83-ED69E59E57D1}" srcOrd="0" destOrd="0" presId="urn:microsoft.com/office/officeart/2005/8/layout/orgChart1"/>
    <dgm:cxn modelId="{A0D14295-D312-4083-9AAC-3300BD951FC0}" type="presOf" srcId="{5FE32230-A646-4579-AA11-A29DF7BEB819}" destId="{6CF77085-0E58-4071-A531-5CE91F8DA348}" srcOrd="0" destOrd="0" presId="urn:microsoft.com/office/officeart/2005/8/layout/orgChart1"/>
    <dgm:cxn modelId="{3FD67649-BD83-4204-85CE-8CD974CC5B26}" type="presOf" srcId="{05C0BBE8-0665-4D30-A416-9C56A063806A}" destId="{3ADED271-00FF-4B63-A289-DD03469DE526}" srcOrd="0" destOrd="0" presId="urn:microsoft.com/office/officeart/2005/8/layout/orgChart1"/>
    <dgm:cxn modelId="{77A5D652-EEE2-4A52-9044-EE597ACB2DEF}" srcId="{F7CD38E5-D80E-47CE-9C8A-C1EC4A123AAB}" destId="{6B14FCA3-6FEA-43EB-9C82-2B07D04536C7}" srcOrd="0" destOrd="0" parTransId="{A02E4216-9295-4A98-B25D-724EEEACEB86}" sibTransId="{165FECF0-A90A-46CC-9536-1B21943DDB74}"/>
    <dgm:cxn modelId="{F69B97D8-4E4A-4063-930F-101A74B2AB15}" srcId="{CBF0074A-0FC7-4077-BCF9-CEB59150AFC8}" destId="{F20C8FF4-9862-4DF9-806F-B90D55ADE098}" srcOrd="0" destOrd="0" parTransId="{5452ED12-D44F-4B0C-85CC-760D8ED00141}" sibTransId="{FCDD3D0C-4B3B-47BD-B2D6-3CDDE0A033C2}"/>
    <dgm:cxn modelId="{BF043AE3-403A-48CC-8D03-F028495CD10D}" type="presOf" srcId="{1C58E7D9-DF76-4E55-ADEE-EF79CE6B1872}" destId="{12C09BAD-4169-4A5B-A324-4C3841F7A0F6}" srcOrd="0" destOrd="0" presId="urn:microsoft.com/office/officeart/2005/8/layout/orgChart1"/>
    <dgm:cxn modelId="{8A354857-02A9-4823-A8C2-7ABF889A7EEB}" type="presOf" srcId="{76085044-8EBB-4871-88EA-33CBECC08835}" destId="{15A61DF0-AC49-4E69-9546-90778A86DEB3}" srcOrd="0" destOrd="0" presId="urn:microsoft.com/office/officeart/2005/8/layout/orgChart1"/>
    <dgm:cxn modelId="{4BADE665-AD72-4810-841D-618C21562EA3}" type="presOf" srcId="{3FA2808F-BB87-4A68-8BE2-20841C7DF183}" destId="{BEB8562A-B0BC-4237-ADB8-FF4D03EEE094}" srcOrd="0" destOrd="0" presId="urn:microsoft.com/office/officeart/2005/8/layout/orgChart1"/>
    <dgm:cxn modelId="{C925D86B-6013-45BD-BD52-D6091DA5F634}" srcId="{CBF0074A-0FC7-4077-BCF9-CEB59150AFC8}" destId="{822D2ADF-B5A2-4854-B448-654CBB195991}" srcOrd="2" destOrd="0" parTransId="{745DD6E8-C64C-4AE8-A101-F8AD12DE56B3}" sibTransId="{A593D349-C685-40B7-8FAE-CFC4A735BEB6}"/>
    <dgm:cxn modelId="{D62646EF-7202-4192-8A74-57E6801CE41A}" type="presOf" srcId="{3A48E1CA-AC4A-45C6-81B0-46F7E75476EE}" destId="{FA45CC20-69B4-4564-A9F3-FECEBCB041D1}" srcOrd="0" destOrd="0" presId="urn:microsoft.com/office/officeart/2005/8/layout/orgChart1"/>
    <dgm:cxn modelId="{D1EB0A64-1E72-4406-9A1B-3B525AD5EDC4}" type="presOf" srcId="{8B766CED-AF48-4A51-AFEA-B506C25FF9CE}" destId="{E1E4BAA3-2C9C-4F78-9729-B712AC892362}" srcOrd="1" destOrd="0" presId="urn:microsoft.com/office/officeart/2005/8/layout/orgChart1"/>
    <dgm:cxn modelId="{537465B7-E4D5-4CF1-8D2D-5C7F7A60F3AD}" type="presOf" srcId="{63B6199B-540A-42F9-8A18-8DFF59807143}" destId="{71C08850-6C20-40D7-86A2-D9FD0A3CCF87}" srcOrd="0" destOrd="0" presId="urn:microsoft.com/office/officeart/2005/8/layout/orgChart1"/>
    <dgm:cxn modelId="{9EE26B51-9EDA-496D-84C1-50739EE689FA}" type="presOf" srcId="{A8E88150-2DB6-46FA-A852-43051AFC02CB}" destId="{CF3C7871-4303-48A3-BB4A-7A86D6B4721D}" srcOrd="0" destOrd="0" presId="urn:microsoft.com/office/officeart/2005/8/layout/orgChart1"/>
    <dgm:cxn modelId="{A2D34912-ED82-4A2C-AC7A-262FB2BD9259}" type="presOf" srcId="{CCA2B529-B580-4CAA-85C2-8BE46A70C260}" destId="{A8BE3D33-202F-4B78-BACF-C4CB91985458}" srcOrd="0" destOrd="0" presId="urn:microsoft.com/office/officeart/2005/8/layout/orgChart1"/>
    <dgm:cxn modelId="{735E9864-736C-456C-9BDF-10CB4B334E7B}" type="presOf" srcId="{0F43290D-0DEA-41F8-906D-B28EE356A089}" destId="{06C39927-640E-4F06-9A9C-9EDA030074EE}" srcOrd="0" destOrd="0" presId="urn:microsoft.com/office/officeart/2005/8/layout/orgChart1"/>
    <dgm:cxn modelId="{AC649E9A-D94A-45CF-A6FD-33DDE2612F6B}" type="presOf" srcId="{3045F83C-2937-4C11-A432-105F2D7F79C8}" destId="{A541300C-4EA0-4F2F-A86D-61A27E02B787}" srcOrd="0" destOrd="0" presId="urn:microsoft.com/office/officeart/2005/8/layout/orgChart1"/>
    <dgm:cxn modelId="{FE25F756-E956-4FA1-9424-E9522D42245B}" type="presOf" srcId="{822D2ADF-B5A2-4854-B448-654CBB195991}" destId="{4B05AF45-3B20-4BCF-B0B2-1C0BE009630D}" srcOrd="1" destOrd="0" presId="urn:microsoft.com/office/officeart/2005/8/layout/orgChart1"/>
    <dgm:cxn modelId="{9A737EA9-4E59-4981-940D-98D667F6CFF9}" srcId="{2A4E46BE-C195-430B-A3CE-261648F9B604}" destId="{3D0AB795-C8F5-410B-8C70-7E70771A456A}" srcOrd="1" destOrd="0" parTransId="{918282B8-17D7-4E07-986D-BDC37D84C030}" sibTransId="{8023D927-C469-453C-99C5-88FDBD416086}"/>
    <dgm:cxn modelId="{C09BB664-07F1-49D8-ABCF-B5B4CE2D76BE}" type="presOf" srcId="{E3EA836E-DABB-4A96-B743-CFF4C64EB46F}" destId="{5D5F107F-E70D-4FA0-826E-585751096CDC}" srcOrd="0" destOrd="0" presId="urn:microsoft.com/office/officeart/2005/8/layout/orgChart1"/>
    <dgm:cxn modelId="{57E6A149-1CC4-4803-B1AA-9A3B6E9A5D73}" srcId="{C5A0C7CB-0031-4159-BB53-FA8343CB9558}" destId="{26A2C07E-9DD6-430B-9316-E4F456AF3D58}" srcOrd="1" destOrd="0" parTransId="{5FE32230-A646-4579-AA11-A29DF7BEB819}" sibTransId="{1D8B5989-933B-422D-8C65-7C4FC436C2F4}"/>
    <dgm:cxn modelId="{71220C6A-14E0-4882-ACFE-DEDDB4C4D24F}" type="presOf" srcId="{CBF0074A-0FC7-4077-BCF9-CEB59150AFC8}" destId="{D3292D10-A68A-4ED9-A3C7-E3AF8D05334B}" srcOrd="0" destOrd="0" presId="urn:microsoft.com/office/officeart/2005/8/layout/orgChart1"/>
    <dgm:cxn modelId="{C251BA37-CA07-400E-AC32-A400651E25D5}" srcId="{8791AAB4-64F1-46F3-99B1-B8F31CAACE40}" destId="{6F49CECE-5543-4B62-B83F-169C4977D00E}" srcOrd="0" destOrd="0" parTransId="{D3DE520E-BA57-4D2B-9AB0-F0E8C5EC673A}" sibTransId="{9BA39159-FD0C-44C4-95DF-4106D920A657}"/>
    <dgm:cxn modelId="{AC4F1C05-F417-4DFD-B068-7BA65A38147D}" type="presOf" srcId="{3045F83C-2937-4C11-A432-105F2D7F79C8}" destId="{CFF27639-2EAA-4E02-8133-52CB55E04712}" srcOrd="1" destOrd="0" presId="urn:microsoft.com/office/officeart/2005/8/layout/orgChart1"/>
    <dgm:cxn modelId="{82826919-7BA5-4BB4-BFF2-CEF966DD23F3}" type="presOf" srcId="{6F49CECE-5543-4B62-B83F-169C4977D00E}" destId="{EEE307F5-4BD0-4E87-998D-FB1B3D611070}" srcOrd="1" destOrd="0" presId="urn:microsoft.com/office/officeart/2005/8/layout/orgChart1"/>
    <dgm:cxn modelId="{388F4A5F-E646-4484-8788-AB780E20C978}" type="presOf" srcId="{09180BF8-9BB0-4837-87C9-A31B615AF06B}" destId="{AEE27075-2A19-4E8B-B9FC-003EACF0E2C9}" srcOrd="0" destOrd="0" presId="urn:microsoft.com/office/officeart/2005/8/layout/orgChart1"/>
    <dgm:cxn modelId="{BCC25F63-BA85-4368-98FB-8020D6B004F7}" srcId="{2A4E46BE-C195-430B-A3CE-261648F9B604}" destId="{A57537C8-D3B4-4574-A41F-A2E2552D7B2A}" srcOrd="3" destOrd="0" parTransId="{63B6199B-540A-42F9-8A18-8DFF59807143}" sibTransId="{6E1B521E-AF56-4B0B-A727-58D07F147BA5}"/>
    <dgm:cxn modelId="{52297624-0AAF-4F2D-A253-ABD46031C9A6}" srcId="{6F49CECE-5543-4B62-B83F-169C4977D00E}" destId="{CBF0074A-0FC7-4077-BCF9-CEB59150AFC8}" srcOrd="2" destOrd="0" parTransId="{0F43290D-0DEA-41F8-906D-B28EE356A089}" sibTransId="{9BCB906E-1533-4B08-9A8D-23B6032E30B6}"/>
    <dgm:cxn modelId="{2C8CBF3B-9342-4D81-BC1E-2FCDC62EEC6D}" srcId="{C5A0C7CB-0031-4159-BB53-FA8343CB9558}" destId="{3A48E1CA-AC4A-45C6-81B0-46F7E75476EE}" srcOrd="0" destOrd="0" parTransId="{1C58E7D9-DF76-4E55-ADEE-EF79CE6B1872}" sibTransId="{2F091561-7854-4F36-8B58-45089F2FEF25}"/>
    <dgm:cxn modelId="{A7E6D198-F333-4D0A-BC25-27F80AF81CC2}" type="presOf" srcId="{8791AAB4-64F1-46F3-99B1-B8F31CAACE40}" destId="{D89C1994-7969-4A61-8D72-015E632E69B6}" srcOrd="0" destOrd="0" presId="urn:microsoft.com/office/officeart/2005/8/layout/orgChart1"/>
    <dgm:cxn modelId="{97F23B9C-E7FF-4DEF-906B-B3EA7BA48685}" srcId="{CBF0074A-0FC7-4077-BCF9-CEB59150AFC8}" destId="{3FA2808F-BB87-4A68-8BE2-20841C7DF183}" srcOrd="1" destOrd="0" parTransId="{76085044-8EBB-4871-88EA-33CBECC08835}" sibTransId="{B16DB9A8-ABE8-4E12-90EB-661CE96FC166}"/>
    <dgm:cxn modelId="{84BA2A90-C624-4720-B2E8-82D2784C9A07}" type="presOf" srcId="{F20C8FF4-9862-4DF9-806F-B90D55ADE098}" destId="{A2C33C9F-E20E-4D1E-BBFD-28AA5D38E75F}" srcOrd="0" destOrd="0" presId="urn:microsoft.com/office/officeart/2005/8/layout/orgChart1"/>
    <dgm:cxn modelId="{74DD596C-ADD2-4D76-93CF-A8A86D60E8EC}" type="presOf" srcId="{26A2C07E-9DD6-430B-9316-E4F456AF3D58}" destId="{C3400AA3-CE18-4619-AAFF-ABBA4687A208}" srcOrd="1" destOrd="0" presId="urn:microsoft.com/office/officeart/2005/8/layout/orgChart1"/>
    <dgm:cxn modelId="{AD0CF50A-A8D8-4B59-A367-ABBD485712EA}" type="presOf" srcId="{5DBC26DE-3F6D-4591-B844-2BDA42210872}" destId="{1A858DA5-A289-4A22-B794-D6D770901C98}" srcOrd="0" destOrd="0" presId="urn:microsoft.com/office/officeart/2005/8/layout/orgChart1"/>
    <dgm:cxn modelId="{28D6E7BF-4CED-4C3F-8180-ECB7B3E9457C}" srcId="{6F49CECE-5543-4B62-B83F-169C4977D00E}" destId="{C5A0C7CB-0031-4159-BB53-FA8343CB9558}" srcOrd="0" destOrd="0" parTransId="{CCA2B529-B580-4CAA-85C2-8BE46A70C260}" sibTransId="{72277EE4-4B08-40B8-82D4-82C90447F9FF}"/>
    <dgm:cxn modelId="{4238F73C-2C4C-4617-90AB-D5B24C67525B}" type="presOf" srcId="{A02E4216-9295-4A98-B25D-724EEEACEB86}" destId="{71C01193-494F-4E8F-8F6B-2A092BF6A52A}" srcOrd="0" destOrd="0" presId="urn:microsoft.com/office/officeart/2005/8/layout/orgChart1"/>
    <dgm:cxn modelId="{2EC9B631-A4A9-4122-B1CA-BB87ED3C8820}" type="presOf" srcId="{822D2ADF-B5A2-4854-B448-654CBB195991}" destId="{D441324F-5840-4545-95C8-58993D682F03}" srcOrd="0" destOrd="0" presId="urn:microsoft.com/office/officeart/2005/8/layout/orgChart1"/>
    <dgm:cxn modelId="{4F2624FE-451C-4A20-A2CB-08BEC85CED29}" type="presOf" srcId="{745DD6E8-C64C-4AE8-A101-F8AD12DE56B3}" destId="{FA1C85F5-EB77-4684-8A8B-A31BFC407067}" srcOrd="0" destOrd="0" presId="urn:microsoft.com/office/officeart/2005/8/layout/orgChart1"/>
    <dgm:cxn modelId="{F8558E22-48F0-47B3-B9F4-12CD37C48256}" srcId="{6F49CECE-5543-4B62-B83F-169C4977D00E}" destId="{2A4E46BE-C195-430B-A3CE-261648F9B604}" srcOrd="1" destOrd="0" parTransId="{05C0BBE8-0665-4D30-A416-9C56A063806A}" sibTransId="{5C6612EC-DF1F-482D-906C-70DECA90A4D7}"/>
    <dgm:cxn modelId="{9F273678-558A-4991-87D3-6F01A624395C}" type="presOf" srcId="{CBF0074A-0FC7-4077-BCF9-CEB59150AFC8}" destId="{21889749-E84D-45E7-B2D5-FFE07A040AC9}" srcOrd="1" destOrd="0" presId="urn:microsoft.com/office/officeart/2005/8/layout/orgChart1"/>
    <dgm:cxn modelId="{DCF65B2D-9E7E-4283-BE9E-C337ACF78AF7}" srcId="{2A4E46BE-C195-430B-A3CE-261648F9B604}" destId="{8B766CED-AF48-4A51-AFEA-B506C25FF9CE}" srcOrd="2" destOrd="0" parTransId="{09180BF8-9BB0-4837-87C9-A31B615AF06B}" sibTransId="{0F911C62-476D-4F11-8D1E-2347F40CFAB8}"/>
    <dgm:cxn modelId="{16746AC2-86E1-47AE-8B5A-F643939D44DE}" type="presOf" srcId="{F7CD38E5-D80E-47CE-9C8A-C1EC4A123AAB}" destId="{2094552F-0A68-4D34-89D1-99F4C9D81559}" srcOrd="1" destOrd="0" presId="urn:microsoft.com/office/officeart/2005/8/layout/orgChart1"/>
    <dgm:cxn modelId="{4C9DA5FC-CB67-44BC-A5A8-25F354F800F6}" type="presOf" srcId="{6F49CECE-5543-4B62-B83F-169C4977D00E}" destId="{532291A3-CE2C-4956-8F9A-F356C2FAD7C5}" srcOrd="0" destOrd="0" presId="urn:microsoft.com/office/officeart/2005/8/layout/orgChart1"/>
    <dgm:cxn modelId="{3457CB20-80D2-4D11-99CD-83CD97F934A2}" type="presOf" srcId="{6B14FCA3-6FEA-43EB-9C82-2B07D04536C7}" destId="{13A484D3-7D69-43DA-A929-94F88FBBE4FD}" srcOrd="0" destOrd="0" presId="urn:microsoft.com/office/officeart/2005/8/layout/orgChart1"/>
    <dgm:cxn modelId="{FAD321DB-CF3C-42DB-B469-2F5DC55AEDA1}" type="presOf" srcId="{5DBC26DE-3F6D-4591-B844-2BDA42210872}" destId="{AEA55E03-C54A-4EA4-9BDB-2776081E2FA7}" srcOrd="1" destOrd="0" presId="urn:microsoft.com/office/officeart/2005/8/layout/orgChart1"/>
    <dgm:cxn modelId="{F41BAFD3-5305-4504-854A-AD75E99619A9}" type="presOf" srcId="{2A4E46BE-C195-430B-A3CE-261648F9B604}" destId="{26D8BFE9-A2A3-4C05-B39A-E34277ED0470}" srcOrd="0" destOrd="0" presId="urn:microsoft.com/office/officeart/2005/8/layout/orgChart1"/>
    <dgm:cxn modelId="{953B002E-DD2D-48EB-BD34-AFA7CA918F52}" type="presOf" srcId="{F7CD38E5-D80E-47CE-9C8A-C1EC4A123AAB}" destId="{16A858B9-E481-47A4-A994-B887C37078F5}" srcOrd="0" destOrd="0" presId="urn:microsoft.com/office/officeart/2005/8/layout/orgChart1"/>
    <dgm:cxn modelId="{A81996F6-F8E3-4876-B9BA-23CE9FA4A24D}" type="presOf" srcId="{2A4E46BE-C195-430B-A3CE-261648F9B604}" destId="{56FC41C9-994A-4EF6-91C4-1F041955A636}" srcOrd="1" destOrd="0" presId="urn:microsoft.com/office/officeart/2005/8/layout/orgChart1"/>
    <dgm:cxn modelId="{734C88E6-F6AB-47AE-A375-9F57F6947C44}" type="presOf" srcId="{3D0AB795-C8F5-410B-8C70-7E70771A456A}" destId="{EEE5D1A4-30A3-479F-8F91-9D27C0765055}" srcOrd="1" destOrd="0" presId="urn:microsoft.com/office/officeart/2005/8/layout/orgChart1"/>
    <dgm:cxn modelId="{F6AA1986-128D-4FE4-B9B2-D5D8A53BAFF6}" type="presOf" srcId="{A57537C8-D3B4-4574-A41F-A2E2552D7B2A}" destId="{52565F71-66FC-45DF-AB63-8158775C40A3}" srcOrd="0" destOrd="0" presId="urn:microsoft.com/office/officeart/2005/8/layout/orgChart1"/>
    <dgm:cxn modelId="{B6DA744F-CD68-493E-A466-EA8F78B142F5}" srcId="{6F49CECE-5543-4B62-B83F-169C4977D00E}" destId="{F7CD38E5-D80E-47CE-9C8A-C1EC4A123AAB}" srcOrd="3" destOrd="0" parTransId="{B8853233-BCEB-4C33-B359-D179A1F03C11}" sibTransId="{88A6F3EA-455A-410C-97F5-7906583BECEE}"/>
    <dgm:cxn modelId="{CC055F5F-35D1-46FF-9C68-D12D99A47319}" type="presOf" srcId="{918282B8-17D7-4E07-986D-BDC37D84C030}" destId="{3DEBF5CE-5AAD-47A7-BA08-04DF2AC62CDD}" srcOrd="0" destOrd="0" presId="urn:microsoft.com/office/officeart/2005/8/layout/orgChart1"/>
    <dgm:cxn modelId="{A6B4D01C-88A3-4D0E-A805-60FDBAA8DA18}" type="presOf" srcId="{3A48E1CA-AC4A-45C6-81B0-46F7E75476EE}" destId="{581E77F2-6530-4657-B911-9D5FCFEFE76E}" srcOrd="1" destOrd="0" presId="urn:microsoft.com/office/officeart/2005/8/layout/orgChart1"/>
    <dgm:cxn modelId="{3551619E-2033-492A-8D1F-A0D1BB20B322}" type="presOf" srcId="{A57537C8-D3B4-4574-A41F-A2E2552D7B2A}" destId="{82F11D74-D82B-4C81-BA30-AF919B5FCD5E}" srcOrd="1" destOrd="0" presId="urn:microsoft.com/office/officeart/2005/8/layout/orgChart1"/>
    <dgm:cxn modelId="{B6159E79-05BD-4215-9FD9-A833A3E784E0}" type="presParOf" srcId="{D89C1994-7969-4A61-8D72-015E632E69B6}" destId="{E0FB9F7B-D07A-4183-8E19-E90532DF3239}" srcOrd="0" destOrd="0" presId="urn:microsoft.com/office/officeart/2005/8/layout/orgChart1"/>
    <dgm:cxn modelId="{971ED0E9-00F5-469C-9CA9-18E51C6B97F1}" type="presParOf" srcId="{E0FB9F7B-D07A-4183-8E19-E90532DF3239}" destId="{C45317AE-21F8-4219-8EF7-1599C7C0F83D}" srcOrd="0" destOrd="0" presId="urn:microsoft.com/office/officeart/2005/8/layout/orgChart1"/>
    <dgm:cxn modelId="{86C291B1-8EC2-4BED-9732-633A65D1440B}" type="presParOf" srcId="{C45317AE-21F8-4219-8EF7-1599C7C0F83D}" destId="{532291A3-CE2C-4956-8F9A-F356C2FAD7C5}" srcOrd="0" destOrd="0" presId="urn:microsoft.com/office/officeart/2005/8/layout/orgChart1"/>
    <dgm:cxn modelId="{DF6B64BC-4462-489B-A36C-2C9DC2188F40}" type="presParOf" srcId="{C45317AE-21F8-4219-8EF7-1599C7C0F83D}" destId="{EEE307F5-4BD0-4E87-998D-FB1B3D611070}" srcOrd="1" destOrd="0" presId="urn:microsoft.com/office/officeart/2005/8/layout/orgChart1"/>
    <dgm:cxn modelId="{BFB9EC16-8BDF-4EBF-BCDB-9D2D5B0AB508}" type="presParOf" srcId="{E0FB9F7B-D07A-4183-8E19-E90532DF3239}" destId="{6895D479-E0EB-4BD0-9A8F-ACD83BFAA4C5}" srcOrd="1" destOrd="0" presId="urn:microsoft.com/office/officeart/2005/8/layout/orgChart1"/>
    <dgm:cxn modelId="{7C02FE8E-1905-49BF-92A9-3B3D4F7591DA}" type="presParOf" srcId="{6895D479-E0EB-4BD0-9A8F-ACD83BFAA4C5}" destId="{A8BE3D33-202F-4B78-BACF-C4CB91985458}" srcOrd="0" destOrd="0" presId="urn:microsoft.com/office/officeart/2005/8/layout/orgChart1"/>
    <dgm:cxn modelId="{2D1762F0-523B-42A1-81FB-9E733FFE5BC6}" type="presParOf" srcId="{6895D479-E0EB-4BD0-9A8F-ACD83BFAA4C5}" destId="{4C4D929F-5D13-41AE-B75B-085D747A90EB}" srcOrd="1" destOrd="0" presId="urn:microsoft.com/office/officeart/2005/8/layout/orgChart1"/>
    <dgm:cxn modelId="{B896CF00-056F-4EAB-A788-3B2AFCED2D41}" type="presParOf" srcId="{4C4D929F-5D13-41AE-B75B-085D747A90EB}" destId="{A919E05D-E479-4D57-8C82-BF074BE1CB02}" srcOrd="0" destOrd="0" presId="urn:microsoft.com/office/officeart/2005/8/layout/orgChart1"/>
    <dgm:cxn modelId="{060A7E1E-6D23-4CE5-B278-1554394FFFBE}" type="presParOf" srcId="{A919E05D-E479-4D57-8C82-BF074BE1CB02}" destId="{3FC867EC-DC01-4D6E-9B84-7B383587A504}" srcOrd="0" destOrd="0" presId="urn:microsoft.com/office/officeart/2005/8/layout/orgChart1"/>
    <dgm:cxn modelId="{0617207D-E8B1-4B3B-9847-1B044A901E21}" type="presParOf" srcId="{A919E05D-E479-4D57-8C82-BF074BE1CB02}" destId="{5C7F4BF0-E6A3-4F37-B2A7-B5EA6F899DB3}" srcOrd="1" destOrd="0" presId="urn:microsoft.com/office/officeart/2005/8/layout/orgChart1"/>
    <dgm:cxn modelId="{58F5520D-AA52-46C6-94D7-B0D51656C17E}" type="presParOf" srcId="{4C4D929F-5D13-41AE-B75B-085D747A90EB}" destId="{3479C8E6-F94D-48FD-BA05-EBBAFBFF651A}" srcOrd="1" destOrd="0" presId="urn:microsoft.com/office/officeart/2005/8/layout/orgChart1"/>
    <dgm:cxn modelId="{27E9C805-4FCC-4BE9-AC95-B906287E393A}" type="presParOf" srcId="{3479C8E6-F94D-48FD-BA05-EBBAFBFF651A}" destId="{12C09BAD-4169-4A5B-A324-4C3841F7A0F6}" srcOrd="0" destOrd="0" presId="urn:microsoft.com/office/officeart/2005/8/layout/orgChart1"/>
    <dgm:cxn modelId="{3CFE2B72-B0E2-45C3-8F0C-9760D0ABA6A9}" type="presParOf" srcId="{3479C8E6-F94D-48FD-BA05-EBBAFBFF651A}" destId="{0CFFE965-A37E-49FD-8213-204B301501DE}" srcOrd="1" destOrd="0" presId="urn:microsoft.com/office/officeart/2005/8/layout/orgChart1"/>
    <dgm:cxn modelId="{A294CA0B-9343-46C0-9085-C84D1D102236}" type="presParOf" srcId="{0CFFE965-A37E-49FD-8213-204B301501DE}" destId="{2B97B5C5-A91C-4F53-9136-C4AE5A7B03E8}" srcOrd="0" destOrd="0" presId="urn:microsoft.com/office/officeart/2005/8/layout/orgChart1"/>
    <dgm:cxn modelId="{5DE43708-1882-450F-9A14-D6F4FC3E40B5}" type="presParOf" srcId="{2B97B5C5-A91C-4F53-9136-C4AE5A7B03E8}" destId="{FA45CC20-69B4-4564-A9F3-FECEBCB041D1}" srcOrd="0" destOrd="0" presId="urn:microsoft.com/office/officeart/2005/8/layout/orgChart1"/>
    <dgm:cxn modelId="{15BBA9D5-77C2-4BE8-9506-0CB814EA833F}" type="presParOf" srcId="{2B97B5C5-A91C-4F53-9136-C4AE5A7B03E8}" destId="{581E77F2-6530-4657-B911-9D5FCFEFE76E}" srcOrd="1" destOrd="0" presId="urn:microsoft.com/office/officeart/2005/8/layout/orgChart1"/>
    <dgm:cxn modelId="{7AE7FDB3-7303-40F6-8BDF-D649B47DAF3A}" type="presParOf" srcId="{0CFFE965-A37E-49FD-8213-204B301501DE}" destId="{039BDAB1-EA0E-485A-9CCB-B100530A9852}" srcOrd="1" destOrd="0" presId="urn:microsoft.com/office/officeart/2005/8/layout/orgChart1"/>
    <dgm:cxn modelId="{FA542889-7A9D-4450-93C9-9091DE1DEADB}" type="presParOf" srcId="{0CFFE965-A37E-49FD-8213-204B301501DE}" destId="{341F8022-7485-4A09-AF84-7D09BBC92CC6}" srcOrd="2" destOrd="0" presId="urn:microsoft.com/office/officeart/2005/8/layout/orgChart1"/>
    <dgm:cxn modelId="{1210DD01-546D-47F2-A3E1-C64BE73DAC5E}" type="presParOf" srcId="{3479C8E6-F94D-48FD-BA05-EBBAFBFF651A}" destId="{6CF77085-0E58-4071-A531-5CE91F8DA348}" srcOrd="2" destOrd="0" presId="urn:microsoft.com/office/officeart/2005/8/layout/orgChart1"/>
    <dgm:cxn modelId="{35FCDD5F-E8B3-4A09-BB57-6ED000163886}" type="presParOf" srcId="{3479C8E6-F94D-48FD-BA05-EBBAFBFF651A}" destId="{3AFE36BC-E5D2-4DC4-9057-C41D8BE1D2EE}" srcOrd="3" destOrd="0" presId="urn:microsoft.com/office/officeart/2005/8/layout/orgChart1"/>
    <dgm:cxn modelId="{30365583-3520-45AD-9D55-7B1B5E6B31F0}" type="presParOf" srcId="{3AFE36BC-E5D2-4DC4-9057-C41D8BE1D2EE}" destId="{A3C18658-A4D6-4658-AE61-03D56E0989EE}" srcOrd="0" destOrd="0" presId="urn:microsoft.com/office/officeart/2005/8/layout/orgChart1"/>
    <dgm:cxn modelId="{64237DBD-890F-4B92-955F-107BEE94A875}" type="presParOf" srcId="{A3C18658-A4D6-4658-AE61-03D56E0989EE}" destId="{E29314CE-9117-4D7E-8A9F-C2C3B4D6D154}" srcOrd="0" destOrd="0" presId="urn:microsoft.com/office/officeart/2005/8/layout/orgChart1"/>
    <dgm:cxn modelId="{60B7071E-BC10-4E32-B5B4-2C2ECFA82204}" type="presParOf" srcId="{A3C18658-A4D6-4658-AE61-03D56E0989EE}" destId="{C3400AA3-CE18-4619-AAFF-ABBA4687A208}" srcOrd="1" destOrd="0" presId="urn:microsoft.com/office/officeart/2005/8/layout/orgChart1"/>
    <dgm:cxn modelId="{11B106F0-82E2-49C1-98FA-BC1A817A8367}" type="presParOf" srcId="{3AFE36BC-E5D2-4DC4-9057-C41D8BE1D2EE}" destId="{911092F3-2351-4678-B32A-9FA821E5E3BF}" srcOrd="1" destOrd="0" presId="urn:microsoft.com/office/officeart/2005/8/layout/orgChart1"/>
    <dgm:cxn modelId="{03294284-3319-40B7-AE67-7163E363A49A}" type="presParOf" srcId="{3AFE36BC-E5D2-4DC4-9057-C41D8BE1D2EE}" destId="{CCD27205-4357-4C14-854A-B57E2AAB5361}" srcOrd="2" destOrd="0" presId="urn:microsoft.com/office/officeart/2005/8/layout/orgChart1"/>
    <dgm:cxn modelId="{2FEB0A0E-72BA-4957-8A9F-779485B001E6}" type="presParOf" srcId="{4C4D929F-5D13-41AE-B75B-085D747A90EB}" destId="{31B9F6A1-A13E-4A6A-B192-FE1982538CDA}" srcOrd="2" destOrd="0" presId="urn:microsoft.com/office/officeart/2005/8/layout/orgChart1"/>
    <dgm:cxn modelId="{3C1B02C9-C243-4757-87FB-2634E7B29CAE}" type="presParOf" srcId="{6895D479-E0EB-4BD0-9A8F-ACD83BFAA4C5}" destId="{3ADED271-00FF-4B63-A289-DD03469DE526}" srcOrd="2" destOrd="0" presId="urn:microsoft.com/office/officeart/2005/8/layout/orgChart1"/>
    <dgm:cxn modelId="{A964911F-63AF-4240-9063-295E9662E320}" type="presParOf" srcId="{6895D479-E0EB-4BD0-9A8F-ACD83BFAA4C5}" destId="{E13D3675-6E18-413E-A9A8-8D4FE128560F}" srcOrd="3" destOrd="0" presId="urn:microsoft.com/office/officeart/2005/8/layout/orgChart1"/>
    <dgm:cxn modelId="{87417189-E448-442E-9D06-67DDBE056679}" type="presParOf" srcId="{E13D3675-6E18-413E-A9A8-8D4FE128560F}" destId="{B9425050-43F8-4CC3-A0A2-43006CD80138}" srcOrd="0" destOrd="0" presId="urn:microsoft.com/office/officeart/2005/8/layout/orgChart1"/>
    <dgm:cxn modelId="{C2D8658A-A01F-4ABA-8F39-F1F01B2688BF}" type="presParOf" srcId="{B9425050-43F8-4CC3-A0A2-43006CD80138}" destId="{26D8BFE9-A2A3-4C05-B39A-E34277ED0470}" srcOrd="0" destOrd="0" presId="urn:microsoft.com/office/officeart/2005/8/layout/orgChart1"/>
    <dgm:cxn modelId="{17010BD5-F440-46F6-A19D-7B6795E09684}" type="presParOf" srcId="{B9425050-43F8-4CC3-A0A2-43006CD80138}" destId="{56FC41C9-994A-4EF6-91C4-1F041955A636}" srcOrd="1" destOrd="0" presId="urn:microsoft.com/office/officeart/2005/8/layout/orgChart1"/>
    <dgm:cxn modelId="{7EC9193D-741F-4382-BECB-80023DEC793D}" type="presParOf" srcId="{E13D3675-6E18-413E-A9A8-8D4FE128560F}" destId="{A4DEE2B2-809B-4A22-B0E3-91C324A7D237}" srcOrd="1" destOrd="0" presId="urn:microsoft.com/office/officeart/2005/8/layout/orgChart1"/>
    <dgm:cxn modelId="{87ABA4B9-759E-413E-8D5A-A2EBAFE64144}" type="presParOf" srcId="{A4DEE2B2-809B-4A22-B0E3-91C324A7D237}" destId="{CF3C7871-4303-48A3-BB4A-7A86D6B4721D}" srcOrd="0" destOrd="0" presId="urn:microsoft.com/office/officeart/2005/8/layout/orgChart1"/>
    <dgm:cxn modelId="{FBD8137D-043A-4D7B-BE22-B8895BAAF46D}" type="presParOf" srcId="{A4DEE2B2-809B-4A22-B0E3-91C324A7D237}" destId="{86E69363-49AF-4656-94E0-9142FB8A9778}" srcOrd="1" destOrd="0" presId="urn:microsoft.com/office/officeart/2005/8/layout/orgChart1"/>
    <dgm:cxn modelId="{5B95C738-DD80-45CB-B473-A3DC0DF236AE}" type="presParOf" srcId="{86E69363-49AF-4656-94E0-9142FB8A9778}" destId="{F49B24C9-77F1-4DED-A9A6-7527FC680ACA}" srcOrd="0" destOrd="0" presId="urn:microsoft.com/office/officeart/2005/8/layout/orgChart1"/>
    <dgm:cxn modelId="{0E46886F-8242-44BD-A0A1-E94F5BED7639}" type="presParOf" srcId="{F49B24C9-77F1-4DED-A9A6-7527FC680ACA}" destId="{1A858DA5-A289-4A22-B794-D6D770901C98}" srcOrd="0" destOrd="0" presId="urn:microsoft.com/office/officeart/2005/8/layout/orgChart1"/>
    <dgm:cxn modelId="{1756E8C1-F322-4FD0-94DB-E0C5F1AB98B0}" type="presParOf" srcId="{F49B24C9-77F1-4DED-A9A6-7527FC680ACA}" destId="{AEA55E03-C54A-4EA4-9BDB-2776081E2FA7}" srcOrd="1" destOrd="0" presId="urn:microsoft.com/office/officeart/2005/8/layout/orgChart1"/>
    <dgm:cxn modelId="{62914181-7076-436E-BAD0-CB4A3929236E}" type="presParOf" srcId="{86E69363-49AF-4656-94E0-9142FB8A9778}" destId="{81C06704-D56E-4057-AC93-D02403E5D45F}" srcOrd="1" destOrd="0" presId="urn:microsoft.com/office/officeart/2005/8/layout/orgChart1"/>
    <dgm:cxn modelId="{F01EE799-0AF8-4042-975F-6FD349552DE0}" type="presParOf" srcId="{86E69363-49AF-4656-94E0-9142FB8A9778}" destId="{E6FAABCC-3362-4945-AFF5-3E5A27E84D1B}" srcOrd="2" destOrd="0" presId="urn:microsoft.com/office/officeart/2005/8/layout/orgChart1"/>
    <dgm:cxn modelId="{C2168782-EA93-4EC4-9E43-807484BDA59C}" type="presParOf" srcId="{A4DEE2B2-809B-4A22-B0E3-91C324A7D237}" destId="{3DEBF5CE-5AAD-47A7-BA08-04DF2AC62CDD}" srcOrd="2" destOrd="0" presId="urn:microsoft.com/office/officeart/2005/8/layout/orgChart1"/>
    <dgm:cxn modelId="{53EC9F80-A880-4A69-814E-A853651FB415}" type="presParOf" srcId="{A4DEE2B2-809B-4A22-B0E3-91C324A7D237}" destId="{8AE3AA51-D770-4D6B-A618-5E7F3E7BFCA0}" srcOrd="3" destOrd="0" presId="urn:microsoft.com/office/officeart/2005/8/layout/orgChart1"/>
    <dgm:cxn modelId="{CFE43A5E-8659-47CC-BFBB-822BA15F1F9B}" type="presParOf" srcId="{8AE3AA51-D770-4D6B-A618-5E7F3E7BFCA0}" destId="{07A7044B-7BB9-4709-93AA-2898E88F15F2}" srcOrd="0" destOrd="0" presId="urn:microsoft.com/office/officeart/2005/8/layout/orgChart1"/>
    <dgm:cxn modelId="{9757F2AB-F19D-4630-9FB2-EDE033EB9679}" type="presParOf" srcId="{07A7044B-7BB9-4709-93AA-2898E88F15F2}" destId="{43564767-2DAF-4E04-9A8E-DD1E3F8D8AE9}" srcOrd="0" destOrd="0" presId="urn:microsoft.com/office/officeart/2005/8/layout/orgChart1"/>
    <dgm:cxn modelId="{A60F904A-4032-4CD6-93C7-98022D3CF35D}" type="presParOf" srcId="{07A7044B-7BB9-4709-93AA-2898E88F15F2}" destId="{EEE5D1A4-30A3-479F-8F91-9D27C0765055}" srcOrd="1" destOrd="0" presId="urn:microsoft.com/office/officeart/2005/8/layout/orgChart1"/>
    <dgm:cxn modelId="{E264035A-603E-4E4E-AD12-FD5DCD16F912}" type="presParOf" srcId="{8AE3AA51-D770-4D6B-A618-5E7F3E7BFCA0}" destId="{2830EAA0-37E2-48B5-9F71-378C3D6EB2D9}" srcOrd="1" destOrd="0" presId="urn:microsoft.com/office/officeart/2005/8/layout/orgChart1"/>
    <dgm:cxn modelId="{29C7D9D0-14C2-468D-A883-777F5F42A32B}" type="presParOf" srcId="{8AE3AA51-D770-4D6B-A618-5E7F3E7BFCA0}" destId="{15EC4DDF-429A-42D6-81E7-6B62F7B8244F}" srcOrd="2" destOrd="0" presId="urn:microsoft.com/office/officeart/2005/8/layout/orgChart1"/>
    <dgm:cxn modelId="{584A3FFD-D6F8-42FE-A4DB-48300F9AEF4B}" type="presParOf" srcId="{A4DEE2B2-809B-4A22-B0E3-91C324A7D237}" destId="{AEE27075-2A19-4E8B-B9FC-003EACF0E2C9}" srcOrd="4" destOrd="0" presId="urn:microsoft.com/office/officeart/2005/8/layout/orgChart1"/>
    <dgm:cxn modelId="{48DC2A1B-D534-4C44-9B1E-C510F12A7CB3}" type="presParOf" srcId="{A4DEE2B2-809B-4A22-B0E3-91C324A7D237}" destId="{D8096E8D-CE6C-472D-9C3A-1FE7755CA72B}" srcOrd="5" destOrd="0" presId="urn:microsoft.com/office/officeart/2005/8/layout/orgChart1"/>
    <dgm:cxn modelId="{BFEEC23A-9106-4F93-B348-3EFA78C54D16}" type="presParOf" srcId="{D8096E8D-CE6C-472D-9C3A-1FE7755CA72B}" destId="{11D5EB2F-B0E9-46EF-9B2D-E399DF18B0DC}" srcOrd="0" destOrd="0" presId="urn:microsoft.com/office/officeart/2005/8/layout/orgChart1"/>
    <dgm:cxn modelId="{56FACABB-622F-4C1B-A8D6-8C9D6CA897E8}" type="presParOf" srcId="{11D5EB2F-B0E9-46EF-9B2D-E399DF18B0DC}" destId="{AE0F1FAB-E4F7-460E-B74D-9734E7275AB6}" srcOrd="0" destOrd="0" presId="urn:microsoft.com/office/officeart/2005/8/layout/orgChart1"/>
    <dgm:cxn modelId="{DD419A9A-D6F5-495A-AD33-57F372653738}" type="presParOf" srcId="{11D5EB2F-B0E9-46EF-9B2D-E399DF18B0DC}" destId="{E1E4BAA3-2C9C-4F78-9729-B712AC892362}" srcOrd="1" destOrd="0" presId="urn:microsoft.com/office/officeart/2005/8/layout/orgChart1"/>
    <dgm:cxn modelId="{580071F9-68A1-42BA-A960-EBD0209570E1}" type="presParOf" srcId="{D8096E8D-CE6C-472D-9C3A-1FE7755CA72B}" destId="{ACD5D241-3067-4F0D-955C-3C731EEA71D9}" srcOrd="1" destOrd="0" presId="urn:microsoft.com/office/officeart/2005/8/layout/orgChart1"/>
    <dgm:cxn modelId="{FCDC7511-D1C6-4B7C-BF81-2C4B5621F19C}" type="presParOf" srcId="{D8096E8D-CE6C-472D-9C3A-1FE7755CA72B}" destId="{1EA75AB3-98BF-4FC2-9237-0265724B3E38}" srcOrd="2" destOrd="0" presId="urn:microsoft.com/office/officeart/2005/8/layout/orgChart1"/>
    <dgm:cxn modelId="{5E351C46-1766-4633-BE7E-78C19B07B408}" type="presParOf" srcId="{A4DEE2B2-809B-4A22-B0E3-91C324A7D237}" destId="{71C08850-6C20-40D7-86A2-D9FD0A3CCF87}" srcOrd="6" destOrd="0" presId="urn:microsoft.com/office/officeart/2005/8/layout/orgChart1"/>
    <dgm:cxn modelId="{45870FFF-F9E5-4A88-9180-052C2A677607}" type="presParOf" srcId="{A4DEE2B2-809B-4A22-B0E3-91C324A7D237}" destId="{32F8E0D1-70BA-4BAD-BB34-B68502503B63}" srcOrd="7" destOrd="0" presId="urn:microsoft.com/office/officeart/2005/8/layout/orgChart1"/>
    <dgm:cxn modelId="{A26F4E46-DB22-4492-A93B-8F7904F88BAC}" type="presParOf" srcId="{32F8E0D1-70BA-4BAD-BB34-B68502503B63}" destId="{672FCB2D-B48E-4ECD-BBAA-E8654308DE5F}" srcOrd="0" destOrd="0" presId="urn:microsoft.com/office/officeart/2005/8/layout/orgChart1"/>
    <dgm:cxn modelId="{15721AF5-8138-43A9-81C4-F15C71446E11}" type="presParOf" srcId="{672FCB2D-B48E-4ECD-BBAA-E8654308DE5F}" destId="{52565F71-66FC-45DF-AB63-8158775C40A3}" srcOrd="0" destOrd="0" presId="urn:microsoft.com/office/officeart/2005/8/layout/orgChart1"/>
    <dgm:cxn modelId="{970EA245-0930-4FBE-8256-D6A292317DE8}" type="presParOf" srcId="{672FCB2D-B48E-4ECD-BBAA-E8654308DE5F}" destId="{82F11D74-D82B-4C81-BA30-AF919B5FCD5E}" srcOrd="1" destOrd="0" presId="urn:microsoft.com/office/officeart/2005/8/layout/orgChart1"/>
    <dgm:cxn modelId="{3ADB5BEE-67D2-4E45-B6B1-C145F7270606}" type="presParOf" srcId="{32F8E0D1-70BA-4BAD-BB34-B68502503B63}" destId="{1484AB92-89A6-4C28-86E0-AEAC74D83864}" srcOrd="1" destOrd="0" presId="urn:microsoft.com/office/officeart/2005/8/layout/orgChart1"/>
    <dgm:cxn modelId="{C2A40498-EBDE-4F0B-9D52-BC0A3171B497}" type="presParOf" srcId="{32F8E0D1-70BA-4BAD-BB34-B68502503B63}" destId="{8AB38205-0312-4CC5-B03B-76654113F688}" srcOrd="2" destOrd="0" presId="urn:microsoft.com/office/officeart/2005/8/layout/orgChart1"/>
    <dgm:cxn modelId="{A4707C56-7536-4758-A526-BCF60721A099}" type="presParOf" srcId="{E13D3675-6E18-413E-A9A8-8D4FE128560F}" destId="{1E2212AC-838E-45B6-9673-DBD1AD5FBA8D}" srcOrd="2" destOrd="0" presId="urn:microsoft.com/office/officeart/2005/8/layout/orgChart1"/>
    <dgm:cxn modelId="{5C0139FE-1C8C-44DB-B736-DEDB5B24FB97}" type="presParOf" srcId="{6895D479-E0EB-4BD0-9A8F-ACD83BFAA4C5}" destId="{06C39927-640E-4F06-9A9C-9EDA030074EE}" srcOrd="4" destOrd="0" presId="urn:microsoft.com/office/officeart/2005/8/layout/orgChart1"/>
    <dgm:cxn modelId="{55F03B64-5CFE-47BC-AC18-681686D60432}" type="presParOf" srcId="{6895D479-E0EB-4BD0-9A8F-ACD83BFAA4C5}" destId="{8A44FE49-ACCB-4799-BA7F-095F28D4DD3C}" srcOrd="5" destOrd="0" presId="urn:microsoft.com/office/officeart/2005/8/layout/orgChart1"/>
    <dgm:cxn modelId="{CA426F2A-C7C9-4B82-8FD9-DFEE3ECE68B8}" type="presParOf" srcId="{8A44FE49-ACCB-4799-BA7F-095F28D4DD3C}" destId="{B6C9187E-5427-4D3A-9D26-51738810365F}" srcOrd="0" destOrd="0" presId="urn:microsoft.com/office/officeart/2005/8/layout/orgChart1"/>
    <dgm:cxn modelId="{EFC4874E-9E0F-429E-8205-F0C5059417D8}" type="presParOf" srcId="{B6C9187E-5427-4D3A-9D26-51738810365F}" destId="{D3292D10-A68A-4ED9-A3C7-E3AF8D05334B}" srcOrd="0" destOrd="0" presId="urn:microsoft.com/office/officeart/2005/8/layout/orgChart1"/>
    <dgm:cxn modelId="{F276A2B3-67FF-4CDE-9CFC-A6C925A3B711}" type="presParOf" srcId="{B6C9187E-5427-4D3A-9D26-51738810365F}" destId="{21889749-E84D-45E7-B2D5-FFE07A040AC9}" srcOrd="1" destOrd="0" presId="urn:microsoft.com/office/officeart/2005/8/layout/orgChart1"/>
    <dgm:cxn modelId="{D796BE55-725F-4B4D-A9DB-9051C98990B4}" type="presParOf" srcId="{8A44FE49-ACCB-4799-BA7F-095F28D4DD3C}" destId="{62E8F37F-05D6-4A12-86EE-82F86FD13AEE}" srcOrd="1" destOrd="0" presId="urn:microsoft.com/office/officeart/2005/8/layout/orgChart1"/>
    <dgm:cxn modelId="{9822E8E9-A923-4513-97DC-E5B4C27E56A3}" type="presParOf" srcId="{62E8F37F-05D6-4A12-86EE-82F86FD13AEE}" destId="{4FC84424-77B3-4BAD-A376-197D931F1926}" srcOrd="0" destOrd="0" presId="urn:microsoft.com/office/officeart/2005/8/layout/orgChart1"/>
    <dgm:cxn modelId="{9F3F2C41-8785-45D3-AEE8-1729771D460C}" type="presParOf" srcId="{62E8F37F-05D6-4A12-86EE-82F86FD13AEE}" destId="{6888FF10-8BFE-4480-AFEA-EBBDDE3C7658}" srcOrd="1" destOrd="0" presId="urn:microsoft.com/office/officeart/2005/8/layout/orgChart1"/>
    <dgm:cxn modelId="{361AA4D9-5774-4722-A2F0-1AB7BD14F60B}" type="presParOf" srcId="{6888FF10-8BFE-4480-AFEA-EBBDDE3C7658}" destId="{8C02771C-0BC4-4A48-9CFD-C48A6942D511}" srcOrd="0" destOrd="0" presId="urn:microsoft.com/office/officeart/2005/8/layout/orgChart1"/>
    <dgm:cxn modelId="{FA2F251B-867D-4172-8A17-1B4258B33BC2}" type="presParOf" srcId="{8C02771C-0BC4-4A48-9CFD-C48A6942D511}" destId="{A2C33C9F-E20E-4D1E-BBFD-28AA5D38E75F}" srcOrd="0" destOrd="0" presId="urn:microsoft.com/office/officeart/2005/8/layout/orgChart1"/>
    <dgm:cxn modelId="{B3095092-8EF7-4D19-B3B4-2F82D2A5891E}" type="presParOf" srcId="{8C02771C-0BC4-4A48-9CFD-C48A6942D511}" destId="{62B8E97A-45F3-49CB-8798-FCFDBA6EB4CE}" srcOrd="1" destOrd="0" presId="urn:microsoft.com/office/officeart/2005/8/layout/orgChart1"/>
    <dgm:cxn modelId="{AD4054E2-DE41-4E82-A052-318C9B10185D}" type="presParOf" srcId="{6888FF10-8BFE-4480-AFEA-EBBDDE3C7658}" destId="{D50725E9-9A3A-4A06-8E90-C3B34AEEB6B8}" srcOrd="1" destOrd="0" presId="urn:microsoft.com/office/officeart/2005/8/layout/orgChart1"/>
    <dgm:cxn modelId="{12D8754F-C689-44BE-85E2-75C4617ABCFE}" type="presParOf" srcId="{6888FF10-8BFE-4480-AFEA-EBBDDE3C7658}" destId="{E81D918F-EBD6-4509-B7C2-D0AD7E0D832A}" srcOrd="2" destOrd="0" presId="urn:microsoft.com/office/officeart/2005/8/layout/orgChart1"/>
    <dgm:cxn modelId="{76E55AD9-D371-43AC-B040-DD7D37F099E3}" type="presParOf" srcId="{62E8F37F-05D6-4A12-86EE-82F86FD13AEE}" destId="{15A61DF0-AC49-4E69-9546-90778A86DEB3}" srcOrd="2" destOrd="0" presId="urn:microsoft.com/office/officeart/2005/8/layout/orgChart1"/>
    <dgm:cxn modelId="{848669E0-A043-41C8-BD1F-DF2EA7AFBAC9}" type="presParOf" srcId="{62E8F37F-05D6-4A12-86EE-82F86FD13AEE}" destId="{442BFDE0-2E14-4E63-AB60-120E9C7FF3DF}" srcOrd="3" destOrd="0" presId="urn:microsoft.com/office/officeart/2005/8/layout/orgChart1"/>
    <dgm:cxn modelId="{6256E22F-15F6-4C24-BB65-6EC281339566}" type="presParOf" srcId="{442BFDE0-2E14-4E63-AB60-120E9C7FF3DF}" destId="{798211C7-BF75-46BF-B6B6-80ED60181BF1}" srcOrd="0" destOrd="0" presId="urn:microsoft.com/office/officeart/2005/8/layout/orgChart1"/>
    <dgm:cxn modelId="{437CC00E-B00D-43D8-9EAE-B62BA6CC916C}" type="presParOf" srcId="{798211C7-BF75-46BF-B6B6-80ED60181BF1}" destId="{BEB8562A-B0BC-4237-ADB8-FF4D03EEE094}" srcOrd="0" destOrd="0" presId="urn:microsoft.com/office/officeart/2005/8/layout/orgChart1"/>
    <dgm:cxn modelId="{FA1BBDDD-BDE0-4AB7-A88C-DB0B3D6A99F0}" type="presParOf" srcId="{798211C7-BF75-46BF-B6B6-80ED60181BF1}" destId="{853316CE-83C9-44FB-9CD1-461AD4922901}" srcOrd="1" destOrd="0" presId="urn:microsoft.com/office/officeart/2005/8/layout/orgChart1"/>
    <dgm:cxn modelId="{77379929-1907-4E62-994E-DAC3B0928003}" type="presParOf" srcId="{442BFDE0-2E14-4E63-AB60-120E9C7FF3DF}" destId="{E18BF7FA-F3AD-4C93-BF71-33F5B4E98C17}" srcOrd="1" destOrd="0" presId="urn:microsoft.com/office/officeart/2005/8/layout/orgChart1"/>
    <dgm:cxn modelId="{169C0CC8-0BCE-4584-9C88-F10B021F79DF}" type="presParOf" srcId="{442BFDE0-2E14-4E63-AB60-120E9C7FF3DF}" destId="{214F8899-1BCD-47E5-A07A-44C98BA8AB96}" srcOrd="2" destOrd="0" presId="urn:microsoft.com/office/officeart/2005/8/layout/orgChart1"/>
    <dgm:cxn modelId="{214895A6-6404-4B35-8721-0F4C7FF8FA4C}" type="presParOf" srcId="{62E8F37F-05D6-4A12-86EE-82F86FD13AEE}" destId="{FA1C85F5-EB77-4684-8A8B-A31BFC407067}" srcOrd="4" destOrd="0" presId="urn:microsoft.com/office/officeart/2005/8/layout/orgChart1"/>
    <dgm:cxn modelId="{4781DCE9-5F48-477E-9299-C92368F974E4}" type="presParOf" srcId="{62E8F37F-05D6-4A12-86EE-82F86FD13AEE}" destId="{627DF487-CE70-4706-A281-8DE22DE7F37A}" srcOrd="5" destOrd="0" presId="urn:microsoft.com/office/officeart/2005/8/layout/orgChart1"/>
    <dgm:cxn modelId="{D9499625-94B4-4068-8D17-B5E9D8F3EF96}" type="presParOf" srcId="{627DF487-CE70-4706-A281-8DE22DE7F37A}" destId="{952A88E3-1A81-432B-84B5-0BC968351FAA}" srcOrd="0" destOrd="0" presId="urn:microsoft.com/office/officeart/2005/8/layout/orgChart1"/>
    <dgm:cxn modelId="{55BC5667-1342-4F6A-9797-5D94A2DB858F}" type="presParOf" srcId="{952A88E3-1A81-432B-84B5-0BC968351FAA}" destId="{D441324F-5840-4545-95C8-58993D682F03}" srcOrd="0" destOrd="0" presId="urn:microsoft.com/office/officeart/2005/8/layout/orgChart1"/>
    <dgm:cxn modelId="{BA7A455C-D030-43B0-8B87-6891CB8EB08E}" type="presParOf" srcId="{952A88E3-1A81-432B-84B5-0BC968351FAA}" destId="{4B05AF45-3B20-4BCF-B0B2-1C0BE009630D}" srcOrd="1" destOrd="0" presId="urn:microsoft.com/office/officeart/2005/8/layout/orgChart1"/>
    <dgm:cxn modelId="{257D242E-A591-46C6-B8E4-B96899433C4E}" type="presParOf" srcId="{627DF487-CE70-4706-A281-8DE22DE7F37A}" destId="{8856E088-F302-4C3E-9752-F76B50804209}" srcOrd="1" destOrd="0" presId="urn:microsoft.com/office/officeart/2005/8/layout/orgChart1"/>
    <dgm:cxn modelId="{4A914B51-26B9-4772-B86C-A21A9A8312AC}" type="presParOf" srcId="{627DF487-CE70-4706-A281-8DE22DE7F37A}" destId="{D26B0964-8F93-4E9F-98EA-DB3D6A9717A4}" srcOrd="2" destOrd="0" presId="urn:microsoft.com/office/officeart/2005/8/layout/orgChart1"/>
    <dgm:cxn modelId="{3EAA8657-E71D-4FFA-9533-B8CAB3CB5094}" type="presParOf" srcId="{8A44FE49-ACCB-4799-BA7F-095F28D4DD3C}" destId="{65D86B59-2D5D-409C-A362-175E15BD0EBE}" srcOrd="2" destOrd="0" presId="urn:microsoft.com/office/officeart/2005/8/layout/orgChart1"/>
    <dgm:cxn modelId="{BE997331-165C-4CF0-AA65-4EF12FCED07F}" type="presParOf" srcId="{6895D479-E0EB-4BD0-9A8F-ACD83BFAA4C5}" destId="{DA555904-4FC1-46A1-8E83-ED69E59E57D1}" srcOrd="6" destOrd="0" presId="urn:microsoft.com/office/officeart/2005/8/layout/orgChart1"/>
    <dgm:cxn modelId="{5C50E931-3EDC-4705-8720-83A378DEAE18}" type="presParOf" srcId="{6895D479-E0EB-4BD0-9A8F-ACD83BFAA4C5}" destId="{C11BF068-DD04-4674-9A7F-17CD1BA4133C}" srcOrd="7" destOrd="0" presId="urn:microsoft.com/office/officeart/2005/8/layout/orgChart1"/>
    <dgm:cxn modelId="{C8D45C5C-619F-4608-9EFA-1C6904AF2477}" type="presParOf" srcId="{C11BF068-DD04-4674-9A7F-17CD1BA4133C}" destId="{5ED46F95-56C8-4AE4-A19A-5F87585226E3}" srcOrd="0" destOrd="0" presId="urn:microsoft.com/office/officeart/2005/8/layout/orgChart1"/>
    <dgm:cxn modelId="{D717F79A-B176-41F8-8BFA-F83742229717}" type="presParOf" srcId="{5ED46F95-56C8-4AE4-A19A-5F87585226E3}" destId="{16A858B9-E481-47A4-A994-B887C37078F5}" srcOrd="0" destOrd="0" presId="urn:microsoft.com/office/officeart/2005/8/layout/orgChart1"/>
    <dgm:cxn modelId="{6311186E-95F7-47C4-88ED-CFE4B1B3C67E}" type="presParOf" srcId="{5ED46F95-56C8-4AE4-A19A-5F87585226E3}" destId="{2094552F-0A68-4D34-89D1-99F4C9D81559}" srcOrd="1" destOrd="0" presId="urn:microsoft.com/office/officeart/2005/8/layout/orgChart1"/>
    <dgm:cxn modelId="{8C5BD3BD-AC5B-4ADB-AE61-DD8B39A1BACE}" type="presParOf" srcId="{C11BF068-DD04-4674-9A7F-17CD1BA4133C}" destId="{2EE3ECC5-032E-4EC3-BDEC-BC203B324050}" srcOrd="1" destOrd="0" presId="urn:microsoft.com/office/officeart/2005/8/layout/orgChart1"/>
    <dgm:cxn modelId="{2796000E-D1A5-4CF6-A94A-EAEA8D886D47}" type="presParOf" srcId="{2EE3ECC5-032E-4EC3-BDEC-BC203B324050}" destId="{71C01193-494F-4E8F-8F6B-2A092BF6A52A}" srcOrd="0" destOrd="0" presId="urn:microsoft.com/office/officeart/2005/8/layout/orgChart1"/>
    <dgm:cxn modelId="{73385906-5C40-4C86-A335-611138AB9D2B}" type="presParOf" srcId="{2EE3ECC5-032E-4EC3-BDEC-BC203B324050}" destId="{C567F2E4-2306-414C-8F10-104D3789768E}" srcOrd="1" destOrd="0" presId="urn:microsoft.com/office/officeart/2005/8/layout/orgChart1"/>
    <dgm:cxn modelId="{F51D1891-8C42-4892-9541-1297852BB10F}" type="presParOf" srcId="{C567F2E4-2306-414C-8F10-104D3789768E}" destId="{ADE5E660-9802-4EBB-9572-A95EB95C9516}" srcOrd="0" destOrd="0" presId="urn:microsoft.com/office/officeart/2005/8/layout/orgChart1"/>
    <dgm:cxn modelId="{27CD90CD-25F2-42E2-9F46-D4103570560C}" type="presParOf" srcId="{ADE5E660-9802-4EBB-9572-A95EB95C9516}" destId="{13A484D3-7D69-43DA-A929-94F88FBBE4FD}" srcOrd="0" destOrd="0" presId="urn:microsoft.com/office/officeart/2005/8/layout/orgChart1"/>
    <dgm:cxn modelId="{8B5F9CA9-E0A0-4519-B1BE-24D5F1FEA898}" type="presParOf" srcId="{ADE5E660-9802-4EBB-9572-A95EB95C9516}" destId="{0C07F64B-E45F-43F5-B234-4C17D121787E}" srcOrd="1" destOrd="0" presId="urn:microsoft.com/office/officeart/2005/8/layout/orgChart1"/>
    <dgm:cxn modelId="{E9BF88AD-F372-4F66-9EBD-32822FB3B613}" type="presParOf" srcId="{C567F2E4-2306-414C-8F10-104D3789768E}" destId="{FE662F79-C4D3-4E15-92B5-E11B98F6F7EF}" srcOrd="1" destOrd="0" presId="urn:microsoft.com/office/officeart/2005/8/layout/orgChart1"/>
    <dgm:cxn modelId="{63D20D62-2803-42ED-8B8C-47F8D7C58996}" type="presParOf" srcId="{C567F2E4-2306-414C-8F10-104D3789768E}" destId="{E7277402-A77C-4672-B4F8-657215B5BF1C}" srcOrd="2" destOrd="0" presId="urn:microsoft.com/office/officeart/2005/8/layout/orgChart1"/>
    <dgm:cxn modelId="{7C254D63-5116-4504-AAFC-D3C4D5647A99}" type="presParOf" srcId="{2EE3ECC5-032E-4EC3-BDEC-BC203B324050}" destId="{5D5F107F-E70D-4FA0-826E-585751096CDC}" srcOrd="2" destOrd="0" presId="urn:microsoft.com/office/officeart/2005/8/layout/orgChart1"/>
    <dgm:cxn modelId="{4587B484-AA2A-4FA6-A849-686C41A2EC31}" type="presParOf" srcId="{2EE3ECC5-032E-4EC3-BDEC-BC203B324050}" destId="{5329E8EA-F74C-4CAB-A6AA-1B898308B3A8}" srcOrd="3" destOrd="0" presId="urn:microsoft.com/office/officeart/2005/8/layout/orgChart1"/>
    <dgm:cxn modelId="{66169451-CAFF-4797-9CE7-F86B1307A3D7}" type="presParOf" srcId="{5329E8EA-F74C-4CAB-A6AA-1B898308B3A8}" destId="{F17457A2-8BA6-436A-B365-AD336AC1D72A}" srcOrd="0" destOrd="0" presId="urn:microsoft.com/office/officeart/2005/8/layout/orgChart1"/>
    <dgm:cxn modelId="{ACC78CF7-8992-4D66-8238-6F6C70687960}" type="presParOf" srcId="{F17457A2-8BA6-436A-B365-AD336AC1D72A}" destId="{A541300C-4EA0-4F2F-A86D-61A27E02B787}" srcOrd="0" destOrd="0" presId="urn:microsoft.com/office/officeart/2005/8/layout/orgChart1"/>
    <dgm:cxn modelId="{0B1C0DB1-D1DF-4106-93E3-34C130B81158}" type="presParOf" srcId="{F17457A2-8BA6-436A-B365-AD336AC1D72A}" destId="{CFF27639-2EAA-4E02-8133-52CB55E04712}" srcOrd="1" destOrd="0" presId="urn:microsoft.com/office/officeart/2005/8/layout/orgChart1"/>
    <dgm:cxn modelId="{39DA0A25-8398-4B9C-B2A4-DAD691370722}" type="presParOf" srcId="{5329E8EA-F74C-4CAB-A6AA-1B898308B3A8}" destId="{15ACB54C-2748-46F9-95CF-E655985BFACB}" srcOrd="1" destOrd="0" presId="urn:microsoft.com/office/officeart/2005/8/layout/orgChart1"/>
    <dgm:cxn modelId="{EAE37E1A-8AD5-4921-B529-1389A8CB8535}" type="presParOf" srcId="{5329E8EA-F74C-4CAB-A6AA-1B898308B3A8}" destId="{7EDBF25C-4307-428E-8778-7B10CE86AE58}" srcOrd="2" destOrd="0" presId="urn:microsoft.com/office/officeart/2005/8/layout/orgChart1"/>
    <dgm:cxn modelId="{DC329A22-C3A1-427A-A9D7-00F8F62AF526}" type="presParOf" srcId="{C11BF068-DD04-4674-9A7F-17CD1BA4133C}" destId="{278C60CD-FD00-4CA7-9D49-CB1F6E333D23}" srcOrd="2" destOrd="0" presId="urn:microsoft.com/office/officeart/2005/8/layout/orgChart1"/>
    <dgm:cxn modelId="{2A243019-00EE-476B-9EB5-95FF719D0227}" type="presParOf" srcId="{E0FB9F7B-D07A-4183-8E19-E90532DF3239}" destId="{837501E2-DD97-4F78-91EA-784C9006BB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107F-E70D-4FA0-826E-585751096CDC}">
      <dsp:nvSpPr>
        <dsp:cNvPr id="0" name=""/>
        <dsp:cNvSpPr/>
      </dsp:nvSpPr>
      <dsp:spPr>
        <a:xfrm>
          <a:off x="6753466" y="2050786"/>
          <a:ext cx="253658" cy="19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539"/>
              </a:lnTo>
              <a:lnTo>
                <a:pt x="253658" y="1978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1193-494F-4E8F-8F6B-2A092BF6A52A}">
      <dsp:nvSpPr>
        <dsp:cNvPr id="0" name=""/>
        <dsp:cNvSpPr/>
      </dsp:nvSpPr>
      <dsp:spPr>
        <a:xfrm>
          <a:off x="6753466" y="2050786"/>
          <a:ext cx="253658" cy="77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887"/>
              </a:lnTo>
              <a:lnTo>
                <a:pt x="253658" y="7778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55904-4FC1-46A1-8E83-ED69E59E57D1}">
      <dsp:nvSpPr>
        <dsp:cNvPr id="0" name=""/>
        <dsp:cNvSpPr/>
      </dsp:nvSpPr>
      <dsp:spPr>
        <a:xfrm>
          <a:off x="4360617" y="850134"/>
          <a:ext cx="3069273" cy="355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61"/>
              </a:lnTo>
              <a:lnTo>
                <a:pt x="3069273" y="177561"/>
              </a:lnTo>
              <a:lnTo>
                <a:pt x="3069273" y="3551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C85F5-EB77-4684-8A8B-A31BFC407067}">
      <dsp:nvSpPr>
        <dsp:cNvPr id="0" name=""/>
        <dsp:cNvSpPr/>
      </dsp:nvSpPr>
      <dsp:spPr>
        <a:xfrm>
          <a:off x="4707284" y="2050786"/>
          <a:ext cx="253658" cy="317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191"/>
              </a:lnTo>
              <a:lnTo>
                <a:pt x="253658" y="31791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1DF0-AC49-4E69-9546-90778A86DEB3}">
      <dsp:nvSpPr>
        <dsp:cNvPr id="0" name=""/>
        <dsp:cNvSpPr/>
      </dsp:nvSpPr>
      <dsp:spPr>
        <a:xfrm>
          <a:off x="4707284" y="2050786"/>
          <a:ext cx="253658" cy="19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539"/>
              </a:lnTo>
              <a:lnTo>
                <a:pt x="253658" y="1978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84424-77B3-4BAD-A376-197D931F1926}">
      <dsp:nvSpPr>
        <dsp:cNvPr id="0" name=""/>
        <dsp:cNvSpPr/>
      </dsp:nvSpPr>
      <dsp:spPr>
        <a:xfrm>
          <a:off x="4707284" y="2050786"/>
          <a:ext cx="253658" cy="77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887"/>
              </a:lnTo>
              <a:lnTo>
                <a:pt x="253658" y="7778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39927-640E-4F06-9A9C-9EDA030074EE}">
      <dsp:nvSpPr>
        <dsp:cNvPr id="0" name=""/>
        <dsp:cNvSpPr/>
      </dsp:nvSpPr>
      <dsp:spPr>
        <a:xfrm>
          <a:off x="4360617" y="850134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61"/>
              </a:lnTo>
              <a:lnTo>
                <a:pt x="1023091" y="177561"/>
              </a:lnTo>
              <a:lnTo>
                <a:pt x="1023091" y="3551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8850-6C20-40D7-86A2-D9FD0A3CCF87}">
      <dsp:nvSpPr>
        <dsp:cNvPr id="0" name=""/>
        <dsp:cNvSpPr/>
      </dsp:nvSpPr>
      <dsp:spPr>
        <a:xfrm>
          <a:off x="2661102" y="2050786"/>
          <a:ext cx="253658" cy="437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9844"/>
              </a:lnTo>
              <a:lnTo>
                <a:pt x="253658" y="43798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7075-2A19-4E8B-B9FC-003EACF0E2C9}">
      <dsp:nvSpPr>
        <dsp:cNvPr id="0" name=""/>
        <dsp:cNvSpPr/>
      </dsp:nvSpPr>
      <dsp:spPr>
        <a:xfrm>
          <a:off x="2661102" y="2050786"/>
          <a:ext cx="253658" cy="317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191"/>
              </a:lnTo>
              <a:lnTo>
                <a:pt x="253658" y="31791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BF5CE-5AAD-47A7-BA08-04DF2AC62CDD}">
      <dsp:nvSpPr>
        <dsp:cNvPr id="0" name=""/>
        <dsp:cNvSpPr/>
      </dsp:nvSpPr>
      <dsp:spPr>
        <a:xfrm>
          <a:off x="2661102" y="2050786"/>
          <a:ext cx="253658" cy="19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539"/>
              </a:lnTo>
              <a:lnTo>
                <a:pt x="253658" y="1978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C7871-4303-48A3-BB4A-7A86D6B4721D}">
      <dsp:nvSpPr>
        <dsp:cNvPr id="0" name=""/>
        <dsp:cNvSpPr/>
      </dsp:nvSpPr>
      <dsp:spPr>
        <a:xfrm>
          <a:off x="2661102" y="2050786"/>
          <a:ext cx="253658" cy="77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887"/>
              </a:lnTo>
              <a:lnTo>
                <a:pt x="253658" y="7778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ED271-00FF-4B63-A289-DD03469DE526}">
      <dsp:nvSpPr>
        <dsp:cNvPr id="0" name=""/>
        <dsp:cNvSpPr/>
      </dsp:nvSpPr>
      <dsp:spPr>
        <a:xfrm>
          <a:off x="3337526" y="850134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1023091" y="0"/>
              </a:moveTo>
              <a:lnTo>
                <a:pt x="1023091" y="177561"/>
              </a:lnTo>
              <a:lnTo>
                <a:pt x="0" y="177561"/>
              </a:lnTo>
              <a:lnTo>
                <a:pt x="0" y="3551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77085-0E58-4071-A531-5CE91F8DA348}">
      <dsp:nvSpPr>
        <dsp:cNvPr id="0" name=""/>
        <dsp:cNvSpPr/>
      </dsp:nvSpPr>
      <dsp:spPr>
        <a:xfrm>
          <a:off x="614920" y="2050786"/>
          <a:ext cx="253658" cy="19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539"/>
              </a:lnTo>
              <a:lnTo>
                <a:pt x="253658" y="19785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09BAD-4169-4A5B-A324-4C3841F7A0F6}">
      <dsp:nvSpPr>
        <dsp:cNvPr id="0" name=""/>
        <dsp:cNvSpPr/>
      </dsp:nvSpPr>
      <dsp:spPr>
        <a:xfrm>
          <a:off x="614920" y="2050786"/>
          <a:ext cx="253658" cy="77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887"/>
              </a:lnTo>
              <a:lnTo>
                <a:pt x="253658" y="7778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E3D33-202F-4B78-BACF-C4CB91985458}">
      <dsp:nvSpPr>
        <dsp:cNvPr id="0" name=""/>
        <dsp:cNvSpPr/>
      </dsp:nvSpPr>
      <dsp:spPr>
        <a:xfrm>
          <a:off x="1291344" y="850134"/>
          <a:ext cx="3069273" cy="355122"/>
        </a:xfrm>
        <a:custGeom>
          <a:avLst/>
          <a:gdLst/>
          <a:ahLst/>
          <a:cxnLst/>
          <a:rect l="0" t="0" r="0" b="0"/>
          <a:pathLst>
            <a:path>
              <a:moveTo>
                <a:pt x="3069273" y="0"/>
              </a:moveTo>
              <a:lnTo>
                <a:pt x="3069273" y="177561"/>
              </a:lnTo>
              <a:lnTo>
                <a:pt x="0" y="177561"/>
              </a:lnTo>
              <a:lnTo>
                <a:pt x="0" y="3551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291A3-CE2C-4956-8F9A-F356C2FAD7C5}">
      <dsp:nvSpPr>
        <dsp:cNvPr id="0" name=""/>
        <dsp:cNvSpPr/>
      </dsp:nvSpPr>
      <dsp:spPr>
        <a:xfrm>
          <a:off x="3515087" y="4604"/>
          <a:ext cx="1691059" cy="845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Monthly rebalancing at country level within developed and emerging markets</a:t>
          </a:r>
        </a:p>
      </dsp:txBody>
      <dsp:txXfrm>
        <a:off x="3515087" y="4604"/>
        <a:ext cx="1691059" cy="845529"/>
      </dsp:txXfrm>
    </dsp:sp>
    <dsp:sp modelId="{3FC867EC-DC01-4D6E-9B84-7B383587A504}">
      <dsp:nvSpPr>
        <dsp:cNvPr id="0" name=""/>
        <dsp:cNvSpPr/>
      </dsp:nvSpPr>
      <dsp:spPr>
        <a:xfrm>
          <a:off x="445814" y="1205257"/>
          <a:ext cx="1691059" cy="845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Technical score</a:t>
          </a:r>
        </a:p>
      </dsp:txBody>
      <dsp:txXfrm>
        <a:off x="445814" y="1205257"/>
        <a:ext cx="1691059" cy="845529"/>
      </dsp:txXfrm>
    </dsp:sp>
    <dsp:sp modelId="{FA45CC20-69B4-4564-A9F3-FECEBCB041D1}">
      <dsp:nvSpPr>
        <dsp:cNvPr id="0" name=""/>
        <dsp:cNvSpPr/>
      </dsp:nvSpPr>
      <dsp:spPr>
        <a:xfrm>
          <a:off x="868579" y="2405909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Momentum</a:t>
          </a:r>
        </a:p>
      </dsp:txBody>
      <dsp:txXfrm>
        <a:off x="868579" y="2405909"/>
        <a:ext cx="1691059" cy="845529"/>
      </dsp:txXfrm>
    </dsp:sp>
    <dsp:sp modelId="{E29314CE-9117-4D7E-8A9F-C2C3B4D6D154}">
      <dsp:nvSpPr>
        <dsp:cNvPr id="0" name=""/>
        <dsp:cNvSpPr/>
      </dsp:nvSpPr>
      <dsp:spPr>
        <a:xfrm>
          <a:off x="868579" y="3606561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Mean-Reversion</a:t>
          </a:r>
        </a:p>
      </dsp:txBody>
      <dsp:txXfrm>
        <a:off x="868579" y="3606561"/>
        <a:ext cx="1691059" cy="845529"/>
      </dsp:txXfrm>
    </dsp:sp>
    <dsp:sp modelId="{26D8BFE9-A2A3-4C05-B39A-E34277ED0470}">
      <dsp:nvSpPr>
        <dsp:cNvPr id="0" name=""/>
        <dsp:cNvSpPr/>
      </dsp:nvSpPr>
      <dsp:spPr>
        <a:xfrm>
          <a:off x="2491996" y="1205257"/>
          <a:ext cx="1691059" cy="845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Fundamental score</a:t>
          </a:r>
        </a:p>
      </dsp:txBody>
      <dsp:txXfrm>
        <a:off x="2491996" y="1205257"/>
        <a:ext cx="1691059" cy="845529"/>
      </dsp:txXfrm>
    </dsp:sp>
    <dsp:sp modelId="{1A858DA5-A289-4A22-B794-D6D770901C98}">
      <dsp:nvSpPr>
        <dsp:cNvPr id="0" name=""/>
        <dsp:cNvSpPr/>
      </dsp:nvSpPr>
      <dsp:spPr>
        <a:xfrm>
          <a:off x="2914761" y="2405909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Dividend yield</a:t>
          </a:r>
        </a:p>
      </dsp:txBody>
      <dsp:txXfrm>
        <a:off x="2914761" y="2405909"/>
        <a:ext cx="1691059" cy="845529"/>
      </dsp:txXfrm>
    </dsp:sp>
    <dsp:sp modelId="{43564767-2DAF-4E04-9A8E-DD1E3F8D8AE9}">
      <dsp:nvSpPr>
        <dsp:cNvPr id="0" name=""/>
        <dsp:cNvSpPr/>
      </dsp:nvSpPr>
      <dsp:spPr>
        <a:xfrm>
          <a:off x="2914761" y="3606561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P/E</a:t>
          </a:r>
        </a:p>
      </dsp:txBody>
      <dsp:txXfrm>
        <a:off x="2914761" y="3606561"/>
        <a:ext cx="1691059" cy="845529"/>
      </dsp:txXfrm>
    </dsp:sp>
    <dsp:sp modelId="{AE0F1FAB-E4F7-460E-B74D-9734E7275AB6}">
      <dsp:nvSpPr>
        <dsp:cNvPr id="0" name=""/>
        <dsp:cNvSpPr/>
      </dsp:nvSpPr>
      <dsp:spPr>
        <a:xfrm>
          <a:off x="2914761" y="4807214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P/CF</a:t>
          </a:r>
        </a:p>
      </dsp:txBody>
      <dsp:txXfrm>
        <a:off x="2914761" y="4807214"/>
        <a:ext cx="1691059" cy="845529"/>
      </dsp:txXfrm>
    </dsp:sp>
    <dsp:sp modelId="{52565F71-66FC-45DF-AB63-8158775C40A3}">
      <dsp:nvSpPr>
        <dsp:cNvPr id="0" name=""/>
        <dsp:cNvSpPr/>
      </dsp:nvSpPr>
      <dsp:spPr>
        <a:xfrm>
          <a:off x="2914761" y="6007866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P/B</a:t>
          </a:r>
        </a:p>
      </dsp:txBody>
      <dsp:txXfrm>
        <a:off x="2914761" y="6007866"/>
        <a:ext cx="1691059" cy="845529"/>
      </dsp:txXfrm>
    </dsp:sp>
    <dsp:sp modelId="{D3292D10-A68A-4ED9-A3C7-E3AF8D05334B}">
      <dsp:nvSpPr>
        <dsp:cNvPr id="0" name=""/>
        <dsp:cNvSpPr/>
      </dsp:nvSpPr>
      <dsp:spPr>
        <a:xfrm>
          <a:off x="4538178" y="1205257"/>
          <a:ext cx="1691059" cy="845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Economic score</a:t>
          </a:r>
        </a:p>
      </dsp:txBody>
      <dsp:txXfrm>
        <a:off x="4538178" y="1205257"/>
        <a:ext cx="1691059" cy="845529"/>
      </dsp:txXfrm>
    </dsp:sp>
    <dsp:sp modelId="{A2C33C9F-E20E-4D1E-BBFD-28AA5D38E75F}">
      <dsp:nvSpPr>
        <dsp:cNvPr id="0" name=""/>
        <dsp:cNvSpPr/>
      </dsp:nvSpPr>
      <dsp:spPr>
        <a:xfrm>
          <a:off x="4960943" y="2405909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QoQ</a:t>
          </a:r>
          <a:r>
            <a:rPr lang="en-US" sz="1400" kern="1200" dirty="0" smtClean="0"/>
            <a:t> </a:t>
          </a:r>
          <a:r>
            <a:rPr lang="en-US" sz="1400" kern="1200" dirty="0"/>
            <a:t>GDP Growth</a:t>
          </a:r>
        </a:p>
      </dsp:txBody>
      <dsp:txXfrm>
        <a:off x="4960943" y="2405909"/>
        <a:ext cx="1691059" cy="845529"/>
      </dsp:txXfrm>
    </dsp:sp>
    <dsp:sp modelId="{BEB8562A-B0BC-4237-ADB8-FF4D03EEE094}">
      <dsp:nvSpPr>
        <dsp:cNvPr id="0" name=""/>
        <dsp:cNvSpPr/>
      </dsp:nvSpPr>
      <dsp:spPr>
        <a:xfrm>
          <a:off x="4960943" y="3606561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Debt/GDP</a:t>
          </a:r>
        </a:p>
      </dsp:txBody>
      <dsp:txXfrm>
        <a:off x="4960943" y="3606561"/>
        <a:ext cx="1691059" cy="845529"/>
      </dsp:txXfrm>
    </dsp:sp>
    <dsp:sp modelId="{D441324F-5840-4545-95C8-58993D682F03}">
      <dsp:nvSpPr>
        <dsp:cNvPr id="0" name=""/>
        <dsp:cNvSpPr/>
      </dsp:nvSpPr>
      <dsp:spPr>
        <a:xfrm>
          <a:off x="4960943" y="4807214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REER</a:t>
          </a:r>
        </a:p>
      </dsp:txBody>
      <dsp:txXfrm>
        <a:off x="4960943" y="4807214"/>
        <a:ext cx="1691059" cy="845529"/>
      </dsp:txXfrm>
    </dsp:sp>
    <dsp:sp modelId="{16A858B9-E481-47A4-A994-B887C37078F5}">
      <dsp:nvSpPr>
        <dsp:cNvPr id="0" name=""/>
        <dsp:cNvSpPr/>
      </dsp:nvSpPr>
      <dsp:spPr>
        <a:xfrm>
          <a:off x="6584360" y="1205257"/>
          <a:ext cx="1691059" cy="845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Market </a:t>
          </a:r>
          <a:r>
            <a:rPr lang="en-US" sz="1400" kern="1200" dirty="0" smtClean="0"/>
            <a:t>sentimental </a:t>
          </a:r>
          <a:r>
            <a:rPr lang="en-US" sz="1400" kern="1200" dirty="0"/>
            <a:t>and alternative score</a:t>
          </a:r>
        </a:p>
      </dsp:txBody>
      <dsp:txXfrm>
        <a:off x="6584360" y="1205257"/>
        <a:ext cx="1691059" cy="845529"/>
      </dsp:txXfrm>
    </dsp:sp>
    <dsp:sp modelId="{13A484D3-7D69-43DA-A929-94F88FBBE4FD}">
      <dsp:nvSpPr>
        <dsp:cNvPr id="0" name=""/>
        <dsp:cNvSpPr/>
      </dsp:nvSpPr>
      <dsp:spPr>
        <a:xfrm>
          <a:off x="7007125" y="2405909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Put/Call ratio</a:t>
          </a:r>
        </a:p>
      </dsp:txBody>
      <dsp:txXfrm>
        <a:off x="7007125" y="2405909"/>
        <a:ext cx="1691059" cy="845529"/>
      </dsp:txXfrm>
    </dsp:sp>
    <dsp:sp modelId="{A541300C-4EA0-4F2F-A86D-61A27E02B787}">
      <dsp:nvSpPr>
        <dsp:cNvPr id="0" name=""/>
        <dsp:cNvSpPr/>
      </dsp:nvSpPr>
      <dsp:spPr>
        <a:xfrm>
          <a:off x="7007125" y="3606561"/>
          <a:ext cx="1691059" cy="84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Short interests</a:t>
          </a:r>
        </a:p>
      </dsp:txBody>
      <dsp:txXfrm>
        <a:off x="7007125" y="3606561"/>
        <a:ext cx="1691059" cy="845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E3CB-4D8B-4774-9D8B-EEB29A0BAFB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C13B09F0-C816-467D-ABDE-89599B29D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900077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9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Xiaochen Lin</dc:creator>
  <cp:lastModifiedBy>Windows User</cp:lastModifiedBy>
  <cp:revision>10</cp:revision>
  <dcterms:created xsi:type="dcterms:W3CDTF">2020-02-25T16:33:50Z</dcterms:created>
  <dcterms:modified xsi:type="dcterms:W3CDTF">2020-03-25T17:41:06Z</dcterms:modified>
</cp:coreProperties>
</file>