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26" y="-9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4C3D1-0DC4-4D4A-8698-FDFEB6905662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B9BC3AB0-AE87-48C6-9CA5-17ED96DCA30F}">
      <dgm:prSet phldrT="[Text]"/>
      <dgm:spPr/>
      <dgm:t>
        <a:bodyPr/>
        <a:lstStyle/>
        <a:p>
          <a:r>
            <a:rPr lang="en-US" dirty="0" smtClean="0"/>
            <a:t>Raw Factor Data</a:t>
          </a:r>
        </a:p>
      </dgm:t>
    </dgm:pt>
    <dgm:pt modelId="{0A9BC811-D5B0-40D0-A1D5-2A264CDC3BB9}" type="parTrans" cxnId="{B2CE2E79-CAE3-4FCD-8546-5A8F96895C77}">
      <dgm:prSet/>
      <dgm:spPr/>
      <dgm:t>
        <a:bodyPr/>
        <a:lstStyle/>
        <a:p>
          <a:endParaRPr lang="en-US"/>
        </a:p>
      </dgm:t>
    </dgm:pt>
    <dgm:pt modelId="{61213489-3BD3-415E-80D3-6E696B67D658}" type="sibTrans" cxnId="{B2CE2E79-CAE3-4FCD-8546-5A8F96895C77}">
      <dgm:prSet/>
      <dgm:spPr/>
      <dgm:t>
        <a:bodyPr/>
        <a:lstStyle/>
        <a:p>
          <a:endParaRPr lang="en-US"/>
        </a:p>
      </dgm:t>
    </dgm:pt>
    <dgm:pt modelId="{C623623E-D6A6-4218-9E1D-B486D4810266}">
      <dgm:prSet phldrT="[Text]"/>
      <dgm:spPr/>
      <dgm:t>
        <a:bodyPr/>
        <a:lstStyle/>
        <a:p>
          <a:r>
            <a:rPr lang="en-US" dirty="0" err="1" smtClean="0"/>
            <a:t>Winsorization</a:t>
          </a:r>
          <a:endParaRPr lang="en-US" dirty="0"/>
        </a:p>
      </dgm:t>
    </dgm:pt>
    <dgm:pt modelId="{EE703129-90F6-460D-A170-507A5EC43C5B}" type="parTrans" cxnId="{E2C58068-46FB-4434-8852-CB0A9AD3FD2C}">
      <dgm:prSet/>
      <dgm:spPr/>
      <dgm:t>
        <a:bodyPr/>
        <a:lstStyle/>
        <a:p>
          <a:endParaRPr lang="en-US"/>
        </a:p>
      </dgm:t>
    </dgm:pt>
    <dgm:pt modelId="{A7BF2504-2463-43F1-AB38-2D8328395FC5}" type="sibTrans" cxnId="{E2C58068-46FB-4434-8852-CB0A9AD3FD2C}">
      <dgm:prSet/>
      <dgm:spPr/>
      <dgm:t>
        <a:bodyPr/>
        <a:lstStyle/>
        <a:p>
          <a:endParaRPr lang="en-US"/>
        </a:p>
      </dgm:t>
    </dgm:pt>
    <dgm:pt modelId="{822C6FB0-790E-4CC3-81DE-D9ED84D8FBF9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DF139138-0D47-4152-BF99-C39B9F40B1A0}" type="parTrans" cxnId="{BD816D60-101F-4CEA-B43B-13B12C96CFB0}">
      <dgm:prSet/>
      <dgm:spPr/>
      <dgm:t>
        <a:bodyPr/>
        <a:lstStyle/>
        <a:p>
          <a:endParaRPr lang="en-US"/>
        </a:p>
      </dgm:t>
    </dgm:pt>
    <dgm:pt modelId="{715E9E24-AC9F-4B92-81B3-29387A65F986}" type="sibTrans" cxnId="{BD816D60-101F-4CEA-B43B-13B12C96CFB0}">
      <dgm:prSet/>
      <dgm:spPr/>
      <dgm:t>
        <a:bodyPr/>
        <a:lstStyle/>
        <a:p>
          <a:endParaRPr lang="en-US"/>
        </a:p>
      </dgm:t>
    </dgm:pt>
    <dgm:pt modelId="{F044BF40-55F6-4EEC-B387-A1FEEC491E2E}">
      <dgm:prSet/>
      <dgm:spPr/>
      <dgm:t>
        <a:bodyPr/>
        <a:lstStyle/>
        <a:p>
          <a:r>
            <a:rPr lang="en-US" dirty="0" smtClean="0"/>
            <a:t>Factor Quartile</a:t>
          </a:r>
        </a:p>
      </dgm:t>
    </dgm:pt>
    <dgm:pt modelId="{328FBFBF-B988-4F50-A3A4-D9FF434D2DC0}" type="parTrans" cxnId="{677D0CC3-45C2-47CB-90EE-48871F2D79F2}">
      <dgm:prSet/>
      <dgm:spPr/>
      <dgm:t>
        <a:bodyPr/>
        <a:lstStyle/>
        <a:p>
          <a:endParaRPr lang="en-US"/>
        </a:p>
      </dgm:t>
    </dgm:pt>
    <dgm:pt modelId="{535D9A6C-0D8D-44CC-8FF7-FF937CE82B28}" type="sibTrans" cxnId="{677D0CC3-45C2-47CB-90EE-48871F2D79F2}">
      <dgm:prSet/>
      <dgm:spPr/>
      <dgm:t>
        <a:bodyPr/>
        <a:lstStyle/>
        <a:p>
          <a:endParaRPr lang="en-US"/>
        </a:p>
      </dgm:t>
    </dgm:pt>
    <dgm:pt modelId="{CB0191BE-674F-43C5-AD74-0CEF3893B43C}" type="pres">
      <dgm:prSet presAssocID="{2484C3D1-0DC4-4D4A-8698-FDFEB6905662}" presName="Name0" presStyleCnt="0">
        <dgm:presLayoutVars>
          <dgm:dir/>
          <dgm:resizeHandles val="exact"/>
        </dgm:presLayoutVars>
      </dgm:prSet>
      <dgm:spPr/>
    </dgm:pt>
    <dgm:pt modelId="{252E5B5E-6F95-43CF-9315-1C9D9555AB12}" type="pres">
      <dgm:prSet presAssocID="{B9BC3AB0-AE87-48C6-9CA5-17ED96DCA30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3A6F-CB01-4684-A6D1-65DEA8EA844E}" type="pres">
      <dgm:prSet presAssocID="{61213489-3BD3-415E-80D3-6E696B67D658}" presName="parSpace" presStyleCnt="0"/>
      <dgm:spPr/>
    </dgm:pt>
    <dgm:pt modelId="{80B33FA8-CC5C-4925-9B10-D737E6E5B593}" type="pres">
      <dgm:prSet presAssocID="{C623623E-D6A6-4218-9E1D-B486D4810266}" presName="parTxOnly" presStyleLbl="node1" presStyleIdx="1" presStyleCnt="4">
        <dgm:presLayoutVars>
          <dgm:bulletEnabled val="1"/>
        </dgm:presLayoutVars>
      </dgm:prSet>
      <dgm:spPr/>
    </dgm:pt>
    <dgm:pt modelId="{78266838-F549-4FF3-8EAB-B1473B787E6E}" type="pres">
      <dgm:prSet presAssocID="{A7BF2504-2463-43F1-AB38-2D8328395FC5}" presName="parSpace" presStyleCnt="0"/>
      <dgm:spPr/>
    </dgm:pt>
    <dgm:pt modelId="{E3FB3B66-DD7F-486F-AD0C-D79A22A46F25}" type="pres">
      <dgm:prSet presAssocID="{822C6FB0-790E-4CC3-81DE-D9ED84D8FBF9}" presName="parTxOnly" presStyleLbl="node1" presStyleIdx="2" presStyleCnt="4">
        <dgm:presLayoutVars>
          <dgm:bulletEnabled val="1"/>
        </dgm:presLayoutVars>
      </dgm:prSet>
      <dgm:spPr/>
    </dgm:pt>
    <dgm:pt modelId="{07B4A5C4-004C-4AE7-BB4A-1806A8AF111D}" type="pres">
      <dgm:prSet presAssocID="{715E9E24-AC9F-4B92-81B3-29387A65F986}" presName="parSpace" presStyleCnt="0"/>
      <dgm:spPr/>
    </dgm:pt>
    <dgm:pt modelId="{82A1A5E6-0155-4657-A476-C2DCD8329BA1}" type="pres">
      <dgm:prSet presAssocID="{F044BF40-55F6-4EEC-B387-A1FEEC491E2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920D40-5567-46D9-97DC-09C106E0DE72}" type="presOf" srcId="{B9BC3AB0-AE87-48C6-9CA5-17ED96DCA30F}" destId="{252E5B5E-6F95-43CF-9315-1C9D9555AB12}" srcOrd="0" destOrd="0" presId="urn:microsoft.com/office/officeart/2005/8/layout/hChevron3"/>
    <dgm:cxn modelId="{28599A5F-F086-4AC8-BAEA-37E1B083F4E7}" type="presOf" srcId="{822C6FB0-790E-4CC3-81DE-D9ED84D8FBF9}" destId="{E3FB3B66-DD7F-486F-AD0C-D79A22A46F25}" srcOrd="0" destOrd="0" presId="urn:microsoft.com/office/officeart/2005/8/layout/hChevron3"/>
    <dgm:cxn modelId="{BD816D60-101F-4CEA-B43B-13B12C96CFB0}" srcId="{2484C3D1-0DC4-4D4A-8698-FDFEB6905662}" destId="{822C6FB0-790E-4CC3-81DE-D9ED84D8FBF9}" srcOrd="2" destOrd="0" parTransId="{DF139138-0D47-4152-BF99-C39B9F40B1A0}" sibTransId="{715E9E24-AC9F-4B92-81B3-29387A65F986}"/>
    <dgm:cxn modelId="{E2C58068-46FB-4434-8852-CB0A9AD3FD2C}" srcId="{2484C3D1-0DC4-4D4A-8698-FDFEB6905662}" destId="{C623623E-D6A6-4218-9E1D-B486D4810266}" srcOrd="1" destOrd="0" parTransId="{EE703129-90F6-460D-A170-507A5EC43C5B}" sibTransId="{A7BF2504-2463-43F1-AB38-2D8328395FC5}"/>
    <dgm:cxn modelId="{228260D8-92A3-448C-99CB-955ECCC75058}" type="presOf" srcId="{C623623E-D6A6-4218-9E1D-B486D4810266}" destId="{80B33FA8-CC5C-4925-9B10-D737E6E5B593}" srcOrd="0" destOrd="0" presId="urn:microsoft.com/office/officeart/2005/8/layout/hChevron3"/>
    <dgm:cxn modelId="{677D0CC3-45C2-47CB-90EE-48871F2D79F2}" srcId="{2484C3D1-0DC4-4D4A-8698-FDFEB6905662}" destId="{F044BF40-55F6-4EEC-B387-A1FEEC491E2E}" srcOrd="3" destOrd="0" parTransId="{328FBFBF-B988-4F50-A3A4-D9FF434D2DC0}" sibTransId="{535D9A6C-0D8D-44CC-8FF7-FF937CE82B28}"/>
    <dgm:cxn modelId="{18AB4AF1-1C69-4509-8664-27AB9D560178}" type="presOf" srcId="{F044BF40-55F6-4EEC-B387-A1FEEC491E2E}" destId="{82A1A5E6-0155-4657-A476-C2DCD8329BA1}" srcOrd="0" destOrd="0" presId="urn:microsoft.com/office/officeart/2005/8/layout/hChevron3"/>
    <dgm:cxn modelId="{B2CE2E79-CAE3-4FCD-8546-5A8F96895C77}" srcId="{2484C3D1-0DC4-4D4A-8698-FDFEB6905662}" destId="{B9BC3AB0-AE87-48C6-9CA5-17ED96DCA30F}" srcOrd="0" destOrd="0" parTransId="{0A9BC811-D5B0-40D0-A1D5-2A264CDC3BB9}" sibTransId="{61213489-3BD3-415E-80D3-6E696B67D658}"/>
    <dgm:cxn modelId="{79A30796-1B87-4D85-AB2F-26CF83D7703B}" type="presOf" srcId="{2484C3D1-0DC4-4D4A-8698-FDFEB6905662}" destId="{CB0191BE-674F-43C5-AD74-0CEF3893B43C}" srcOrd="0" destOrd="0" presId="urn:microsoft.com/office/officeart/2005/8/layout/hChevron3"/>
    <dgm:cxn modelId="{3E65F69E-4F9B-48C6-8761-378E278F4A34}" type="presParOf" srcId="{CB0191BE-674F-43C5-AD74-0CEF3893B43C}" destId="{252E5B5E-6F95-43CF-9315-1C9D9555AB12}" srcOrd="0" destOrd="0" presId="urn:microsoft.com/office/officeart/2005/8/layout/hChevron3"/>
    <dgm:cxn modelId="{BF1C97B5-1A1B-42A4-B83B-FEF7B6AC1547}" type="presParOf" srcId="{CB0191BE-674F-43C5-AD74-0CEF3893B43C}" destId="{6B963A6F-CB01-4684-A6D1-65DEA8EA844E}" srcOrd="1" destOrd="0" presId="urn:microsoft.com/office/officeart/2005/8/layout/hChevron3"/>
    <dgm:cxn modelId="{0C551B6C-0949-4B81-A419-2A3F14705EF9}" type="presParOf" srcId="{CB0191BE-674F-43C5-AD74-0CEF3893B43C}" destId="{80B33FA8-CC5C-4925-9B10-D737E6E5B593}" srcOrd="2" destOrd="0" presId="urn:microsoft.com/office/officeart/2005/8/layout/hChevron3"/>
    <dgm:cxn modelId="{F59F96E3-F640-44AE-812A-DB0C0018BC63}" type="presParOf" srcId="{CB0191BE-674F-43C5-AD74-0CEF3893B43C}" destId="{78266838-F549-4FF3-8EAB-B1473B787E6E}" srcOrd="3" destOrd="0" presId="urn:microsoft.com/office/officeart/2005/8/layout/hChevron3"/>
    <dgm:cxn modelId="{CBC18F44-AC10-4480-AEA7-21537400A5C8}" type="presParOf" srcId="{CB0191BE-674F-43C5-AD74-0CEF3893B43C}" destId="{E3FB3B66-DD7F-486F-AD0C-D79A22A46F25}" srcOrd="4" destOrd="0" presId="urn:microsoft.com/office/officeart/2005/8/layout/hChevron3"/>
    <dgm:cxn modelId="{A4093780-577F-4CF8-8E26-4CC82D81B317}" type="presParOf" srcId="{CB0191BE-674F-43C5-AD74-0CEF3893B43C}" destId="{07B4A5C4-004C-4AE7-BB4A-1806A8AF111D}" srcOrd="5" destOrd="0" presId="urn:microsoft.com/office/officeart/2005/8/layout/hChevron3"/>
    <dgm:cxn modelId="{25DBCB77-7496-4AFA-A980-15413CB784EE}" type="presParOf" srcId="{CB0191BE-674F-43C5-AD74-0CEF3893B43C}" destId="{82A1A5E6-0155-4657-A476-C2DCD8329BA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E5B5E-6F95-43CF-9315-1C9D9555AB12}">
      <dsp:nvSpPr>
        <dsp:cNvPr id="0" name=""/>
        <dsp:cNvSpPr/>
      </dsp:nvSpPr>
      <dsp:spPr>
        <a:xfrm>
          <a:off x="1506" y="78618"/>
          <a:ext cx="1511907" cy="6047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Raw Factor Data</a:t>
          </a:r>
        </a:p>
      </dsp:txBody>
      <dsp:txXfrm>
        <a:off x="1506" y="78618"/>
        <a:ext cx="1360716" cy="604763"/>
      </dsp:txXfrm>
    </dsp:sp>
    <dsp:sp modelId="{80B33FA8-CC5C-4925-9B10-D737E6E5B593}">
      <dsp:nvSpPr>
        <dsp:cNvPr id="0" name=""/>
        <dsp:cNvSpPr/>
      </dsp:nvSpPr>
      <dsp:spPr>
        <a:xfrm>
          <a:off x="1211033" y="78618"/>
          <a:ext cx="1511907" cy="604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Winsorization</a:t>
          </a:r>
          <a:endParaRPr lang="en-US" sz="1100" kern="1200" dirty="0"/>
        </a:p>
      </dsp:txBody>
      <dsp:txXfrm>
        <a:off x="1513415" y="78618"/>
        <a:ext cx="907144" cy="604763"/>
      </dsp:txXfrm>
    </dsp:sp>
    <dsp:sp modelId="{E3FB3B66-DD7F-486F-AD0C-D79A22A46F25}">
      <dsp:nvSpPr>
        <dsp:cNvPr id="0" name=""/>
        <dsp:cNvSpPr/>
      </dsp:nvSpPr>
      <dsp:spPr>
        <a:xfrm>
          <a:off x="2420559" y="78618"/>
          <a:ext cx="1511907" cy="604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Normalization</a:t>
          </a:r>
          <a:endParaRPr lang="en-US" sz="1100" kern="1200" dirty="0"/>
        </a:p>
      </dsp:txBody>
      <dsp:txXfrm>
        <a:off x="2722941" y="78618"/>
        <a:ext cx="907144" cy="604763"/>
      </dsp:txXfrm>
    </dsp:sp>
    <dsp:sp modelId="{82A1A5E6-0155-4657-A476-C2DCD8329BA1}">
      <dsp:nvSpPr>
        <dsp:cNvPr id="0" name=""/>
        <dsp:cNvSpPr/>
      </dsp:nvSpPr>
      <dsp:spPr>
        <a:xfrm>
          <a:off x="3630085" y="78618"/>
          <a:ext cx="1511907" cy="604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Factor Quartile</a:t>
          </a:r>
        </a:p>
      </dsp:txBody>
      <dsp:txXfrm>
        <a:off x="3932467" y="78618"/>
        <a:ext cx="907144" cy="60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1877699"/>
              </p:ext>
            </p:extLst>
          </p:nvPr>
        </p:nvGraphicFramePr>
        <p:xfrm>
          <a:off x="0" y="0"/>
          <a:ext cx="51435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73710" y="838200"/>
            <a:ext cx="4400791" cy="6584298"/>
            <a:chOff x="0" y="1251466"/>
            <a:chExt cx="5143500" cy="7695511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51466"/>
              <a:ext cx="5143500" cy="7695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ight Brace 7"/>
            <p:cNvSpPr/>
            <p:nvPr/>
          </p:nvSpPr>
          <p:spPr>
            <a:xfrm>
              <a:off x="1352550" y="1676400"/>
              <a:ext cx="304800" cy="3733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2585495" y="1676400"/>
              <a:ext cx="304800" cy="3733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400791" y="1676400"/>
              <a:ext cx="304800" cy="3733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4400791" y="5534628"/>
              <a:ext cx="304800" cy="33045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2585495" y="5534628"/>
              <a:ext cx="304800" cy="33045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352550" y="5534628"/>
              <a:ext cx="304800" cy="33045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utoShape 3" descr="data:image/png;base64,iVBORw0KGgoAAAANSUhEUgAAA4QAAAFNCAYAAABYNqFuAAAABHNCSVQICAgIfAhkiAAAAAlwSFlzAAALEgAACxIB0t1+/AAAADh0RVh0U29mdHdhcmUAbWF0cGxvdGxpYiB2ZXJzaW9uMy4xLjEsIGh0dHA6Ly9tYXRwbG90bGliLm9yZy8QZhcZAAAgAElEQVR4nOzde7xVZZ348c9XQFBEVAYbAVEq74KiiJmNeUlQM0nTRCcvaZmjptWUib9StHGq6TZN3nLyrileUmmkRDPykoFghgqihKhopXnBK8jB7++PtQ5ttueyuOzD7fN+vfaLtZ71PGt/1zr76P6e51nPE5mJJEmSJGnNs9aKDkCSJEmStGKYEEqSJEnSGsqEUJIkSZLWUCaEkiRJkrSGMiGUJEmSpDWUCaEkSZIkraFMCCVJSyUijo2I+5bzOTePiIyIzsvzvFp6EfHtiPjSio5jeYmIKyLiP8rtf4mIGR30vqMj4prlcJ5TI+I7yyMmSQITQkl6j4iYHREfW8ExLPdka2mVX2QzIoau6FhqLWvyWNP+obryf4qIdyJi9nIJdDnq6M9mRPQGjgZ+Wu5/KCLujIiXI+LFiLgxIjapqT86IhZExBs1r/eXx7aMiNvKdi9HxB0RsVUb793wPw5k5r2Z2WoMK6lLgM9ExMYrOhBJqwcTQklaDS2vL9EREcBRwMvAMcvjnCuh7hGxfc3+kcBTKyqYlcyxwLjMfLvc35AiIdkc2Ax4Hbi8rs2YzFyv5jWrLN8AGAtsBbwPmATctizBrYk9yZk5D/gVRaIuScvMhFCSlkBEfD4iZpY9HGMjok/NsYyIEyPiyYh4JSIuKBMqIqJTRPwgIv4eEU9FxCmt9X5ExDbAxcBuZQ/Lq2V514j4fkQ8ExF/i4iLI2Kd8tieETEnIr4eEX8FLq8pOz0iXoiIv0TEJyPigIh4oryGM9u55H8B+gCnASMjYu33hhs/iYi5EfF4ROxTc+DYiJgVEa+X1/yvZflaEfGNiHi6jOuqiOjZyv1erEesbtjdPeW/r5b3abeyznERMb38GdwREZu1c41Xs3iyezRwVV0c20TEhIh4NSIei4iDao5dEREXRsSvyjjuj4h/joj/LmN4PCIG19TvExE3lz1lT0XEqXXXd0N5T14v32tIeexqoD/wy/J9Tm/+Gbd2z8rz3RgR15Tne6TsqRtV3vtnI2JYG/dmf+B3zTuZ+avMvDEzX8vMt4Dzgd3bub/NbSdl5qWZ+XJmLgB+BGwVEb1aafKen2/5mbo/In4UES8DoyPiAxFxd0S8VP5+XRsRG9Tcj8ER8VB5/WOAbjXHFrt/5b37akRMLT/TYyKitv7p5e/R8xHxufJ3+IMtBR8RAyLid+X73gn8U93xGyPir+X73BMR25Xlu0Tx+925pu6nIuLhmuYTgI+3db8lqSoTQkmqKCL2Br4NfBrYBHgauL6u2oHALsAOZb3hZfnnKb5c7wjsBHyytffJzOnAicADZQ9L85fb7wJbluf4INAXOKum6T8DG1H03JxQU9atpu7/Ap8BdqZI9s6KckhfK44BfgmMqbm+WrsCsyi+7J4N/CIiNoqI7sD/APtnZg/gw0DzF9pjy9dewPuB9SgSiyW1R/nvBuV9eiAiPgmcCRwC9AbuBa5r5zzXUCS7naJIxnsAE5sPRkQXinswHtgY+CJwbSw+3PHTwDco7sN84AHgoXL/JuCH5bnWKs/1J4qfyT7AlyJieM25DqL4XDX3qJ0PkJlHAc8Anyiv97+q3CTgExRJ74bAH4E7KP7/3xc4l3I4aCsGAm09Y7cH8Fj9+0Xxx4bHIuLf2mn718x8qY3jUPPzLfebP3MbA+cBQfF72QfYBtgUGA0QxR8wbqW4/o2AG4FPtRETFD/L/YABwCCKzyoRsR/wFeBjFL9/H23nPD8HplB8Br7Fe3vYfwVsUV7HQ8C1AJn5IPASsG9N3c+U19BsOsV/YyRp2WWmL1++fPmqeQGzgY+1UH4p8F81++sBC4DNy/0EPlJz/AbgjHL7buALNcc+Vtbv3EoMxwL31ewH8CbwgZqy3YCnyu09gXeAbjXH9wTeBjqV+z3K99y1ps4U4JOtxLAu8FrzcYrE4ba6GJ8HoqZsEsUQ0+7AqxRfvtepO+9vgJNq9rcq72NniqGIi+5L/c+C4ov+NeX2YnXLsl8Bx9fsrwW8BWzWwvUtag/cRZG8fwf4f+XPZ3ZZ71+AvwJr1bS9Dhhdbl8B/G/NsS8C02v2BwKvltu7As/UxTEKuLzm+u6qObYt8HZrn83yZzyntc9veb47a459Anijhc/EBq18BhYAW7dybBDFUOJ/qYu3D9CJ4o8AfwGOaKFtP+C5lo619POp+8w901qbss4ngT+W23vw3s/o74H/aOn+lffuMzX7/wVcXG5fBny75tgHy/g+2EIM/YEmoHtN2c8pP7st1N+gPFfPcv/rwLXl9kYUn+FNaupvASxs6z748uXLV9WXPYSSVF0fil5BADLzDYq/5PetqfPXmu23KJLG5rbP1hxbtB3FTIfNE3DU97Y0602RoE0phy2+Cvy6LG/2YhbPF9V6KTMXltvNz4H9reb42zUx1juY4kvtuHL/WmD/KCYaafZcZmbN/tNAn8x8EzicoqfzLxFxe0RsXdZZ7D6W250pnitbVpsBP665Ry9TJNN9227GVRTJxhEUPYa1+gDPZua7dTHXnrP+nrZ2jzcD+jTHV8Z4Jotfe/1nqFss27Ny9bH8vYXPRGufgVcoksbFlMMkfwWclpn3Npdn5rTMfD4zF2bm74EfA4fWte1N0dt6YWZeV1NeOxFN/zaup/b3iIjYOCKuj4jnIuI1ip9f8/DMPrT8GW3LEv8Ot6AP8Er5e/Ce9y17o78TEX8uY55dHmqO+xqKntb1KHos783Mv9Scqwcwt53rkKRKTAglqbrnKb7QA1AOi+xF0dPRnr9Q9Io027R5I4uZDpsn4Niuubiu/d8pvrxvl5kblK+emVn7Rb6+zbI6huLL8DNRPJd4I9CFImlq1jeieE6y1J/iPpGZd2TmvhTDax+nGK4KdfeRf/Sm1CYuzd6kSISb/XPNdkvX+yxFT+wGNa91yuSkLTdTPJM1KzPrE4bngU3L4Z61MVf5ubcU31N18fXIzAMqtq+/5sXuT0R0YvE/EiyrqRTDlBeJ4pnMu4BvZebVLbb6h6RIyJvbbkiRDI7NzPMWq7j4RDTP0Prnub7822XZoMxcn2J4ZfN7/oWWP6NLo9Xf4Vbqblj+N6Kl9z0SGEHRE92TojcUyrgz8zmKYccHU/S419/nbSiGHUvSMjMhlKSWdYmIbjWvzhRDvj4bETtGRFfgP4GJmTm7wvluAE6LiL7lhBdfb6f+34B+5TNQlL1T/wv8KMrp5stzDW/jHEstIpqfbzuQ4pnFHSmeWfouiz8LtTFwakR0iYjDKL6ojouI90XEQeUX4vkUwxSbe6WuA75cTrqxHsV9HJOZTS2E8jDF831dophcpba36UXgXYrnEJtdDIyqmaCjZxlXm8qenL2Bz7VweCJF4nV6GceeFEMv658frWIS8FoUk/+sU/YUbR8Ru1Rs/zcWv94nKHoQP14+6/gNoOtSxNWacdQ8K1d+Lu4GLsjMi+srR8SIiNgwCkOBUylnEo2I9SmeX7w/M8+o8N4t/Xxb0oPi8/VqGd/Xao49QPHHhlMjonNEHAIs7fIpN1D8/m8TEeuy+PO7iyn/qDAZOCci1o6Ij1B8Zmpjnk8xwmBdit+BelcBp1MMOb6l7thHKXpoJWmZmRBKUsvGUfTINb9GZ+ZvgG9S9Cb9BfgAMLLi+f6XomdkKsXEHuMovqgubKX+3RSTdfw1Iv5eln0dmAn8oRxmdhfF83eNcBTwcGaOz8y/Nr8oJooZFP9YpmEixfNMf6eY4OPQLCYJWQv4d4retZcpvsCeVLa5jKLH4x6K5R3mUTx315JvUtznV4BzKJJyALKY5fI84P5y+OWHMvMWiqT1+vIePUoxmU+7MnNyZv65hfJ3KCZ62b+8zguBozPz8SrnrTvXQorEYEeKa/878DOKXqIqvg18o7zer2bmXIr7+jOKHss3gTltnWAJXQUcEOVsthQJ8/uBs2uHeNbUH0nxGX29bPvdzLyyPHYwxYRLn60yPLSln28rMZ5DMVHTXOB24Bc153iHYoKhYyk+Q4fXHl8Smfkris//b8trbJ7kZn4rTY6keGb0ZYoJl2pnrr2KYgjpc8A04A8ttL+Foif9ltqhp1HMenoAcGULbSRpicXiw+olSR0hIvanmKyivSURpBUqIv4TeCEz/3tFx7IyKWekfRTo2krv9vJ4jz9TDIG+q6bsi8CmmXl6I95T0prHhFCSOkDZw7IXRS/h+yh6Gf+QmV9aoYFJqiwiDqbohexO0UP3bma2uoTMMr7XpyiXmqmb0EiSlquGDhmNiP0iYkYUizi/53mBKBZZHlMenxgRm9ccG1WWz2h+RiYitoqIh2ter0WEX6YkrQqCYmjbKxRDRqfTxjNIklZKX6B4tvHPFMO921pncalFxATgIuBkk0FJjdawHsJyprMnKBZWnQM8SLHe0LSaOidRzAp2YkSMBA7OzMMjYluKSQeGUkzdfBfFX8gW1p3/OYr1tNqbQlqSJEmSVKeRPYRDgZmZOat8qPt6iimWa43gHw9F3wTsU04NPQK4PjPnZ+ZTFA9v188Ktg/wZ5NBSZIkSVo6jUwI+7L4oq1zeO/CwIvqlA9kz6VY06tK25EUvYiSJEmSpKXQuYHnjhbK6sentlanzbblulwHAaNaffOIE4ATALp3777z1ltv3V68kiRJkrRamjJlyt8zs3d9eSMTwjnApjX7/SjWo2qpzpxy0eeeFOv1tNd2f+ChzPxba2+emZcAlwAMGTIkJ0+evJSXIUmSJEmrtoho8VG7Rg4ZfRDYIiIGlD16I4GxdXXGAseU24cCd2cxy81YYGQ5C+kAikWPJ9W0OwKHi0qSJEnSMmlYD2FmNkXEKcAdQCfgssx8LCLOBSZn5ljgUuDqiJhJ0TM4smz7WETcAEwDmiimXV4IEBHrUsxc+oVGxS5JkiRJa4I1YmF6h4xKkiRJWpNFxJTMHFJf3shnCCVJkiRpkQULFjBnzhzmzZu3okNZbXXr1o1+/frRpUuXSvVNCCVJkiR1iDlz5tCjRw8233xziuXHtTxlJi+99BJz5sxhwIABldo0clIZSZIkSVpk3rx59OrVy2SwQSKCXr16LVEPrAmhJEmSpA5jMthYS3p/TQglSZIkrbYigqOOOmrRflNTE7179+bAAw9covNMmDBhido8/PDDjBs3boneY0UwIZQkSZK02urevTuPPvoob7/9NgB33nknffv2XaJzNDU1LfH7mhBKkiRJ0kpg//335/bbbwfguuuu44gjjlh0bNKkSXz4wx9m8ODBfPjDH2bGjBkAXHHFFRx22GF84hOfYNiwYYud78EHH2Tw4MHMmjWLN998k+OOO45ddtmFwYMHc9ttt/HOO+9w1llnMWbMGHbccUfGjBnTcRe7hJxltIKdv3bVig5hpTHle0ev6BAkSZKkJTJy5EjOPfdcDjzwQKZOncpxxx3HvffeC8DWW2/NPffcQ+fOnbnrrrs488wzufnmmwF44IEHmDp1KhtttBETJkwA4Pe//z1f/OIXue222+jfvz9nnnkme++9N5dddhmvvvoqQ4cO5WMf+xjnnnsukydP5vzzz19Rl12JCaEkSZKk1dqgQYOYPXs21113HQcccMBix+bOncsxxxzDk08+SUSwYMGCRcf23XdfNtpoo0X706dP54QTTmD8+PH06dMHgPHjxzN27Fi+//3vA8VMqs8880wHXNXyYUIoSZIkabV30EEH8dWvfpUJEybw0ksvLSr/5je/yV577cUtt9zC7Nmz2XPPPRcd6969+2Ln2GSTTZg3bx5//OMfFyWEmcnNN9/MVltttVjdiRMnNu5iliOfIZQkSZK02jvuuOM466yzGDhw4GLlc+fOXTTJzBVXXNHmOTbYYANuv/12zjzzzEVDSIcPH85PfvITMhOAP/7xjwD06NGD119/ffleRAOYEEqSJEla7fXr14/TTjvtPeWnn346o0aNYvfdd2fhwoXtnud973sfv/zlLzn55JOZOHEi3/zmN1mwYAGDBg1i++2355vf/CYAe+21F9OmTVvpJ5WJ5kx2dTZkyJCcPHnyUrd3Upl/cFIZSZIkLa3p06ezzTbbrOgwVnst3eeImJKZQ+rr2kMoSZIkSWsoE0JJkiRJWkOZEEqSJEnSGsqEUJIkSZLWUCaEkiRJkrSGMiGUJEmSpDWUCaEkSZKkNUanTp3Ycccd2W677dhhhx344Q9/yLvvvrtc32P27Nlsv/32y/Wc9a644gpOOeWUZT5P5+UQiyRJkiQtseW93neVNbPXWWcdHn74YQBeeOEFjjzySObOncs555yzXGNZVbTZQxgR3SLi0Ij4cUTcGBFXRcTpEbFdRwUoSZIkSY2w8cYbc8kll3D++eeTmSxcuJCvfe1r7LLLLgwaNIif/vSnABx++OGMGzduUbtjjz2Wm2++udX6tebNm8dnP/tZBg4cyODBg/ntb38LFD18I0aMYL/99mOrrbZaLCG95pprGDp0KDvuuCNf+MIXWLhwIQCXX345W265JR/96Ee5//77l8s9aLWHMCJGA58AJgATgReAbsCWwHciohvw75k5dblEIkmSJEkd7P3vfz/vvvsuL7zwArfddhs9e/bkwQcfZP78+ey+++4MGzaMkSNHMmbMGA444ADeeecdfvOb33DRRRdx6aWXtlg/Ihad/4ILLgDgkUce4fHHH2fYsGE88cQTAEyaNIlHH32Uddddl1122YWPf/zjdO/enTFjxnD//ffTpUsXTjrpJK699lr23Xdfzj77bKZMmULPnj3Za6+9GDx48DJff1tDRh/MzNGtHPthRGwM9F/mCCRJkiRpBcpMAMaPH8/UqVO56aabAJg7dy5PPvkk+++/P6eeeirz58/n17/+NXvssQfrrLNOq/W33HLLRee+7777+OIXvwjA1ltvzWabbbYoIdx3333p1asXAIcccgj33XcfnTt3ZsqUKeyyyy4AvP3222y88cZMnDiRPffck969ewNFr2XzeZZFqwlhZt4OEBHbZ+ajLRx/gaLXUJIkSZJWSbNmzaJTp05svPHGZCY/+clPGD58+Hvq7bnnntxxxx2MGTOGI444AqDV+rNnz1603ZxstqS2J7F5PzM55phj+Pa3v73YsVtvvfU99ZeHKrOMXhwRkyLipIjYYLlHIEmSJEkrwIsvvsiJJ57IKaecQkQwfPhwLrroIhYsWADAE088wZtvvgnAyJEjufzyy7n33nsXJYBt1W+2xx57cO211y46/swzz7DVVlsBcOedd/Lyyy/z9ttvc+utt7L77ruzzz77cNNNN/HCC0Xf28svv8zTTz/NrrvuyoQJE3jppZdYsGABN95443K5B+3OMpqZH4mILYDjgMkRMQm4PDPvXC4RSJIkSVIHefvtt9lxxx1ZsGABnTt35qijjuIrX/kKAJ/73OeYPXs2O+20E5lJ7969ufXWWwEYNmwYRx99NAcddBBrr712u/WbnXTSSZx44okMHDiQzp07c8UVV9C1a1cAPvKRj3DUUUcxc+ZMjjzySIYMGQLAf/zHfzBs2DDeffddunTpwgUXXMCHPvQhRo8ezW677cYmm2zCTjvttGiymWURbXVhLlYxohPwSeB/gNeAAM7MzF+00WY/4MdAJ+BnmfmduuNdgauAnYGXgMMzc3Z5bBRwPLAQODUz7yjLNwB+BmwPJHBcZj7QVuxDhgzJyZMnV7rOlizv6XBXZVWm8pUkSZJaMn36dLbZZpsVHcZK4YorrmDy5Mmcf/75y/3cLd3niJiSmUPq67Y7ZDQiBkXEj4DpwN7AJzJzm3L7R2206wRcAOwPbAscERHb1lU7HnglMz9Ynuu7ZdttgZHAdsB+wIXl+aBIMH+dmVsDO5RxSZIkSZKWUJVnCM8HHgJ2yMyTM/MhgMx8HvhGG+2GAjMzc1ZmvgNcD4yoqzMCuLLcvgnYJ4onJUcA12fm/Mx8CpgJDI2I9YE9gEvLGN7JzFerXKgkSZIkrSyOPfbYhvQOLqkqzxDu0caxq9to2hd4tmZ/DrBra3Uysyki5gK9yvI/1LXtC7wNvAhcHhE7AFOA0zJz8Sc3JUmSJEntqjJkdIuIuCkipkXErOZXhXO3NCdq/QOLrdVprbwzsBNwUWYOBt4Ezmgl7hMiYnJETH7xxRcrhCtJkiRJa5YqQ0YvBy4CmoC9KCaBaatnsNkcYNOa/X7A863ViYjOQE/g5TbazgHmZObEsvwmigTxPTLzkswckplDmhdvlCRJkiT9Q5WEcJ3M/A3FjKRPZ+Zoigll2vMgsEVEDIiItSkmiRlbV2cscEy5fShwdxbTno4FRkZE14gYAGwBTMrMvwLPRsRWZZt9gGkVYpEkSZIk1Wn3GUJgXkSsBTwZEacAzwEbt9eofCbwFOAOimUnLsvMxyLiXGByZo6lmBzm6oiYSdEzOLJs+1hE3ECR7DUBJ2dm8yIbXwSuLZPMWcBnl+B6JUmSJK3BOnXqxMCBAxftjxw5kjPOaPEptIa4+OKLWXfddTn66JVjObcqCeGXgHWBU4FvUfQOHtNmi1JmjgPG1ZWdVbM9DzislbbnAee1UP4w8J71MyRJkiStWp45d2D7lZZA/7MeabfOOuusw8MPP7xc37dWZpKZrLVWy4MxTzzxxIa999Jod8hoZj6YmW9k5pzM/GxmHpKZf2ivnSRJkiStKjbffHPOPPNMdtttN4YMGcJDDz3E8OHD+cAHPsDFF1+8qN73vvc9dtllFwYNGsTZZ58NwOzZs9lmm2046aST2GmnnXj22We59NJL2XLLLdlzzz35/Oc/zymnnALA6NGj+f73vw/Annvuyde//nWGDh3Klltuyb333gvAW2+9xac//WkGDRrE4Ycfzq677srkyZMbct2t9hBGxC9576ygi2TmQQ2JSJIkSZIa5O2332bHHXdctD9q1CgOP/xwADbddFMeeOABvvzlL3Psscdy//33M2/ePLbbbjtOPPFExo8fz5NPPsmkSZPITA466CDuuece+vfvz4wZM7j88su58MILef755/nWt77FQw89RI8ePdh7773ZYYcdWoynqamJSZMmMW7cOM455xzuuusuLrzwQjbccEOmTp3Ko48+uli8y1tbQ0a/X/57CPDPwDXl/hHA7IZFJEmSJEkN0taQ0YMOKvq8Bg4cyBtvvEGPHj3o0aMH3bp149VXX2X8+PGMHz+ewYMHA/DGG2/w5JNP0r9/fzbbbDM+9KEPATBp0iQ++tGPstFGGwFw2GGH8cQTT7T4nocccggAO++8M7Nnzwbgvvvu47TTTgNg++23Z9CgQcvn4lvQakKYmb8DiIhv1S1O/8uIuKdhEUmSJEnSCtC1a1cA1lprrUXbzftNTU1kJqNGjeILX/jCYu1mz55N9+7dF+0XCycs2Xt26tSJpqamJW6/rKosO9E7It7fvFMuA+HCfpIkSZLWKMOHD+eyyy7jjTfeAOC5557jhRdeeE+9oUOH8rvf/Y5XXnmFpqYmbr755iV6n4985CPccMMNAEybNo1HHml/spylVWWW0S8DEyJiVrm/OXBCwyKSJEmSpAapf4Zwv/324zvf+U6ltsOGDWP69OnstttuAKy33npcc801dOrUabF6ffv25cwzz2TXXXelT58+bLvttvTs2bNyjCeddBLHHHMMgwYNYvDgwQwaNGiJ2i+JqNIdGRFdga3L3cczc35DommQIUOG5LLMyrPz165ajtGs2qZ8b+VYL0WSJEmrnunTp7PNNtus6DA6xBtvvMF6661HU1MTBx98MMcddxwHH3xwpbYLFy5kwYIFdOvWjT//+c/ss88+PPHEE6y99tqV2rd0nyNiSma+Z/m+Kj2ElAngnyq9uyRJkiSt4UaPHs1dd93FvHnzGDZsGJ/85Ccrt33rrbfYa6+9WLBgAZnJRRddVDkZXFKVEkJJkiRJUnXNaw0ujR49ejRs3cF6VSaVkSRJkiSthtrtIYyInVoongs8nZlNyz8kSZIkSaurzCQiVnQYq60lXbKiypDRC4GdgKlAANuX270i4sTMHL+kQUqSJEla83Tr1o2XXnqJXr16mRQ2QGby0ksv0a1bt8ptqiSEs4HjM/MxgIjYFvga8C3gF4AJoSRJkqR29evXjzlz5vDiiy+u6FBWW926daNfv36V61dJCLduTgYBMnNaRAzOzFlm9ZIkSZKq6tKlCwMGDFjRYahGlYRwRkRcBFxf7h8OPFGuTbigYZFJkiRJkhqqyiyjxwIzgS8BXwZmlWULgL0aFZgkSZIkqbHa7SHMzLeBH5Svem8s94gkSZIkSR2iyrITuwOjgc1q62fm+xsXliRJkiSp0ao8Q3gpxVDRKcDCxoYjSZIkSeooVRLCuZn5q4ZHIkmSJEnqUFUSwt9GxPco1hyc31yYmQ81LCpJkiRJUsNVSQh3Lf8dUlOWwN7LPxyt7J45d+CKDmGl0f+sR1Z0CJIkSdIyqTLLqEtLSJIkSdJqqNWEMCI+k5nXRMRXWjqemT9sXFiSJEmSpEZrq4ewe/lvj44IRJIkSZLUsVpNCDPzp+W/53RcOJIkSZKkjtLWkNH/aathZp66/MORJEmSJHWUtdo4NqV8dQN2Ap4sXztScYH6iNgvImZExMyIOKOF410jYkx5fGJEbF5zbFRZPiMihteUz46IRyLi4YiYXCUOSZIkSdJ7tTVk9EqAiDgW2CszF5T7FwPj2ztxRHQCLgD2BeYAD0bE2MycVlPteOCVzPxgRIwEvgscHhHbAiOB7YA+wF0RsWVmNieie2Xm35fsUiVJkiRJtdrqIWzWh8UnllmvLGvPUGBmZs7KzHeA64ERdXVGAFeW2zcB+0RElOXXZ+b8zHwKmFmeT5IkSZK0nFRJCL8D/DEiroiIK4CHgP+s0K4v8GzN/pyyrMU6mdkEzAV6tdM2gfERMSUiTqgQhyRJkiSpBVUWpr88In4F7FoWnZGZf61w7mjpdCsQlU4AACAASURBVBXrtNV298x8PiI2Bu6MiMcz8573vHmRLJ4A0L9//wrhSpIkSdKapUoPIcB84C/AK8CWEbFHhTZzgE1r9vsBz7dWJyI6Az2Bl9tqm5nN/74A3EIrQ0kz85LMHJKZQ3r37l0hXEmSJElas7SbEEbE54B7gDuAc8p/R1c494PAFhExICLWppgkZmxdnbHAMeX2ocDdmZll+chyFtIBwBbApIjoHhE9yri6A8OARyvEIkmSJEmq0+6QUeA0YBfgD5m5V0RsTZEYtikzmyLiFIoEshNwWWY+FhHnApMzcyxwKXB1RMyk6BkcWbZ9LCJuAKYBTcDJmbkwIt4H3FLMO0Nn4OeZ+eslvGZJq6lnzh24okNYafQ/65EVHYIkSVoFVEkI52XmvIggIrpm5uMRsVWVk2fmOGBcXdlZNdvzgMNaaXsecF5d2SxghyrvLUmSJElqW5WEcE5EbADcSjGJyyu891lASZIkSdIqpsosoweXm6Mj4rcUE784TFOSJEmSVnFtJoQRsRYwNTO3B8jM33VIVJIkSZKkhmszIczMdyPiTxHRPzOf6aigJFW389euWtEhrDRu6bGiI5AkSVq1VHmGcBPgsYiYBLzZXJiZBzUsKkmSJElSw1VJCNtdYkKSJEmStOqpkhAekJlfry2IiO8CPk8oSZIkSauwtSrU2beFsv2XdyCSJEmSpI7Vag9hRPwbcBLw/oiYWnOoB3B/owOTJEmSJDVWW0NGfw78Cvg2cEZN+euZ+XJDo5IkSZIkNVyrQ0Yzc25mzs7MIzLz6cx8GhhuMihJkiRJq4cqzxDWOrEhUUiSJEmSOtySJoTRkCgkSZIkSR1uSRPCTzQkCkmSJElSh1uihDAz5wBExGcbE44kSZIkqaMsaQ9hs3OWaxSSJEmSpA7X1jqEU1s7BLyvMeFIkiRJkjpKW+sQvg8YDrxSVx7A7xsWkSRJkiSpQ7SVEP4fsF5mPlx/ICImNCwiSZIkSVKHaDUhzMzj2zh2ZGPCkSRJkiR1lKWdVEaSJEmStIprNSGMiEER8YeIeDYiLomIDWuOTeqY8CRJkiRJjdLWM4QXAqOBPwCfA+6LiIMy889Alw6ITZK0Ctv5a1et6BBWGlO+d/SKDkGSpBa1lRCul5m/Lre/HxFTgF9HxFFANj40SZIkSVIjtZUQRkT0zMy5AJn524j4FHAzsFGHRCdJkiRJapi2JpX5LrBNbUFmTgX2AX7RyKAkSZIkSY3X1rITP2+l/Bng8w2LSJIkSZLUIRq67ERE7BcRMyJiZkSc0cLxrhExpjw+MSI2rzk2qiyfERHD69p1iog/RsT/NTJ+SZIkSVqdNSwhjIhOwAXA/sC2wBERsW1dteOBVzLzg8CPKIapUtYbCWwH7AdcWJ6v2WnA9EbFLkmSJElrgkb2EA4FZmbmrMx8B7geGFFXZwRwZbl9E7BPRERZfn1mzs/Mp4CZ5fmIiH7Ax4GfNTB2SZIkSVrtLXFCGBEnRcThEdHWDKUAfYFna/bnlGUt1snMJmAu0Kudtv8NnA68u6SxS5IkSZL+YWl6CAP4CO3PNBotlNWvX9hanRbLI+JA4IXMnNJukBEnRMTkiJj84osvtlddkiRJktY47fXyvUdmXlCx6hxg05r9fsDzrdSZU/Y49gRebqPtQcBBEXEA0A1YPyKuyczPtBDnJcAlAEOGDKlPRCVJkiRpjdduQhgRXYFPAZvX1s/Mc9tp+iCwRUQMAJ6jmCTmyLo6Y4FjgAeAQ4G7MzMjYizw84j4IdAH2AKYlJkPAKPKuPYEvtpSMihJkiRJal+VHsLbKJ7tmwLMr3rizGyKiFOAO4BOwGWZ+VhEnAtMzsyxwKXA1RExk6JncGTZ9rGIuAGYBjQBJ2fmwiW4LkmSJElSO6okhP0yc7+lOXlmjgPG1ZWdVbM9DzislbbnAee1ce4JwISliUuSJEmSVG1Smd9HxMCGRyJJkiRJ6lCt9hBGxCMUM352Bj4bEbMohowGkJk5qGNClCRJkiQ1QltDRg/ssCgkSZIkSR2u1YQwM58GiIirM/Oo2mMRcTVwVIsNJUmSJEmrhCrPEG5XuxMRnYCdGxOOJEmSJKmjtJoQRsSoiHgdGBQRr5Wv14EXKJaikCRJkiStwlpNCDPz25nZA/heZq5fvnpkZq/MHNWBMUqSJEmSGqDddQgzc1RE9AU2q62fmfc0MjBJkiRJUmO1mxBGxHeAkcA0YGFZnIAJoSRJkiStwtpNCIGDga0yc36jg5EkSZIkdZwqs4zOAro0OhBJkiRJUseq0kP4FvBwRPwGWNRLmJmnNiwqSZIkSVLDVUkIx5YvSZIkSdJqpMoso1dGxNrAlmXRjMxc0NiwJEmSJEmNVmWW0T2BK4HZQACbRsQxLjshSZIkSau2KkNGfwAMy8wZABGxJXAdsHMjA5MkSZIkNVaVWUa7NCeDAJn5BM46KkmSJEmrvCo9hJMj4lLg6nL/X4EpjQtJkiRJktQRqiSE/wacDJxK8QzhPcCFjQxKkiRJktR4VWYZnQ/8sHxJkiRJklYTVWYZPRD4FrBZWT+AzMz1GxybJElSQ+z8tatWdAgrhSnfO3pFhyBpBasyZPS/gUOARzIzGxyPJEmSJKmDVJll9FngUZNBSZIkSVq9VOkhPB0YFxG/A+Y3F2amzxRKkiRJ0iqsSkJ4HvAG0A1Yu7HhSJIkSZI6SpWEcKPMHNbwSCRJkiRJHarKM4R3RYQJoSRJkiStZqr0EJ4MnB4R84EFLMGyExGxH/BjoBPws8z8Tt3xrsBVwM7AS8DhmTm7PDYKOB5YCJyamXdERDfgHqBrGftNmXl2lQuVJEmSVnYuifIPLovSMaosTN9jaU4cEZ2AC4B9gTnAgxExNjOn1VQ7HnglMz8YESOB7wKHR8S2wEhgO6APRS/llhST2uydmW9ERBfgvoj4VWb+YWlilCRJkqQ1WZUho0trKDAzM2dl5jvA9cCIujojgCvL7ZuAfSIiyvLrM3N+Zj4FzASGZuGNsn6X8uVyGJIkSZK0FBqZEPalWMOw2ZyyrMU6mdkEzAV6tdU2IjpFxMPAC8CdmTmxIdFLkiRJ0mqukQlhtFBW35vXWp1W22bmwszcEegHDI2I7Vt884gTImJyREx+8cUXlyBsSZIkSVozVEoII+IjEfHZcrt3RAyo0GwOsGnNfj/g+dbqRERnoCfwcpW2mfkqMAHYr6U3z8xLMnNIZg7p3bt3hXAlSZIkac3SbkIYEWcDXwdGlUVdgGsqnPtBYIuIGBARa1NMEjO2rs5Y4Jhy+1Dg7szMsnxkRHQtk88tgEllMrpBGdc6wMeAxyvEIkmSJEmqU2XZiYOBwcBDAJn5fES0O/NoZjZFxCnAHRTLTlyWmY9FxLnA5MwcC1wKXB0RMyl6BkeWbR+LiBuAaUATcHJmLoyITYAryxlM1wJuyMz/W8JrliRJkiRRLSF8JzMzIhIgIrpXPXlmjgPG1ZWdVbM9DzislbbnAefVlU2lSE4lSZIkScuoyjOEN0TET4ENIuLzwF3A/zY2LEmSJElSo1VZmP77EbEv8BqwFXBWZt7Z8MgkSZIkSQ1VZcgoZQJoEihJkiRJq5Eqs4weEhFPRsTciHgtIl6PiNc6IjhJkiRJUuNU6SH8L+ATmTm90cFIkiRJkjpOlUll/mYyKEmSJEmrnyo9hJMjYgxwKzC/uTAzf9GwqCRJkiRJDVclIVwfeAsYVlOWgAmhJEmSJK3Cqiw78dmOCESSJEmS1LGqzDLaLyJuiYgXIuJvEXFzRPTriOAkSZIkSY1TZVKZy4GxQB+gL/DLskySJEmStAqrkhD2zszLM7OpfF0B9G5wXJIkSZKkBquSEP49Ij4TEZ3K12eAlxodmCRJkiSpsaokhMcBnwb+CvwFOLQskyRJkiStwqrMMvoMcFAHxCJJkiRJ6kCt9hBGxDciYqM2ju8dEQc2JixJkiRJUqO11UP4CPDLiJgHPAS8CHQDtgB2BO4C/rPhEUqSJEmSGqLVhDAzbwNui4gtgN2BTYDXgGuAEzLz7Y4JUZIkSZLUCFWeIXwSeLIDYpEkSZIkdaAqs4xKkiRJklZDJoSSJEmStIYyIZQkSZKkNVS7zxBGRG/g88DmtfUz08XpJUmSJGkV1m5CCNwG3EuxzMTCxoYjSZIkSeooVRLCdTPz6w2PRJIkSZLUoao8Q/h/EXFAwyORJEmSJHWoKgnhaRRJ4dsR8VpEvB4RrzU6MEmSJElSY7WZEEZEANtl5lqZuU5mrp+ZPTJz/Sonj4j9ImJGRMyMiDNaON41IsaUxydGxOY1x0aV5TMiYnhZtmlE/DYipkfEYxFx2hJdrSRJkiRpkTYTwsxM4JalOXFEdAIuAPYHtgWOiIht66odD7ySmR8EfgR8t2y7LTAS2A7YD7iwPF8T8O+ZuQ3wIeDkFs4pSZIkSaqgypDRP0TELktx7qHAzMyclZnvANcDI+rqjACuLLdvAvYpeyVHANdn5vzMfAqYCQzNzL9k5kMAmfk6MB3ouxSxSZIkSdIar0pCuBfwQET8OSKmRsQjETG1Qru+wLM1+3N4b/K2qE5mNgFzgV5V2pbDSwcDEyvEIkmSJEmqU2XZif2X8tzRQllWrNNm24hYD7gZ+FJmtjjBTUScAJwA0L9//yrxSpIkSdIapUoPYbbyas8cYNOa/X7A863ViYjOQE/g5bbaRkQXimTw2sz8RatBZ16SmUMyc0jv3r0rhCtJkiRJa5YqPYS3849eu27AAGAGxYQvbXkQ2CIiBgDPUUwSc2RdnbHAMcADwKHA3ZmZETEW+HlE/BDoA2wBTCqfL7wUmJ6ZP6wQuyRJkiSpFe0mhJk5sHY/InYCvlChXVNEnALcAXQCLsvMxyLiXGByZo6lSO6ujoiZFD2DI8u2j0XEDcA0iplFT87MhRHxEeAo4JGIeLh8qzMzc1zF65UkSZIklar0EC4mMx+qOutomaiNqys7q2Z7HnBYK23PA86rK7uPlp8vlCRJkiQtoXYTwoj4Ss3uWsBOwIsNi0iSJEmS1CGq9BD2qNluonim8ObGhCNJkiRJ6ihVEsJpmXljbUFEHAbc2Ep9SZIkSdIqoMqyE6MqlkmSJEmSViGt9hBGxP7AAUDfiPifmkPrUwwdlSRJkiStwtoaMvo8MBk4CJhSU/468OVGBiVJkiRJarxWE8LM/BPwp4j4eVmvf2bO6LDIJEmSJEkNVeUZwv2Ah4FfA0TEjhExtqFRSZIkSZIarkpCOBoYCrwKkJkPA5s3LiRJkiRJUkeokhA2ZebchkciSZIkSepQVdYhfDQijgQ6RcQWwKnA7xsbliRJq49nzh24okNYafQ/65EVHYIkqUaVHsIvAtsB84GfA68BX2pkUJIkSZKkxmu3hzAz3wL+X/kCICI2A55uYFySJEmSpAZrs4cwInaLiEMjYuNyf1C5DMV9HRKdJEmSJKlhWk0II+J7wGXAp4DbI+Js4E5gIrBFx4QnSZIkSWqUtoaMfhwYnJnzImJD4HlgUGY+2TGhSZIkSZIaqa0ho29n5jyAzHwFmGEyKEmSJEmrj7Z6CD8QEWNr9jev3c/MgxoXliRJkiSp0dpKCEfU7f+gkYFIkiRJkjpWqwlhZv6uIwORJEmSJHWsKgvTS5IkSZJWQyaEkiRJkrSGMiGUJEmSpDVUq88QRsQvgWztuLOMSpIkSdKqra1ZRr9f/nsI8M/ANeX+EcDsBsYkSZIkSeoA7c4yGhHfysw9ag79MiLuaXhkkiRJkqSGqvIMYe+IeH/zTkQMAHo3LiRJkiRJUkeokhB+GZgQERMiYgLwW+C0KiePiP0iYkZEzIyIM1o43jUixpTHJ0bE5jXHRpXlMyJieE35ZRHxQkQ8WiUGSZIkSVLL2nqGkIhYC3gN2ALYuix+PDPnt3fiiOgEXADsC8wBHoyIsZk5raba8cArmfnBiBgJfBc4PCK2BUYC2wF9gLsiYsvMXAhcAZwPXFX9MiVJkiRJ9drsIczMd4EfZOb8zPxT+Wo3GSwNBWZm5qzMfAe4HhhRV2cEcGW5fROwT0REWX59+b5PATPL85GZ9wAvV4xBkiRJktSKKkNGx0fEp8pEbUn0BZ6t2Z9TlrVYJzObgLlAr4ptJUmSJEnLoM0ho6WvAN2BpoiYBwSQmbl+O+1aSiDr1zVsrU6Vtm2/ecQJwAkA/fv3X5KmkiRJkrRGaLeHMDN7ZOZambl2Zq5f7reXDELRq7dpzX4/4PnW6kREZ6AnxXDQKm3bi/uSzBySmUN693ZSVEmSJEmqV2XIKBGxYUQMjYg9ml8Vmj0IbBERAyJibYpJYsbW1RkLHFNuHwrcnZlZlo8sZyEdQDGpzaQqsUqSJEmSqml3yGhEfI5imYl+wMPAh4AHgL3bapeZTRFxCnAH0Am4LDMfi4hzgcmZORa4FLg6ImZS9AyOLNs+FhE3ANOAJuDkcoZRIuI6YE/gnyJiDnB2Zl66xFcuSZIkSWu4Ks8QngbsAvwhM/eKiK2Bc6qcPDPHAePqys6q2Z4HHNZK2/OA81ooP6LKe0uSJEmS2lZlyOi8MnEjIrpm5uPAVo0NS5IkSZLUaFV6COdExAbArcCdEfEKSzjBiyRJkiRp5dNuQpiZB5eboyPitxQzgf66oVFJkiRJkhquyqQy5wL3Ar/PzN81PiRJkiRJUkeo8gzhbOAIYHJETIqIH0TEiMaGJUmSJElqtCoL01+WmccBewHXUMwKek2jA5MkSZIkNVaVIaM/A7YF/kYxdPRQ4KEGxyVJkiRJarAqQ0Z7USws/yrF4vF/z8ymhkYlSZIkSWq4yrOMRsQ2wHDgtxHRKTP7NTo4SZIkSVLjVBkyeiDwL8AewIbA3RRDRyVJkiRJq7AqC9PvD9wD/DgzXZBekiRJklYTbSaEEdEJ2CozT+6geCRJkiRJHaTNSWUycyHwVkT07KB4JEmSJEkdpMqQ0XnAIxFxJ/Bmc2FmntqwqCRJkiRJDVclIby9fEmSJEmSViNVlp24MiLWBrYsi2Zk5oLGhiVJkiRJarQqy07sCVwJzAYC2DQijsnMexobmiRJkiSpkaoMGf0BMCwzZwBExJbAdcDOjQxMkiRJktRYbc4yWurSnAwCZOYTQJfGhSRJkiRJ6ghVeggnR8SlwNXl/r8CUxoXkiRJkiSpI1RJCP8NOBk4leIZwnuACxsZlCRJkiSp8VpNCCOif2Y+k5nzgR+WL0mSJEnSaqKtZwhvbd6IiJs7IBZJkiRJUgdqKyGMmu33NzoQSZIkSVLHausZwmxlW5IkSauBZ84duKJDWGn0P+uRFR2CtEK0lRDuEBGvUfQUrlNuU+5nZq7f8OgkSZIkSQ3TakKYmZ06MhBJkiRJUseqsjD9UouI/SJiRkTMjIgzWjjeNSLGlMcnRsTmNcdGleUzImJ41XNKkiRJkqppWEIYEZ2AC4D9gW2BIyJi27pqxwOvZOYHgR8B3y3bbguMBLYD9gMujIhOFc8pSZIkSaqgkT2EQ4GZmTkrM98BrgdG1NUZAVxZbt8E7BMRUZZfn5nzM/MpYGZ5virnlCRJkiRV0MiEsC/wbM3+nLKsxTqZ2QTMBXq10bbKOSVJkiRJFbQ1y+iyihbK6pevaK1Oa+UtJbAtLokREScAJwD079+/9SgrmPK9o5ep/erFe7Gy8fNZy3uxMvGzWct7sbLx89nM+7Cy8bP5Dy6L8g+NXBalkT2Ec4BNa/b7Ac+3ViciOgM9gZfbaFvlnABk5iWZOSQzh/Tu3XsZLkOSJEmSVk+NTAgfBLaIiAERsTbFJDFj6+qMBY4ptw8F7s7MLMtHlrOQDgC2ACZVPKckSZIkqYKGDRnNzKaIOAW4A+gEXJaZj0XEucDkzBwLXApcHREzKXoGR5ZtH4uIG4BpQBNwcmYuBGjpnI26BkmSJElanTXyGUIycxwwrq7srJrtecD/b+/+g+0o6zuOvz8mUbBSGIHpWFFCraKAJUBEItSxSFtQRpGCWNGKpdMfgw1lpNROOxRrqZJBhRaoRYRgoaVSixOxxTAVaCS0JmACRMBhhI4UKDKWChWiCd/+sc8xO9d7b25Iwrll36+ZM3f32bPPfp9zdu6c7/k+u+f4KfY9Gzh7Jn1KkiRJkrbcdv1hekmSJEnS7GVCKEmSJEkDtV2njEqSJEnSM7E9f2pBm1ghlCRJkqSBMiGUJEmSpIEyIZQkSZKkgTIhlCRJkqSBMiGUJEmSpIEyIZQkSZKkgTIhlCRJkqSBMiGUJEmSpIEyIZQkSZKkgTIhlCRJkqSBMiGUJEmSpIEyIZQkSZKkgUpVjTuG7S7Jd4D/GHcczxG7AY+OOwhpCp6fmq08NzVbeW5qNvP83Lb2rKrdJzYOIiHUtpNkdVUtHHcc0mQ8PzVbeW5qtvLc1Gzm+fnscMqoJEmSJA2UCaEkSZIkDZQJobbUxeMOQJqG56dmK89NzVaem5rNPD+fBV5DKEmSJEkDZYVQkiRJkgbKhFAzluTIJPckuTfJh8YdjzSS5NIkjyS5c9yxSH1JXpbkhiR3JVmX5NRxxyQBJNkhydeSrG3n5ofHHZPUl2ROkq8nuXbcsTzXmRBqRpLMAS4EjgL2AX41yT7jjUr6kaXAkeMOQprEBuCDVfUa4BDgFP93apZYDxxeVfsDC4Ajkxwy5pikvlOBu8YdxBCYEGqmDgburapvVdUPgKuAt485JgmAqvpX4LvjjkOaqKoeqqrb2vLjdB9uXjreqCSozhNtdV57eGMJzQpJ9gDeClwy7liGwIRQM/VS4Nu99QfwQ40kzViS+cABwL+PNxKp06bkrQEeAa6vKs9NzRbnAWcAT487kCEwIdRMZZI2v0mUpBlI8iLg88DvVdX3xh2PBFBVG6tqAbAHcHCS/cYdk5TkaOCRqrp13LEMhQmhZuoB4GW99T2AB8cUiyT9v5FkHl0yeGVV/eO445EmqqrHgBvxWmzNDocCb0tyP90lSocnuWK8IT23mRBqplYBr0yyV5LnA+8Clo05Jkma1ZIE+AxwV1V9YtzxSCNJdk+yS1veETgCuHu8UUlQVX9YVXtU1Xy6z5tfqar3jDms5zQTQs1IVW0APgB8me6mCJ+rqnXjjUrqJPk74BZg7yQPJDl53DFJzaHAe+m+4V7THm8Zd1AS8BLghiS3033pe31VeXt/aYBS5WVgkiRJkjREVgglSZIkaaBMCCVJkiRpoEwIJUmSJGmgTAglSZIkaaBMCCVJkiRpoEwIJWkgklSSj/fWT09y1rMcw9Ikx7XlS5Lss5X9zU9y5yTt1yQ5prd+T5I/7q1/PsmxSRYm+YutiWEGMf5pkiO2QT9PTNG+sfeTFmuSzH8GfZ+U5Ke3QYy/meTu9lid5E1b22ev7/lJ3t1b/9F71+K/YFsdS5KGZO64A5AkPWvWA8cm+WhVPbqlOyeZ236TdJuoqt/YVn1NYiXwBuALSXYFngAW9bYvAk6pqoeB1dsriCRzqurM7dV/82RVLdjKPk4C7gQenOkObWwbe+tHA78FHFZVjyY5EFiW5PVV9Z9bE1ySucB84N3A3wJU1Wq243snSUNhhVCShmMDcDFw2sQNSfZM8i9Jbm9/X97alyb5RJIbgHOSnJXk8iTLk9zfqmxLktyR5Lok89p+ZyZZleTOJBcnySTHvLFVed7Wq27dk+S+tv2gJDcluTXJl5O8pNe+NsktwClTjPVmuoSQ9vdaYPd09qJLoh5O8qYk17Z+z0pyaYvrW0kWt/afSPKldsw7k5zQ2t+c5Ott7JcmeUFrv7+N/6vA8aOqaBvraJx3JKn2/Fe01+7WJCuSvLq175XklvY6fmRL3uhWTVuR5Lb2eENv2xnt+GuTfCxdxXYhcGWLbceZjm3CYf8A+P3Rlw1VdRtw2eg9avvu1pYXJrmxLR+cZGU73soke7f2k5JcneSLwHLgY8DPtxhP6793E8a+e7oK8Kr2OHRLXjtJGhoTQkkalguBE5PsPKH9AuCzVfVzwJVAfxrlq4AjquqDbf0VwFuBtwNXADdU1WuBJ1s7wAVV9bqq2g/YETh6qoCqallVLWhVrrXAuS2x/EvguKo6CLgUOLvtchmwuKoWTd4jALcC+yV5Pl1CeAtwD/Catn7zFPu9Gvhl4GDgT1ocRwIPVtX+bTzXJdkBWAqc0MY+F/idXj9PVdVhVXVVb5yre+O8Dji3bboY+N02ztOBi1r7+cBfVdXrgIenGeuOvUTzmtb2CPCLVXUgcALt/UxyFHAM8Pqq2h9YUlX/QFdpO7HFVls6tmZfute9bzWwuWnBdwNvrKoDgDOBP+9tWwS8r6oOBz4ErGiv4Sen6e984JPtdfsV4JLNHF+SBs0po5I0IFX1vSSfBRbTJXAji4Bj2/LfAEt6267uTw0E/rmqfpjkDmAOXXIDcAfdtD6AX0hyBvBC4MXAOuCL08XWnv9kVV2YZD9gP+D6VlycAzzUEtldquqmXqxHTTLO9UnWAQcCh7Tx/AxdMngA3ZTSyXypqtYD65M8AvxUG9e5Sc4Brq2qFUn2B+6rqm+2/S6nq4Sd19b/fppxvrPF9UtJXtRiurpXRH1B+3soXUIzGuc5U3Q52ZTRecAFSRYAG+mSeoAjgMuq6vsAVfXdSfrb+5mObRI/VhmexM7A5UleSZeMzuttu36KGKdzBLBP7/X8ySQ7VdXjW9iPJA2CCaEkDc95wGg631Sqt/y/E7atB6iqp5P8sKpGz30amNuqZxcBC6vq2+luXLPDdAEleTPdFMQ3jpqAdROrgEl2mRDbdFa2/naqqv9O8m/AB+gSwk9Nsc/63vJGYG5VfTPJQcBbgI8mWQ4s28yxJ75mo/j3BT5MVxHbmOR5wGPTXAM407FOdBrwX8D+dLOBnhqFMIM+N5fETTo24BvAQcBXem0Hsuk6vw1smpnUPx8+Qldlfke6G+LcOINjTed5wKKqenKzz5QkOWVUx/XhBgAAAh1JREFUkoamVVw+B5zca14JvKstnwh8dSsOMfqw/2irgB033ZOT7EmXQL6z9yH+Hrpr/ha158xLsm9VPQb8T5LDerFO5Wa6m5ysbeu301ULX05XsZyRdHff/H5VXUE3zfNAummO85P8bHvae4Gbpuhi1M/OwFXAr1XVd6Cr2AL3JTm+PSet+jiKv/+ebImdgYeq6ukW25zWvhz49SQvbMd7cWt/HNipLW/x2JoldNeZ7tr6XgC8A/jrtv1+uoQRNlU+R7GObjpz0jT992OcznK6xJ9eHJKkKZgQStIwfRzYrbe+GHh/ktvpEoBTn2nHLWn7NN1Uyy8Aqzazy0nArsA17Tq4f6qqH9AlkuckWQusYdNNYt4PXJjupjLTVYFW0k0TvaXFtYHu2rrVLVGaqdcCX0uyBvgj4M+q6qkWx9Vt6uzTTF11HDkG2BP49Oiav9Z+InByG+c6umszoXsPTkmyii5p2hIXAe9rVdFX0SptVXUdXXVzdTv+6e35S4FPtbY8g7FRVcuAzwA3J7mX7kuFY0bJL11l9PwkK+iqryNL6CqvN7MpcZ3M7cCGdjOcH7sxUs9iYGG6GyR9A/jtzcUuSUOWTTN9JEmStl66n4m4jO6L5/eUHzYkadYyIZQkSZKkgXLKqCRJkiQNlAmhJEmSJA2UCaEkSZIkDZQJoSRJkiQNlAmhJEmSJA2UCaEkSZIkDZQJoSRJkiQN1P8BrPgv2UUprU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3213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5" descr="data:image/png;base64,iVBORw0KGgoAAAANSUhEUgAAA4QAAAFNCAYAAABYNqFuAAAABHNCSVQICAgIfAhkiAAAAAlwSFlzAAALEgAACxIB0t1+/AAAADh0RVh0U29mdHdhcmUAbWF0cGxvdGxpYiB2ZXJzaW9uMy4xLjEsIGh0dHA6Ly9tYXRwbG90bGliLm9yZy8QZhcZAAAgAElEQVR4nOzde7xVZZ348c9XQFBEVAYbAVEq74KiiJmNeUlQM0nTRCcvaZmjptWUib9StHGq6TZN3nLyrileUmmkRDPykoFghgqihKhopXnBK8jB7++PtQ5ttueyuOzD7fN+vfaLtZ71PGt/1zr76P6e51nPE5mJJEmSJGnNs9aKDkCSJEmStGKYEEqSJEnSGsqEUJIkSZLWUCaEkiRJkrSGMiGUJEmSpDWUCaEkSZIkraFMCCVJSyUijo2I+5bzOTePiIyIzsvzvFp6EfHtiPjSio5jeYmIKyLiP8rtf4mIGR30vqMj4prlcJ5TI+I7yyMmSQITQkl6j4iYHREfW8ExLPdka2mVX2QzIoau6FhqLWvyWNP+obryf4qIdyJi9nIJdDnq6M9mRPQGjgZ+Wu5/KCLujIiXI+LFiLgxIjapqT86IhZExBs1r/eXx7aMiNvKdi9HxB0RsVUb793wPw5k5r2Z2WoMK6lLgM9ExMYrOhBJqwcTQklaDS2vL9EREcBRwMvAMcvjnCuh7hGxfc3+kcBTKyqYlcyxwLjMfLvc35AiIdkc2Ax4Hbi8rs2YzFyv5jWrLN8AGAtsBbwPmATctizBrYk9yZk5D/gVRaIuScvMhFCSlkBEfD4iZpY9HGMjok/NsYyIEyPiyYh4JSIuKBMqIqJTRPwgIv4eEU9FxCmt9X5ExDbAxcBuZQ/Lq2V514j4fkQ8ExF/i4iLI2Kd8tieETEnIr4eEX8FLq8pOz0iXoiIv0TEJyPigIh4oryGM9u55H8B+gCnASMjYu33hhs/iYi5EfF4ROxTc+DYiJgVEa+X1/yvZflaEfGNiHi6jOuqiOjZyv1erEesbtjdPeW/r5b3abeyznERMb38GdwREZu1c41Xs3iyezRwVV0c20TEhIh4NSIei4iDao5dEREXRsSvyjjuj4h/joj/LmN4PCIG19TvExE3lz1lT0XEqXXXd0N5T14v32tIeexqoD/wy/J9Tm/+Gbd2z8rz3RgR15Tne6TsqRtV3vtnI2JYG/dmf+B3zTuZ+avMvDEzX8vMt4Dzgd3bub/NbSdl5qWZ+XJmLgB+BGwVEb1aafKen2/5mbo/In4UES8DoyPiAxFxd0S8VP5+XRsRG9Tcj8ER8VB5/WOAbjXHFrt/5b37akRMLT/TYyKitv7p5e/R8xHxufJ3+IMtBR8RAyLid+X73gn8U93xGyPir+X73BMR25Xlu0Tx+925pu6nIuLhmuYTgI+3db8lqSoTQkmqKCL2Br4NfBrYBHgauL6u2oHALsAOZb3hZfnnKb5c7wjsBHyytffJzOnAicADZQ9L85fb7wJbluf4INAXOKum6T8DG1H03JxQU9atpu7/Ap8BdqZI9s6KckhfK44BfgmMqbm+WrsCsyi+7J4N/CIiNoqI7sD/APtnZg/gw0DzF9pjy9dewPuB9SgSiyW1R/nvBuV9eiAiPgmcCRwC9AbuBa5r5zzXUCS7naJIxnsAE5sPRkQXinswHtgY+CJwbSw+3PHTwDco7sN84AHgoXL/JuCH5bnWKs/1J4qfyT7AlyJieM25DqL4XDX3qJ0PkJlHAc8Anyiv97+q3CTgExRJ74bAH4E7KP7/3xc4l3I4aCsGAm09Y7cH8Fj9+0Xxx4bHIuLf2mn718x8qY3jUPPzLfebP3MbA+cBQfF72QfYBtgUGA0QxR8wbqW4/o2AG4FPtRETFD/L/YABwCCKzyoRsR/wFeBjFL9/H23nPD8HplB8Br7Fe3vYfwVsUV7HQ8C1AJn5IPASsG9N3c+U19BsOsV/YyRp2WWmL1++fPmqeQGzgY+1UH4p8F81++sBC4DNy/0EPlJz/AbgjHL7buALNcc+Vtbv3EoMxwL31ewH8CbwgZqy3YCnyu09gXeAbjXH9wTeBjqV+z3K99y1ps4U4JOtxLAu8FrzcYrE4ba6GJ8HoqZsEsUQ0+7AqxRfvtepO+9vgJNq9rcq72NniqGIi+5L/c+C4ov+NeX2YnXLsl8Bx9fsrwW8BWzWwvUtag/cRZG8fwf4f+XPZ3ZZ71+AvwJr1bS9Dhhdbl8B/G/NsS8C02v2BwKvltu7As/UxTEKuLzm+u6qObYt8HZrn83yZzyntc9veb47a459Anijhc/EBq18BhYAW7dybBDFUOJ/qYu3D9CJ4o8AfwGOaKFtP+C5lo619POp+8w901qbss4ngT+W23vw3s/o74H/aOn+lffuMzX7/wVcXG5fBny75tgHy/g+2EIM/YEmoHtN2c8pP7st1N+gPFfPcv/rwLXl9kYUn+FNaupvASxs6z748uXLV9WXPYSSVF0fil5BADLzDYq/5PetqfPXmu23KJLG5rbP1hxbtB3FTIfNE3DU97Y0602RoE0phy2+Cvy6LG/2YhbPF9V6KTMXltvNz4H9reb42zUx1juY4kvtuHL/WmD/KCYaafZcZmbN/tNAn8x8EzicoqfzLxFxe0RsXdZZ7D6W250pnitbVpsBP665Ry9TJNN9227GVRTJxhEUPYa1+gDPZua7dTHXnrP+nrZ2jzcD+jTHV8Z4Jotfe/1nqFss27Ny9bH8vYXPRGufgVcoksbFlMMkfwWclpn3Npdn5rTMfD4zF2bm74EfA4fWte1N0dt6YWZeV1NeOxFN/zaup/b3iIjYOCKuj4jnIuI1ip9f8/DMPrT8GW3LEv8Ot6AP8Er5e/Ce9y17o78TEX8uY55dHmqO+xqKntb1KHos783Mv9Scqwcwt53rkKRKTAglqbrnKb7QA1AOi+xF0dPRnr9Q9Io027R5I4uZDpsn4Niuubiu/d8pvrxvl5kblK+emVn7Rb6+zbI6huLL8DNRPJd4I9CFImlq1jeieE6y1J/iPpGZd2TmvhTDax+nGK4KdfeRf/Sm1CYuzd6kSISb/XPNdkvX+yxFT+wGNa91yuSkLTdTPJM1KzPrE4bngU3L4Z61MVf5ubcU31N18fXIzAMqtq+/5sXuT0R0YvE/EiyrqRTDlBeJ4pnMu4BvZebVLbb6h6RIyJvbbkiRDI7NzPMWq7j4RDTP0Prnub7822XZoMxcn2J4ZfN7/oWWP6NLo9Xf4Vbqblj+N6Kl9z0SGEHRE92TojcUyrgz8zmKYccHU/S419/nbSiGHUvSMjMhlKSWdYmIbjWvzhRDvj4bETtGRFfgP4GJmTm7wvluAE6LiL7lhBdfb6f+34B+5TNQlL1T/wv8KMrp5stzDW/jHEstIpqfbzuQ4pnFHSmeWfouiz8LtTFwakR0iYjDKL6ojouI90XEQeUX4vkUwxSbe6WuA75cTrqxHsV9HJOZTS2E8jDF831dophcpba36UXgXYrnEJtdDIyqmaCjZxlXm8qenL2Bz7VweCJF4nV6GceeFEMv658frWIS8FoUk/+sU/YUbR8Ru1Rs/zcWv94nKHoQP14+6/gNoOtSxNWacdQ8K1d+Lu4GLsjMi+srR8SIiNgwCkOBUylnEo2I9SmeX7w/M8+o8N4t/Xxb0oPi8/VqGd/Xao49QPHHhlMjonNEHAIs7fIpN1D8/m8TEeuy+PO7iyn/qDAZOCci1o6Ij1B8Zmpjnk8xwmBdit+BelcBp1MMOb6l7thHKXpoJWmZmRBKUsvGUfTINb9GZ+ZvgG9S9Cb9BfgAMLLi+f6XomdkKsXEHuMovqgubKX+3RSTdfw1Iv5eln0dmAn8oRxmdhfF83eNcBTwcGaOz8y/Nr8oJooZFP9YpmEixfNMf6eY4OPQLCYJWQv4d4retZcpvsCeVLa5jKLH4x6K5R3mUTx315JvUtznV4BzKJJyALKY5fI84P5y+OWHMvMWiqT1+vIePUoxmU+7MnNyZv65hfJ3KCZ62b+8zguBozPz8SrnrTvXQorEYEeKa/878DOKXqIqvg18o7zer2bmXIr7+jOKHss3gTltnWAJXQUcEOVsthQJ8/uBs2uHeNbUH0nxGX29bPvdzLyyPHYwxYRLn60yPLSln28rMZ5DMVHTXOB24Bc153iHYoKhYyk+Q4fXHl8Smfkris//b8trbJ7kZn4rTY6keGb0ZYoJl2pnrr2KYgjpc8A04A8ttL+Foif9ltqhp1HMenoAcGULbSRpicXiw+olSR0hIvanmKyivSURpBUqIv4TeCEz/3tFx7IyKWekfRTo2krv9vJ4jz9TDIG+q6bsi8CmmXl6I95T0prHhFCSOkDZw7IXRS/h+yh6Gf+QmV9aoYFJqiwiDqbohexO0UP3bma2uoTMMr7XpyiXmqmb0EiSlquGDhmNiP0iYkYUizi/53mBKBZZHlMenxgRm9ccG1WWz2h+RiYitoqIh2ter0WEX6YkrQqCYmjbKxRDRqfTxjNIklZKX6B4tvHPFMO921pncalFxATgIuBkk0FJjdawHsJyprMnKBZWnQM8SLHe0LSaOidRzAp2YkSMBA7OzMMjYluKSQeGUkzdfBfFX8gW1p3/OYr1tNqbQlqSJEmSVKeRPYRDgZmZOat8qPt6iimWa43gHw9F3wTsU04NPQK4PjPnZ+ZTFA9v188Ktg/wZ5NBSZIkSVo6jUwI+7L4oq1zeO/CwIvqlA9kz6VY06tK25EUvYiSJEmSpKXQuYHnjhbK6sentlanzbblulwHAaNaffOIE4ATALp3777z1ltv3V68kiRJkrRamjJlyt8zs3d9eSMTwjnApjX7/SjWo2qpzpxy0eeeFOv1tNd2f+ChzPxba2+emZcAlwAMGTIkJ0+evJSXIUmSJEmrtoho8VG7Rg4ZfRDYIiIGlD16I4GxdXXGAseU24cCd2cxy81YYGQ5C+kAikWPJ9W0OwKHi0qSJEnSMmlYD2FmNkXEKcAdQCfgssx8LCLOBSZn5ljgUuDqiJhJ0TM4smz7WETcAEwDmiimXV4IEBHrUsxc+oVGxS5JkiRJa4I1YmF6h4xKkiRJWpNFxJTMHFJf3shnCCVJkiRpkQULFjBnzhzmzZu3okNZbXXr1o1+/frRpUuXSvVNCCVJkiR1iDlz5tCjRw8233xziuXHtTxlJi+99BJz5sxhwIABldo0clIZSZIkSVpk3rx59OrVy2SwQSKCXr16LVEPrAmhJEmSpA5jMthYS3p/TQglSZIkrbYigqOOOmrRflNTE7179+bAAw9covNMmDBhido8/PDDjBs3boneY0UwIZQkSZK02urevTuPPvoob7/9NgB33nknffv2XaJzNDU1LfH7mhBKkiRJ0kpg//335/bbbwfguuuu44gjjlh0bNKkSXz4wx9m8ODBfPjDH2bGjBkAXHHFFRx22GF84hOfYNiwYYud78EHH2Tw4MHMmjWLN998k+OOO45ddtmFwYMHc9ttt/HOO+9w1llnMWbMGHbccUfGjBnTcRe7hJxltIKdv3bVig5hpTHle0ev6BAkSZKkJTJy5EjOPfdcDjzwQKZOncpxxx3HvffeC8DWW2/NPffcQ+fOnbnrrrs488wzufnmmwF44IEHmDp1KhtttBETJkwA4Pe//z1f/OIXue222+jfvz9nnnkme++9N5dddhmvvvoqQ4cO5WMf+xjnnnsukydP5vzzz19Rl12JCaEkSZKk1dqgQYOYPXs21113HQcccMBix+bOncsxxxzDk08+SUSwYMGCRcf23XdfNtpoo0X706dP54QTTmD8+PH06dMHgPHjxzN27Fi+//3vA8VMqs8880wHXNXyYUIoSZIkabV30EEH8dWvfpUJEybw0ksvLSr/5je/yV577cUtt9zC7Nmz2XPPPRcd6969+2Ln2GSTTZg3bx5//OMfFyWEmcnNN9/MVltttVjdiRMnNu5iliOfIZQkSZK02jvuuOM466yzGDhw4GLlc+fOXTTJzBVXXNHmOTbYYANuv/12zjzzzEVDSIcPH85PfvITMhOAP/7xjwD06NGD119/ffleRAOYEEqSJEla7fXr14/TTjvtPeWnn346o0aNYvfdd2fhwoXtnud973sfv/zlLzn55JOZOHEi3/zmN1mwYAGDBg1i++2355vf/CYAe+21F9OmTVvpJ5WJ5kx2dTZkyJCcPHnyUrd3Upl/cFIZSZIkLa3p06ezzTbbrOgwVnst3eeImJKZQ+rr2kMoSZIkSWsoE0JJkiRJWkOZEEqSJEnSGsqEUJIkSZLWUCaEkiRJkrSGMiGUJEmSpDWUCaEkSZKkNUanTp3Ycccd2W677dhhhx344Q9/yLvvvrtc32P27Nlsv/32y/Wc9a644gpOOeWUZT5P5+UQiyRJkiQtseW93neVNbPXWWcdHn74YQBeeOEFjjzySObOncs555yzXGNZVbTZQxgR3SLi0Ij4cUTcGBFXRcTpEbFdRwUoSZIkSY2w8cYbc8kll3D++eeTmSxcuJCvfe1r7LLLLgwaNIif/vSnABx++OGMGzduUbtjjz2Wm2++udX6tebNm8dnP/tZBg4cyODBg/ntb38LFD18I0aMYL/99mOrrbZaLCG95pprGDp0KDvuuCNf+MIXWLhwIQCXX345W265JR/96Ee5//77l8s9aLWHMCJGA58AJgATgReAbsCWwHciohvw75k5dblEIkmSJEkd7P3vfz/vvvsuL7zwArfddhs9e/bkwQcfZP78+ey+++4MGzaMkSNHMmbMGA444ADeeecdfvOb33DRRRdx6aWXtlg/Ihad/4ILLgDgkUce4fHHH2fYsGE88cQTAEyaNIlHH32Uddddl1122YWPf/zjdO/enTFjxnD//ffTpUsXTjrpJK699lr23Xdfzj77bKZMmULPnj3Za6+9GDx48DJff1tDRh/MzNGtHPthRGwM9F/mCCRJkiRpBcpMAMaPH8/UqVO56aabAJg7dy5PPvkk+++/P6eeeirz58/n17/+NXvssQfrrLNOq/W33HLLRee+7777+OIXvwjA1ltvzWabbbYoIdx3333p1asXAIcccgj33XcfnTt3ZsqUKeyyyy4AvP3222y88cZMnDiRPffck969ewNFr2XzeZZFqwlhZt4OEBHbZ+ajLRx/gaLXUJIkSZJWSbNmzaJTp05svPHGZCY/+clPGD58+Hvq7bnnntxxxx2MGTOGI444AqDV+rNnz1603ZxstqS2J7F5PzM55phj+Pa3v73YsVtvvfU99ZeHKrOMXhwRkyLipIjYYLlHIEmSJEkrwIsvvsiJJ57IKaecQkQwfPhwLrroIhYsWADAE088wZtvvgnAyJEjufzyy7n33nsXJYBt1W+2xx57cO211y46/swzz7DVVlsBcOedd/Lyyy/z9ttvc+utt7L77ruzzz77cNNNN/HCC0Xf28svv8zTTz/NrrvuyoQJE3jppZdYsGABN95443K5B+3OMpqZH4mILYDjgMkRMQm4PDPvXC4RSJIkSVIHefvtt9lxxx1ZsGABnTt35qijjuIrX/kKAJ/73OeYPXs2O+20E5lJ7969ufXWWwEYNmwYRx99NAcddBBrr712u/WbnXTSSZx44okMHDiQzp07c8UVV9C1a1cAPvKRj3DUUUcxc+ZMjjzySIYMGQLAf/zHfzBs2DDeffddunTpwgUXXMCHPvQhRo8ezW677cYmm2zCTjvttGiymWURbXVhLlYxohPwSeB/gNeAAM7MzF+00WY/4MdAJ+BnmfmduuNdgauAnYGXgMMzc3Z5bBRwPLAQODUz7yjLNwB+BmwPJHBcZj7QVuxDhgzJyZMnV7rOlizv6XBXZVWm8pUkSZJaMn36dLbZZpsVHcZK4YorrmDy5Mmcf/75y/3cLd3niJiSmUPq67Y7ZDQiBkXEj4DpwN7AJzJzm3L7R2206wRcAOwPbAscERHb1lU7HnglMz9Ynuu7ZdttgZHAdsB+wIXl+aBIMH+dmVsDO5RxSZIkSZKWUJVnCM8HHgJ2yMyTM/MhgMx8HvhGG+2GAjMzc1ZmvgNcD4yoqzMCuLLcvgnYJ4onJUcA12fm/Mx8CpgJDI2I9YE9gEvLGN7JzFerXKgkSZIkrSyOPfbYhvQOLqkqzxDu0caxq9to2hd4tmZ/DrBra3Uysyki5gK9yvI/1LXtC7wNvAhcHhE7AFOA0zJz8Sc3JUmSJEntqjJkdIuIuCkipkXErOZXhXO3NCdq/QOLrdVprbwzsBNwUWYOBt4Ezmgl7hMiYnJETH7xxRcrhCtJkiRJa5YqQ0YvBy4CmoC9KCaBaatnsNkcYNOa/X7A863ViYjOQE/g5TbazgHmZObEsvwmigTxPTLzkswckplDmhdvlCRJkiT9Q5WEcJ3M/A3FjKRPZ+Zoigll2vMgsEVEDIiItSkmiRlbV2cscEy5fShwdxbTno4FRkZE14gYAGwBTMrMvwLPRsRWZZt9gGkVYpEkSZIk1Wn3GUJgXkSsBTwZEacAzwEbt9eofCbwFOAOimUnLsvMxyLiXGByZo6lmBzm6oiYSdEzOLJs+1hE3ECR7DUBJ2dm8yIbXwSuLZPMWcBnl+B6JUmSJK3BOnXqxMCBAxftjxw5kjPOaPEptIa4+OKLWXfddTn66JVjObcqCeGXgHWBU4FvUfQOHtNmi1JmjgPG1ZWdVbM9DzislbbnAee1UP4w8J71MyRJkiStWp45d2D7lZZA/7MeabfOOuusw8MPP7xc37dWZpKZrLVWy4MxTzzxxIa999Jod8hoZj6YmW9k5pzM/GxmHpKZf2ivnSRJkiStKjbffHPOPPNMdtttN4YMGcJDDz3E8OHD+cAHPsDFF1+8qN73vvc9dtllFwYNGsTZZ58NwOzZs9lmm2046aST2GmnnXj22We59NJL2XLLLdlzzz35/Oc/zymnnALA6NGj+f73vw/Annvuyde//nWGDh3Klltuyb333gvAW2+9xac//WkGDRrE4Ycfzq677srkyZMbct2t9hBGxC9576ygi2TmQQ2JSJIkSZIa5O2332bHHXdctD9q1CgOP/xwADbddFMeeOABvvzlL3Psscdy//33M2/ePLbbbjtOPPFExo8fz5NPPsmkSZPITA466CDuuece+vfvz4wZM7j88su58MILef755/nWt77FQw89RI8ePdh7773ZYYcdWoynqamJSZMmMW7cOM455xzuuusuLrzwQjbccEOmTp3Ko48+uli8y1tbQ0a/X/57CPDPwDXl/hHA7IZFJEmSJEkN0taQ0YMOKvq8Bg4cyBtvvEGPHj3o0aMH3bp149VXX2X8+PGMHz+ewYMHA/DGG2/w5JNP0r9/fzbbbDM+9KEPATBp0iQ++tGPstFGGwFw2GGH8cQTT7T4nocccggAO++8M7Nnzwbgvvvu47TTTgNg++23Z9CgQcvn4lvQakKYmb8DiIhv1S1O/8uIuKdhEUmSJEnSCtC1a1cA1lprrUXbzftNTU1kJqNGjeILX/jCYu1mz55N9+7dF+0XCycs2Xt26tSJpqamJW6/rKosO9E7It7fvFMuA+HCfpIkSZLWKMOHD+eyyy7jjTfeAOC5557jhRdeeE+9oUOH8rvf/Y5XXnmFpqYmbr755iV6n4985CPccMMNAEybNo1HHml/spylVWWW0S8DEyJiVrm/OXBCwyKSJEmSpAapf4Zwv/324zvf+U6ltsOGDWP69OnstttuAKy33npcc801dOrUabF6ffv25cwzz2TXXXelT58+bLvttvTs2bNyjCeddBLHHHMMgwYNYvDgwQwaNGiJ2i+JqNIdGRFdga3L3cczc35DommQIUOG5LLMyrPz165ajtGs2qZ8b+VYL0WSJEmrnunTp7PNNtus6DA6xBtvvMF6661HU1MTBx98MMcddxwHH3xwpbYLFy5kwYIFdOvWjT//+c/ss88+PPHEE6y99tqV2rd0nyNiSma+Z/m+Kj2ElAngnyq9uyRJkiSt4UaPHs1dd93FvHnzGDZsGJ/85Ccrt33rrbfYa6+9WLBgAZnJRRddVDkZXFKVEkJJkiRJUnXNaw0ujR49ejRs3cF6VSaVkSRJkiSthtrtIYyInVoongs8nZlNyz8kSZIkSaurzCQiVnQYq60lXbKiypDRC4GdgKlAANuX270i4sTMHL+kQUqSJEla83Tr1o2XXnqJXr16mRQ2QGby0ksv0a1bt8ptqiSEs4HjM/MxgIjYFvga8C3gF4AJoSRJkqR29evXjzlz5vDiiy+u6FBWW926daNfv36V61dJCLduTgYBMnNaRAzOzFlm9ZIkSZKq6tKlCwMGDFjRYahGlYRwRkRcBFxf7h8OPFGuTbigYZFJkiRJkhqqyiyjxwIzgS8BXwZmlWULgL0aFZgkSZIkqbHa7SHMzLeBH5Svem8s94gkSZIkSR2iyrITuwOjgc1q62fm+xsXliRJkiSp0ao8Q3gpxVDRKcDCxoYjSZIkSeooVRLCuZn5q4ZHIkmSJEnqUFUSwt9GxPco1hyc31yYmQ81LCpJkiRJUsNVSQh3Lf8dUlOWwN7LPxyt7J45d+CKDmGl0f+sR1Z0CJIkSdIyqTLLqEtLSJIkSdJqqNWEMCI+k5nXRMRXWjqemT9sXFiSJEmSpEZrq4ewe/lvj44IRJIkSZLUsVpNCDPzp+W/53RcOJIkSZKkjtLWkNH/aathZp66/MORJEmSJHWUtdo4NqV8dQN2Ap4sXztScYH6iNgvImZExMyIOKOF410jYkx5fGJEbF5zbFRZPiMihteUz46IRyLi4YiYXCUOSZIkSdJ7tTVk9EqAiDgW2CszF5T7FwPj2ztxRHQCLgD2BeYAD0bE2MycVlPteOCVzPxgRIwEvgscHhHbAiOB7YA+wF0RsWVmNieie2Xm35fsUiVJkiRJtdrqIWzWh8UnllmvLGvPUGBmZs7KzHeA64ERdXVGAFeW2zcB+0RElOXXZ+b8zHwKmFmeT5IkSZK0nFRJCL8D/DEiroiIK4CHgP+s0K4v8GzN/pyyrMU6mdkEzAV6tdM2gfERMSUiTqgQhyRJkiSpBVUWpr88In4F7FoWnZGZf61w7mjpdCsQlU4AACAASURBVBXrtNV298x8PiI2Bu6MiMcz8573vHmRLJ4A0L9//wrhSpIkSdKapUoPIcB84C/AK8CWEbFHhTZzgE1r9vsBz7dWJyI6Az2Bl9tqm5nN/74A3EIrQ0kz85LMHJKZQ3r37l0hXEmSJElas7SbEEbE54B7gDuAc8p/R1c494PAFhExICLWppgkZmxdnbHAMeX2ocDdmZll+chyFtIBwBbApIjoHhE9yri6A8OARyvEIkmSJEmq0+6QUeA0YBfgD5m5V0RsTZEYtikzmyLiFIoEshNwWWY+FhHnApMzcyxwKXB1RMyk6BkcWbZ9LCJuAKYBTcDJmbkwIt4H3FLMO0Nn4OeZ+eslvGZJq6lnzh24okNYafQ/65EVHYIkSVoFVEkI52XmvIggIrpm5uMRsVWVk2fmOGBcXdlZNdvzgMNaaXsecF5d2SxghyrvLUmSJElqW5WEcE5EbADcSjGJyyu891lASZIkSdIqpsosoweXm6Mj4rcUE784TFOSJEmSVnFtJoQRsRYwNTO3B8jM33VIVJIkSZKkhmszIczMdyPiTxHRPzOf6aigJFW389euWtEhrDRu6bGiI5AkSVq1VHmGcBPgsYiYBLzZXJiZBzUsKkmSJElSw1VJCNtdYkKSJEmStOqpkhAekJlfry2IiO8CPk8oSZIkSauwtSrU2beFsv2XdyCSJEmSpI7Vag9hRPwbcBLw/oiYWnOoB3B/owOTJEmSJDVWW0NGfw78Cvg2cEZN+euZ+XJDo5IkSZIkNVyrQ0Yzc25mzs7MIzLz6cx8GhhuMihJkiRJq4cqzxDWOrEhUUiSJEmSOtySJoTRkCgkSZIkSR1uSRPCTzQkCkmSJElSh1uihDAz5wBExGcbE44kSZIkqaMsaQ9hs3OWaxSSJEmSpA7X1jqEU1s7BLyvMeFIkiRJkjpKW+sQvg8YDrxSVx7A7xsWkSRJkiSpQ7SVEP4fsF5mPlx/ICImNCwiSZIkSVKHaDUhzMzj2zh2ZGPCkSRJkiR1lKWdVEaSJEmStIprNSGMiEER8YeIeDYiLomIDWuOTeqY8CRJkiRJjdLWM4QXAqOBPwCfA+6LiIMy889Alw6ITZK0Ctv5a1et6BBWGlO+d/SKDkGSpBa1lRCul5m/Lre/HxFTgF9HxFFANj40SZIkSVIjtZUQRkT0zMy5AJn524j4FHAzsFGHRCdJkiRJapi2JpX5LrBNbUFmTgX2AX7RyKAkSZIkSY3X1rITP2+l/Bng8w2LSJIkSZLUIRq67ERE7BcRMyJiZkSc0cLxrhExpjw+MSI2rzk2qiyfERHD69p1iog/RsT/NTJ+SZIkSVqdNSwhjIhOwAXA/sC2wBERsW1dteOBVzLzg8CPKIapUtYbCWwH7AdcWJ6v2WnA9EbFLkmSJElrgkb2EA4FZmbmrMx8B7geGFFXZwRwZbl9E7BPRERZfn1mzs/Mp4CZ5fmIiH7Ax4GfNTB2SZIkSVrtLXFCGBEnRcThEdHWDKUAfYFna/bnlGUt1snMJmAu0Kudtv8NnA68u6SxS5IkSZL+YWl6CAP4CO3PNBotlNWvX9hanRbLI+JA4IXMnNJukBEnRMTkiJj84osvtlddkiRJktY47fXyvUdmXlCx6hxg05r9fsDzrdSZU/Y49gRebqPtQcBBEXEA0A1YPyKuyczPtBDnJcAlAEOGDKlPRCVJkiRpjdduQhgRXYFPAZvX1s/Mc9tp+iCwRUQMAJ6jmCTmyLo6Y4FjgAeAQ4G7MzMjYizw84j4IdAH2AKYlJkPAKPKuPYEvtpSMihJkiRJal+VHsLbKJ7tmwLMr3rizGyKiFOAO4BOwGWZ+VhEnAtMzsyxwKXA1RExk6JncGTZ9rGIuAGYBjQBJ2fmwiW4LkmSJElSO6okhP0yc7+lOXlmjgPG1ZWdVbM9DzislbbnAee1ce4JwISliUuSJEmSVG1Smd9HxMCGRyJJkiRJ6lCt9hBGxCMUM352Bj4bEbMohowGkJk5qGNClCRJkiQ1QltDRg/ssCgkSZIkSR2u1YQwM58GiIirM/Oo2mMRcTVwVIsNJUmSJEmrhCrPEG5XuxMRnYCdGxOOJEmSJKmjtJoQRsSoiHgdGBQRr5Wv14EXKJaikCRJkiStwlpNCDPz25nZA/heZq5fvnpkZq/MHNWBMUqSJEmSGqDddQgzc1RE9AU2q62fmfc0MjBJkiRJUmO1mxBGxHeAkcA0YGFZnIAJoSRJkiStwtpNCIGDga0yc36jg5EkSZIkdZwqs4zOAro0OhBJkiRJUseq0kP4FvBwRPwGWNRLmJmnNiwqSZIkSVLDVUkIx5YvSZIkSdJqpMoso1dGxNrAlmXRjMxc0NiwJEmSJEmNVmWW0T2BK4HZQACbRsQxLjshSZIkSau2KkNGfwAMy8wZABGxJXAdsHMjA5MkSZIkNVaVWUa7NCeDAJn5BM46KkmSJEmrvCo9hJMj4lLg6nL/X4EpjQtJkiRJktQRqiSE/wacDJxK8QzhPcCFjQxKkiRJktR4VWYZnQ/8sHxJkiRJklYTVWYZPRD4FrBZWT+AzMz1GxybJElSQ+z8tatWdAgrhSnfO3pFhyBpBasyZPS/gUOARzIzGxyPJEmSJKmDVJll9FngUZNBSZIkSVq9VOkhPB0YFxG/A+Y3F2amzxRKkiRJ0iqsSkJ4HvAG0A1Yu7HhSJIkSZI6SpWEcKPMHNbwSCRJkiRJHarKM4R3RYQJoSRJkiStZqr0EJ4MnB4R84EFLMGyExGxH/BjoBPws8z8Tt3xrsBVwM7AS8DhmTm7PDYKOB5YCJyamXdERDfgHqBrGftNmXl2lQuVJEmSVnYuifIPLovSMaosTN9jaU4cEZ2AC4B9gTnAgxExNjOn1VQ7HnglMz8YESOB7wKHR8S2wEhgO6APRS/llhST2uydmW9ERBfgvoj4VWb+YWlilCRJkqQ1WZUho0trKDAzM2dl5jvA9cCIujojgCvL7ZuAfSIiyvLrM3N+Zj4FzASGZuGNsn6X8uVyGJIkSZK0FBqZEPalWMOw2ZyyrMU6mdkEzAV6tdU2IjpFxMPAC8CdmTmxIdFLkiRJ0mqukQlhtFBW35vXWp1W22bmwszcEegHDI2I7Vt884gTImJyREx+8cUXlyBsSZIkSVozVEoII+IjEfHZcrt3RAyo0GwOsGnNfj/g+dbqRERnoCfwcpW2mfkqMAHYr6U3z8xLMnNIZg7p3bt3hXAlSZIkac3SbkIYEWcDXwdGlUVdgGsqnPtBYIuIGBARa1NMEjO2rs5Y4Jhy+1Dg7szMsnxkRHQtk88tgEllMrpBGdc6wMeAxyvEIkmSJEmqU2XZiYOBwcBDAJn5fES0O/NoZjZFxCnAHRTLTlyWmY9FxLnA5MwcC1wKXB0RMyl6BkeWbR+LiBuAaUATcHJmLoyITYAryxlM1wJuyMz/W8JrliRJkiRRLSF8JzMzIhIgIrpXPXlmjgPG1ZWdVbM9DzislbbnAefVlU2lSE4lSZIkScuoyjOEN0TET4ENIuLzwF3A/zY2LEmSJElSo1VZmP77EbEv8BqwFXBWZt7Z8MgkSZIkSQ1VZcgoZQJoEihJkiRJq5Eqs4weEhFPRsTciHgtIl6PiNc6IjhJkiRJUuNU6SH8L+ATmTm90cFIkiRJkjpOlUll/mYyKEmSJEmrnyo9hJMjYgxwKzC/uTAzf9GwqCRJkiRJDVclIVwfeAsYVlOWgAmhJEmSJK3Cqiw78dmOCESSJEmS1LGqzDLaLyJuiYgXIuJvEXFzRPTriOAkSZIkSY1TZVKZy4GxQB+gL/DLskySJEmStAqrkhD2zszLM7OpfF0B9G5wXJIkSZKkBquSEP49Ij4TEZ3K12eAlxodmCRJkiSpsaokhMcBnwb+CvwFOLQskyRJkiStwqrMMvoMcFAHxCJJkiRJ6kCt9hBGxDciYqM2ju8dEQc2JixJkiRJUqO11UP4CPDLiJgHPAS8CHQDtgB2BO4C/rPhEUqSJEmSGqLVhDAzbwNui4gtgN2BTYDXgGuAEzLz7Y4JUZIkSZLUCFWeIXwSeLIDYpEkSZIkdaAqs4xKkiRJklZDJoSSJEmStIYyIZQkSZKkNVS7zxBGRG/g88DmtfUz08XpJUmSJGkV1m5CCNwG3EuxzMTCxoYjSZIkSeooVRLCdTPz6w2PRJIkSZLUoao8Q/h/EXFAwyORJEmSJHWoKgnhaRRJ4dsR8VpEvB4RrzU6MEmSJElSY7WZEEZEANtl5lqZuU5mrp+ZPTJz/Sonj4j9ImJGRMyMiDNaON41IsaUxydGxOY1x0aV5TMiYnhZtmlE/DYipkfEYxFx2hJdrSRJkiRpkTYTwsxM4JalOXFEdAIuAPYHtgWOiIht66odD7ySmR8EfgR8t2y7LTAS2A7YD7iwPF8T8O+ZuQ3wIeDkFs4pSZIkSaqgypDRP0TELktx7qHAzMyclZnvANcDI+rqjACuLLdvAvYpeyVHANdn5vzMfAqYCQzNzL9k5kMAmfk6MB3ouxSxSZIkSdIar0pCuBfwQET8OSKmRsQjETG1Qru+wLM1+3N4b/K2qE5mNgFzgV5V2pbDSwcDEyvEIkmSJEmqU2XZif2X8tzRQllWrNNm24hYD7gZ+FJmtjjBTUScAJwA0L9//yrxSpIkSdIapUoPYbbyas8cYNOa/X7A863ViYjOQE/g5bbaRkQXimTw2sz8RatBZ16SmUMyc0jv3r0rhCtJkiRJa5YqPYS3849eu27AAGAGxYQvbXkQ2CIiBgDPUUwSc2RdnbHAMcADwKHA3ZmZETEW+HlE/BDoA2wBTCqfL7wUmJ6ZP6wQuyRJkiSpFe0mhJk5sHY/InYCvlChXVNEnALcAXQCLsvMxyLiXGByZo6lSO6ujoiZFD2DI8u2j0XEDcA0iplFT87MhRHxEeAo4JGIeLh8qzMzc1zF65UkSZIklar0EC4mMx+qOutomaiNqys7q2Z7HnBYK23PA86rK7uPlp8vlCRJkiQtoXYTwoj4Ss3uWsBOwIsNi0iSJEmS1CGq9BD2qNluonim8ObGhCNJkiRJ6ihVEsJpmXljbUFEHAbc2Ep9SZIkSdIqoMqyE6MqlkmSJEmSViGt9hBGxP7AAUDfiPifmkPrUwwdlSRJkiStwtoaMvo8MBk4CJhSU/468OVGBiVJkiRJarxWE8LM/BPwp4j4eVmvf2bO6LDIJEmSJEkNVeUZwv2Ah4FfA0TEjhExtqFRSZIkSZIarkpCOBoYCrwKkJkPA5s3LiRJkiRJUkeokhA2ZebchkciSZIkSepQVdYhfDQijgQ6RcQWwKnA7xsbliRJq49nzh24okNYafQ/65EVHYIkqUaVHsIvAtsB84GfA68BX2pkUJIkSZKkxmu3hzAz3wL+X/kCICI2A55uYFySJEmSpAZrs4cwInaLiEMjYuNyf1C5DMV9HRKdJEmSJKlhWk0II+J7wGXAp4DbI+Js4E5gIrBFx4QnSZIkSWqUtoaMfhwYnJnzImJD4HlgUGY+2TGhSZIkSZIaqa0ho29n5jyAzHwFmGEyKEmSJEmrj7Z6CD8QEWNr9jev3c/MgxoXliRJkiSp0dpKCEfU7f+gkYFIkiRJkjpWqwlhZv6uIwORJEmSJHWsKgvTS5IkSZJWQyaEkiRJkrSGMiGUJEmSpDVUq88QRsQvgWztuLOMSpIkSdKqra1ZRr9f/nsI8M/ANeX+EcDsBsYkSZIkSeoA7c4yGhHfysw9ag79MiLuaXhkkiRJkqSGqvIMYe+IeH/zTkQMAHo3LiRJkiRJUkeokhB+GZgQERMiYgLwW+C0KiePiP0iYkZEzIyIM1o43jUixpTHJ0bE5jXHRpXlMyJieE35ZRHxQkQ8WiUGSZIkSVLL2nqGkIhYC3gN2ALYuix+PDPnt3fiiOgEXADsC8wBHoyIsZk5raba8cArmfnBiBgJfBc4PCK2BUYC2wF9gLsiYsvMXAhcAZwPXFX9MiVJkiRJ9drsIczMd4EfZOb8zPxT+Wo3GSwNBWZm5qzMfAe4HhhRV2cEcGW5fROwT0REWX59+b5PATPL85GZ9wAvV4xBkiRJktSKKkNGx0fEp8pEbUn0BZ6t2Z9TlrVYJzObgLlAr4ptJUmSJEnLoM0ho6WvAN2BpoiYBwSQmbl+O+1aSiDr1zVsrU6Vtm2/ecQJwAkA/fv3X5KmkiRJkrRGaLeHMDN7ZOZambl2Zq5f7reXDELRq7dpzX4/4PnW6kREZ6AnxXDQKm3bi/uSzBySmUN693ZSVEmSJEmqV2XIKBGxYUQMjYg9ml8Vmj0IbBERAyJibYpJYsbW1RkLHFNuHwrcnZlZlo8sZyEdQDGpzaQqsUqSJEmSqml3yGhEfI5imYl+wMPAh4AHgL3bapeZTRFxCnAH0Am4LDMfi4hzgcmZORa4FLg6ImZS9AyOLNs+FhE3ANOAJuDkcoZRIuI6YE/gnyJiDnB2Zl66xFcuSZIkSWu4Ks8QngbsAvwhM/eKiK2Bc6qcPDPHAePqys6q2Z4HHNZK2/OA81ooP6LKe0uSJEmS2lZlyOi8MnEjIrpm5uPAVo0NS5IkSZLUaFV6COdExAbArcCdEfEKSzjBiyRJkiRp5dNuQpiZB5eboyPitxQzgf66oVFJkiRJkhquyqQy5wL3Ar/PzN81PiRJkiRJUkeo8gzhbOAIYHJETIqIH0TEiMaGJUmSJElqtCoL01+WmccBewHXUMwKek2jA5MkSZIkNVaVIaM/A7YF/kYxdPRQ4KEGxyVJkiRJarAqQ0Z7USws/yrF4vF/z8ymhkYlSZIkSWq4yrOMRsQ2wHDgtxHRKTP7NTo4SZIkSVLjVBkyeiDwL8AewIbA3RRDRyVJkiRJq7AqC9PvD9wD/DgzXZBekiRJklYTbSaEEdEJ2CozT+6geCRJkiRJHaTNSWUycyHwVkT07KB4JEmSJEkdpMqQ0XnAIxFxJ/Bmc2FmntqwqCRJkiRJDVclIby9fEmSJEmSViNVlp24MiLWBrYsi2Zk5oLGhiVJkiRJarQqy07sCVwJzAYC2DQijsnMexobmiRJkiSpkaoMGf0BMCwzZwBExJbAdcDOjQxMkiRJktRYbc4yWurSnAwCZOYTQJfGhSRJkiRJ6ghVeggnR8SlwNXl/r8CUxoXkiRJkiSpI1RJCP8NOBk4leIZwnuACxsZlCRJkiSp8VpNCCOif2Y+k5nzgR+WL0mSJEnSaqKtZwhvbd6IiJs7IBZJkiRJUgdqKyGMmu33NzoQSZIkSVLHausZwmxlW5IkSauBZ84duKJDWGn0P+uRFR2CtEK0lRDuEBGvUfQUrlNuU+5nZq7f8OgkSZIkSQ3TakKYmZ06MhBJkiRJUseqsjD9UouI/SJiRkTMjIgzWjjeNSLGlMcnRsTmNcdGleUzImJ41XNKkiRJkqppWEIYEZ2AC4D9gW2BIyJi27pqxwOvZOYHgR8B3y3bbguMBLYD9gMujIhOFc8pSZIkSaqgkT2EQ4GZmTkrM98BrgdG1NUZAVxZbt8E7BMRUZZfn5nzM/MpYGZ5virnlCRJkiRV0MiEsC/wbM3+nLKsxTqZ2QTMBXq10bbKOSVJkiRJFbQ1y+iyihbK6pevaK1Oa+UtJbAtLokREScAJwD079+/9SgrmPK9o5ep/erFe7Gy8fNZy3uxMvGzWct7sbLx89nM+7Cy8bP5Dy6L8g+NXBalkT2Ec4BNa/b7Ac+3ViciOgM9gZfbaFvlnABk5iWZOSQzh/Tu3XsZLkOSJEmSVk+NTAgfBLaIiAERsTbFJDFj6+qMBY4ptw8F7s7MLMtHlrOQDgC2ACZVPKckSZIkqYKGDRnNzKaIOAW4A+gEXJaZj0XEucDkzBwLXApcHREzKXoGR5ZtH4uIG4BpQBNwcmYuBGjpnI26BkmSJElanTXyGUIycxwwrq7srJrtecD/b+/+g+0o6zuOvz8mUbBSGIHpWFFCraKAJUBEItSxSFtQRpGCWNGKpdMfgw1lpNROOxRrqZJBhRaoRYRgoaVSixOxxTAVaCS0JmACRMBhhI4UKDKWChWiCd/+sc8xO9d7b25Iwrll36+ZM3f32bPPfp9zdu6c7/k+u+f4KfY9Gzh7Jn1KkiRJkrbcdv1hekmSJEnS7GVCKEmSJEkDtV2njEqSJEnSM7E9f2pBm1ghlCRJkqSBMiGUJEmSpIEyIZQkSZKkgTIhlCRJkqSBMiGUJEmSpIEyIZQkSZKkgTIhlCRJkqSBMiGUJEmSpIEyIZQkSZKkgTIhlCRJkqSBMiGUJEmSpIEyIZQkSZKkgUpVjTuG7S7Jd4D/GHcczxG7AY+OOwhpCp6fmq08NzVbeW5qNvP83Lb2rKrdJzYOIiHUtpNkdVUtHHcc0mQ8PzVbeW5qtvLc1Gzm+fnscMqoJEmSJA2UCaEkSZIkDZQJobbUxeMOQJqG56dmK89NzVaem5rNPD+fBV5DKEmSJEkDZYVQkiRJkgbKhFAzluTIJPckuTfJh8YdjzSS5NIkjyS5c9yxSH1JXpbkhiR3JVmX5NRxxyQBJNkhydeSrG3n5ofHHZPUl2ROkq8nuXbcsTzXmRBqRpLMAS4EjgL2AX41yT7jjUr6kaXAkeMOQprEBuCDVfUa4BDgFP93apZYDxxeVfsDC4Ajkxwy5pikvlOBu8YdxBCYEGqmDgburapvVdUPgKuAt485JgmAqvpX4LvjjkOaqKoeqqrb2vLjdB9uXjreqCSozhNtdV57eGMJzQpJ9gDeClwy7liGwIRQM/VS4Nu99QfwQ40kzViS+cABwL+PNxKp06bkrQEeAa6vKs9NzRbnAWcAT487kCEwIdRMZZI2v0mUpBlI8iLg88DvVdX3xh2PBFBVG6tqAbAHcHCS/cYdk5TkaOCRqrp13LEMhQmhZuoB4GW99T2AB8cUiyT9v5FkHl0yeGVV/eO445EmqqrHgBvxWmzNDocCb0tyP90lSocnuWK8IT23mRBqplYBr0yyV5LnA+8Clo05Jkma1ZIE+AxwV1V9YtzxSCNJdk+yS1veETgCuHu8UUlQVX9YVXtU1Xy6z5tfqar3jDms5zQTQs1IVW0APgB8me6mCJ+rqnXjjUrqJPk74BZg7yQPJDl53DFJzaHAe+m+4V7THm8Zd1AS8BLghiS3033pe31VeXt/aYBS5WVgkiRJkjREVgglSZIkaaBMCCVJkiRpoEwIJUmSJGmgTAglSZIkaaBMCCVJkiRpoEwIJWkgklSSj/fWT09y1rMcw9Ikx7XlS5Lss5X9zU9y5yTt1yQ5prd+T5I/7q1/PsmxSRYm+YutiWEGMf5pkiO2QT9PTNG+sfeTFmuSzH8GfZ+U5Ke3QYy/meTu9lid5E1b22ev7/lJ3t1b/9F71+K/YFsdS5KGZO64A5AkPWvWA8cm+WhVPbqlOyeZ236TdJuoqt/YVn1NYiXwBuALSXYFngAW9bYvAk6pqoeB1dsriCRzqurM7dV/82RVLdjKPk4C7gQenOkObWwbe+tHA78FHFZVjyY5EFiW5PVV9Z9bE1ySucB84N3A3wJU1Wq243snSUNhhVCShmMDcDFw2sQNSfZM8i9Jbm9/X97alyb5RJIbgHOSnJXk8iTLk9zfqmxLktyR5Lok89p+ZyZZleTOJBcnySTHvLFVed7Wq27dk+S+tv2gJDcluTXJl5O8pNe+NsktwClTjPVmuoSQ9vdaYPd09qJLoh5O8qYk17Z+z0pyaYvrW0kWt/afSPKldsw7k5zQ2t+c5Ott7JcmeUFrv7+N/6vA8aOqaBvraJx3JKn2/Fe01+7WJCuSvLq175XklvY6fmRL3uhWTVuR5Lb2eENv2xnt+GuTfCxdxXYhcGWLbceZjm3CYf8A+P3Rlw1VdRtw2eg9avvu1pYXJrmxLR+cZGU73soke7f2k5JcneSLwHLgY8DPtxhP6793E8a+e7oK8Kr2OHRLXjtJGhoTQkkalguBE5PsPKH9AuCzVfVzwJVAfxrlq4AjquqDbf0VwFuBtwNXADdU1WuBJ1s7wAVV9bqq2g/YETh6qoCqallVLWhVrrXAuS2x/EvguKo6CLgUOLvtchmwuKoWTd4jALcC+yV5Pl1CeAtwD/Catn7zFPu9Gvhl4GDgT1ocRwIPVtX+bTzXJdkBWAqc0MY+F/idXj9PVdVhVXVVb5yre+O8Dji3bboY+N02ztOBi1r7+cBfVdXrgIenGeuOvUTzmtb2CPCLVXUgcALt/UxyFHAM8Pqq2h9YUlX/QFdpO7HFVls6tmZfute9bzWwuWnBdwNvrKoDgDOBP+9tWwS8r6oOBz4ErGiv4Sen6e984JPtdfsV4JLNHF+SBs0po5I0IFX1vSSfBRbTJXAji4Bj2/LfAEt6267uTw0E/rmqfpjkDmAOXXIDcAfdtD6AX0hyBvBC4MXAOuCL08XWnv9kVV2YZD9gP+D6VlycAzzUEtldquqmXqxHTTLO9UnWAQcCh7Tx/AxdMngA3ZTSyXypqtYD65M8AvxUG9e5Sc4Brq2qFUn2B+6rqm+2/S6nq4Sd19b/fppxvrPF9UtJXtRiurpXRH1B+3soXUIzGuc5U3Q52ZTRecAFSRYAG+mSeoAjgMuq6vsAVfXdSfrb+5mObRI/VhmexM7A5UleSZeMzuttu36KGKdzBLBP7/X8ySQ7VdXjW9iPJA2CCaEkDc95wGg631Sqt/y/E7atB6iqp5P8sKpGz30amNuqZxcBC6vq2+luXLPDdAEleTPdFMQ3jpqAdROrgEl2mRDbdFa2/naqqv9O8m/AB+gSwk9Nsc/63vJGYG5VfTPJQcBbgI8mWQ4s28yxJ75mo/j3BT5MVxHbmOR5wGPTXAM407FOdBrwX8D+dLOBnhqFMIM+N5fETTo24BvAQcBXem0Hsuk6vw1smpnUPx8+Qldlfke6G+LcOINjTed5wKKqenKzz5QkOWVUx/XhBgAAAh1JREFUkoamVVw+B5zca14JvKstnwh8dSsOMfqw/2irgB033ZOT7EmXQL6z9yH+Hrpr/ha158xLsm9VPQb8T5LDerFO5Wa6m5ysbeu301ULX05XsZyRdHff/H5VXUE3zfNAummO85P8bHvae4Gbpuhi1M/OwFXAr1XVd6Cr2AL3JTm+PSet+jiKv/+ebImdgYeq6ukW25zWvhz49SQvbMd7cWt/HNipLW/x2JoldNeZ7tr6XgC8A/jrtv1+uoQRNlU+R7GObjpz0jT992OcznK6xJ9eHJKkKZgQStIwfRzYrbe+GHh/ktvpEoBTn2nHLWn7NN1Uyy8Aqzazy0nArsA17Tq4f6qqH9AlkuckWQusYdNNYt4PXJjupjLTVYFW0k0TvaXFtYHu2rrVLVGaqdcCX0uyBvgj4M+q6qkWx9Vt6uzTTF11HDkG2BP49Oiav9Z+InByG+c6umszoXsPTkmyii5p2hIXAe9rVdFX0SptVXUdXXVzdTv+6e35S4FPtbY8g7FRVcuAzwA3J7mX7kuFY0bJL11l9PwkK+iqryNL6CqvN7MpcZ3M7cCGdjOcH7sxUs9iYGG6GyR9A/jtzcUuSUOWTTN9JEmStl66n4m4jO6L5/eUHzYkadYyIZQkSZKkgXLKqCRJkiQNlAmhJEmSJA2UCaEkSZIkDZQJoSRJkiQNlAmhJEmSJA2UCaEkSZIkDZQJoSRJkiQN1P8BrPgv2UUprU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3213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7" descr="data:image/png;base64,iVBORw0KGgoAAAANSUhEUgAAA4QAAAFNCAYAAABYNqFuAAAABHNCSVQICAgIfAhkiAAAAAlwSFlzAAALEgAACxIB0t1+/AAAADh0RVh0U29mdHdhcmUAbWF0cGxvdGxpYiB2ZXJzaW9uMy4xLjEsIGh0dHA6Ly9tYXRwbG90bGliLm9yZy8QZhcZAAAgAElEQVR4nOzde7xVZZ348c9XQFBEVAYbAVEq74KiiJmNeUlQM0nTRCcvaZmjptWUib9StHGq6TZN3nLyrileUmmkRDPykoFghgqihKhopXnBK8jB7++PtQ5ttueyuOzD7fN+vfaLtZ71PGt/1zr76P6e51nPE5mJJEmSJGnNs9aKDkCSJEmStGKYEEqSJEnSGsqEUJIkSZLWUCaEkiRJkrSGMiGUJEmSpDWUCaEkSZIkraFMCCVJSyUijo2I+5bzOTePiIyIzsvzvFp6EfHtiPjSio5jeYmIKyLiP8rtf4mIGR30vqMj4prlcJ5TI+I7yyMmSQITQkl6j4iYHREfW8ExLPdka2mVX2QzIoau6FhqLWvyWNP+obryf4qIdyJi9nIJdDnq6M9mRPQGjgZ+Wu5/KCLujIiXI+LFiLgxIjapqT86IhZExBs1r/eXx7aMiNvKdi9HxB0RsVUb793wPw5k5r2Z2WoMK6lLgM9ExMYrOhBJqwcTQklaDS2vL9EREcBRwMvAMcvjnCuh7hGxfc3+kcBTKyqYlcyxwLjMfLvc35AiIdkc2Ax4Hbi8rs2YzFyv5jWrLN8AGAtsBbwPmATctizBrYk9yZk5D/gVRaIuScvMhFCSlkBEfD4iZpY9HGMjok/NsYyIEyPiyYh4JSIuKBMqIqJTRPwgIv4eEU9FxCmt9X5ExDbAxcBuZQ/Lq2V514j4fkQ8ExF/i4iLI2Kd8tieETEnIr4eEX8FLq8pOz0iXoiIv0TEJyPigIh4oryGM9u55H8B+gCnASMjYu33hhs/iYi5EfF4ROxTc+DYiJgVEa+X1/yvZflaEfGNiHi6jOuqiOjZyv1erEesbtjdPeW/r5b3abeyznERMb38GdwREZu1c41Xs3iyezRwVV0c20TEhIh4NSIei4iDao5dEREXRsSvyjjuj4h/joj/LmN4PCIG19TvExE3lz1lT0XEqXXXd0N5T14v32tIeexqoD/wy/J9Tm/+Gbd2z8rz3RgR15Tne6TsqRtV3vtnI2JYG/dmf+B3zTuZ+avMvDEzX8vMt4Dzgd3bub/NbSdl5qWZ+XJmLgB+BGwVEb1aafKen2/5mbo/In4UES8DoyPiAxFxd0S8VP5+XRsRG9Tcj8ER8VB5/WOAbjXHFrt/5b37akRMLT/TYyKitv7p5e/R8xHxufJ3+IMtBR8RAyLid+X73gn8U93xGyPir+X73BMR25Xlu0Tx+925pu6nIuLhmuYTgI+3db8lqSoTQkmqKCL2Br4NfBrYBHgauL6u2oHALsAOZb3hZfnnKb5c7wjsBHyytffJzOnAicADZQ9L85fb7wJbluf4INAXOKum6T8DG1H03JxQU9atpu7/Ap8BdqZI9s6KckhfK44BfgmMqbm+WrsCsyi+7J4N/CIiNoqI7sD/APtnZg/gw0DzF9pjy9dewPuB9SgSiyW1R/nvBuV9eiAiPgmcCRwC9AbuBa5r5zzXUCS7naJIxnsAE5sPRkQXinswHtgY+CJwbSw+3PHTwDco7sN84AHgoXL/JuCH5bnWKs/1J4qfyT7AlyJieM25DqL4XDX3qJ0PkJlHAc8Anyiv97+q3CTgExRJ74bAH4E7KP7/3xc4l3I4aCsGAm09Y7cH8Fj9+0Xxx4bHIuLf2mn718x8qY3jUPPzLfebP3MbA+cBQfF72QfYBtgUGA0QxR8wbqW4/o2AG4FPtRETFD/L/YABwCCKzyoRsR/wFeBjFL9/H23nPD8HplB8Br7Fe3vYfwVsUV7HQ8C1AJn5IPASsG9N3c+U19BsOsV/YyRp2WWmL1++fPmqeQGzgY+1UH4p8F81++sBC4DNy/0EPlJz/AbgjHL7buALNcc+Vtbv3EoMxwL31ewH8CbwgZqy3YCnyu09gXeAbjXH9wTeBjqV+z3K99y1ps4U4JOtxLAu8FrzcYrE4ba6GJ8HoqZsEsUQ0+7AqxRfvtepO+9vgJNq9rcq72NniqGIi+5L/c+C4ov+NeX2YnXLsl8Bx9fsrwW8BWzWwvUtag/cRZG8fwf4f+XPZ3ZZ71+AvwJr1bS9Dhhdbl8B/G/NsS8C02v2BwKvltu7As/UxTEKuLzm+u6qObYt8HZrn83yZzyntc9veb47a459Anijhc/EBq18BhYAW7dybBDFUOJ/qYu3D9CJ4o8AfwGOaKFtP+C5lo619POp+8w901qbss4ngT+W23vw3s/o74H/aOn+lffuMzX7/wVcXG5fBny75tgHy/g+2EIM/YEmoHtN2c8pP7st1N+gPFfPcv/rwLXl9kYUn+FNaupvASxs6z748uXLV9WXPYSSVF0fil5BADLzDYq/5PetqfPXmu23KJLG5rbP1hxbtB3FTIfNE3DU97Y0602RoE0phy2+Cvy6LG/2YhbPF9V6KTMXltvNz4H9reb42zUx1juY4kvtuHL/WmD/KCYaafZcZmbN/tNAn8x8EzicoqfzLxFxe0RsXdZZ7D6W250pnitbVpsBP665Ry9TJNN9227GVRTJxhEUPYa1+gDPZua7dTHXnrP+nrZ2jzcD+jTHV8Z4Jotfe/1nqFss27Ny9bH8vYXPRGufgVcoksbFlMMkfwWclpn3Npdn5rTMfD4zF2bm74EfA4fWte1N0dt6YWZeV1NeOxFN/zaup/b3iIjYOCKuj4jnIuI1ip9f8/DMPrT8GW3LEv8Ot6AP8Er5e/Ce9y17o78TEX8uY55dHmqO+xqKntb1KHos783Mv9Scqwcwt53rkKRKTAglqbrnKb7QA1AOi+xF0dPRnr9Q9Io027R5I4uZDpsn4Niuubiu/d8pvrxvl5kblK+emVn7Rb6+zbI6huLL8DNRPJd4I9CFImlq1jeieE6y1J/iPpGZd2TmvhTDax+nGK4KdfeRf/Sm1CYuzd6kSISb/XPNdkvX+yxFT+wGNa91yuSkLTdTPJM1KzPrE4bngU3L4Z61MVf5ubcU31N18fXIzAMqtq+/5sXuT0R0YvE/EiyrqRTDlBeJ4pnMu4BvZebVLbb6h6RIyJvbbkiRDI7NzPMWq7j4RDTP0Prnub7822XZoMxcn2J4ZfN7/oWWP6NLo9Xf4Vbqblj+N6Kl9z0SGEHRE92TojcUyrgz8zmKYccHU/S419/nbSiGHUvSMjMhlKSWdYmIbjWvzhRDvj4bETtGRFfgP4GJmTm7wvluAE6LiL7lhBdfb6f+34B+5TNQlL1T/wv8KMrp5stzDW/jHEstIpqfbzuQ4pnFHSmeWfouiz8LtTFwakR0iYjDKL6ojouI90XEQeUX4vkUwxSbe6WuA75cTrqxHsV9HJOZTS2E8jDF831dophcpba36UXgXYrnEJtdDIyqmaCjZxlXm8qenL2Bz7VweCJF4nV6GceeFEMv658frWIS8FoUk/+sU/YUbR8Ru1Rs/zcWv94nKHoQP14+6/gNoOtSxNWacdQ8K1d+Lu4GLsjMi+srR8SIiNgwCkOBUylnEo2I9SmeX7w/M8+o8N4t/Xxb0oPi8/VqGd/Xao49QPHHhlMjonNEHAIs7fIpN1D8/m8TEeuy+PO7iyn/qDAZOCci1o6Ij1B8Zmpjnk8xwmBdit+BelcBp1MMOb6l7thHKXpoJWmZmRBKUsvGUfTINb9GZ+ZvgG9S9Cb9BfgAMLLi+f6XomdkKsXEHuMovqgubKX+3RSTdfw1Iv5eln0dmAn8oRxmdhfF83eNcBTwcGaOz8y/Nr8oJooZFP9YpmEixfNMf6eY4OPQLCYJWQv4d4retZcpvsCeVLa5jKLH4x6K5R3mUTx315JvUtznV4BzKJJyALKY5fI84P5y+OWHMvMWiqT1+vIePUoxmU+7MnNyZv65hfJ3KCZ62b+8zguBozPz8SrnrTvXQorEYEeKa/878DOKXqIqvg18o7zer2bmXIr7+jOKHss3gTltnWAJXQUcEOVsthQJ8/uBs2uHeNbUH0nxGX29bPvdzLyyPHYwxYRLn60yPLSln28rMZ5DMVHTXOB24Bc153iHYoKhYyk+Q4fXHl8Smfkris//b8trbJ7kZn4rTY6keGb0ZYoJl2pnrr2KYgjpc8A04A8ttL+Foif9ltqhp1HMenoAcGULbSRpicXiw+olSR0hIvanmKyivSURpBUqIv4TeCEz/3tFx7IyKWekfRTo2krv9vJ4jz9TDIG+q6bsi8CmmXl6I95T0prHhFCSOkDZw7IXRS/h+yh6Gf+QmV9aoYFJqiwiDqbohexO0UP3bma2uoTMMr7XpyiXmqmb0EiSlquGDhmNiP0iYkYUizi/53mBKBZZHlMenxgRm9ccG1WWz2h+RiYitoqIh2ter0WEX6YkrQqCYmjbKxRDRqfTxjNIklZKX6B4tvHPFMO921pncalFxATgIuBkk0FJjdawHsJyprMnKBZWnQM8SLHe0LSaOidRzAp2YkSMBA7OzMMjYluKSQeGUkzdfBfFX8gW1p3/OYr1tNqbQlqSJEmSVKeRPYRDgZmZOat8qPt6iimWa43gHw9F3wTsU04NPQK4PjPnZ+ZTFA9v188Ktg/wZ5NBSZIkSVo6jUwI+7L4oq1zeO/CwIvqlA9kz6VY06tK25EUvYiSJEmSpKXQuYHnjhbK6sentlanzbblulwHAaNaffOIE4ATALp3777z1ltv3V68kiRJkrRamjJlyt8zs3d9eSMTwjnApjX7/SjWo2qpzpxy0eeeFOv1tNd2f+ChzPxba2+emZcAlwAMGTIkJ0+evJSXIUmSJEmrtoho8VG7Rg4ZfRDYIiIGlD16I4GxdXXGAseU24cCd2cxy81YYGQ5C+kAikWPJ9W0OwKHi0qSJEnSMmlYD2FmNkXEKcAdQCfgssx8LCLOBSZn5ljgUuDqiJhJ0TM4smz7WETcAEwDmiimXV4IEBHrUsxc+oVGxS5JkiRJa4I1YmF6h4xKkiRJWpNFxJTMHFJf3shnCCVJkiRpkQULFjBnzhzmzZu3okNZbXXr1o1+/frRpUuXSvVNCCVJkiR1iDlz5tCjRw8233xziuXHtTxlJi+99BJz5sxhwIABldo0clIZSZIkSVpk3rx59OrVy2SwQSKCXr16LVEPrAmhJEmSpA5jMthYS3p/TQglSZIkrbYigqOOOmrRflNTE7179+bAAw9covNMmDBhido8/PDDjBs3boneY0UwIZQkSZK02urevTuPPvoob7/9NgB33nknffv2XaJzNDU1LfH7mhBKkiRJ0kpg//335/bbbwfguuuu44gjjlh0bNKkSXz4wx9m8ODBfPjDH2bGjBkAXHHFFRx22GF84hOfYNiwYYud78EHH2Tw4MHMmjWLN998k+OOO45ddtmFwYMHc9ttt/HOO+9w1llnMWbMGHbccUfGjBnTcRe7hJxltIKdv3bVig5hpTHle0ev6BAkSZKkJTJy5EjOPfdcDjzwQKZOncpxxx3HvffeC8DWW2/NPffcQ+fOnbnrrrs488wzufnmmwF44IEHmDp1KhtttBETJkwA4Pe//z1f/OIXue222+jfvz9nnnkme++9N5dddhmvvvoqQ4cO5WMf+xjnnnsukydP5vzzz19Rl12JCaEkSZKk1dqgQYOYPXs21113HQcccMBix+bOncsxxxzDk08+SUSwYMGCRcf23XdfNtpoo0X706dP54QTTmD8+PH06dMHgPHjxzN27Fi+//3vA8VMqs8880wHXNXyYUIoSZIkabV30EEH8dWvfpUJEybw0ksvLSr/5je/yV577cUtt9zC7Nmz2XPPPRcd6969+2Ln2GSTTZg3bx5//OMfFyWEmcnNN9/MVltttVjdiRMnNu5iliOfIZQkSZK02jvuuOM466yzGDhw4GLlc+fOXTTJzBVXXNHmOTbYYANuv/12zjzzzEVDSIcPH85PfvITMhOAP/7xjwD06NGD119/ffleRAOYEEqSJEla7fXr14/TTjvtPeWnn346o0aNYvfdd2fhwoXtnud973sfv/zlLzn55JOZOHEi3/zmN1mwYAGDBg1i++2355vf/CYAe+21F9OmTVvpJ5WJ5kx2dTZkyJCcPHnyUrd3Upl/cFIZSZIkLa3p06ezzTbbrOgwVnst3eeImJKZQ+rr2kMoSZIkSWsoE0JJkiRJWkOZEEqSJEnSGsqEUJIkSZLWUCaEkiRJkrSGMiGUJEmSpDWUCaEkSZKkNUanTp3Ycccd2W677dhhhx344Q9/yLvvvrtc32P27Nlsv/32y/Wc9a644gpOOeWUZT5P5+UQiyRJkiQtseW93neVNbPXWWcdHn74YQBeeOEFjjzySObOncs555yzXGNZVbTZQxgR3SLi0Ij4cUTcGBFXRcTpEbFdRwUoSZIkSY2w8cYbc8kll3D++eeTmSxcuJCvfe1r7LLLLgwaNIif/vSnABx++OGMGzduUbtjjz2Wm2++udX6tebNm8dnP/tZBg4cyODBg/ntb38LFD18I0aMYL/99mOrrbZaLCG95pprGDp0KDvuuCNf+MIXWLhwIQCXX345W265JR/96Ee5//77l8s9aLWHMCJGA58AJgATgReAbsCWwHciohvw75k5dblEIkmSJEkd7P3vfz/vvvsuL7zwArfddhs9e/bkwQcfZP78+ey+++4MGzaMkSNHMmbMGA444ADeeecdfvOb33DRRRdx6aWXtlg/Ihad/4ILLgDgkUce4fHHH2fYsGE88cQTAEyaNIlHH32Uddddl1122YWPf/zjdO/enTFjxnD//ffTpUsXTjrpJK699lr23Xdfzj77bKZMmULPnj3Za6+9GDx48DJff1tDRh/MzNGtHPthRGwM9F/mCCRJkiRpBcpMAMaPH8/UqVO56aabAJg7dy5PPvkk+++/P6eeeirz58/n17/+NXvssQfrrLNOq/W33HLLRee+7777+OIXvwjA1ltvzWabbbYoIdx3333p1asXAIcccgj33XcfnTt3ZsqUKeyyyy4AvP3222y88cZMnDiRPffck969ewNFr2XzeZZFqwlhZt4OEBHbZ+ajLRx/gaLXUJIkSZJWSbNmzaJTp05svPHGZCY/+clPGD58+Hvq7bnnntxxxx2MGTOGI444AqDV+rNnz1603ZxstqS2J7F5PzM55phj+Pa3v73YsVtvvfU99ZeHKrOMXhwRkyLipIjYYLlHIEmSJEkrwIsvvsiJJ57IKaecQkQwfPhwLrroIhYsWADAE088wZtvvgnAyJEjufzyy7n33nsXJYBt1W+2xx57cO211y46/swzz7DVVlsBcOedd/Lyyy/z9ttvc+utt7L77ruzzz77cNNNN/HCC0Xf28svv8zTTz/NrrvuyoQJE3jppZdYsGABN95443K5B+3OMpqZH4mILYDjgMkRMQm4PDPvXC4RSJIkSVIHefvtt9lxxx1ZsGABnTt35qijjuIrX/kKAJ/73OeYPXs2O+20E5lJ7969ufXWWwEYNmwYRx99NAcddBBrr712u/WbnXTSSZx44okMHDiQzp07c8UVV9C1a1cAPvKRj3DUUUcxc+ZMjjzySIYMGQLAf/zHfzBs2DDeffddunTpwgUXXMCHPvQhRo8ezW677cYmm2zCTjvttGiymWURbXVhLlYxohPwSeB/gNeAAM7MzF+00WY/4MdAJ+BnmfmduuNdgauAnYGXgMMzc3Z5bBRwPLAQODUz7yjLNwB+BmwPJHBcZj7QVuxDhgzJyZMnV7rOlizv6XBXZVWm8pUkSZJaMn36dLbZZpsVHcZK4YorrmDy5Mmcf/75y/3cLd3niJiSmUPq67Y7ZDQiBkXEj4DpwN7AJzJzm3L7R2206wRcAOwPbAscERHb1lU7HnglMz9Ynuu7ZdttgZHAdsB+wIXl+aBIMH+dmVsDO5RxSZIkSZKWUJVnCM8HHgJ2yMyTM/MhgMx8HvhGG+2GAjMzc1ZmvgNcD4yoqzMCuLLcvgnYJ4onJUcA12fm/Mx8CpgJDI2I9YE9gEvLGN7JzFerXKgkSZIkrSyOPfbYhvQOLqkqzxDu0caxq9to2hd4tmZ/DrBra3Uysyki5gK9yvI/1LXtC7wNvAhcHhE7AFOA0zJz8Sc3JUmSJEntqjJkdIuIuCkipkXErOZXhXO3NCdq/QOLrdVprbwzsBNwUWYOBt4Ezmgl7hMiYnJETH7xxRcrhCtJkiRJa5YqQ0YvBy4CmoC9KCaBaatnsNkcYNOa/X7A863ViYjOQE/g5TbazgHmZObEsvwmigTxPTLzkswckplDmhdvlCRJkiT9Q5WEcJ3M/A3FjKRPZ+Zoigll2vMgsEVEDIiItSkmiRlbV2cscEy5fShwdxbTno4FRkZE14gYAGwBTMrMvwLPRsRWZZt9gGkVYpEkSZIk1Wn3GUJgXkSsBTwZEacAzwEbt9eofCbwFOAOimUnLsvMxyLiXGByZo6lmBzm6oiYSdEzOLJs+1hE3ECR7DUBJ2dm8yIbXwSuLZPMWcBnl+B6JUmSJK3BOnXqxMCBAxftjxw5kjPOaPEptIa4+OKLWXfddTn66JVjObcqCeGXgHWBU4FvUfQOHtNmi1JmjgPG1ZWdVbM9DzislbbnAee1UP4w8J71MyRJkiStWp45d2D7lZZA/7MeabfOOuusw8MPP7xc37dWZpKZrLVWy4MxTzzxxIa999Jod8hoZj6YmW9k5pzM/GxmHpKZf2ivnSRJkiStKjbffHPOPPNMdtttN4YMGcJDDz3E8OHD+cAHPsDFF1+8qN73vvc9dtllFwYNGsTZZ58NwOzZs9lmm2046aST2GmnnXj22We59NJL2XLLLdlzzz35/Oc/zymnnALA6NGj+f73vw/Annvuyde//nWGDh3Klltuyb333gvAW2+9xac//WkGDRrE4Ycfzq677srkyZMbct2t9hBGxC9576ygi2TmQQ2JSJIkSZIa5O2332bHHXdctD9q1CgOP/xwADbddFMeeOABvvzlL3Psscdy//33M2/ePLbbbjtOPPFExo8fz5NPPsmkSZPITA466CDuuece+vfvz4wZM7j88su58MILef755/nWt77FQw89RI8ePdh7773ZYYcdWoynqamJSZMmMW7cOM455xzuuusuLrzwQjbccEOmTp3Ko48+uli8y1tbQ0a/X/57CPDPwDXl/hHA7IZFJEmSJEkN0taQ0YMOKvq8Bg4cyBtvvEGPHj3o0aMH3bp149VXX2X8+PGMHz+ewYMHA/DGG2/w5JNP0r9/fzbbbDM+9KEPATBp0iQ++tGPstFGGwFw2GGH8cQTT7T4nocccggAO++8M7Nnzwbgvvvu47TTTgNg++23Z9CgQcvn4lvQakKYmb8DiIhv1S1O/8uIuKdhEUmSJEnSCtC1a1cA1lprrUXbzftNTU1kJqNGjeILX/jCYu1mz55N9+7dF+0XCycs2Xt26tSJpqamJW6/rKosO9E7It7fvFMuA+HCfpIkSZLWKMOHD+eyyy7jjTfeAOC5557jhRdeeE+9oUOH8rvf/Y5XXnmFpqYmbr755iV6n4985CPccMMNAEybNo1HHml/spylVWWW0S8DEyJiVrm/OXBCwyKSJEmSpAapf4Zwv/324zvf+U6ltsOGDWP69OnstttuAKy33npcc801dOrUabF6ffv25cwzz2TXXXelT58+bLvttvTs2bNyjCeddBLHHHMMgwYNYvDgwQwaNGiJ2i+JqNIdGRFdga3L3cczc35DommQIUOG5LLMyrPz165ajtGs2qZ8b+VYL0WSJEmrnunTp7PNNtus6DA6xBtvvMF6661HU1MTBx98MMcddxwHH3xwpbYLFy5kwYIFdOvWjT//+c/ss88+PPHEE6y99tqV2rd0nyNiSma+Z/m+Kj2ElAngnyq9uyRJkiSt4UaPHs1dd93FvHnzGDZsGJ/85Ccrt33rrbfYa6+9WLBgAZnJRRddVDkZXFKVEkJJkiRJUnXNaw0ujR49ejRs3cF6VSaVkSRJkiSthtrtIYyInVoongs8nZlNyz8kSZIkSaurzCQiVnQYq60lXbKiypDRC4GdgKlAANuX270i4sTMHL+kQUqSJEla83Tr1o2XXnqJXr16mRQ2QGby0ksv0a1bt8ptqiSEs4HjM/MxgIjYFvga8C3gF4AJoSRJkqR29evXjzlz5vDiiy+u6FBWW926daNfv36V61dJCLduTgYBMnNaRAzOzFlm9ZIkSZKq6tKlCwMGDFjRYahGlYRwRkRcBFxf7h8OPFGuTbigYZFJkiRJkhqqyiyjxwIzgS8BXwZmlWULgL0aFZgkSZIkqbHa7SHMzLeBH5Svem8s94gkSZIkSR2iyrITuwOjgc1q62fm+xsXliRJkiSp0ao8Q3gpxVDRKcDCxoYjSZIkSeooVRLCuZn5q4ZHIkmSJEnqUFUSwt9GxPco1hyc31yYmQ81LCpJkiRJUsNVSQh3Lf8dUlOWwN7LPxyt7J45d+CKDmGl0f+sR1Z0CJIkSdIyqTLLqEtLSJIkSdJqqNWEMCI+k5nXRMRXWjqemT9sXFiSJEmSpEZrq4ewe/lvj44IRJIkSZLUsVpNCDPzp+W/53RcOJIkSZKkjtLWkNH/aathZp66/MORJEmSJHWUtdo4NqV8dQN2Ap4sXztScYH6iNgvImZExMyIOKOF410jYkx5fGJEbF5zbFRZPiMihteUz46IRyLi4YiYXCUOSZIkSdJ7tTVk9EqAiDgW2CszF5T7FwPj2ztxRHQCLgD2BeYAD0bE2MycVlPteOCVzPxgRIwEvgscHhHbAiOB7YA+wF0RsWVmNieie2Xm35fsUiVJkiRJtdrqIWzWh8UnllmvLGvPUGBmZs7KzHeA64ERdXVGAFeW2zcB+0RElOXXZ+b8zHwKmFmeT5IkSZK0nFRJCL8D/DEiroiIK4CHgP+s0K4v8GzN/pyyrMU6mdkEzAV6tdM2gfERMSUiTqgQhyRJkiSpBVUWpr88In4F7FoWnZGZf61w7mjpdCsQlU4AACAASURBVBXrtNV298x8PiI2Bu6MiMcz8573vHmRLJ4A0L9//wrhSpIkSdKapUoPIcB84C/AK8CWEbFHhTZzgE1r9vsBz7dWJyI6Az2Bl9tqm5nN/74A3EIrQ0kz85LMHJKZQ3r37l0hXEmSJElas7SbEEbE54B7gDuAc8p/R1c494PAFhExICLWppgkZmxdnbHAMeX2ocDdmZll+chyFtIBwBbApIjoHhE9yri6A8OARyvEIkmSJEmq0+6QUeA0YBfgD5m5V0RsTZEYtikzmyLiFIoEshNwWWY+FhHnApMzcyxwKXB1RMyk6BkcWbZ9LCJuAKYBTcDJmbkwIt4H3FLMO0Nn4OeZ+eslvGZJq6lnzh24okNYafQ/65EVHYIkSVoFVEkI52XmvIggIrpm5uMRsVWVk2fmOGBcXdlZNdvzgMNaaXsecF5d2SxghyrvLUmSJElqW5WEcE5EbADcSjGJyyu891lASZIkSdIqpsosoweXm6Mj4rcUE784TFOSJEmSVnFtJoQRsRYwNTO3B8jM33VIVJIkSZKkhmszIczMdyPiTxHRPzOf6aigJFW389euWtEhrDRu6bGiI5AkSVq1VHmGcBPgsYiYBLzZXJiZBzUsKkmSJElSw1VJCNtdYkKSJEmStOqpkhAekJlfry2IiO8CPk8oSZIkSauwtSrU2beFsv2XdyCSJEmSpI7Vag9hRPwbcBLw/oiYWnOoB3B/owOTJEmSJDVWW0NGfw78Cvg2cEZN+euZ+XJDo5IkSZIkNVyrQ0Yzc25mzs7MIzLz6cx8GhhuMihJkiRJq4cqzxDWOrEhUUiSJEmSOtySJoTRkCgkSZIkSR1uSRPCTzQkCkmSJElSh1uihDAz5wBExGcbE44kSZIkqaMsaQ9hs3OWaxSSJEmSpA7X1jqEU1s7BLyvMeFIkiRJkjpKW+sQvg8YDrxSVx7A7xsWkSRJkiSpQ7SVEP4fsF5mPlx/ICImNCwiSZIkSVKHaDUhzMzj2zh2ZGPCkSRJkiR1lKWdVEaSJEmStIprNSGMiEER8YeIeDYiLomIDWuOTeqY8CRJkiRJjdLWM4QXAqOBPwCfA+6LiIMy889Alw6ITZK0Ctv5a1et6BBWGlO+d/SKDkGSpBa1lRCul5m/Lre/HxFTgF9HxFFANj40SZIkSVIjtZUQRkT0zMy5AJn524j4FHAzsFGHRCdJkiRJapi2JpX5LrBNbUFmTgX2AX7RyKAkSZIkSY3X1rITP2+l/Bng8w2LSJIkSZLUIRq67ERE7BcRMyJiZkSc0cLxrhExpjw+MSI2rzk2qiyfERHD69p1iog/RsT/NTJ+SZIkSVqdNSwhjIhOwAXA/sC2wBERsW1dteOBVzLzg8CPKIapUtYbCWwH7AdcWJ6v2WnA9EbFLkmSJElrgkb2EA4FZmbmrMx8B7geGFFXZwRwZbl9E7BPRERZfn1mzs/Mp4CZ5fmIiH7Ax4GfNTB2SZIkSVrtLXFCGBEnRcThEdHWDKUAfYFna/bnlGUt1snMJmAu0Kudtv8NnA68u6SxS5IkSZL+YWl6CAP4CO3PNBotlNWvX9hanRbLI+JA4IXMnNJukBEnRMTkiJj84osvtlddkiRJktY47fXyvUdmXlCx6hxg05r9fsDzrdSZU/Y49gRebqPtQcBBEXEA0A1YPyKuyczPtBDnJcAlAEOGDKlPRCVJkiRpjdduQhgRXYFPAZvX1s/Mc9tp+iCwRUQMAJ6jmCTmyLo6Y4FjgAeAQ4G7MzMjYizw84j4IdAH2AKYlJkPAKPKuPYEvtpSMihJkiRJal+VHsLbKJ7tmwLMr3rizGyKiFOAO4BOwGWZ+VhEnAtMzsyxwKXA1RExk6JncGTZ9rGIuAGYBjQBJ2fmwiW4LkmSJElSO6okhP0yc7+lOXlmjgPG1ZWdVbM9DzislbbnAee1ce4JwISliUuSJEmSVG1Smd9HxMCGRyJJkiRJ6lCt9hBGxCMUM352Bj4bEbMohowGkJk5qGNClCRJkiQ1QltDRg/ssCgkSZIkSR2u1YQwM58GiIirM/Oo2mMRcTVwVIsNJUmSJEmrhCrPEG5XuxMRnYCdGxOOJEmSJKmjtJoQRsSoiHgdGBQRr5Wv14EXKJaikCRJkiStwlpNCDPz25nZA/heZq5fvnpkZq/MHNWBMUqSJEmSGqDddQgzc1RE9AU2q62fmfc0MjBJkiRJUmO1mxBGxHeAkcA0YGFZnIAJoSRJkiStwtpNCIGDga0yc36jg5EkSZIkdZwqs4zOAro0OhBJkiRJUseq0kP4FvBwRPwGWNRLmJmnNiwqSZIkSVLDVUkIx5YvSZIkSdJqpMoso1dGxNrAlmXRjMxc0NiwJEmSJEmNVmWW0T2BK4HZQACbRsQxLjshSZIkSau2KkNGfwAMy8wZABGxJXAdsHMjA5MkSZIkNVaVWUa7NCeDAJn5BM46KkmSJEmrvCo9hJMj4lLg6nL/X4EpjQtJkiRJktQRqiSE/wacDJxK8QzhPcCFjQxKkiRJktR4VWYZnQ/8sHxJkiRJklYTVWYZPRD4FrBZWT+AzMz1GxybJElSQ+z8tatWdAgrhSnfO3pFhyBpBasyZPS/gUOARzIzGxyPJEmSJKmDVJll9FngUZNBSZIkSVq9VOkhPB0YFxG/A+Y3F2amzxRKkiRJ0iqsSkJ4HvAG0A1Yu7HhSJIkSZI6SpWEcKPMHNbwSCRJkiRJHarKM4R3RYQJoSRJkiStZqr0EJ4MnB4R84EFLMGyExGxH/BjoBPws8z8Tt3xrsBVwM7AS8DhmTm7PDYKOB5YCJyamXdERDfgHqBrGftNmXl2lQuVJEmSVnYuifIPLovSMaosTN9jaU4cEZ2AC4B9gTnAgxExNjOn1VQ7HnglMz8YESOB7wKHR8S2wEhgO6APRS/llhST2uydmW9ERBfgvoj4VWb+YWlilCRJkqQ1WZUho0trKDAzM2dl5jvA9cCIujojgCvL7ZuAfSIiyvLrM3N+Zj4FzASGZuGNsn6X8uVyGJIkSZK0FBqZEPalWMOw2ZyyrMU6mdkEzAV6tdU2IjpFxMPAC8CdmTmxIdFLkiRJ0mqukQlhtFBW35vXWp1W22bmwszcEegHDI2I7Vt884gTImJyREx+8cUXlyBsSZIkSVozVEoII+IjEfHZcrt3RAyo0GwOsGnNfj/g+dbqRERnoCfwcpW2mfkqMAHYr6U3z8xLMnNIZg7p3bt3hXAlSZIkac3SbkIYEWcDXwdGlUVdgGsqnPtBYIuIGBARa1NMEjO2rs5Y4Jhy+1Dg7szMsnxkRHQtk88tgEllMrpBGdc6wMeAxyvEIkmSJEmqU2XZiYOBwcBDAJn5fES0O/NoZjZFxCnAHRTLTlyWmY9FxLnA5MwcC1wKXB0RMyl6BkeWbR+LiBuAaUATcHJmLoyITYAryxlM1wJuyMz/W8JrliRJkiRRLSF8JzMzIhIgIrpXPXlmjgPG1ZWdVbM9DzislbbnAefVlU2lSE4lSZIkScuoyjOEN0TET4ENIuLzwF3A/zY2LEmSJElSo1VZmP77EbEv8BqwFXBWZt7Z8MgkSZIkSQ1VZcgoZQJoEihJkiRJq5Eqs4weEhFPRsTciHgtIl6PiNc6IjhJkiRJUuNU6SH8L+ATmTm90cFIkiRJkjpOlUll/mYyKEmSJEmrnyo9hJMjYgxwKzC/uTAzf9GwqCRJkiRJDVclIVwfeAsYVlOWgAmhJEmSJK3Cqiw78dmOCESSJEmS1LGqzDLaLyJuiYgXIuJvEXFzRPTriOAkSZIkSY1TZVKZy4GxQB+gL/DLskySJEmStAqrkhD2zszLM7OpfF0B9G5wXJIkSZKkBquSEP49Ij4TEZ3K12eAlxodmCRJkiSpsaokhMcBnwb+CvwFOLQskyRJkiStwqrMMvoMcFAHxCJJkiRJ6kCt9hBGxDciYqM2ju8dEQc2JixJkiRJUqO11UP4CPDLiJgHPAS8CHQDtgB2BO4C/rPhEUqSJEmSGqLVhDAzbwNui4gtgN2BTYDXgGuAEzLz7Y4JUZIkSZLUCFWeIXwSeLIDYpEkSZIkdaAqs4xKkiRJklZDJoSSJEmStIYyIZQkSZKkNVS7zxBGRG/g88DmtfUz08XpJUmSJGkV1m5CCNwG3EuxzMTCxoYjSZIkSeooVRLCdTPz6w2PRJIkSZLUoao8Q/h/EXFAwyORJEmSJHWoKgnhaRRJ4dsR8VpEvB4RrzU6MEmSJElSY7WZEEZEANtl5lqZuU5mrp+ZPTJz/Sonj4j9ImJGRMyMiDNaON41IsaUxydGxOY1x0aV5TMiYnhZtmlE/DYipkfEYxFx2hJdrSRJkiRpkTYTwsxM4JalOXFEdAIuAPYHtgWOiIht66odD7ySmR8EfgR8t2y7LTAS2A7YD7iwPF8T8O+ZuQ3wIeDkFs4pSZIkSaqgypDRP0TELktx7qHAzMyclZnvANcDI+rqjACuLLdvAvYpeyVHANdn5vzMfAqYCQzNzL9k5kMAmfk6MB3ouxSxSZIkSdIar0pCuBfwQET8OSKmRsQjETG1Qru+wLM1+3N4b/K2qE5mNgFzgV5V2pbDSwcDEyvEIkmSJEmqU2XZif2X8tzRQllWrNNm24hYD7gZ+FJmtjjBTUScAJwA0L9//yrxSpIkSdIapUoPYbbyas8cYNOa/X7A863ViYjOQE/g5bbaRkQXimTw2sz8RatBZ16SmUMyc0jv3r0rhCtJkiRJa5YqPYS3849eu27AAGAGxYQvbXkQ2CIiBgDPUUwSc2RdnbHAMcADwKHA3ZmZETEW+HlE/BDoA2wBTCqfL7wUmJ6ZP6wQuyRJkiSpFe0mhJk5sHY/InYCvlChXVNEnALcAXQCLsvMxyLiXGByZo6lSO6ujoiZFD2DI8u2j0XEDcA0iplFT87MhRHxEeAo4JGIeLh8qzMzc1zF65UkSZIklar0EC4mMx+qOutomaiNqys7q2Z7HnBYK23PA86rK7uPlp8vlCRJkiQtoXYTwoj4Ss3uWsBOwIsNi0iSJEmS1CGq9BD2qNluonim8ObGhCNJkiRJ6ihVEsJpmXljbUFEHAbc2Ep9SZIkSdIqoMqyE6MqlkmSJEmSViGt9hBGxP7AAUDfiPifmkPrUwwdlSRJkiStwtoaMvo8MBk4CJhSU/468OVGBiVJkiRJarxWE8LM/BPwp4j4eVmvf2bO6LDIJEmSJEkNVeUZwv2Ah4FfA0TEjhExtqFRSZIkSZIarkpCOBoYCrwKkJkPA5s3LiRJkiRJUkeokhA2ZebchkciSZIkSepQVdYhfDQijgQ6RcQWwKnA7xsbliRJq49nzh24okNYafQ/65EVHYIkqUaVHsIvAtsB84GfA68BX2pkUJIkSZKkxmu3hzAz3wL+X/kCICI2A55uYFySJEmSpAZrs4cwInaLiEMjYuNyf1C5DMV9HRKdJEmSJKlhWk0II+J7wGXAp4DbI+Js4E5gIrBFx4QnSZIkSWqUtoaMfhwYnJnzImJD4HlgUGY+2TGhSZIkSZIaqa0ho29n5jyAzHwFmGEyKEmSJEmrj7Z6CD8QEWNr9jev3c/MgxoXliRJkiSp0dpKCEfU7f+gkYFIkiRJkjpWqwlhZv6uIwORJEmSJHWsKgvTS5IkSZJWQyaEkiRJkrSGMiGUJEmSpDVUq88QRsQvgWztuLOMSpIkSdKqra1ZRr9f/nsI8M/ANeX+EcDsBsYkSZIkSeoA7c4yGhHfysw9ag79MiLuaXhkkiRJkqSGqvIMYe+IeH/zTkQMAHo3LiRJkiRJUkeokhB+GZgQERMiYgLwW+C0KiePiP0iYkZEzIyIM1o43jUixpTHJ0bE5jXHRpXlMyJieE35ZRHxQkQ8WiUGSZIkSVLL2nqGkIhYC3gN2ALYuix+PDPnt3fiiOgEXADsC8wBHoyIsZk5raba8cArmfnBiBgJfBc4PCK2BUYC2wF9gLsiYsvMXAhcAZwPXFX9MiVJkiRJ9drsIczMd4EfZOb8zPxT+Wo3GSwNBWZm5qzMfAe4HhhRV2cEcGW5fROwT0REWX59+b5PATPL85GZ9wAvV4xBkiRJktSKKkNGx0fEp8pEbUn0BZ6t2Z9TlrVYJzObgLlAr4ptJUmSJEnLoM0ho6WvAN2BpoiYBwSQmbl+O+1aSiDr1zVsrU6Vtm2/ecQJwAkA/fv3X5KmkiRJkrRGaLeHMDN7ZOZambl2Zq5f7reXDELRq7dpzX4/4PnW6kREZ6AnxXDQKm3bi/uSzBySmUN693ZSVEmSJEmqV2XIKBGxYUQMjYg9ml8Vmj0IbBERAyJibYpJYsbW1RkLHFNuHwrcnZlZlo8sZyEdQDGpzaQqsUqSJEmSqml3yGhEfI5imYl+wMPAh4AHgL3bapeZTRFxCnAH0Am4LDMfi4hzgcmZORa4FLg6ImZS9AyOLNs+FhE3ANOAJuDkcoZRIuI6YE/gnyJiDnB2Zl66xFcuSZIkSWu4Ks8QngbsAvwhM/eKiK2Bc6qcPDPHAePqys6q2Z4HHNZK2/OA81ooP6LKe0uSJEmS2lZlyOi8MnEjIrpm5uPAVo0NS5IkSZLUaFV6COdExAbArcCdEfEKSzjBiyRJkiRp5dNuQpiZB5eboyPitxQzgf66oVFJkiRJkhquyqQy5wL3Ar/PzN81PiRJkiRJUkeo8gzhbOAIYHJETIqIH0TEiMaGJUmSJElqtCoL01+WmccBewHXUMwKek2jA5MkSZIkNVaVIaM/A7YF/kYxdPRQ4KEGxyVJkiRJarAqQ0Z7USws/yrF4vF/z8ymhkYlSZIkSWq4yrOMRsQ2wHDgtxHRKTP7NTo4SZIkSVLjVBkyeiDwL8AewIbA3RRDRyVJkiRJq7AqC9PvD9wD/DgzXZBekiRJklYTbSaEEdEJ2CozT+6geCRJkiRJHaTNSWUycyHwVkT07KB4JEmSJEkdpMqQ0XnAIxFxJ/Bmc2FmntqwqCRJkiRJDVclIby9fEmSJEmSViNVlp24MiLWBrYsi2Zk5oLGhiVJkiRJarQqy07sCVwJzAYC2DQijsnMexobmiRJkiSpkaoMGf0BMCwzZwBExJbAdcDOjQxMkiRJktRYbc4yWurSnAwCZOYTQJfGhSRJkiRJ6ghVeggnR8SlwNXl/r8CUxoXkiRJkiSpI1RJCP8NOBk4leIZwnuACxsZlCRJkiSp8VpNCCOif2Y+k5nzgR+WL0mSJEnSaqKtZwhvbd6IiJs7IBZJkiRJUgdqKyGMmu33NzoQSZIkSVLHausZwmxlW5IkSauBZ84duKJDWGn0P+uRFR2CtEK0lRDuEBGvUfQUrlNuU+5nZq7f8OgkSZIkSQ3TakKYmZ06MhBJkiRJUseqsjD9UouI/SJiRkTMjIgzWjjeNSLGlMcnRsTmNcdGleUzImJ41XNKkiRJkqppWEIYEZ2AC4D9gW2BIyJi27pqxwOvZOYHgR8B3y3bbguMBLYD9gMujIhOFc8pSZIkSaqgkT2EQ4GZmTkrM98BrgdG1NUZAVxZbt8E7BMRUZZfn5nzM/MpYGZ5virnlCRJkiRV0MiEsC/wbM3+nLKsxTqZ2QTMBXq10bbKOSVJkiRJFbQ1y+iyihbK6pevaK1Oa+UtJbAtLokREScAJwD079+/9SgrmPK9o5ep/erFe7Gy8fNZy3uxMvGzWct7sbLx89nM+7Cy8bP5Dy6L8g+NXBalkT2Ec4BNa/b7Ac+3ViciOgM9gZfbaFvlnABk5iWZOSQzh/Tu3XsZLkOSJEmSVk+NTAgfBLaIiAERsTbFJDFj6+qMBY4ptw8F7s7MLMtHlrOQDgC2ACZVPKckSZIkqYKGDRnNzKaIOAW4A+gEXJaZj0XEucDkzBwLXApcHREzKXoGR5ZtH4uIG4BpQBNwcmYuBGjpnI26BkmSJElanTXyGUIycxwwrq7srJrtecD/b+/+g+0o6zuOvz8mUbBSGIHpWFFCraKAJUBEItSxSFtQRpGCWNGKpdMfgw1lpNROOxRrqZJBhRaoRYRgoaVSixOxxTAVaCS0JmACRMBhhI4UKDKWChWiCd/+sc8xO9d7b25Iwrll36+ZM3f32bPPfp9zdu6c7/k+u+f4KfY9Gzh7Jn1KkiRJkrbcdv1hekmSJEnS7GVCKEmSJEkDtV2njEqSJEnSM7E9f2pBm1ghlCRJkqSBMiGUJEmSpIEyIZQkSZKkgTIhlCRJkqSBMiGUJEmSpIEyIZQkSZKkgTIhlCRJkqSBMiGUJEmSpIEyIZQkSZKkgTIhlCRJkqSBMiGUJEmSpIEyIZQkSZKkgUpVjTuG7S7Jd4D/GHcczxG7AY+OOwhpCp6fmq08NzVbeW5qNvP83Lb2rKrdJzYOIiHUtpNkdVUtHHcc0mQ8PzVbeW5qtvLc1Gzm+fnscMqoJEmSJA2UCaEkSZIkDZQJobbUxeMOQJqG56dmK89NzVaem5rNPD+fBV5DKEmSJEkDZYVQkiRJkgbKhFAzluTIJPckuTfJh8YdjzSS5NIkjyS5c9yxSH1JXpbkhiR3JVmX5NRxxyQBJNkhydeSrG3n5ofHHZPUl2ROkq8nuXbcsTzXmRBqRpLMAS4EjgL2AX41yT7jjUr6kaXAkeMOQprEBuCDVfUa4BDgFP93apZYDxxeVfsDC4Ajkxwy5pikvlOBu8YdxBCYEGqmDgburapvVdUPgKuAt485JgmAqvpX4LvjjkOaqKoeqqrb2vLjdB9uXjreqCSozhNtdV57eGMJzQpJ9gDeClwy7liGwIRQM/VS4Nu99QfwQ40kzViS+cABwL+PNxKp06bkrQEeAa6vKs9NzRbnAWcAT487kCEwIdRMZZI2v0mUpBlI8iLg88DvVdX3xh2PBFBVG6tqAbAHcHCS/cYdk5TkaOCRqrp13LEMhQmhZuoB4GW99T2AB8cUiyT9v5FkHl0yeGVV/eO445EmqqrHgBvxWmzNDocCb0tyP90lSocnuWK8IT23mRBqplYBr0yyV5LnA+8Clo05Jkma1ZIE+AxwV1V9YtzxSCNJdk+yS1veETgCuHu8UUlQVX9YVXtU1Xy6z5tfqar3jDms5zQTQs1IVW0APgB8me6mCJ+rqnXjjUrqJPk74BZg7yQPJDl53DFJzaHAe+m+4V7THm8Zd1AS8BLghiS3033pe31VeXt/aYBS5WVgkiRJkjREVgglSZIkaaBMCCVJkiRpoEwIJUmSJGmgTAglSZIkaaBMCCVJkiRpoEwIJWkgklSSj/fWT09y1rMcw9Ikx7XlS5Lss5X9zU9y5yTt1yQ5prd+T5I/7q1/PsmxSRYm+YutiWEGMf5pkiO2QT9PTNG+sfeTFmuSzH8GfZ+U5Ke3QYy/meTu9lid5E1b22ev7/lJ3t1b/9F71+K/YFsdS5KGZO64A5AkPWvWA8cm+WhVPbqlOyeZ236TdJuoqt/YVn1NYiXwBuALSXYFngAW9bYvAk6pqoeB1dsriCRzqurM7dV/82RVLdjKPk4C7gQenOkObWwbe+tHA78FHFZVjyY5EFiW5PVV9Z9bE1ySucB84N3A3wJU1Wq243snSUNhhVCShmMDcDFw2sQNSfZM8i9Jbm9/X97alyb5RJIbgHOSnJXk8iTLk9zfqmxLktyR5Lok89p+ZyZZleTOJBcnySTHvLFVed7Wq27dk+S+tv2gJDcluTXJl5O8pNe+NsktwClTjPVmuoSQ9vdaYPd09qJLoh5O8qYk17Z+z0pyaYvrW0kWt/afSPKldsw7k5zQ2t+c5Ott7JcmeUFrv7+N/6vA8aOqaBvraJx3JKn2/Fe01+7WJCuSvLq175XklvY6fmRL3uhWTVuR5Lb2eENv2xnt+GuTfCxdxXYhcGWLbceZjm3CYf8A+P3Rlw1VdRtw2eg9avvu1pYXJrmxLR+cZGU73soke7f2k5JcneSLwHLgY8DPtxhP6793E8a+e7oK8Kr2OHRLXjtJGhoTQkkalguBE5PsPKH9AuCzVfVzwJVAfxrlq4AjquqDbf0VwFuBtwNXADdU1WuBJ1s7wAVV9bqq2g/YETh6qoCqallVLWhVrrXAuS2x/EvguKo6CLgUOLvtchmwuKoWTd4jALcC+yV5Pl1CeAtwD/Catn7zFPu9Gvhl4GDgT1ocRwIPVtX+bTzXJdkBWAqc0MY+F/idXj9PVdVhVXVVb5yre+O8Dji3bboY+N02ztOBi1r7+cBfVdXrgIenGeuOvUTzmtb2CPCLVXUgcALt/UxyFHAM8Pqq2h9YUlX/QFdpO7HFVls6tmZfute9bzWwuWnBdwNvrKoDgDOBP+9tWwS8r6oOBz4ErGiv4Sen6e984JPtdfsV4JLNHF+SBs0po5I0IFX1vSSfBRbTJXAji4Bj2/LfAEt6267uTw0E/rmqfpjkDmAOXXIDcAfdtD6AX0hyBvBC4MXAOuCL08XWnv9kVV2YZD9gP+D6VlycAzzUEtldquqmXqxHTTLO9UnWAQcCh7Tx/AxdMngA3ZTSyXypqtYD65M8AvxUG9e5Sc4Brq2qFUn2B+6rqm+2/S6nq4Sd19b/fppxvrPF9UtJXtRiurpXRH1B+3soXUIzGuc5U3Q52ZTRecAFSRYAG+mSeoAjgMuq6vsAVfXdSfrb+5mObRI/VhmexM7A5UleSZeMzuttu36KGKdzBLBP7/X8ySQ7VdXjW9iPJA2CCaEkDc95wGg631Sqt/y/E7atB6iqp5P8sKpGz30amNuqZxcBC6vq2+luXLPDdAEleTPdFMQ3jpqAdROrgEl2mRDbdFa2/naqqv9O8m/AB+gSwk9Nsc/63vJGYG5VfTPJQcBbgI8mWQ4s28yxJ75mo/j3BT5MVxHbmOR5wGPTXAM407FOdBrwX8D+dLOBnhqFMIM+N5fETTo24BvAQcBXem0Hsuk6vw1smpnUPx8+Qldlfke6G+LcOINjTed5wKKqenKzz5QkOWVUx/XhBgAAAh1JREFUkoamVVw+B5zca14JvKstnwh8dSsOMfqw/2irgB033ZOT7EmXQL6z9yH+Hrpr/ha158xLsm9VPQb8T5LDerFO5Wa6m5ysbeu301ULX05XsZyRdHff/H5VXUE3zfNAummO85P8bHvae4Gbpuhi1M/OwFXAr1XVd6Cr2AL3JTm+PSet+jiKv/+ebImdgYeq6ukW25zWvhz49SQvbMd7cWt/HNipLW/x2JoldNeZ7tr6XgC8A/jrtv1+uoQRNlU+R7GObjpz0jT992OcznK6xJ9eHJKkKZgQStIwfRzYrbe+GHh/ktvpEoBTn2nHLWn7NN1Uyy8Aqzazy0nArsA17Tq4f6qqH9AlkuckWQusYdNNYt4PXJjupjLTVYFW0k0TvaXFtYHu2rrVLVGaqdcCX0uyBvgj4M+q6qkWx9Vt6uzTTF11HDkG2BP49Oiav9Z+InByG+c6umszoXsPTkmyii5p2hIXAe9rVdFX0SptVXUdXXVzdTv+6e35S4FPtbY8g7FRVcuAzwA3J7mX7kuFY0bJL11l9PwkK+iqryNL6CqvN7MpcZ3M7cCGdjOcH7sxUs9iYGG6GyR9A/jtzcUuSUOWTTN9JEmStl66n4m4jO6L5/eUHzYkadYyIZQkSZKkgXLKqCRJkiQNlAmhJEmSJA2UCaEkSZIkDZQJoSRJkiQNlAmhJEmSJA2UCaEkSZIkDZQJoSRJkiQN1P8BrPgv2UUprU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3213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3" y="7652795"/>
            <a:ext cx="4030283" cy="1491205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322352" y="7422498"/>
            <a:ext cx="503504" cy="23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 User</dc:creator>
  <cp:lastModifiedBy>Windows User</cp:lastModifiedBy>
  <cp:revision>5</cp:revision>
  <dcterms:created xsi:type="dcterms:W3CDTF">2006-08-16T00:00:00Z</dcterms:created>
  <dcterms:modified xsi:type="dcterms:W3CDTF">2020-03-22T21:18:22Z</dcterms:modified>
</cp:coreProperties>
</file>