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27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1AAB4-64F1-46F3-99B1-B8F31CAACE4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AD3FAC-CE2C-4BF5-98D5-F96D1E1069F3}">
      <dgm:prSet/>
      <dgm:spPr/>
      <dgm:t>
        <a:bodyPr/>
        <a:lstStyle/>
        <a:p>
          <a:r>
            <a:rPr lang="en-US"/>
            <a:t>Semi-annual rebalancing between developed and emerging markets</a:t>
          </a:r>
        </a:p>
      </dgm:t>
    </dgm:pt>
    <dgm:pt modelId="{D1F7BBE1-4FFD-4F72-93E0-12B584CC6902}" type="parTrans" cxnId="{05663533-315F-447C-88BC-E5D7B97BE693}">
      <dgm:prSet/>
      <dgm:spPr/>
      <dgm:t>
        <a:bodyPr/>
        <a:lstStyle/>
        <a:p>
          <a:endParaRPr lang="en-US"/>
        </a:p>
      </dgm:t>
    </dgm:pt>
    <dgm:pt modelId="{0CEDEF7A-7F52-4C01-96FE-53D17502480A}" type="sibTrans" cxnId="{05663533-315F-447C-88BC-E5D7B97BE693}">
      <dgm:prSet/>
      <dgm:spPr/>
      <dgm:t>
        <a:bodyPr/>
        <a:lstStyle/>
        <a:p>
          <a:endParaRPr lang="en-US"/>
        </a:p>
      </dgm:t>
    </dgm:pt>
    <dgm:pt modelId="{6F49CECE-5543-4B62-B83F-169C4977D00E}">
      <dgm:prSet/>
      <dgm:spPr/>
      <dgm:t>
        <a:bodyPr/>
        <a:lstStyle/>
        <a:p>
          <a:r>
            <a:rPr lang="en-US"/>
            <a:t>Monthly rebalancing at country level within developed and emerging markets</a:t>
          </a:r>
        </a:p>
      </dgm:t>
    </dgm:pt>
    <dgm:pt modelId="{D3DE520E-BA57-4D2B-9AB0-F0E8C5EC673A}" type="parTrans" cxnId="{C251BA37-CA07-400E-AC32-A400651E25D5}">
      <dgm:prSet/>
      <dgm:spPr/>
      <dgm:t>
        <a:bodyPr/>
        <a:lstStyle/>
        <a:p>
          <a:endParaRPr lang="en-US"/>
        </a:p>
      </dgm:t>
    </dgm:pt>
    <dgm:pt modelId="{9BA39159-FD0C-44C4-95DF-4106D920A657}" type="sibTrans" cxnId="{C251BA37-CA07-400E-AC32-A400651E25D5}">
      <dgm:prSet/>
      <dgm:spPr/>
      <dgm:t>
        <a:bodyPr/>
        <a:lstStyle/>
        <a:p>
          <a:endParaRPr lang="en-US"/>
        </a:p>
      </dgm:t>
    </dgm:pt>
    <dgm:pt modelId="{C5A0C7CB-0031-4159-BB53-FA8343CB9558}">
      <dgm:prSet/>
      <dgm:spPr/>
      <dgm:t>
        <a:bodyPr/>
        <a:lstStyle/>
        <a:p>
          <a:r>
            <a:rPr lang="en-US" dirty="0"/>
            <a:t>Technical score</a:t>
          </a:r>
        </a:p>
      </dgm:t>
    </dgm:pt>
    <dgm:pt modelId="{CCA2B529-B580-4CAA-85C2-8BE46A70C260}" type="parTrans" cxnId="{28D6E7BF-4CED-4C3F-8180-ECB7B3E9457C}">
      <dgm:prSet/>
      <dgm:spPr/>
      <dgm:t>
        <a:bodyPr/>
        <a:lstStyle/>
        <a:p>
          <a:endParaRPr lang="en-US"/>
        </a:p>
      </dgm:t>
    </dgm:pt>
    <dgm:pt modelId="{72277EE4-4B08-40B8-82D4-82C90447F9FF}" type="sibTrans" cxnId="{28D6E7BF-4CED-4C3F-8180-ECB7B3E9457C}">
      <dgm:prSet/>
      <dgm:spPr/>
      <dgm:t>
        <a:bodyPr/>
        <a:lstStyle/>
        <a:p>
          <a:endParaRPr lang="en-US"/>
        </a:p>
      </dgm:t>
    </dgm:pt>
    <dgm:pt modelId="{3A48E1CA-AC4A-45C6-81B0-46F7E75476EE}">
      <dgm:prSet/>
      <dgm:spPr/>
      <dgm:t>
        <a:bodyPr/>
        <a:lstStyle/>
        <a:p>
          <a:r>
            <a:rPr lang="en-US"/>
            <a:t>Momentum</a:t>
          </a:r>
        </a:p>
      </dgm:t>
    </dgm:pt>
    <dgm:pt modelId="{1C58E7D9-DF76-4E55-ADEE-EF79CE6B1872}" type="parTrans" cxnId="{2C8CBF3B-9342-4D81-BC1E-2FCDC62EEC6D}">
      <dgm:prSet/>
      <dgm:spPr/>
      <dgm:t>
        <a:bodyPr/>
        <a:lstStyle/>
        <a:p>
          <a:endParaRPr lang="en-US"/>
        </a:p>
      </dgm:t>
    </dgm:pt>
    <dgm:pt modelId="{2F091561-7854-4F36-8B58-45089F2FEF25}" type="sibTrans" cxnId="{2C8CBF3B-9342-4D81-BC1E-2FCDC62EEC6D}">
      <dgm:prSet/>
      <dgm:spPr/>
      <dgm:t>
        <a:bodyPr/>
        <a:lstStyle/>
        <a:p>
          <a:endParaRPr lang="en-US"/>
        </a:p>
      </dgm:t>
    </dgm:pt>
    <dgm:pt modelId="{26A2C07E-9DD6-430B-9316-E4F456AF3D58}">
      <dgm:prSet/>
      <dgm:spPr/>
      <dgm:t>
        <a:bodyPr/>
        <a:lstStyle/>
        <a:p>
          <a:r>
            <a:rPr lang="en-US"/>
            <a:t>Mean-Reversion</a:t>
          </a:r>
        </a:p>
      </dgm:t>
    </dgm:pt>
    <dgm:pt modelId="{5FE32230-A646-4579-AA11-A29DF7BEB819}" type="parTrans" cxnId="{57E6A149-1CC4-4803-B1AA-9A3B6E9A5D73}">
      <dgm:prSet/>
      <dgm:spPr/>
      <dgm:t>
        <a:bodyPr/>
        <a:lstStyle/>
        <a:p>
          <a:endParaRPr lang="en-US"/>
        </a:p>
      </dgm:t>
    </dgm:pt>
    <dgm:pt modelId="{1D8B5989-933B-422D-8C65-7C4FC436C2F4}" type="sibTrans" cxnId="{57E6A149-1CC4-4803-B1AA-9A3B6E9A5D73}">
      <dgm:prSet/>
      <dgm:spPr/>
      <dgm:t>
        <a:bodyPr/>
        <a:lstStyle/>
        <a:p>
          <a:endParaRPr lang="en-US"/>
        </a:p>
      </dgm:t>
    </dgm:pt>
    <dgm:pt modelId="{2A4E46BE-C195-430B-A3CE-261648F9B604}">
      <dgm:prSet/>
      <dgm:spPr/>
      <dgm:t>
        <a:bodyPr/>
        <a:lstStyle/>
        <a:p>
          <a:r>
            <a:rPr lang="en-US"/>
            <a:t>Fundamental score</a:t>
          </a:r>
        </a:p>
      </dgm:t>
    </dgm:pt>
    <dgm:pt modelId="{05C0BBE8-0665-4D30-A416-9C56A063806A}" type="parTrans" cxnId="{F8558E22-48F0-47B3-B9F4-12CD37C48256}">
      <dgm:prSet/>
      <dgm:spPr/>
      <dgm:t>
        <a:bodyPr/>
        <a:lstStyle/>
        <a:p>
          <a:endParaRPr lang="en-US"/>
        </a:p>
      </dgm:t>
    </dgm:pt>
    <dgm:pt modelId="{5C6612EC-DF1F-482D-906C-70DECA90A4D7}" type="sibTrans" cxnId="{F8558E22-48F0-47B3-B9F4-12CD37C48256}">
      <dgm:prSet/>
      <dgm:spPr/>
      <dgm:t>
        <a:bodyPr/>
        <a:lstStyle/>
        <a:p>
          <a:endParaRPr lang="en-US"/>
        </a:p>
      </dgm:t>
    </dgm:pt>
    <dgm:pt modelId="{5DBC26DE-3F6D-4591-B844-2BDA42210872}">
      <dgm:prSet/>
      <dgm:spPr/>
      <dgm:t>
        <a:bodyPr/>
        <a:lstStyle/>
        <a:p>
          <a:r>
            <a:rPr lang="en-US"/>
            <a:t>Dividend yield</a:t>
          </a:r>
        </a:p>
      </dgm:t>
    </dgm:pt>
    <dgm:pt modelId="{A8E88150-2DB6-46FA-A852-43051AFC02CB}" type="parTrans" cxnId="{05F6498F-D87D-4A37-B908-6728A55D9F77}">
      <dgm:prSet/>
      <dgm:spPr/>
      <dgm:t>
        <a:bodyPr/>
        <a:lstStyle/>
        <a:p>
          <a:endParaRPr lang="en-US"/>
        </a:p>
      </dgm:t>
    </dgm:pt>
    <dgm:pt modelId="{ED199A56-5762-4E80-9140-A90427CA9F55}" type="sibTrans" cxnId="{05F6498F-D87D-4A37-B908-6728A55D9F77}">
      <dgm:prSet/>
      <dgm:spPr/>
      <dgm:t>
        <a:bodyPr/>
        <a:lstStyle/>
        <a:p>
          <a:endParaRPr lang="en-US"/>
        </a:p>
      </dgm:t>
    </dgm:pt>
    <dgm:pt modelId="{3D0AB795-C8F5-410B-8C70-7E70771A456A}">
      <dgm:prSet/>
      <dgm:spPr/>
      <dgm:t>
        <a:bodyPr/>
        <a:lstStyle/>
        <a:p>
          <a:r>
            <a:rPr lang="en-US"/>
            <a:t>P/E</a:t>
          </a:r>
        </a:p>
      </dgm:t>
    </dgm:pt>
    <dgm:pt modelId="{918282B8-17D7-4E07-986D-BDC37D84C030}" type="parTrans" cxnId="{9A737EA9-4E59-4981-940D-98D667F6CFF9}">
      <dgm:prSet/>
      <dgm:spPr/>
      <dgm:t>
        <a:bodyPr/>
        <a:lstStyle/>
        <a:p>
          <a:endParaRPr lang="en-US"/>
        </a:p>
      </dgm:t>
    </dgm:pt>
    <dgm:pt modelId="{8023D927-C469-453C-99C5-88FDBD416086}" type="sibTrans" cxnId="{9A737EA9-4E59-4981-940D-98D667F6CFF9}">
      <dgm:prSet/>
      <dgm:spPr/>
      <dgm:t>
        <a:bodyPr/>
        <a:lstStyle/>
        <a:p>
          <a:endParaRPr lang="en-US"/>
        </a:p>
      </dgm:t>
    </dgm:pt>
    <dgm:pt modelId="{8B766CED-AF48-4A51-AFEA-B506C25FF9CE}">
      <dgm:prSet/>
      <dgm:spPr/>
      <dgm:t>
        <a:bodyPr/>
        <a:lstStyle/>
        <a:p>
          <a:r>
            <a:rPr lang="en-US"/>
            <a:t>P/CF</a:t>
          </a:r>
        </a:p>
      </dgm:t>
    </dgm:pt>
    <dgm:pt modelId="{09180BF8-9BB0-4837-87C9-A31B615AF06B}" type="parTrans" cxnId="{DCF65B2D-9E7E-4283-BE9E-C337ACF78AF7}">
      <dgm:prSet/>
      <dgm:spPr/>
      <dgm:t>
        <a:bodyPr/>
        <a:lstStyle/>
        <a:p>
          <a:endParaRPr lang="en-US"/>
        </a:p>
      </dgm:t>
    </dgm:pt>
    <dgm:pt modelId="{0F911C62-476D-4F11-8D1E-2347F40CFAB8}" type="sibTrans" cxnId="{DCF65B2D-9E7E-4283-BE9E-C337ACF78AF7}">
      <dgm:prSet/>
      <dgm:spPr/>
      <dgm:t>
        <a:bodyPr/>
        <a:lstStyle/>
        <a:p>
          <a:endParaRPr lang="en-US"/>
        </a:p>
      </dgm:t>
    </dgm:pt>
    <dgm:pt modelId="{A57537C8-D3B4-4574-A41F-A2E2552D7B2A}">
      <dgm:prSet/>
      <dgm:spPr/>
      <dgm:t>
        <a:bodyPr/>
        <a:lstStyle/>
        <a:p>
          <a:r>
            <a:rPr lang="en-US"/>
            <a:t>P/B</a:t>
          </a:r>
        </a:p>
      </dgm:t>
    </dgm:pt>
    <dgm:pt modelId="{63B6199B-540A-42F9-8A18-8DFF59807143}" type="parTrans" cxnId="{BCC25F63-BA85-4368-98FB-8020D6B004F7}">
      <dgm:prSet/>
      <dgm:spPr/>
      <dgm:t>
        <a:bodyPr/>
        <a:lstStyle/>
        <a:p>
          <a:endParaRPr lang="en-US"/>
        </a:p>
      </dgm:t>
    </dgm:pt>
    <dgm:pt modelId="{6E1B521E-AF56-4B0B-A727-58D07F147BA5}" type="sibTrans" cxnId="{BCC25F63-BA85-4368-98FB-8020D6B004F7}">
      <dgm:prSet/>
      <dgm:spPr/>
      <dgm:t>
        <a:bodyPr/>
        <a:lstStyle/>
        <a:p>
          <a:endParaRPr lang="en-US"/>
        </a:p>
      </dgm:t>
    </dgm:pt>
    <dgm:pt modelId="{CBF0074A-0FC7-4077-BCF9-CEB59150AFC8}">
      <dgm:prSet/>
      <dgm:spPr/>
      <dgm:t>
        <a:bodyPr/>
        <a:lstStyle/>
        <a:p>
          <a:r>
            <a:rPr lang="en-US"/>
            <a:t>Economic score</a:t>
          </a:r>
        </a:p>
      </dgm:t>
    </dgm:pt>
    <dgm:pt modelId="{0F43290D-0DEA-41F8-906D-B28EE356A089}" type="parTrans" cxnId="{52297624-0AAF-4F2D-A253-ABD46031C9A6}">
      <dgm:prSet/>
      <dgm:spPr/>
      <dgm:t>
        <a:bodyPr/>
        <a:lstStyle/>
        <a:p>
          <a:endParaRPr lang="en-US"/>
        </a:p>
      </dgm:t>
    </dgm:pt>
    <dgm:pt modelId="{9BCB906E-1533-4B08-9A8D-23B6032E30B6}" type="sibTrans" cxnId="{52297624-0AAF-4F2D-A253-ABD46031C9A6}">
      <dgm:prSet/>
      <dgm:spPr/>
      <dgm:t>
        <a:bodyPr/>
        <a:lstStyle/>
        <a:p>
          <a:endParaRPr lang="en-US"/>
        </a:p>
      </dgm:t>
    </dgm:pt>
    <dgm:pt modelId="{F20C8FF4-9862-4DF9-806F-B90D55ADE098}">
      <dgm:prSet/>
      <dgm:spPr/>
      <dgm:t>
        <a:bodyPr/>
        <a:lstStyle/>
        <a:p>
          <a:r>
            <a:rPr lang="en-US" dirty="0" err="1" smtClean="0"/>
            <a:t>QoQ</a:t>
          </a:r>
          <a:r>
            <a:rPr lang="en-US" dirty="0" smtClean="0"/>
            <a:t> </a:t>
          </a:r>
          <a:r>
            <a:rPr lang="en-US" dirty="0"/>
            <a:t>GDP Growth</a:t>
          </a:r>
        </a:p>
      </dgm:t>
    </dgm:pt>
    <dgm:pt modelId="{5452ED12-D44F-4B0C-85CC-760D8ED00141}" type="parTrans" cxnId="{F69B97D8-4E4A-4063-930F-101A74B2AB15}">
      <dgm:prSet/>
      <dgm:spPr/>
      <dgm:t>
        <a:bodyPr/>
        <a:lstStyle/>
        <a:p>
          <a:endParaRPr lang="en-US"/>
        </a:p>
      </dgm:t>
    </dgm:pt>
    <dgm:pt modelId="{FCDD3D0C-4B3B-47BD-B2D6-3CDDE0A033C2}" type="sibTrans" cxnId="{F69B97D8-4E4A-4063-930F-101A74B2AB15}">
      <dgm:prSet/>
      <dgm:spPr/>
      <dgm:t>
        <a:bodyPr/>
        <a:lstStyle/>
        <a:p>
          <a:endParaRPr lang="en-US"/>
        </a:p>
      </dgm:t>
    </dgm:pt>
    <dgm:pt modelId="{3FA2808F-BB87-4A68-8BE2-20841C7DF183}">
      <dgm:prSet/>
      <dgm:spPr/>
      <dgm:t>
        <a:bodyPr/>
        <a:lstStyle/>
        <a:p>
          <a:r>
            <a:rPr lang="en-US"/>
            <a:t>Debt/GDP</a:t>
          </a:r>
        </a:p>
      </dgm:t>
    </dgm:pt>
    <dgm:pt modelId="{76085044-8EBB-4871-88EA-33CBECC08835}" type="parTrans" cxnId="{97F23B9C-E7FF-4DEF-906B-B3EA7BA48685}">
      <dgm:prSet/>
      <dgm:spPr/>
      <dgm:t>
        <a:bodyPr/>
        <a:lstStyle/>
        <a:p>
          <a:endParaRPr lang="en-US"/>
        </a:p>
      </dgm:t>
    </dgm:pt>
    <dgm:pt modelId="{B16DB9A8-ABE8-4E12-90EB-661CE96FC166}" type="sibTrans" cxnId="{97F23B9C-E7FF-4DEF-906B-B3EA7BA48685}">
      <dgm:prSet/>
      <dgm:spPr/>
      <dgm:t>
        <a:bodyPr/>
        <a:lstStyle/>
        <a:p>
          <a:endParaRPr lang="en-US"/>
        </a:p>
      </dgm:t>
    </dgm:pt>
    <dgm:pt modelId="{822D2ADF-B5A2-4854-B448-654CBB195991}">
      <dgm:prSet/>
      <dgm:spPr/>
      <dgm:t>
        <a:bodyPr/>
        <a:lstStyle/>
        <a:p>
          <a:r>
            <a:rPr lang="en-US"/>
            <a:t>REER</a:t>
          </a:r>
        </a:p>
      </dgm:t>
    </dgm:pt>
    <dgm:pt modelId="{745DD6E8-C64C-4AE8-A101-F8AD12DE56B3}" type="parTrans" cxnId="{C925D86B-6013-45BD-BD52-D6091DA5F634}">
      <dgm:prSet/>
      <dgm:spPr/>
      <dgm:t>
        <a:bodyPr/>
        <a:lstStyle/>
        <a:p>
          <a:endParaRPr lang="en-US"/>
        </a:p>
      </dgm:t>
    </dgm:pt>
    <dgm:pt modelId="{A593D349-C685-40B7-8FAE-CFC4A735BEB6}" type="sibTrans" cxnId="{C925D86B-6013-45BD-BD52-D6091DA5F634}">
      <dgm:prSet/>
      <dgm:spPr/>
      <dgm:t>
        <a:bodyPr/>
        <a:lstStyle/>
        <a:p>
          <a:endParaRPr lang="en-US"/>
        </a:p>
      </dgm:t>
    </dgm:pt>
    <dgm:pt modelId="{F7CD38E5-D80E-47CE-9C8A-C1EC4A123AAB}">
      <dgm:prSet/>
      <dgm:spPr/>
      <dgm:t>
        <a:bodyPr/>
        <a:lstStyle/>
        <a:p>
          <a:r>
            <a:rPr lang="en-US" dirty="0"/>
            <a:t>Market </a:t>
          </a:r>
          <a:r>
            <a:rPr lang="en-US" dirty="0" smtClean="0"/>
            <a:t>sentimental </a:t>
          </a:r>
          <a:r>
            <a:rPr lang="en-US" dirty="0"/>
            <a:t>and alternative score</a:t>
          </a:r>
        </a:p>
      </dgm:t>
    </dgm:pt>
    <dgm:pt modelId="{B8853233-BCEB-4C33-B359-D179A1F03C11}" type="parTrans" cxnId="{B6DA744F-CD68-493E-A466-EA8F78B142F5}">
      <dgm:prSet/>
      <dgm:spPr/>
      <dgm:t>
        <a:bodyPr/>
        <a:lstStyle/>
        <a:p>
          <a:endParaRPr lang="en-US"/>
        </a:p>
      </dgm:t>
    </dgm:pt>
    <dgm:pt modelId="{88A6F3EA-455A-410C-97F5-7906583BECEE}" type="sibTrans" cxnId="{B6DA744F-CD68-493E-A466-EA8F78B142F5}">
      <dgm:prSet/>
      <dgm:spPr/>
      <dgm:t>
        <a:bodyPr/>
        <a:lstStyle/>
        <a:p>
          <a:endParaRPr lang="en-US"/>
        </a:p>
      </dgm:t>
    </dgm:pt>
    <dgm:pt modelId="{6B14FCA3-6FEA-43EB-9C82-2B07D04536C7}">
      <dgm:prSet/>
      <dgm:spPr/>
      <dgm:t>
        <a:bodyPr/>
        <a:lstStyle/>
        <a:p>
          <a:r>
            <a:rPr lang="en-US"/>
            <a:t>Put/Call ratio</a:t>
          </a:r>
        </a:p>
      </dgm:t>
    </dgm:pt>
    <dgm:pt modelId="{A02E4216-9295-4A98-B25D-724EEEACEB86}" type="parTrans" cxnId="{77A5D652-EEE2-4A52-9044-EE597ACB2DEF}">
      <dgm:prSet/>
      <dgm:spPr/>
      <dgm:t>
        <a:bodyPr/>
        <a:lstStyle/>
        <a:p>
          <a:endParaRPr lang="en-US"/>
        </a:p>
      </dgm:t>
    </dgm:pt>
    <dgm:pt modelId="{165FECF0-A90A-46CC-9536-1B21943DDB74}" type="sibTrans" cxnId="{77A5D652-EEE2-4A52-9044-EE597ACB2DEF}">
      <dgm:prSet/>
      <dgm:spPr/>
      <dgm:t>
        <a:bodyPr/>
        <a:lstStyle/>
        <a:p>
          <a:endParaRPr lang="en-US"/>
        </a:p>
      </dgm:t>
    </dgm:pt>
    <dgm:pt modelId="{3045F83C-2937-4C11-A432-105F2D7F79C8}">
      <dgm:prSet/>
      <dgm:spPr/>
      <dgm:t>
        <a:bodyPr/>
        <a:lstStyle/>
        <a:p>
          <a:r>
            <a:rPr lang="en-US"/>
            <a:t>Short interests</a:t>
          </a:r>
        </a:p>
      </dgm:t>
    </dgm:pt>
    <dgm:pt modelId="{E3EA836E-DABB-4A96-B743-CFF4C64EB46F}" type="parTrans" cxnId="{AD53CAAF-753A-4F5A-9EF0-3CEB2BD42146}">
      <dgm:prSet/>
      <dgm:spPr/>
      <dgm:t>
        <a:bodyPr/>
        <a:lstStyle/>
        <a:p>
          <a:endParaRPr lang="en-US"/>
        </a:p>
      </dgm:t>
    </dgm:pt>
    <dgm:pt modelId="{0ED44051-871D-48EB-9C9E-EC7E25292212}" type="sibTrans" cxnId="{AD53CAAF-753A-4F5A-9EF0-3CEB2BD42146}">
      <dgm:prSet/>
      <dgm:spPr/>
      <dgm:t>
        <a:bodyPr/>
        <a:lstStyle/>
        <a:p>
          <a:endParaRPr lang="en-US"/>
        </a:p>
      </dgm:t>
    </dgm:pt>
    <dgm:pt modelId="{D89C1994-7969-4A61-8D72-015E632E69B6}" type="pres">
      <dgm:prSet presAssocID="{8791AAB4-64F1-46F3-99B1-B8F31CAACE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FC5C96-3820-4EDB-A39B-DA49F664CAB4}" type="pres">
      <dgm:prSet presAssocID="{11AD3FAC-CE2C-4BF5-98D5-F96D1E1069F3}" presName="hierRoot1" presStyleCnt="0">
        <dgm:presLayoutVars>
          <dgm:hierBranch val="init"/>
        </dgm:presLayoutVars>
      </dgm:prSet>
      <dgm:spPr/>
    </dgm:pt>
    <dgm:pt modelId="{DDD2026D-543E-4DF5-82EC-C4132EBD5240}" type="pres">
      <dgm:prSet presAssocID="{11AD3FAC-CE2C-4BF5-98D5-F96D1E1069F3}" presName="rootComposite1" presStyleCnt="0"/>
      <dgm:spPr/>
    </dgm:pt>
    <dgm:pt modelId="{DA920640-8B72-4913-BA55-9259E051A12B}" type="pres">
      <dgm:prSet presAssocID="{11AD3FAC-CE2C-4BF5-98D5-F96D1E1069F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D181-DB63-4247-9CA9-6DA9848590BA}" type="pres">
      <dgm:prSet presAssocID="{11AD3FAC-CE2C-4BF5-98D5-F96D1E1069F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70E1C4-21EB-4F1D-A422-E76B8AB2433F}" type="pres">
      <dgm:prSet presAssocID="{11AD3FAC-CE2C-4BF5-98D5-F96D1E1069F3}" presName="hierChild2" presStyleCnt="0"/>
      <dgm:spPr/>
    </dgm:pt>
    <dgm:pt modelId="{C7A0E339-BFBB-45CC-9DFE-88B68E9EA7A1}" type="pres">
      <dgm:prSet presAssocID="{D3DE520E-BA57-4D2B-9AB0-F0E8C5EC673A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ADC3425-90B0-4EC6-B7C7-444EF76F3F21}" type="pres">
      <dgm:prSet presAssocID="{6F49CECE-5543-4B62-B83F-169C4977D00E}" presName="hierRoot2" presStyleCnt="0">
        <dgm:presLayoutVars>
          <dgm:hierBranch val="init"/>
        </dgm:presLayoutVars>
      </dgm:prSet>
      <dgm:spPr/>
    </dgm:pt>
    <dgm:pt modelId="{FC1CC560-11C6-498A-B1C0-A11F51288E85}" type="pres">
      <dgm:prSet presAssocID="{6F49CECE-5543-4B62-B83F-169C4977D00E}" presName="rootComposite" presStyleCnt="0"/>
      <dgm:spPr/>
    </dgm:pt>
    <dgm:pt modelId="{186C055C-21B4-48A8-BC26-65AAD2880EBF}" type="pres">
      <dgm:prSet presAssocID="{6F49CECE-5543-4B62-B83F-169C4977D00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81601-52E9-4994-943C-D44AA55B15FE}" type="pres">
      <dgm:prSet presAssocID="{6F49CECE-5543-4B62-B83F-169C4977D00E}" presName="rootConnector" presStyleLbl="node2" presStyleIdx="0" presStyleCnt="1"/>
      <dgm:spPr/>
      <dgm:t>
        <a:bodyPr/>
        <a:lstStyle/>
        <a:p>
          <a:endParaRPr lang="en-US"/>
        </a:p>
      </dgm:t>
    </dgm:pt>
    <dgm:pt modelId="{4604E187-F85D-478C-80E0-9ECA59C8D962}" type="pres">
      <dgm:prSet presAssocID="{6F49CECE-5543-4B62-B83F-169C4977D00E}" presName="hierChild4" presStyleCnt="0"/>
      <dgm:spPr/>
    </dgm:pt>
    <dgm:pt modelId="{A8BE3D33-202F-4B78-BACF-C4CB91985458}" type="pres">
      <dgm:prSet presAssocID="{CCA2B529-B580-4CAA-85C2-8BE46A70C260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C4D929F-5D13-41AE-B75B-085D747A90EB}" type="pres">
      <dgm:prSet presAssocID="{C5A0C7CB-0031-4159-BB53-FA8343CB9558}" presName="hierRoot2" presStyleCnt="0">
        <dgm:presLayoutVars>
          <dgm:hierBranch val="init"/>
        </dgm:presLayoutVars>
      </dgm:prSet>
      <dgm:spPr/>
    </dgm:pt>
    <dgm:pt modelId="{A919E05D-E479-4D57-8C82-BF074BE1CB02}" type="pres">
      <dgm:prSet presAssocID="{C5A0C7CB-0031-4159-BB53-FA8343CB9558}" presName="rootComposite" presStyleCnt="0"/>
      <dgm:spPr/>
    </dgm:pt>
    <dgm:pt modelId="{3FC867EC-DC01-4D6E-9B84-7B383587A504}" type="pres">
      <dgm:prSet presAssocID="{C5A0C7CB-0031-4159-BB53-FA8343CB955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F4BF0-E6A3-4F37-B2A7-B5EA6F899DB3}" type="pres">
      <dgm:prSet presAssocID="{C5A0C7CB-0031-4159-BB53-FA8343CB9558}" presName="rootConnector" presStyleLbl="node3" presStyleIdx="0" presStyleCnt="4"/>
      <dgm:spPr/>
      <dgm:t>
        <a:bodyPr/>
        <a:lstStyle/>
        <a:p>
          <a:endParaRPr lang="en-US"/>
        </a:p>
      </dgm:t>
    </dgm:pt>
    <dgm:pt modelId="{3479C8E6-F94D-48FD-BA05-EBBAFBFF651A}" type="pres">
      <dgm:prSet presAssocID="{C5A0C7CB-0031-4159-BB53-FA8343CB9558}" presName="hierChild4" presStyleCnt="0"/>
      <dgm:spPr/>
    </dgm:pt>
    <dgm:pt modelId="{12C09BAD-4169-4A5B-A324-4C3841F7A0F6}" type="pres">
      <dgm:prSet presAssocID="{1C58E7D9-DF76-4E55-ADEE-EF79CE6B1872}" presName="Name37" presStyleLbl="parChTrans1D4" presStyleIdx="0" presStyleCnt="11"/>
      <dgm:spPr/>
      <dgm:t>
        <a:bodyPr/>
        <a:lstStyle/>
        <a:p>
          <a:endParaRPr lang="en-US"/>
        </a:p>
      </dgm:t>
    </dgm:pt>
    <dgm:pt modelId="{0CFFE965-A37E-49FD-8213-204B301501DE}" type="pres">
      <dgm:prSet presAssocID="{3A48E1CA-AC4A-45C6-81B0-46F7E75476EE}" presName="hierRoot2" presStyleCnt="0">
        <dgm:presLayoutVars>
          <dgm:hierBranch val="init"/>
        </dgm:presLayoutVars>
      </dgm:prSet>
      <dgm:spPr/>
    </dgm:pt>
    <dgm:pt modelId="{2B97B5C5-A91C-4F53-9136-C4AE5A7B03E8}" type="pres">
      <dgm:prSet presAssocID="{3A48E1CA-AC4A-45C6-81B0-46F7E75476EE}" presName="rootComposite" presStyleCnt="0"/>
      <dgm:spPr/>
    </dgm:pt>
    <dgm:pt modelId="{FA45CC20-69B4-4564-A9F3-FECEBCB041D1}" type="pres">
      <dgm:prSet presAssocID="{3A48E1CA-AC4A-45C6-81B0-46F7E75476EE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E77F2-6530-4657-B911-9D5FCFEFE76E}" type="pres">
      <dgm:prSet presAssocID="{3A48E1CA-AC4A-45C6-81B0-46F7E75476EE}" presName="rootConnector" presStyleLbl="node4" presStyleIdx="0" presStyleCnt="11"/>
      <dgm:spPr/>
      <dgm:t>
        <a:bodyPr/>
        <a:lstStyle/>
        <a:p>
          <a:endParaRPr lang="en-US"/>
        </a:p>
      </dgm:t>
    </dgm:pt>
    <dgm:pt modelId="{039BDAB1-EA0E-485A-9CCB-B100530A9852}" type="pres">
      <dgm:prSet presAssocID="{3A48E1CA-AC4A-45C6-81B0-46F7E75476EE}" presName="hierChild4" presStyleCnt="0"/>
      <dgm:spPr/>
    </dgm:pt>
    <dgm:pt modelId="{341F8022-7485-4A09-AF84-7D09BBC92CC6}" type="pres">
      <dgm:prSet presAssocID="{3A48E1CA-AC4A-45C6-81B0-46F7E75476EE}" presName="hierChild5" presStyleCnt="0"/>
      <dgm:spPr/>
    </dgm:pt>
    <dgm:pt modelId="{6CF77085-0E58-4071-A531-5CE91F8DA348}" type="pres">
      <dgm:prSet presAssocID="{5FE32230-A646-4579-AA11-A29DF7BEB819}" presName="Name37" presStyleLbl="parChTrans1D4" presStyleIdx="1" presStyleCnt="11"/>
      <dgm:spPr/>
      <dgm:t>
        <a:bodyPr/>
        <a:lstStyle/>
        <a:p>
          <a:endParaRPr lang="en-US"/>
        </a:p>
      </dgm:t>
    </dgm:pt>
    <dgm:pt modelId="{3AFE36BC-E5D2-4DC4-9057-C41D8BE1D2EE}" type="pres">
      <dgm:prSet presAssocID="{26A2C07E-9DD6-430B-9316-E4F456AF3D58}" presName="hierRoot2" presStyleCnt="0">
        <dgm:presLayoutVars>
          <dgm:hierBranch val="init"/>
        </dgm:presLayoutVars>
      </dgm:prSet>
      <dgm:spPr/>
    </dgm:pt>
    <dgm:pt modelId="{A3C18658-A4D6-4658-AE61-03D56E0989EE}" type="pres">
      <dgm:prSet presAssocID="{26A2C07E-9DD6-430B-9316-E4F456AF3D58}" presName="rootComposite" presStyleCnt="0"/>
      <dgm:spPr/>
    </dgm:pt>
    <dgm:pt modelId="{E29314CE-9117-4D7E-8A9F-C2C3B4D6D154}" type="pres">
      <dgm:prSet presAssocID="{26A2C07E-9DD6-430B-9316-E4F456AF3D58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400AA3-CE18-4619-AAFF-ABBA4687A208}" type="pres">
      <dgm:prSet presAssocID="{26A2C07E-9DD6-430B-9316-E4F456AF3D58}" presName="rootConnector" presStyleLbl="node4" presStyleIdx="1" presStyleCnt="11"/>
      <dgm:spPr/>
      <dgm:t>
        <a:bodyPr/>
        <a:lstStyle/>
        <a:p>
          <a:endParaRPr lang="en-US"/>
        </a:p>
      </dgm:t>
    </dgm:pt>
    <dgm:pt modelId="{911092F3-2351-4678-B32A-9FA821E5E3BF}" type="pres">
      <dgm:prSet presAssocID="{26A2C07E-9DD6-430B-9316-E4F456AF3D58}" presName="hierChild4" presStyleCnt="0"/>
      <dgm:spPr/>
    </dgm:pt>
    <dgm:pt modelId="{CCD27205-4357-4C14-854A-B57E2AAB5361}" type="pres">
      <dgm:prSet presAssocID="{26A2C07E-9DD6-430B-9316-E4F456AF3D58}" presName="hierChild5" presStyleCnt="0"/>
      <dgm:spPr/>
    </dgm:pt>
    <dgm:pt modelId="{31B9F6A1-A13E-4A6A-B192-FE1982538CDA}" type="pres">
      <dgm:prSet presAssocID="{C5A0C7CB-0031-4159-BB53-FA8343CB9558}" presName="hierChild5" presStyleCnt="0"/>
      <dgm:spPr/>
    </dgm:pt>
    <dgm:pt modelId="{3ADED271-00FF-4B63-A289-DD03469DE526}" type="pres">
      <dgm:prSet presAssocID="{05C0BBE8-0665-4D30-A416-9C56A063806A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13D3675-6E18-413E-A9A8-8D4FE128560F}" type="pres">
      <dgm:prSet presAssocID="{2A4E46BE-C195-430B-A3CE-261648F9B604}" presName="hierRoot2" presStyleCnt="0">
        <dgm:presLayoutVars>
          <dgm:hierBranch val="init"/>
        </dgm:presLayoutVars>
      </dgm:prSet>
      <dgm:spPr/>
    </dgm:pt>
    <dgm:pt modelId="{B9425050-43F8-4CC3-A0A2-43006CD80138}" type="pres">
      <dgm:prSet presAssocID="{2A4E46BE-C195-430B-A3CE-261648F9B604}" presName="rootComposite" presStyleCnt="0"/>
      <dgm:spPr/>
    </dgm:pt>
    <dgm:pt modelId="{26D8BFE9-A2A3-4C05-B39A-E34277ED0470}" type="pres">
      <dgm:prSet presAssocID="{2A4E46BE-C195-430B-A3CE-261648F9B60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C41C9-994A-4EF6-91C4-1F041955A636}" type="pres">
      <dgm:prSet presAssocID="{2A4E46BE-C195-430B-A3CE-261648F9B604}" presName="rootConnector" presStyleLbl="node3" presStyleIdx="1" presStyleCnt="4"/>
      <dgm:spPr/>
      <dgm:t>
        <a:bodyPr/>
        <a:lstStyle/>
        <a:p>
          <a:endParaRPr lang="en-US"/>
        </a:p>
      </dgm:t>
    </dgm:pt>
    <dgm:pt modelId="{A4DEE2B2-809B-4A22-B0E3-91C324A7D237}" type="pres">
      <dgm:prSet presAssocID="{2A4E46BE-C195-430B-A3CE-261648F9B604}" presName="hierChild4" presStyleCnt="0"/>
      <dgm:spPr/>
    </dgm:pt>
    <dgm:pt modelId="{CF3C7871-4303-48A3-BB4A-7A86D6B4721D}" type="pres">
      <dgm:prSet presAssocID="{A8E88150-2DB6-46FA-A852-43051AFC02CB}" presName="Name37" presStyleLbl="parChTrans1D4" presStyleIdx="2" presStyleCnt="11"/>
      <dgm:spPr/>
      <dgm:t>
        <a:bodyPr/>
        <a:lstStyle/>
        <a:p>
          <a:endParaRPr lang="en-US"/>
        </a:p>
      </dgm:t>
    </dgm:pt>
    <dgm:pt modelId="{86E69363-49AF-4656-94E0-9142FB8A9778}" type="pres">
      <dgm:prSet presAssocID="{5DBC26DE-3F6D-4591-B844-2BDA42210872}" presName="hierRoot2" presStyleCnt="0">
        <dgm:presLayoutVars>
          <dgm:hierBranch val="init"/>
        </dgm:presLayoutVars>
      </dgm:prSet>
      <dgm:spPr/>
    </dgm:pt>
    <dgm:pt modelId="{F49B24C9-77F1-4DED-A9A6-7527FC680ACA}" type="pres">
      <dgm:prSet presAssocID="{5DBC26DE-3F6D-4591-B844-2BDA42210872}" presName="rootComposite" presStyleCnt="0"/>
      <dgm:spPr/>
    </dgm:pt>
    <dgm:pt modelId="{1A858DA5-A289-4A22-B794-D6D770901C98}" type="pres">
      <dgm:prSet presAssocID="{5DBC26DE-3F6D-4591-B844-2BDA42210872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55E03-C54A-4EA4-9BDB-2776081E2FA7}" type="pres">
      <dgm:prSet presAssocID="{5DBC26DE-3F6D-4591-B844-2BDA42210872}" presName="rootConnector" presStyleLbl="node4" presStyleIdx="2" presStyleCnt="11"/>
      <dgm:spPr/>
      <dgm:t>
        <a:bodyPr/>
        <a:lstStyle/>
        <a:p>
          <a:endParaRPr lang="en-US"/>
        </a:p>
      </dgm:t>
    </dgm:pt>
    <dgm:pt modelId="{81C06704-D56E-4057-AC93-D02403E5D45F}" type="pres">
      <dgm:prSet presAssocID="{5DBC26DE-3F6D-4591-B844-2BDA42210872}" presName="hierChild4" presStyleCnt="0"/>
      <dgm:spPr/>
    </dgm:pt>
    <dgm:pt modelId="{E6FAABCC-3362-4945-AFF5-3E5A27E84D1B}" type="pres">
      <dgm:prSet presAssocID="{5DBC26DE-3F6D-4591-B844-2BDA42210872}" presName="hierChild5" presStyleCnt="0"/>
      <dgm:spPr/>
    </dgm:pt>
    <dgm:pt modelId="{3DEBF5CE-5AAD-47A7-BA08-04DF2AC62CDD}" type="pres">
      <dgm:prSet presAssocID="{918282B8-17D7-4E07-986D-BDC37D84C030}" presName="Name37" presStyleLbl="parChTrans1D4" presStyleIdx="3" presStyleCnt="11"/>
      <dgm:spPr/>
      <dgm:t>
        <a:bodyPr/>
        <a:lstStyle/>
        <a:p>
          <a:endParaRPr lang="en-US"/>
        </a:p>
      </dgm:t>
    </dgm:pt>
    <dgm:pt modelId="{8AE3AA51-D770-4D6B-A618-5E7F3E7BFCA0}" type="pres">
      <dgm:prSet presAssocID="{3D0AB795-C8F5-410B-8C70-7E70771A456A}" presName="hierRoot2" presStyleCnt="0">
        <dgm:presLayoutVars>
          <dgm:hierBranch val="init"/>
        </dgm:presLayoutVars>
      </dgm:prSet>
      <dgm:spPr/>
    </dgm:pt>
    <dgm:pt modelId="{07A7044B-7BB9-4709-93AA-2898E88F15F2}" type="pres">
      <dgm:prSet presAssocID="{3D0AB795-C8F5-410B-8C70-7E70771A456A}" presName="rootComposite" presStyleCnt="0"/>
      <dgm:spPr/>
    </dgm:pt>
    <dgm:pt modelId="{43564767-2DAF-4E04-9A8E-DD1E3F8D8AE9}" type="pres">
      <dgm:prSet presAssocID="{3D0AB795-C8F5-410B-8C70-7E70771A456A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5D1A4-30A3-479F-8F91-9D27C0765055}" type="pres">
      <dgm:prSet presAssocID="{3D0AB795-C8F5-410B-8C70-7E70771A456A}" presName="rootConnector" presStyleLbl="node4" presStyleIdx="3" presStyleCnt="11"/>
      <dgm:spPr/>
      <dgm:t>
        <a:bodyPr/>
        <a:lstStyle/>
        <a:p>
          <a:endParaRPr lang="en-US"/>
        </a:p>
      </dgm:t>
    </dgm:pt>
    <dgm:pt modelId="{2830EAA0-37E2-48B5-9F71-378C3D6EB2D9}" type="pres">
      <dgm:prSet presAssocID="{3D0AB795-C8F5-410B-8C70-7E70771A456A}" presName="hierChild4" presStyleCnt="0"/>
      <dgm:spPr/>
    </dgm:pt>
    <dgm:pt modelId="{15EC4DDF-429A-42D6-81E7-6B62F7B8244F}" type="pres">
      <dgm:prSet presAssocID="{3D0AB795-C8F5-410B-8C70-7E70771A456A}" presName="hierChild5" presStyleCnt="0"/>
      <dgm:spPr/>
    </dgm:pt>
    <dgm:pt modelId="{AEE27075-2A19-4E8B-B9FC-003EACF0E2C9}" type="pres">
      <dgm:prSet presAssocID="{09180BF8-9BB0-4837-87C9-A31B615AF06B}" presName="Name37" presStyleLbl="parChTrans1D4" presStyleIdx="4" presStyleCnt="11"/>
      <dgm:spPr/>
      <dgm:t>
        <a:bodyPr/>
        <a:lstStyle/>
        <a:p>
          <a:endParaRPr lang="en-US"/>
        </a:p>
      </dgm:t>
    </dgm:pt>
    <dgm:pt modelId="{D8096E8D-CE6C-472D-9C3A-1FE7755CA72B}" type="pres">
      <dgm:prSet presAssocID="{8B766CED-AF48-4A51-AFEA-B506C25FF9CE}" presName="hierRoot2" presStyleCnt="0">
        <dgm:presLayoutVars>
          <dgm:hierBranch val="init"/>
        </dgm:presLayoutVars>
      </dgm:prSet>
      <dgm:spPr/>
    </dgm:pt>
    <dgm:pt modelId="{11D5EB2F-B0E9-46EF-9B2D-E399DF18B0DC}" type="pres">
      <dgm:prSet presAssocID="{8B766CED-AF48-4A51-AFEA-B506C25FF9CE}" presName="rootComposite" presStyleCnt="0"/>
      <dgm:spPr/>
    </dgm:pt>
    <dgm:pt modelId="{AE0F1FAB-E4F7-460E-B74D-9734E7275AB6}" type="pres">
      <dgm:prSet presAssocID="{8B766CED-AF48-4A51-AFEA-B506C25FF9CE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E4BAA3-2C9C-4F78-9729-B712AC892362}" type="pres">
      <dgm:prSet presAssocID="{8B766CED-AF48-4A51-AFEA-B506C25FF9CE}" presName="rootConnector" presStyleLbl="node4" presStyleIdx="4" presStyleCnt="11"/>
      <dgm:spPr/>
      <dgm:t>
        <a:bodyPr/>
        <a:lstStyle/>
        <a:p>
          <a:endParaRPr lang="en-US"/>
        </a:p>
      </dgm:t>
    </dgm:pt>
    <dgm:pt modelId="{ACD5D241-3067-4F0D-955C-3C731EEA71D9}" type="pres">
      <dgm:prSet presAssocID="{8B766CED-AF48-4A51-AFEA-B506C25FF9CE}" presName="hierChild4" presStyleCnt="0"/>
      <dgm:spPr/>
    </dgm:pt>
    <dgm:pt modelId="{1EA75AB3-98BF-4FC2-9237-0265724B3E38}" type="pres">
      <dgm:prSet presAssocID="{8B766CED-AF48-4A51-AFEA-B506C25FF9CE}" presName="hierChild5" presStyleCnt="0"/>
      <dgm:spPr/>
    </dgm:pt>
    <dgm:pt modelId="{71C08850-6C20-40D7-86A2-D9FD0A3CCF87}" type="pres">
      <dgm:prSet presAssocID="{63B6199B-540A-42F9-8A18-8DFF59807143}" presName="Name37" presStyleLbl="parChTrans1D4" presStyleIdx="5" presStyleCnt="11"/>
      <dgm:spPr/>
      <dgm:t>
        <a:bodyPr/>
        <a:lstStyle/>
        <a:p>
          <a:endParaRPr lang="en-US"/>
        </a:p>
      </dgm:t>
    </dgm:pt>
    <dgm:pt modelId="{32F8E0D1-70BA-4BAD-BB34-B68502503B63}" type="pres">
      <dgm:prSet presAssocID="{A57537C8-D3B4-4574-A41F-A2E2552D7B2A}" presName="hierRoot2" presStyleCnt="0">
        <dgm:presLayoutVars>
          <dgm:hierBranch val="init"/>
        </dgm:presLayoutVars>
      </dgm:prSet>
      <dgm:spPr/>
    </dgm:pt>
    <dgm:pt modelId="{672FCB2D-B48E-4ECD-BBAA-E8654308DE5F}" type="pres">
      <dgm:prSet presAssocID="{A57537C8-D3B4-4574-A41F-A2E2552D7B2A}" presName="rootComposite" presStyleCnt="0"/>
      <dgm:spPr/>
    </dgm:pt>
    <dgm:pt modelId="{52565F71-66FC-45DF-AB63-8158775C40A3}" type="pres">
      <dgm:prSet presAssocID="{A57537C8-D3B4-4574-A41F-A2E2552D7B2A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F11D74-D82B-4C81-BA30-AF919B5FCD5E}" type="pres">
      <dgm:prSet presAssocID="{A57537C8-D3B4-4574-A41F-A2E2552D7B2A}" presName="rootConnector" presStyleLbl="node4" presStyleIdx="5" presStyleCnt="11"/>
      <dgm:spPr/>
      <dgm:t>
        <a:bodyPr/>
        <a:lstStyle/>
        <a:p>
          <a:endParaRPr lang="en-US"/>
        </a:p>
      </dgm:t>
    </dgm:pt>
    <dgm:pt modelId="{1484AB92-89A6-4C28-86E0-AEAC74D83864}" type="pres">
      <dgm:prSet presAssocID="{A57537C8-D3B4-4574-A41F-A2E2552D7B2A}" presName="hierChild4" presStyleCnt="0"/>
      <dgm:spPr/>
    </dgm:pt>
    <dgm:pt modelId="{8AB38205-0312-4CC5-B03B-76654113F688}" type="pres">
      <dgm:prSet presAssocID="{A57537C8-D3B4-4574-A41F-A2E2552D7B2A}" presName="hierChild5" presStyleCnt="0"/>
      <dgm:spPr/>
    </dgm:pt>
    <dgm:pt modelId="{1E2212AC-838E-45B6-9673-DBD1AD5FBA8D}" type="pres">
      <dgm:prSet presAssocID="{2A4E46BE-C195-430B-A3CE-261648F9B604}" presName="hierChild5" presStyleCnt="0"/>
      <dgm:spPr/>
    </dgm:pt>
    <dgm:pt modelId="{06C39927-640E-4F06-9A9C-9EDA030074EE}" type="pres">
      <dgm:prSet presAssocID="{0F43290D-0DEA-41F8-906D-B28EE356A089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A44FE49-ACCB-4799-BA7F-095F28D4DD3C}" type="pres">
      <dgm:prSet presAssocID="{CBF0074A-0FC7-4077-BCF9-CEB59150AFC8}" presName="hierRoot2" presStyleCnt="0">
        <dgm:presLayoutVars>
          <dgm:hierBranch val="init"/>
        </dgm:presLayoutVars>
      </dgm:prSet>
      <dgm:spPr/>
    </dgm:pt>
    <dgm:pt modelId="{B6C9187E-5427-4D3A-9D26-51738810365F}" type="pres">
      <dgm:prSet presAssocID="{CBF0074A-0FC7-4077-BCF9-CEB59150AFC8}" presName="rootComposite" presStyleCnt="0"/>
      <dgm:spPr/>
    </dgm:pt>
    <dgm:pt modelId="{D3292D10-A68A-4ED9-A3C7-E3AF8D05334B}" type="pres">
      <dgm:prSet presAssocID="{CBF0074A-0FC7-4077-BCF9-CEB59150AFC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89749-E84D-45E7-B2D5-FFE07A040AC9}" type="pres">
      <dgm:prSet presAssocID="{CBF0074A-0FC7-4077-BCF9-CEB59150AFC8}" presName="rootConnector" presStyleLbl="node3" presStyleIdx="2" presStyleCnt="4"/>
      <dgm:spPr/>
      <dgm:t>
        <a:bodyPr/>
        <a:lstStyle/>
        <a:p>
          <a:endParaRPr lang="en-US"/>
        </a:p>
      </dgm:t>
    </dgm:pt>
    <dgm:pt modelId="{62E8F37F-05D6-4A12-86EE-82F86FD13AEE}" type="pres">
      <dgm:prSet presAssocID="{CBF0074A-0FC7-4077-BCF9-CEB59150AFC8}" presName="hierChild4" presStyleCnt="0"/>
      <dgm:spPr/>
    </dgm:pt>
    <dgm:pt modelId="{4FC84424-77B3-4BAD-A376-197D931F1926}" type="pres">
      <dgm:prSet presAssocID="{5452ED12-D44F-4B0C-85CC-760D8ED00141}" presName="Name37" presStyleLbl="parChTrans1D4" presStyleIdx="6" presStyleCnt="11"/>
      <dgm:spPr/>
      <dgm:t>
        <a:bodyPr/>
        <a:lstStyle/>
        <a:p>
          <a:endParaRPr lang="en-US"/>
        </a:p>
      </dgm:t>
    </dgm:pt>
    <dgm:pt modelId="{6888FF10-8BFE-4480-AFEA-EBBDDE3C7658}" type="pres">
      <dgm:prSet presAssocID="{F20C8FF4-9862-4DF9-806F-B90D55ADE098}" presName="hierRoot2" presStyleCnt="0">
        <dgm:presLayoutVars>
          <dgm:hierBranch val="init"/>
        </dgm:presLayoutVars>
      </dgm:prSet>
      <dgm:spPr/>
    </dgm:pt>
    <dgm:pt modelId="{8C02771C-0BC4-4A48-9CFD-C48A6942D511}" type="pres">
      <dgm:prSet presAssocID="{F20C8FF4-9862-4DF9-806F-B90D55ADE098}" presName="rootComposite" presStyleCnt="0"/>
      <dgm:spPr/>
    </dgm:pt>
    <dgm:pt modelId="{A2C33C9F-E20E-4D1E-BBFD-28AA5D38E75F}" type="pres">
      <dgm:prSet presAssocID="{F20C8FF4-9862-4DF9-806F-B90D55ADE098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8E97A-45F3-49CB-8798-FCFDBA6EB4CE}" type="pres">
      <dgm:prSet presAssocID="{F20C8FF4-9862-4DF9-806F-B90D55ADE098}" presName="rootConnector" presStyleLbl="node4" presStyleIdx="6" presStyleCnt="11"/>
      <dgm:spPr/>
      <dgm:t>
        <a:bodyPr/>
        <a:lstStyle/>
        <a:p>
          <a:endParaRPr lang="en-US"/>
        </a:p>
      </dgm:t>
    </dgm:pt>
    <dgm:pt modelId="{D50725E9-9A3A-4A06-8E90-C3B34AEEB6B8}" type="pres">
      <dgm:prSet presAssocID="{F20C8FF4-9862-4DF9-806F-B90D55ADE098}" presName="hierChild4" presStyleCnt="0"/>
      <dgm:spPr/>
    </dgm:pt>
    <dgm:pt modelId="{E81D918F-EBD6-4509-B7C2-D0AD7E0D832A}" type="pres">
      <dgm:prSet presAssocID="{F20C8FF4-9862-4DF9-806F-B90D55ADE098}" presName="hierChild5" presStyleCnt="0"/>
      <dgm:spPr/>
    </dgm:pt>
    <dgm:pt modelId="{15A61DF0-AC49-4E69-9546-90778A86DEB3}" type="pres">
      <dgm:prSet presAssocID="{76085044-8EBB-4871-88EA-33CBECC08835}" presName="Name37" presStyleLbl="parChTrans1D4" presStyleIdx="7" presStyleCnt="11"/>
      <dgm:spPr/>
      <dgm:t>
        <a:bodyPr/>
        <a:lstStyle/>
        <a:p>
          <a:endParaRPr lang="en-US"/>
        </a:p>
      </dgm:t>
    </dgm:pt>
    <dgm:pt modelId="{442BFDE0-2E14-4E63-AB60-120E9C7FF3DF}" type="pres">
      <dgm:prSet presAssocID="{3FA2808F-BB87-4A68-8BE2-20841C7DF183}" presName="hierRoot2" presStyleCnt="0">
        <dgm:presLayoutVars>
          <dgm:hierBranch val="init"/>
        </dgm:presLayoutVars>
      </dgm:prSet>
      <dgm:spPr/>
    </dgm:pt>
    <dgm:pt modelId="{798211C7-BF75-46BF-B6B6-80ED60181BF1}" type="pres">
      <dgm:prSet presAssocID="{3FA2808F-BB87-4A68-8BE2-20841C7DF183}" presName="rootComposite" presStyleCnt="0"/>
      <dgm:spPr/>
    </dgm:pt>
    <dgm:pt modelId="{BEB8562A-B0BC-4237-ADB8-FF4D03EEE094}" type="pres">
      <dgm:prSet presAssocID="{3FA2808F-BB87-4A68-8BE2-20841C7DF183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316CE-83C9-44FB-9CD1-461AD4922901}" type="pres">
      <dgm:prSet presAssocID="{3FA2808F-BB87-4A68-8BE2-20841C7DF183}" presName="rootConnector" presStyleLbl="node4" presStyleIdx="7" presStyleCnt="11"/>
      <dgm:spPr/>
      <dgm:t>
        <a:bodyPr/>
        <a:lstStyle/>
        <a:p>
          <a:endParaRPr lang="en-US"/>
        </a:p>
      </dgm:t>
    </dgm:pt>
    <dgm:pt modelId="{E18BF7FA-F3AD-4C93-BF71-33F5B4E98C17}" type="pres">
      <dgm:prSet presAssocID="{3FA2808F-BB87-4A68-8BE2-20841C7DF183}" presName="hierChild4" presStyleCnt="0"/>
      <dgm:spPr/>
    </dgm:pt>
    <dgm:pt modelId="{214F8899-1BCD-47E5-A07A-44C98BA8AB96}" type="pres">
      <dgm:prSet presAssocID="{3FA2808F-BB87-4A68-8BE2-20841C7DF183}" presName="hierChild5" presStyleCnt="0"/>
      <dgm:spPr/>
    </dgm:pt>
    <dgm:pt modelId="{FA1C85F5-EB77-4684-8A8B-A31BFC407067}" type="pres">
      <dgm:prSet presAssocID="{745DD6E8-C64C-4AE8-A101-F8AD12DE56B3}" presName="Name37" presStyleLbl="parChTrans1D4" presStyleIdx="8" presStyleCnt="11"/>
      <dgm:spPr/>
      <dgm:t>
        <a:bodyPr/>
        <a:lstStyle/>
        <a:p>
          <a:endParaRPr lang="en-US"/>
        </a:p>
      </dgm:t>
    </dgm:pt>
    <dgm:pt modelId="{627DF487-CE70-4706-A281-8DE22DE7F37A}" type="pres">
      <dgm:prSet presAssocID="{822D2ADF-B5A2-4854-B448-654CBB195991}" presName="hierRoot2" presStyleCnt="0">
        <dgm:presLayoutVars>
          <dgm:hierBranch val="init"/>
        </dgm:presLayoutVars>
      </dgm:prSet>
      <dgm:spPr/>
    </dgm:pt>
    <dgm:pt modelId="{952A88E3-1A81-432B-84B5-0BC968351FAA}" type="pres">
      <dgm:prSet presAssocID="{822D2ADF-B5A2-4854-B448-654CBB195991}" presName="rootComposite" presStyleCnt="0"/>
      <dgm:spPr/>
    </dgm:pt>
    <dgm:pt modelId="{D441324F-5840-4545-95C8-58993D682F03}" type="pres">
      <dgm:prSet presAssocID="{822D2ADF-B5A2-4854-B448-654CBB195991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05AF45-3B20-4BCF-B0B2-1C0BE009630D}" type="pres">
      <dgm:prSet presAssocID="{822D2ADF-B5A2-4854-B448-654CBB195991}" presName="rootConnector" presStyleLbl="node4" presStyleIdx="8" presStyleCnt="11"/>
      <dgm:spPr/>
      <dgm:t>
        <a:bodyPr/>
        <a:lstStyle/>
        <a:p>
          <a:endParaRPr lang="en-US"/>
        </a:p>
      </dgm:t>
    </dgm:pt>
    <dgm:pt modelId="{8856E088-F302-4C3E-9752-F76B50804209}" type="pres">
      <dgm:prSet presAssocID="{822D2ADF-B5A2-4854-B448-654CBB195991}" presName="hierChild4" presStyleCnt="0"/>
      <dgm:spPr/>
    </dgm:pt>
    <dgm:pt modelId="{D26B0964-8F93-4E9F-98EA-DB3D6A9717A4}" type="pres">
      <dgm:prSet presAssocID="{822D2ADF-B5A2-4854-B448-654CBB195991}" presName="hierChild5" presStyleCnt="0"/>
      <dgm:spPr/>
    </dgm:pt>
    <dgm:pt modelId="{65D86B59-2D5D-409C-A362-175E15BD0EBE}" type="pres">
      <dgm:prSet presAssocID="{CBF0074A-0FC7-4077-BCF9-CEB59150AFC8}" presName="hierChild5" presStyleCnt="0"/>
      <dgm:spPr/>
    </dgm:pt>
    <dgm:pt modelId="{DA555904-4FC1-46A1-8E83-ED69E59E57D1}" type="pres">
      <dgm:prSet presAssocID="{B8853233-BCEB-4C33-B359-D179A1F03C11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11BF068-DD04-4674-9A7F-17CD1BA4133C}" type="pres">
      <dgm:prSet presAssocID="{F7CD38E5-D80E-47CE-9C8A-C1EC4A123AAB}" presName="hierRoot2" presStyleCnt="0">
        <dgm:presLayoutVars>
          <dgm:hierBranch val="init"/>
        </dgm:presLayoutVars>
      </dgm:prSet>
      <dgm:spPr/>
    </dgm:pt>
    <dgm:pt modelId="{5ED46F95-56C8-4AE4-A19A-5F87585226E3}" type="pres">
      <dgm:prSet presAssocID="{F7CD38E5-D80E-47CE-9C8A-C1EC4A123AAB}" presName="rootComposite" presStyleCnt="0"/>
      <dgm:spPr/>
    </dgm:pt>
    <dgm:pt modelId="{16A858B9-E481-47A4-A994-B887C37078F5}" type="pres">
      <dgm:prSet presAssocID="{F7CD38E5-D80E-47CE-9C8A-C1EC4A123AA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4552F-0A68-4D34-89D1-99F4C9D81559}" type="pres">
      <dgm:prSet presAssocID="{F7CD38E5-D80E-47CE-9C8A-C1EC4A123AAB}" presName="rootConnector" presStyleLbl="node3" presStyleIdx="3" presStyleCnt="4"/>
      <dgm:spPr/>
      <dgm:t>
        <a:bodyPr/>
        <a:lstStyle/>
        <a:p>
          <a:endParaRPr lang="en-US"/>
        </a:p>
      </dgm:t>
    </dgm:pt>
    <dgm:pt modelId="{2EE3ECC5-032E-4EC3-BDEC-BC203B324050}" type="pres">
      <dgm:prSet presAssocID="{F7CD38E5-D80E-47CE-9C8A-C1EC4A123AAB}" presName="hierChild4" presStyleCnt="0"/>
      <dgm:spPr/>
    </dgm:pt>
    <dgm:pt modelId="{71C01193-494F-4E8F-8F6B-2A092BF6A52A}" type="pres">
      <dgm:prSet presAssocID="{A02E4216-9295-4A98-B25D-724EEEACEB86}" presName="Name37" presStyleLbl="parChTrans1D4" presStyleIdx="9" presStyleCnt="11"/>
      <dgm:spPr/>
      <dgm:t>
        <a:bodyPr/>
        <a:lstStyle/>
        <a:p>
          <a:endParaRPr lang="en-US"/>
        </a:p>
      </dgm:t>
    </dgm:pt>
    <dgm:pt modelId="{C567F2E4-2306-414C-8F10-104D3789768E}" type="pres">
      <dgm:prSet presAssocID="{6B14FCA3-6FEA-43EB-9C82-2B07D04536C7}" presName="hierRoot2" presStyleCnt="0">
        <dgm:presLayoutVars>
          <dgm:hierBranch val="init"/>
        </dgm:presLayoutVars>
      </dgm:prSet>
      <dgm:spPr/>
    </dgm:pt>
    <dgm:pt modelId="{ADE5E660-9802-4EBB-9572-A95EB95C9516}" type="pres">
      <dgm:prSet presAssocID="{6B14FCA3-6FEA-43EB-9C82-2B07D04536C7}" presName="rootComposite" presStyleCnt="0"/>
      <dgm:spPr/>
    </dgm:pt>
    <dgm:pt modelId="{13A484D3-7D69-43DA-A929-94F88FBBE4FD}" type="pres">
      <dgm:prSet presAssocID="{6B14FCA3-6FEA-43EB-9C82-2B07D04536C7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7F64B-E45F-43F5-B234-4C17D121787E}" type="pres">
      <dgm:prSet presAssocID="{6B14FCA3-6FEA-43EB-9C82-2B07D04536C7}" presName="rootConnector" presStyleLbl="node4" presStyleIdx="9" presStyleCnt="11"/>
      <dgm:spPr/>
      <dgm:t>
        <a:bodyPr/>
        <a:lstStyle/>
        <a:p>
          <a:endParaRPr lang="en-US"/>
        </a:p>
      </dgm:t>
    </dgm:pt>
    <dgm:pt modelId="{FE662F79-C4D3-4E15-92B5-E11B98F6F7EF}" type="pres">
      <dgm:prSet presAssocID="{6B14FCA3-6FEA-43EB-9C82-2B07D04536C7}" presName="hierChild4" presStyleCnt="0"/>
      <dgm:spPr/>
    </dgm:pt>
    <dgm:pt modelId="{E7277402-A77C-4672-B4F8-657215B5BF1C}" type="pres">
      <dgm:prSet presAssocID="{6B14FCA3-6FEA-43EB-9C82-2B07D04536C7}" presName="hierChild5" presStyleCnt="0"/>
      <dgm:spPr/>
    </dgm:pt>
    <dgm:pt modelId="{5D5F107F-E70D-4FA0-826E-585751096CDC}" type="pres">
      <dgm:prSet presAssocID="{E3EA836E-DABB-4A96-B743-CFF4C64EB46F}" presName="Name37" presStyleLbl="parChTrans1D4" presStyleIdx="10" presStyleCnt="11"/>
      <dgm:spPr/>
      <dgm:t>
        <a:bodyPr/>
        <a:lstStyle/>
        <a:p>
          <a:endParaRPr lang="en-US"/>
        </a:p>
      </dgm:t>
    </dgm:pt>
    <dgm:pt modelId="{5329E8EA-F74C-4CAB-A6AA-1B898308B3A8}" type="pres">
      <dgm:prSet presAssocID="{3045F83C-2937-4C11-A432-105F2D7F79C8}" presName="hierRoot2" presStyleCnt="0">
        <dgm:presLayoutVars>
          <dgm:hierBranch val="init"/>
        </dgm:presLayoutVars>
      </dgm:prSet>
      <dgm:spPr/>
    </dgm:pt>
    <dgm:pt modelId="{F17457A2-8BA6-436A-B365-AD336AC1D72A}" type="pres">
      <dgm:prSet presAssocID="{3045F83C-2937-4C11-A432-105F2D7F79C8}" presName="rootComposite" presStyleCnt="0"/>
      <dgm:spPr/>
    </dgm:pt>
    <dgm:pt modelId="{A541300C-4EA0-4F2F-A86D-61A27E02B787}" type="pres">
      <dgm:prSet presAssocID="{3045F83C-2937-4C11-A432-105F2D7F79C8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27639-2EAA-4E02-8133-52CB55E04712}" type="pres">
      <dgm:prSet presAssocID="{3045F83C-2937-4C11-A432-105F2D7F79C8}" presName="rootConnector" presStyleLbl="node4" presStyleIdx="10" presStyleCnt="11"/>
      <dgm:spPr/>
      <dgm:t>
        <a:bodyPr/>
        <a:lstStyle/>
        <a:p>
          <a:endParaRPr lang="en-US"/>
        </a:p>
      </dgm:t>
    </dgm:pt>
    <dgm:pt modelId="{15ACB54C-2748-46F9-95CF-E655985BFACB}" type="pres">
      <dgm:prSet presAssocID="{3045F83C-2937-4C11-A432-105F2D7F79C8}" presName="hierChild4" presStyleCnt="0"/>
      <dgm:spPr/>
    </dgm:pt>
    <dgm:pt modelId="{7EDBF25C-4307-428E-8778-7B10CE86AE58}" type="pres">
      <dgm:prSet presAssocID="{3045F83C-2937-4C11-A432-105F2D7F79C8}" presName="hierChild5" presStyleCnt="0"/>
      <dgm:spPr/>
    </dgm:pt>
    <dgm:pt modelId="{278C60CD-FD00-4CA7-9D49-CB1F6E333D23}" type="pres">
      <dgm:prSet presAssocID="{F7CD38E5-D80E-47CE-9C8A-C1EC4A123AAB}" presName="hierChild5" presStyleCnt="0"/>
      <dgm:spPr/>
    </dgm:pt>
    <dgm:pt modelId="{112D33FD-4EF8-4F76-99AE-43AA9337356C}" type="pres">
      <dgm:prSet presAssocID="{6F49CECE-5543-4B62-B83F-169C4977D00E}" presName="hierChild5" presStyleCnt="0"/>
      <dgm:spPr/>
    </dgm:pt>
    <dgm:pt modelId="{F34F51E5-9A98-4CF1-A078-8BA3D575C345}" type="pres">
      <dgm:prSet presAssocID="{11AD3FAC-CE2C-4BF5-98D5-F96D1E1069F3}" presName="hierChild3" presStyleCnt="0"/>
      <dgm:spPr/>
    </dgm:pt>
  </dgm:ptLst>
  <dgm:cxnLst>
    <dgm:cxn modelId="{AD53CAAF-753A-4F5A-9EF0-3CEB2BD42146}" srcId="{F7CD38E5-D80E-47CE-9C8A-C1EC4A123AAB}" destId="{3045F83C-2937-4C11-A432-105F2D7F79C8}" srcOrd="1" destOrd="0" parTransId="{E3EA836E-DABB-4A96-B743-CFF4C64EB46F}" sibTransId="{0ED44051-871D-48EB-9C9E-EC7E25292212}"/>
    <dgm:cxn modelId="{26DD5065-0A36-420C-919E-231D8D1E6175}" type="presOf" srcId="{A57537C8-D3B4-4574-A41F-A2E2552D7B2A}" destId="{82F11D74-D82B-4C81-BA30-AF919B5FCD5E}" srcOrd="1" destOrd="0" presId="urn:microsoft.com/office/officeart/2005/8/layout/orgChart1"/>
    <dgm:cxn modelId="{05F6498F-D87D-4A37-B908-6728A55D9F77}" srcId="{2A4E46BE-C195-430B-A3CE-261648F9B604}" destId="{5DBC26DE-3F6D-4591-B844-2BDA42210872}" srcOrd="0" destOrd="0" parTransId="{A8E88150-2DB6-46FA-A852-43051AFC02CB}" sibTransId="{ED199A56-5762-4E80-9140-A90427CA9F55}"/>
    <dgm:cxn modelId="{FB74DAB5-027A-426A-A719-1ECBC218EA50}" type="presOf" srcId="{CBF0074A-0FC7-4077-BCF9-CEB59150AFC8}" destId="{D3292D10-A68A-4ED9-A3C7-E3AF8D05334B}" srcOrd="0" destOrd="0" presId="urn:microsoft.com/office/officeart/2005/8/layout/orgChart1"/>
    <dgm:cxn modelId="{DCFF2D92-3260-4DD7-9D61-434C360646B3}" type="presOf" srcId="{11AD3FAC-CE2C-4BF5-98D5-F96D1E1069F3}" destId="{7F64D181-DB63-4247-9CA9-6DA9848590BA}" srcOrd="1" destOrd="0" presId="urn:microsoft.com/office/officeart/2005/8/layout/orgChart1"/>
    <dgm:cxn modelId="{1550ABAC-A90B-4F2D-9F30-B281E4A7F1A8}" type="presOf" srcId="{C5A0C7CB-0031-4159-BB53-FA8343CB9558}" destId="{3FC867EC-DC01-4D6E-9B84-7B383587A504}" srcOrd="0" destOrd="0" presId="urn:microsoft.com/office/officeart/2005/8/layout/orgChart1"/>
    <dgm:cxn modelId="{05663533-315F-447C-88BC-E5D7B97BE693}" srcId="{8791AAB4-64F1-46F3-99B1-B8F31CAACE40}" destId="{11AD3FAC-CE2C-4BF5-98D5-F96D1E1069F3}" srcOrd="0" destOrd="0" parTransId="{D1F7BBE1-4FFD-4F72-93E0-12B584CC6902}" sibTransId="{0CEDEF7A-7F52-4C01-96FE-53D17502480A}"/>
    <dgm:cxn modelId="{57A8AAD7-4211-412A-BBDF-6D603F78B197}" type="presOf" srcId="{8B766CED-AF48-4A51-AFEA-B506C25FF9CE}" destId="{E1E4BAA3-2C9C-4F78-9729-B712AC892362}" srcOrd="1" destOrd="0" presId="urn:microsoft.com/office/officeart/2005/8/layout/orgChart1"/>
    <dgm:cxn modelId="{32962C06-0B23-416A-98DD-A6F196B66601}" type="presOf" srcId="{6F49CECE-5543-4B62-B83F-169C4977D00E}" destId="{186C055C-21B4-48A8-BC26-65AAD2880EBF}" srcOrd="0" destOrd="0" presId="urn:microsoft.com/office/officeart/2005/8/layout/orgChart1"/>
    <dgm:cxn modelId="{4FAD2A76-771E-4A6F-8072-E25C52A02D4B}" type="presOf" srcId="{3A48E1CA-AC4A-45C6-81B0-46F7E75476EE}" destId="{FA45CC20-69B4-4564-A9F3-FECEBCB041D1}" srcOrd="0" destOrd="0" presId="urn:microsoft.com/office/officeart/2005/8/layout/orgChart1"/>
    <dgm:cxn modelId="{77A5D652-EEE2-4A52-9044-EE597ACB2DEF}" srcId="{F7CD38E5-D80E-47CE-9C8A-C1EC4A123AAB}" destId="{6B14FCA3-6FEA-43EB-9C82-2B07D04536C7}" srcOrd="0" destOrd="0" parTransId="{A02E4216-9295-4A98-B25D-724EEEACEB86}" sibTransId="{165FECF0-A90A-46CC-9536-1B21943DDB74}"/>
    <dgm:cxn modelId="{F69B97D8-4E4A-4063-930F-101A74B2AB15}" srcId="{CBF0074A-0FC7-4077-BCF9-CEB59150AFC8}" destId="{F20C8FF4-9862-4DF9-806F-B90D55ADE098}" srcOrd="0" destOrd="0" parTransId="{5452ED12-D44F-4B0C-85CC-760D8ED00141}" sibTransId="{FCDD3D0C-4B3B-47BD-B2D6-3CDDE0A033C2}"/>
    <dgm:cxn modelId="{980CADC8-9163-49C6-AD1D-9029C1170EDA}" type="presOf" srcId="{A8E88150-2DB6-46FA-A852-43051AFC02CB}" destId="{CF3C7871-4303-48A3-BB4A-7A86D6B4721D}" srcOrd="0" destOrd="0" presId="urn:microsoft.com/office/officeart/2005/8/layout/orgChart1"/>
    <dgm:cxn modelId="{292496E3-F01C-4600-8952-6DB99B5FFB2A}" type="presOf" srcId="{1C58E7D9-DF76-4E55-ADEE-EF79CE6B1872}" destId="{12C09BAD-4169-4A5B-A324-4C3841F7A0F6}" srcOrd="0" destOrd="0" presId="urn:microsoft.com/office/officeart/2005/8/layout/orgChart1"/>
    <dgm:cxn modelId="{CB552FE5-CAD9-42A3-AEC6-FE53E2A7245A}" type="presOf" srcId="{CCA2B529-B580-4CAA-85C2-8BE46A70C260}" destId="{A8BE3D33-202F-4B78-BACF-C4CB91985458}" srcOrd="0" destOrd="0" presId="urn:microsoft.com/office/officeart/2005/8/layout/orgChart1"/>
    <dgm:cxn modelId="{F2B9ABAA-628B-4BCB-A63B-94B2C67B1CF3}" type="presOf" srcId="{6B14FCA3-6FEA-43EB-9C82-2B07D04536C7}" destId="{13A484D3-7D69-43DA-A929-94F88FBBE4FD}" srcOrd="0" destOrd="0" presId="urn:microsoft.com/office/officeart/2005/8/layout/orgChart1"/>
    <dgm:cxn modelId="{ABC993EF-9ABB-4F70-A356-A543F742C117}" type="presOf" srcId="{6F49CECE-5543-4B62-B83F-169C4977D00E}" destId="{FCB81601-52E9-4994-943C-D44AA55B15FE}" srcOrd="1" destOrd="0" presId="urn:microsoft.com/office/officeart/2005/8/layout/orgChart1"/>
    <dgm:cxn modelId="{C925D86B-6013-45BD-BD52-D6091DA5F634}" srcId="{CBF0074A-0FC7-4077-BCF9-CEB59150AFC8}" destId="{822D2ADF-B5A2-4854-B448-654CBB195991}" srcOrd="2" destOrd="0" parTransId="{745DD6E8-C64C-4AE8-A101-F8AD12DE56B3}" sibTransId="{A593D349-C685-40B7-8FAE-CFC4A735BEB6}"/>
    <dgm:cxn modelId="{E3164A34-2478-40CE-AEFD-FFF234E18E72}" type="presOf" srcId="{3FA2808F-BB87-4A68-8BE2-20841C7DF183}" destId="{853316CE-83C9-44FB-9CD1-461AD4922901}" srcOrd="1" destOrd="0" presId="urn:microsoft.com/office/officeart/2005/8/layout/orgChart1"/>
    <dgm:cxn modelId="{92CCBFA7-B549-4CFE-9E0F-C4FA624A8296}" type="presOf" srcId="{5DBC26DE-3F6D-4591-B844-2BDA42210872}" destId="{1A858DA5-A289-4A22-B794-D6D770901C98}" srcOrd="0" destOrd="0" presId="urn:microsoft.com/office/officeart/2005/8/layout/orgChart1"/>
    <dgm:cxn modelId="{13476C7E-F1B1-419F-9880-BDC90D7A11F0}" type="presOf" srcId="{822D2ADF-B5A2-4854-B448-654CBB195991}" destId="{D441324F-5840-4545-95C8-58993D682F03}" srcOrd="0" destOrd="0" presId="urn:microsoft.com/office/officeart/2005/8/layout/orgChart1"/>
    <dgm:cxn modelId="{55A6D12B-3F05-4035-9825-244FEB4355EF}" type="presOf" srcId="{822D2ADF-B5A2-4854-B448-654CBB195991}" destId="{4B05AF45-3B20-4BCF-B0B2-1C0BE009630D}" srcOrd="1" destOrd="0" presId="urn:microsoft.com/office/officeart/2005/8/layout/orgChart1"/>
    <dgm:cxn modelId="{9A737EA9-4E59-4981-940D-98D667F6CFF9}" srcId="{2A4E46BE-C195-430B-A3CE-261648F9B604}" destId="{3D0AB795-C8F5-410B-8C70-7E70771A456A}" srcOrd="1" destOrd="0" parTransId="{918282B8-17D7-4E07-986D-BDC37D84C030}" sibTransId="{8023D927-C469-453C-99C5-88FDBD416086}"/>
    <dgm:cxn modelId="{3E122938-06A5-487B-9569-BAD66CC43255}" type="presOf" srcId="{8B766CED-AF48-4A51-AFEA-B506C25FF9CE}" destId="{AE0F1FAB-E4F7-460E-B74D-9734E7275AB6}" srcOrd="0" destOrd="0" presId="urn:microsoft.com/office/officeart/2005/8/layout/orgChart1"/>
    <dgm:cxn modelId="{C974B6A8-2CF0-4019-AC7B-A98C72140E2A}" type="presOf" srcId="{26A2C07E-9DD6-430B-9316-E4F456AF3D58}" destId="{E29314CE-9117-4D7E-8A9F-C2C3B4D6D154}" srcOrd="0" destOrd="0" presId="urn:microsoft.com/office/officeart/2005/8/layout/orgChart1"/>
    <dgm:cxn modelId="{BE0F8C5F-2B6B-4B9D-A9BD-FF6B7670213E}" type="presOf" srcId="{5FE32230-A646-4579-AA11-A29DF7BEB819}" destId="{6CF77085-0E58-4071-A531-5CE91F8DA348}" srcOrd="0" destOrd="0" presId="urn:microsoft.com/office/officeart/2005/8/layout/orgChart1"/>
    <dgm:cxn modelId="{0FD66CBD-871B-4A98-84B3-C7BA69B1CEB5}" type="presOf" srcId="{3D0AB795-C8F5-410B-8C70-7E70771A456A}" destId="{43564767-2DAF-4E04-9A8E-DD1E3F8D8AE9}" srcOrd="0" destOrd="0" presId="urn:microsoft.com/office/officeart/2005/8/layout/orgChart1"/>
    <dgm:cxn modelId="{DED079FB-DC28-49F4-A964-91ABD9070649}" type="presOf" srcId="{11AD3FAC-CE2C-4BF5-98D5-F96D1E1069F3}" destId="{DA920640-8B72-4913-BA55-9259E051A12B}" srcOrd="0" destOrd="0" presId="urn:microsoft.com/office/officeart/2005/8/layout/orgChart1"/>
    <dgm:cxn modelId="{A073F615-FDAE-4758-B829-8824EE34187F}" type="presOf" srcId="{F20C8FF4-9862-4DF9-806F-B90D55ADE098}" destId="{62B8E97A-45F3-49CB-8798-FCFDBA6EB4CE}" srcOrd="1" destOrd="0" presId="urn:microsoft.com/office/officeart/2005/8/layout/orgChart1"/>
    <dgm:cxn modelId="{C372C1FB-5AAB-4B53-953C-A7A9C8355BD8}" type="presOf" srcId="{6B14FCA3-6FEA-43EB-9C82-2B07D04536C7}" destId="{0C07F64B-E45F-43F5-B234-4C17D121787E}" srcOrd="1" destOrd="0" presId="urn:microsoft.com/office/officeart/2005/8/layout/orgChart1"/>
    <dgm:cxn modelId="{57E6A149-1CC4-4803-B1AA-9A3B6E9A5D73}" srcId="{C5A0C7CB-0031-4159-BB53-FA8343CB9558}" destId="{26A2C07E-9DD6-430B-9316-E4F456AF3D58}" srcOrd="1" destOrd="0" parTransId="{5FE32230-A646-4579-AA11-A29DF7BEB819}" sibTransId="{1D8B5989-933B-422D-8C65-7C4FC436C2F4}"/>
    <dgm:cxn modelId="{5AA7E5AA-74F8-4F44-8560-2649C3221A5D}" type="presOf" srcId="{F7CD38E5-D80E-47CE-9C8A-C1EC4A123AAB}" destId="{2094552F-0A68-4D34-89D1-99F4C9D81559}" srcOrd="1" destOrd="0" presId="urn:microsoft.com/office/officeart/2005/8/layout/orgChart1"/>
    <dgm:cxn modelId="{C251BA37-CA07-400E-AC32-A400651E25D5}" srcId="{11AD3FAC-CE2C-4BF5-98D5-F96D1E1069F3}" destId="{6F49CECE-5543-4B62-B83F-169C4977D00E}" srcOrd="0" destOrd="0" parTransId="{D3DE520E-BA57-4D2B-9AB0-F0E8C5EC673A}" sibTransId="{9BA39159-FD0C-44C4-95DF-4106D920A657}"/>
    <dgm:cxn modelId="{2F1B636B-1811-4463-BDAC-AC19D5AA4C05}" type="presOf" srcId="{F7CD38E5-D80E-47CE-9C8A-C1EC4A123AAB}" destId="{16A858B9-E481-47A4-A994-B887C37078F5}" srcOrd="0" destOrd="0" presId="urn:microsoft.com/office/officeart/2005/8/layout/orgChart1"/>
    <dgm:cxn modelId="{E9B713E3-860A-4A89-8611-6BBBA6AA1FFD}" type="presOf" srcId="{09180BF8-9BB0-4837-87C9-A31B615AF06B}" destId="{AEE27075-2A19-4E8B-B9FC-003EACF0E2C9}" srcOrd="0" destOrd="0" presId="urn:microsoft.com/office/officeart/2005/8/layout/orgChart1"/>
    <dgm:cxn modelId="{0CDBC4DD-A290-4592-BE36-285508EF8DBF}" type="presOf" srcId="{E3EA836E-DABB-4A96-B743-CFF4C64EB46F}" destId="{5D5F107F-E70D-4FA0-826E-585751096CDC}" srcOrd="0" destOrd="0" presId="urn:microsoft.com/office/officeart/2005/8/layout/orgChart1"/>
    <dgm:cxn modelId="{FF9F216D-386F-479D-8E9D-6F17128B4DEB}" type="presOf" srcId="{A57537C8-D3B4-4574-A41F-A2E2552D7B2A}" destId="{52565F71-66FC-45DF-AB63-8158775C40A3}" srcOrd="0" destOrd="0" presId="urn:microsoft.com/office/officeart/2005/8/layout/orgChart1"/>
    <dgm:cxn modelId="{1FECF204-D318-462B-B01B-158E23A2574D}" type="presOf" srcId="{76085044-8EBB-4871-88EA-33CBECC08835}" destId="{15A61DF0-AC49-4E69-9546-90778A86DEB3}" srcOrd="0" destOrd="0" presId="urn:microsoft.com/office/officeart/2005/8/layout/orgChart1"/>
    <dgm:cxn modelId="{524FC1AB-3F14-447D-BE6B-AF8F7F53821C}" type="presOf" srcId="{5452ED12-D44F-4B0C-85CC-760D8ED00141}" destId="{4FC84424-77B3-4BAD-A376-197D931F1926}" srcOrd="0" destOrd="0" presId="urn:microsoft.com/office/officeart/2005/8/layout/orgChart1"/>
    <dgm:cxn modelId="{0A423659-E204-4C22-AD42-0AA1EA80AE9B}" type="presOf" srcId="{3D0AB795-C8F5-410B-8C70-7E70771A456A}" destId="{EEE5D1A4-30A3-479F-8F91-9D27C0765055}" srcOrd="1" destOrd="0" presId="urn:microsoft.com/office/officeart/2005/8/layout/orgChart1"/>
    <dgm:cxn modelId="{858AEB35-5A6C-40CC-A054-70347A78CE01}" type="presOf" srcId="{3045F83C-2937-4C11-A432-105F2D7F79C8}" destId="{CFF27639-2EAA-4E02-8133-52CB55E04712}" srcOrd="1" destOrd="0" presId="urn:microsoft.com/office/officeart/2005/8/layout/orgChart1"/>
    <dgm:cxn modelId="{73E66143-C829-4E06-94B8-8829ADE92A26}" type="presOf" srcId="{3A48E1CA-AC4A-45C6-81B0-46F7E75476EE}" destId="{581E77F2-6530-4657-B911-9D5FCFEFE76E}" srcOrd="1" destOrd="0" presId="urn:microsoft.com/office/officeart/2005/8/layout/orgChart1"/>
    <dgm:cxn modelId="{BCC25F63-BA85-4368-98FB-8020D6B004F7}" srcId="{2A4E46BE-C195-430B-A3CE-261648F9B604}" destId="{A57537C8-D3B4-4574-A41F-A2E2552D7B2A}" srcOrd="3" destOrd="0" parTransId="{63B6199B-540A-42F9-8A18-8DFF59807143}" sibTransId="{6E1B521E-AF56-4B0B-A727-58D07F147BA5}"/>
    <dgm:cxn modelId="{52297624-0AAF-4F2D-A253-ABD46031C9A6}" srcId="{6F49CECE-5543-4B62-B83F-169C4977D00E}" destId="{CBF0074A-0FC7-4077-BCF9-CEB59150AFC8}" srcOrd="2" destOrd="0" parTransId="{0F43290D-0DEA-41F8-906D-B28EE356A089}" sibTransId="{9BCB906E-1533-4B08-9A8D-23B6032E30B6}"/>
    <dgm:cxn modelId="{DA4333CF-35D0-4567-861D-26A3E76A0E16}" type="presOf" srcId="{26A2C07E-9DD6-430B-9316-E4F456AF3D58}" destId="{C3400AA3-CE18-4619-AAFF-ABBA4687A208}" srcOrd="1" destOrd="0" presId="urn:microsoft.com/office/officeart/2005/8/layout/orgChart1"/>
    <dgm:cxn modelId="{1359D5D9-25D5-4A11-BA71-FD60F80BBE91}" type="presOf" srcId="{2A4E46BE-C195-430B-A3CE-261648F9B604}" destId="{56FC41C9-994A-4EF6-91C4-1F041955A636}" srcOrd="1" destOrd="0" presId="urn:microsoft.com/office/officeart/2005/8/layout/orgChart1"/>
    <dgm:cxn modelId="{2C8CBF3B-9342-4D81-BC1E-2FCDC62EEC6D}" srcId="{C5A0C7CB-0031-4159-BB53-FA8343CB9558}" destId="{3A48E1CA-AC4A-45C6-81B0-46F7E75476EE}" srcOrd="0" destOrd="0" parTransId="{1C58E7D9-DF76-4E55-ADEE-EF79CE6B1872}" sibTransId="{2F091561-7854-4F36-8B58-45089F2FEF25}"/>
    <dgm:cxn modelId="{A7E6D198-F333-4D0A-BC25-27F80AF81CC2}" type="presOf" srcId="{8791AAB4-64F1-46F3-99B1-B8F31CAACE40}" destId="{D89C1994-7969-4A61-8D72-015E632E69B6}" srcOrd="0" destOrd="0" presId="urn:microsoft.com/office/officeart/2005/8/layout/orgChart1"/>
    <dgm:cxn modelId="{97F23B9C-E7FF-4DEF-906B-B3EA7BA48685}" srcId="{CBF0074A-0FC7-4077-BCF9-CEB59150AFC8}" destId="{3FA2808F-BB87-4A68-8BE2-20841C7DF183}" srcOrd="1" destOrd="0" parTransId="{76085044-8EBB-4871-88EA-33CBECC08835}" sibTransId="{B16DB9A8-ABE8-4E12-90EB-661CE96FC166}"/>
    <dgm:cxn modelId="{DD21849E-B534-46F5-BB52-12379AEDD5DF}" type="presOf" srcId="{05C0BBE8-0665-4D30-A416-9C56A063806A}" destId="{3ADED271-00FF-4B63-A289-DD03469DE526}" srcOrd="0" destOrd="0" presId="urn:microsoft.com/office/officeart/2005/8/layout/orgChart1"/>
    <dgm:cxn modelId="{E34FCD88-2796-424C-8120-6BA61620DA9D}" type="presOf" srcId="{5DBC26DE-3F6D-4591-B844-2BDA42210872}" destId="{AEA55E03-C54A-4EA4-9BDB-2776081E2FA7}" srcOrd="1" destOrd="0" presId="urn:microsoft.com/office/officeart/2005/8/layout/orgChart1"/>
    <dgm:cxn modelId="{9EB8E855-04EF-4ECF-904F-8624A148C0C9}" type="presOf" srcId="{918282B8-17D7-4E07-986D-BDC37D84C030}" destId="{3DEBF5CE-5AAD-47A7-BA08-04DF2AC62CDD}" srcOrd="0" destOrd="0" presId="urn:microsoft.com/office/officeart/2005/8/layout/orgChart1"/>
    <dgm:cxn modelId="{09DF03DF-765C-43D5-8483-0676017F28AD}" type="presOf" srcId="{D3DE520E-BA57-4D2B-9AB0-F0E8C5EC673A}" destId="{C7A0E339-BFBB-45CC-9DFE-88B68E9EA7A1}" srcOrd="0" destOrd="0" presId="urn:microsoft.com/office/officeart/2005/8/layout/orgChart1"/>
    <dgm:cxn modelId="{28D6E7BF-4CED-4C3F-8180-ECB7B3E9457C}" srcId="{6F49CECE-5543-4B62-B83F-169C4977D00E}" destId="{C5A0C7CB-0031-4159-BB53-FA8343CB9558}" srcOrd="0" destOrd="0" parTransId="{CCA2B529-B580-4CAA-85C2-8BE46A70C260}" sibTransId="{72277EE4-4B08-40B8-82D4-82C90447F9FF}"/>
    <dgm:cxn modelId="{9A46CFD3-D637-4D0A-9EB5-DB72F43946C5}" type="presOf" srcId="{B8853233-BCEB-4C33-B359-D179A1F03C11}" destId="{DA555904-4FC1-46A1-8E83-ED69E59E57D1}" srcOrd="0" destOrd="0" presId="urn:microsoft.com/office/officeart/2005/8/layout/orgChart1"/>
    <dgm:cxn modelId="{B673BA81-67C8-44BE-BCF4-0889A47A9CE9}" type="presOf" srcId="{C5A0C7CB-0031-4159-BB53-FA8343CB9558}" destId="{5C7F4BF0-E6A3-4F37-B2A7-B5EA6F899DB3}" srcOrd="1" destOrd="0" presId="urn:microsoft.com/office/officeart/2005/8/layout/orgChart1"/>
    <dgm:cxn modelId="{7BD70AEC-7B22-4583-905E-94335C5C2C1F}" type="presOf" srcId="{F20C8FF4-9862-4DF9-806F-B90D55ADE098}" destId="{A2C33C9F-E20E-4D1E-BBFD-28AA5D38E75F}" srcOrd="0" destOrd="0" presId="urn:microsoft.com/office/officeart/2005/8/layout/orgChart1"/>
    <dgm:cxn modelId="{69D7E34D-881E-4F95-AF8A-239B3E87145B}" type="presOf" srcId="{0F43290D-0DEA-41F8-906D-B28EE356A089}" destId="{06C39927-640E-4F06-9A9C-9EDA030074EE}" srcOrd="0" destOrd="0" presId="urn:microsoft.com/office/officeart/2005/8/layout/orgChart1"/>
    <dgm:cxn modelId="{F8558E22-48F0-47B3-B9F4-12CD37C48256}" srcId="{6F49CECE-5543-4B62-B83F-169C4977D00E}" destId="{2A4E46BE-C195-430B-A3CE-261648F9B604}" srcOrd="1" destOrd="0" parTransId="{05C0BBE8-0665-4D30-A416-9C56A063806A}" sibTransId="{5C6612EC-DF1F-482D-906C-70DECA90A4D7}"/>
    <dgm:cxn modelId="{D7F462F8-F9E8-406E-AC08-3D6931147982}" type="presOf" srcId="{63B6199B-540A-42F9-8A18-8DFF59807143}" destId="{71C08850-6C20-40D7-86A2-D9FD0A3CCF87}" srcOrd="0" destOrd="0" presId="urn:microsoft.com/office/officeart/2005/8/layout/orgChart1"/>
    <dgm:cxn modelId="{DCF65B2D-9E7E-4283-BE9E-C337ACF78AF7}" srcId="{2A4E46BE-C195-430B-A3CE-261648F9B604}" destId="{8B766CED-AF48-4A51-AFEA-B506C25FF9CE}" srcOrd="2" destOrd="0" parTransId="{09180BF8-9BB0-4837-87C9-A31B615AF06B}" sibTransId="{0F911C62-476D-4F11-8D1E-2347F40CFAB8}"/>
    <dgm:cxn modelId="{0AF776DB-61EA-438F-8C09-F78A5E18621A}" type="presOf" srcId="{745DD6E8-C64C-4AE8-A101-F8AD12DE56B3}" destId="{FA1C85F5-EB77-4684-8A8B-A31BFC407067}" srcOrd="0" destOrd="0" presId="urn:microsoft.com/office/officeart/2005/8/layout/orgChart1"/>
    <dgm:cxn modelId="{AF195CEA-3015-4DFD-84AC-BC30B43A9847}" type="presOf" srcId="{3045F83C-2937-4C11-A432-105F2D7F79C8}" destId="{A541300C-4EA0-4F2F-A86D-61A27E02B787}" srcOrd="0" destOrd="0" presId="urn:microsoft.com/office/officeart/2005/8/layout/orgChart1"/>
    <dgm:cxn modelId="{9C5F334D-6D84-43DC-A89C-3CE978584E70}" type="presOf" srcId="{A02E4216-9295-4A98-B25D-724EEEACEB86}" destId="{71C01193-494F-4E8F-8F6B-2A092BF6A52A}" srcOrd="0" destOrd="0" presId="urn:microsoft.com/office/officeart/2005/8/layout/orgChart1"/>
    <dgm:cxn modelId="{073A4957-F418-4978-B3CE-3D5584983791}" type="presOf" srcId="{3FA2808F-BB87-4A68-8BE2-20841C7DF183}" destId="{BEB8562A-B0BC-4237-ADB8-FF4D03EEE094}" srcOrd="0" destOrd="0" presId="urn:microsoft.com/office/officeart/2005/8/layout/orgChart1"/>
    <dgm:cxn modelId="{B6DA744F-CD68-493E-A466-EA8F78B142F5}" srcId="{6F49CECE-5543-4B62-B83F-169C4977D00E}" destId="{F7CD38E5-D80E-47CE-9C8A-C1EC4A123AAB}" srcOrd="3" destOrd="0" parTransId="{B8853233-BCEB-4C33-B359-D179A1F03C11}" sibTransId="{88A6F3EA-455A-410C-97F5-7906583BECEE}"/>
    <dgm:cxn modelId="{622C60E1-699D-4F68-80FF-72BC764EA4EC}" type="presOf" srcId="{CBF0074A-0FC7-4077-BCF9-CEB59150AFC8}" destId="{21889749-E84D-45E7-B2D5-FFE07A040AC9}" srcOrd="1" destOrd="0" presId="urn:microsoft.com/office/officeart/2005/8/layout/orgChart1"/>
    <dgm:cxn modelId="{2E9B53B6-962F-4BEC-B40A-119BBF443B89}" type="presOf" srcId="{2A4E46BE-C195-430B-A3CE-261648F9B604}" destId="{26D8BFE9-A2A3-4C05-B39A-E34277ED0470}" srcOrd="0" destOrd="0" presId="urn:microsoft.com/office/officeart/2005/8/layout/orgChart1"/>
    <dgm:cxn modelId="{0E5E72E4-E686-4705-933D-2F58E6B3FEE6}" type="presParOf" srcId="{D89C1994-7969-4A61-8D72-015E632E69B6}" destId="{45FC5C96-3820-4EDB-A39B-DA49F664CAB4}" srcOrd="0" destOrd="0" presId="urn:microsoft.com/office/officeart/2005/8/layout/orgChart1"/>
    <dgm:cxn modelId="{3FC6DCC7-A5B2-4615-A1F4-35D67103931B}" type="presParOf" srcId="{45FC5C96-3820-4EDB-A39B-DA49F664CAB4}" destId="{DDD2026D-543E-4DF5-82EC-C4132EBD5240}" srcOrd="0" destOrd="0" presId="urn:microsoft.com/office/officeart/2005/8/layout/orgChart1"/>
    <dgm:cxn modelId="{7E805811-AEBD-4F35-B041-16E05AF32444}" type="presParOf" srcId="{DDD2026D-543E-4DF5-82EC-C4132EBD5240}" destId="{DA920640-8B72-4913-BA55-9259E051A12B}" srcOrd="0" destOrd="0" presId="urn:microsoft.com/office/officeart/2005/8/layout/orgChart1"/>
    <dgm:cxn modelId="{867ED9D0-6351-4C1D-8A3D-9B8F3EF5A903}" type="presParOf" srcId="{DDD2026D-543E-4DF5-82EC-C4132EBD5240}" destId="{7F64D181-DB63-4247-9CA9-6DA9848590BA}" srcOrd="1" destOrd="0" presId="urn:microsoft.com/office/officeart/2005/8/layout/orgChart1"/>
    <dgm:cxn modelId="{AD408414-3E67-4E2E-9662-19C4EE45D2EF}" type="presParOf" srcId="{45FC5C96-3820-4EDB-A39B-DA49F664CAB4}" destId="{5D70E1C4-21EB-4F1D-A422-E76B8AB2433F}" srcOrd="1" destOrd="0" presId="urn:microsoft.com/office/officeart/2005/8/layout/orgChart1"/>
    <dgm:cxn modelId="{8E9C4A0D-2D28-48D4-95B2-5238A49E6242}" type="presParOf" srcId="{5D70E1C4-21EB-4F1D-A422-E76B8AB2433F}" destId="{C7A0E339-BFBB-45CC-9DFE-88B68E9EA7A1}" srcOrd="0" destOrd="0" presId="urn:microsoft.com/office/officeart/2005/8/layout/orgChart1"/>
    <dgm:cxn modelId="{BBECB11B-4AAF-4203-B3E0-1135A10896F4}" type="presParOf" srcId="{5D70E1C4-21EB-4F1D-A422-E76B8AB2433F}" destId="{6ADC3425-90B0-4EC6-B7C7-444EF76F3F21}" srcOrd="1" destOrd="0" presId="urn:microsoft.com/office/officeart/2005/8/layout/orgChart1"/>
    <dgm:cxn modelId="{6E045DD2-F991-44F0-8558-11B18953755B}" type="presParOf" srcId="{6ADC3425-90B0-4EC6-B7C7-444EF76F3F21}" destId="{FC1CC560-11C6-498A-B1C0-A11F51288E85}" srcOrd="0" destOrd="0" presId="urn:microsoft.com/office/officeart/2005/8/layout/orgChart1"/>
    <dgm:cxn modelId="{0AE28F52-4AE9-4CAA-B95F-8B4B9B8D64C1}" type="presParOf" srcId="{FC1CC560-11C6-498A-B1C0-A11F51288E85}" destId="{186C055C-21B4-48A8-BC26-65AAD2880EBF}" srcOrd="0" destOrd="0" presId="urn:microsoft.com/office/officeart/2005/8/layout/orgChart1"/>
    <dgm:cxn modelId="{3C3B9691-6F27-49E3-8AED-E28BD54F2D4C}" type="presParOf" srcId="{FC1CC560-11C6-498A-B1C0-A11F51288E85}" destId="{FCB81601-52E9-4994-943C-D44AA55B15FE}" srcOrd="1" destOrd="0" presId="urn:microsoft.com/office/officeart/2005/8/layout/orgChart1"/>
    <dgm:cxn modelId="{7EFEC0F8-6ED9-48CB-BEC1-03965C7F89B2}" type="presParOf" srcId="{6ADC3425-90B0-4EC6-B7C7-444EF76F3F21}" destId="{4604E187-F85D-478C-80E0-9ECA59C8D962}" srcOrd="1" destOrd="0" presId="urn:microsoft.com/office/officeart/2005/8/layout/orgChart1"/>
    <dgm:cxn modelId="{5093A4FB-41FA-43EC-80CA-BA796CF47FE8}" type="presParOf" srcId="{4604E187-F85D-478C-80E0-9ECA59C8D962}" destId="{A8BE3D33-202F-4B78-BACF-C4CB91985458}" srcOrd="0" destOrd="0" presId="urn:microsoft.com/office/officeart/2005/8/layout/orgChart1"/>
    <dgm:cxn modelId="{946F1894-8E63-4EAC-82D4-2BB643EA6C36}" type="presParOf" srcId="{4604E187-F85D-478C-80E0-9ECA59C8D962}" destId="{4C4D929F-5D13-41AE-B75B-085D747A90EB}" srcOrd="1" destOrd="0" presId="urn:microsoft.com/office/officeart/2005/8/layout/orgChart1"/>
    <dgm:cxn modelId="{70542176-69CA-4F0E-AB7B-51F065C2A13B}" type="presParOf" srcId="{4C4D929F-5D13-41AE-B75B-085D747A90EB}" destId="{A919E05D-E479-4D57-8C82-BF074BE1CB02}" srcOrd="0" destOrd="0" presId="urn:microsoft.com/office/officeart/2005/8/layout/orgChart1"/>
    <dgm:cxn modelId="{BEB86132-C913-42E3-95E4-6BF01F4FD1BD}" type="presParOf" srcId="{A919E05D-E479-4D57-8C82-BF074BE1CB02}" destId="{3FC867EC-DC01-4D6E-9B84-7B383587A504}" srcOrd="0" destOrd="0" presId="urn:microsoft.com/office/officeart/2005/8/layout/orgChart1"/>
    <dgm:cxn modelId="{E6F20E60-B6D6-461E-B5D4-37F6DD7B11ED}" type="presParOf" srcId="{A919E05D-E479-4D57-8C82-BF074BE1CB02}" destId="{5C7F4BF0-E6A3-4F37-B2A7-B5EA6F899DB3}" srcOrd="1" destOrd="0" presId="urn:microsoft.com/office/officeart/2005/8/layout/orgChart1"/>
    <dgm:cxn modelId="{7CBC1532-046F-475A-BB02-A87F7C9D81CB}" type="presParOf" srcId="{4C4D929F-5D13-41AE-B75B-085D747A90EB}" destId="{3479C8E6-F94D-48FD-BA05-EBBAFBFF651A}" srcOrd="1" destOrd="0" presId="urn:microsoft.com/office/officeart/2005/8/layout/orgChart1"/>
    <dgm:cxn modelId="{6300D200-E7D6-4207-A24A-6FBE296DC9AC}" type="presParOf" srcId="{3479C8E6-F94D-48FD-BA05-EBBAFBFF651A}" destId="{12C09BAD-4169-4A5B-A324-4C3841F7A0F6}" srcOrd="0" destOrd="0" presId="urn:microsoft.com/office/officeart/2005/8/layout/orgChart1"/>
    <dgm:cxn modelId="{89E42A06-CB03-45BF-8B83-C698751EDDEE}" type="presParOf" srcId="{3479C8E6-F94D-48FD-BA05-EBBAFBFF651A}" destId="{0CFFE965-A37E-49FD-8213-204B301501DE}" srcOrd="1" destOrd="0" presId="urn:microsoft.com/office/officeart/2005/8/layout/orgChart1"/>
    <dgm:cxn modelId="{24290B5B-8D74-41A6-9F8D-8A844A72B092}" type="presParOf" srcId="{0CFFE965-A37E-49FD-8213-204B301501DE}" destId="{2B97B5C5-A91C-4F53-9136-C4AE5A7B03E8}" srcOrd="0" destOrd="0" presId="urn:microsoft.com/office/officeart/2005/8/layout/orgChart1"/>
    <dgm:cxn modelId="{0BC19531-D18A-4BBB-B83D-1EDB13C0F226}" type="presParOf" srcId="{2B97B5C5-A91C-4F53-9136-C4AE5A7B03E8}" destId="{FA45CC20-69B4-4564-A9F3-FECEBCB041D1}" srcOrd="0" destOrd="0" presId="urn:microsoft.com/office/officeart/2005/8/layout/orgChart1"/>
    <dgm:cxn modelId="{8D76C8D1-FAF0-4A15-9D65-7909AFBAF4B8}" type="presParOf" srcId="{2B97B5C5-A91C-4F53-9136-C4AE5A7B03E8}" destId="{581E77F2-6530-4657-B911-9D5FCFEFE76E}" srcOrd="1" destOrd="0" presId="urn:microsoft.com/office/officeart/2005/8/layout/orgChart1"/>
    <dgm:cxn modelId="{FB96082F-B21D-49BB-AE95-9B27AA46AA06}" type="presParOf" srcId="{0CFFE965-A37E-49FD-8213-204B301501DE}" destId="{039BDAB1-EA0E-485A-9CCB-B100530A9852}" srcOrd="1" destOrd="0" presId="urn:microsoft.com/office/officeart/2005/8/layout/orgChart1"/>
    <dgm:cxn modelId="{CC6C468A-70EE-418E-B336-5FCBB4B33825}" type="presParOf" srcId="{0CFFE965-A37E-49FD-8213-204B301501DE}" destId="{341F8022-7485-4A09-AF84-7D09BBC92CC6}" srcOrd="2" destOrd="0" presId="urn:microsoft.com/office/officeart/2005/8/layout/orgChart1"/>
    <dgm:cxn modelId="{4B06F76A-B69C-42EE-BF2B-2129528652DD}" type="presParOf" srcId="{3479C8E6-F94D-48FD-BA05-EBBAFBFF651A}" destId="{6CF77085-0E58-4071-A531-5CE91F8DA348}" srcOrd="2" destOrd="0" presId="urn:microsoft.com/office/officeart/2005/8/layout/orgChart1"/>
    <dgm:cxn modelId="{42ABB3DE-4090-4112-91C2-E88EDD74E5F9}" type="presParOf" srcId="{3479C8E6-F94D-48FD-BA05-EBBAFBFF651A}" destId="{3AFE36BC-E5D2-4DC4-9057-C41D8BE1D2EE}" srcOrd="3" destOrd="0" presId="urn:microsoft.com/office/officeart/2005/8/layout/orgChart1"/>
    <dgm:cxn modelId="{F637C9F4-CC64-4F6F-9CE5-538D66E7FAF9}" type="presParOf" srcId="{3AFE36BC-E5D2-4DC4-9057-C41D8BE1D2EE}" destId="{A3C18658-A4D6-4658-AE61-03D56E0989EE}" srcOrd="0" destOrd="0" presId="urn:microsoft.com/office/officeart/2005/8/layout/orgChart1"/>
    <dgm:cxn modelId="{E766969F-5FA8-44F1-9AFC-639D8E80FE06}" type="presParOf" srcId="{A3C18658-A4D6-4658-AE61-03D56E0989EE}" destId="{E29314CE-9117-4D7E-8A9F-C2C3B4D6D154}" srcOrd="0" destOrd="0" presId="urn:microsoft.com/office/officeart/2005/8/layout/orgChart1"/>
    <dgm:cxn modelId="{E3CEE236-696F-4E71-B055-7F4591268498}" type="presParOf" srcId="{A3C18658-A4D6-4658-AE61-03D56E0989EE}" destId="{C3400AA3-CE18-4619-AAFF-ABBA4687A208}" srcOrd="1" destOrd="0" presId="urn:microsoft.com/office/officeart/2005/8/layout/orgChart1"/>
    <dgm:cxn modelId="{BFDBD89E-C2FC-4884-9EB2-CDF49D42A51A}" type="presParOf" srcId="{3AFE36BC-E5D2-4DC4-9057-C41D8BE1D2EE}" destId="{911092F3-2351-4678-B32A-9FA821E5E3BF}" srcOrd="1" destOrd="0" presId="urn:microsoft.com/office/officeart/2005/8/layout/orgChart1"/>
    <dgm:cxn modelId="{B13F929B-EC97-4889-B8D3-253516C7CB1D}" type="presParOf" srcId="{3AFE36BC-E5D2-4DC4-9057-C41D8BE1D2EE}" destId="{CCD27205-4357-4C14-854A-B57E2AAB5361}" srcOrd="2" destOrd="0" presId="urn:microsoft.com/office/officeart/2005/8/layout/orgChart1"/>
    <dgm:cxn modelId="{38592938-9BDA-461D-B4F4-D33AF36F8D48}" type="presParOf" srcId="{4C4D929F-5D13-41AE-B75B-085D747A90EB}" destId="{31B9F6A1-A13E-4A6A-B192-FE1982538CDA}" srcOrd="2" destOrd="0" presId="urn:microsoft.com/office/officeart/2005/8/layout/orgChart1"/>
    <dgm:cxn modelId="{F8F1A05E-B587-4F8F-AAF9-4F4B4637C591}" type="presParOf" srcId="{4604E187-F85D-478C-80E0-9ECA59C8D962}" destId="{3ADED271-00FF-4B63-A289-DD03469DE526}" srcOrd="2" destOrd="0" presId="urn:microsoft.com/office/officeart/2005/8/layout/orgChart1"/>
    <dgm:cxn modelId="{67FDD2E5-B561-427C-A35E-86A0C07F2543}" type="presParOf" srcId="{4604E187-F85D-478C-80E0-9ECA59C8D962}" destId="{E13D3675-6E18-413E-A9A8-8D4FE128560F}" srcOrd="3" destOrd="0" presId="urn:microsoft.com/office/officeart/2005/8/layout/orgChart1"/>
    <dgm:cxn modelId="{366C1261-C6CD-4509-9805-7635A61099B2}" type="presParOf" srcId="{E13D3675-6E18-413E-A9A8-8D4FE128560F}" destId="{B9425050-43F8-4CC3-A0A2-43006CD80138}" srcOrd="0" destOrd="0" presId="urn:microsoft.com/office/officeart/2005/8/layout/orgChart1"/>
    <dgm:cxn modelId="{10FAE1A4-C188-4C61-AC32-CF8CC199CBD4}" type="presParOf" srcId="{B9425050-43F8-4CC3-A0A2-43006CD80138}" destId="{26D8BFE9-A2A3-4C05-B39A-E34277ED0470}" srcOrd="0" destOrd="0" presId="urn:microsoft.com/office/officeart/2005/8/layout/orgChart1"/>
    <dgm:cxn modelId="{B9DDE4E5-B7A2-4786-AE42-74A278D6478B}" type="presParOf" srcId="{B9425050-43F8-4CC3-A0A2-43006CD80138}" destId="{56FC41C9-994A-4EF6-91C4-1F041955A636}" srcOrd="1" destOrd="0" presId="urn:microsoft.com/office/officeart/2005/8/layout/orgChart1"/>
    <dgm:cxn modelId="{34C44DC5-FCD9-47A2-963F-D35323545123}" type="presParOf" srcId="{E13D3675-6E18-413E-A9A8-8D4FE128560F}" destId="{A4DEE2B2-809B-4A22-B0E3-91C324A7D237}" srcOrd="1" destOrd="0" presId="urn:microsoft.com/office/officeart/2005/8/layout/orgChart1"/>
    <dgm:cxn modelId="{5B765790-E07E-4873-B8AF-7248B7FEF021}" type="presParOf" srcId="{A4DEE2B2-809B-4A22-B0E3-91C324A7D237}" destId="{CF3C7871-4303-48A3-BB4A-7A86D6B4721D}" srcOrd="0" destOrd="0" presId="urn:microsoft.com/office/officeart/2005/8/layout/orgChart1"/>
    <dgm:cxn modelId="{9A5F73A6-2987-44D3-BDCE-8C93E7AFF96B}" type="presParOf" srcId="{A4DEE2B2-809B-4A22-B0E3-91C324A7D237}" destId="{86E69363-49AF-4656-94E0-9142FB8A9778}" srcOrd="1" destOrd="0" presId="urn:microsoft.com/office/officeart/2005/8/layout/orgChart1"/>
    <dgm:cxn modelId="{0631449F-925D-4BF4-B388-2B0EDB469956}" type="presParOf" srcId="{86E69363-49AF-4656-94E0-9142FB8A9778}" destId="{F49B24C9-77F1-4DED-A9A6-7527FC680ACA}" srcOrd="0" destOrd="0" presId="urn:microsoft.com/office/officeart/2005/8/layout/orgChart1"/>
    <dgm:cxn modelId="{32C4B667-4FBB-42B2-A91F-4C80C3D411A1}" type="presParOf" srcId="{F49B24C9-77F1-4DED-A9A6-7527FC680ACA}" destId="{1A858DA5-A289-4A22-B794-D6D770901C98}" srcOrd="0" destOrd="0" presId="urn:microsoft.com/office/officeart/2005/8/layout/orgChart1"/>
    <dgm:cxn modelId="{CDAD75DF-F0EC-4D0F-9A5B-50557AEC14B4}" type="presParOf" srcId="{F49B24C9-77F1-4DED-A9A6-7527FC680ACA}" destId="{AEA55E03-C54A-4EA4-9BDB-2776081E2FA7}" srcOrd="1" destOrd="0" presId="urn:microsoft.com/office/officeart/2005/8/layout/orgChart1"/>
    <dgm:cxn modelId="{70050EE3-9E9F-406B-A124-0DE99C1FAC40}" type="presParOf" srcId="{86E69363-49AF-4656-94E0-9142FB8A9778}" destId="{81C06704-D56E-4057-AC93-D02403E5D45F}" srcOrd="1" destOrd="0" presId="urn:microsoft.com/office/officeart/2005/8/layout/orgChart1"/>
    <dgm:cxn modelId="{0752E5BA-861A-4C51-8390-87B9B1B4DB51}" type="presParOf" srcId="{86E69363-49AF-4656-94E0-9142FB8A9778}" destId="{E6FAABCC-3362-4945-AFF5-3E5A27E84D1B}" srcOrd="2" destOrd="0" presId="urn:microsoft.com/office/officeart/2005/8/layout/orgChart1"/>
    <dgm:cxn modelId="{17C0C08D-B7DF-4777-AB0D-9E9A0B5CA920}" type="presParOf" srcId="{A4DEE2B2-809B-4A22-B0E3-91C324A7D237}" destId="{3DEBF5CE-5AAD-47A7-BA08-04DF2AC62CDD}" srcOrd="2" destOrd="0" presId="urn:microsoft.com/office/officeart/2005/8/layout/orgChart1"/>
    <dgm:cxn modelId="{F315A5F4-AF1A-4A08-AA93-A731239F459A}" type="presParOf" srcId="{A4DEE2B2-809B-4A22-B0E3-91C324A7D237}" destId="{8AE3AA51-D770-4D6B-A618-5E7F3E7BFCA0}" srcOrd="3" destOrd="0" presId="urn:microsoft.com/office/officeart/2005/8/layout/orgChart1"/>
    <dgm:cxn modelId="{D0524C1D-5610-4C9F-A1E3-AC4703E7DF22}" type="presParOf" srcId="{8AE3AA51-D770-4D6B-A618-5E7F3E7BFCA0}" destId="{07A7044B-7BB9-4709-93AA-2898E88F15F2}" srcOrd="0" destOrd="0" presId="urn:microsoft.com/office/officeart/2005/8/layout/orgChart1"/>
    <dgm:cxn modelId="{BD1AC4D2-BBC4-4DCD-A35B-11A7D76D2E39}" type="presParOf" srcId="{07A7044B-7BB9-4709-93AA-2898E88F15F2}" destId="{43564767-2DAF-4E04-9A8E-DD1E3F8D8AE9}" srcOrd="0" destOrd="0" presId="urn:microsoft.com/office/officeart/2005/8/layout/orgChart1"/>
    <dgm:cxn modelId="{95BF2F48-849F-4265-BB21-14163E3CEE0A}" type="presParOf" srcId="{07A7044B-7BB9-4709-93AA-2898E88F15F2}" destId="{EEE5D1A4-30A3-479F-8F91-9D27C0765055}" srcOrd="1" destOrd="0" presId="urn:microsoft.com/office/officeart/2005/8/layout/orgChart1"/>
    <dgm:cxn modelId="{D970DC28-1BEF-4D86-8ADC-E8AEBD1FD5A4}" type="presParOf" srcId="{8AE3AA51-D770-4D6B-A618-5E7F3E7BFCA0}" destId="{2830EAA0-37E2-48B5-9F71-378C3D6EB2D9}" srcOrd="1" destOrd="0" presId="urn:microsoft.com/office/officeart/2005/8/layout/orgChart1"/>
    <dgm:cxn modelId="{587A822A-F9A6-440C-B6D0-7BADC6EB2D20}" type="presParOf" srcId="{8AE3AA51-D770-4D6B-A618-5E7F3E7BFCA0}" destId="{15EC4DDF-429A-42D6-81E7-6B62F7B8244F}" srcOrd="2" destOrd="0" presId="urn:microsoft.com/office/officeart/2005/8/layout/orgChart1"/>
    <dgm:cxn modelId="{54E8DA55-22A4-4138-924B-4B68521AAFAD}" type="presParOf" srcId="{A4DEE2B2-809B-4A22-B0E3-91C324A7D237}" destId="{AEE27075-2A19-4E8B-B9FC-003EACF0E2C9}" srcOrd="4" destOrd="0" presId="urn:microsoft.com/office/officeart/2005/8/layout/orgChart1"/>
    <dgm:cxn modelId="{9AC563C6-03C3-4D77-9EFD-D26DE7D1A07A}" type="presParOf" srcId="{A4DEE2B2-809B-4A22-B0E3-91C324A7D237}" destId="{D8096E8D-CE6C-472D-9C3A-1FE7755CA72B}" srcOrd="5" destOrd="0" presId="urn:microsoft.com/office/officeart/2005/8/layout/orgChart1"/>
    <dgm:cxn modelId="{C30CE055-05D0-4611-BC30-14F7DBAF596B}" type="presParOf" srcId="{D8096E8D-CE6C-472D-9C3A-1FE7755CA72B}" destId="{11D5EB2F-B0E9-46EF-9B2D-E399DF18B0DC}" srcOrd="0" destOrd="0" presId="urn:microsoft.com/office/officeart/2005/8/layout/orgChart1"/>
    <dgm:cxn modelId="{81DF059C-D510-420C-BC90-BEA56B41FB5D}" type="presParOf" srcId="{11D5EB2F-B0E9-46EF-9B2D-E399DF18B0DC}" destId="{AE0F1FAB-E4F7-460E-B74D-9734E7275AB6}" srcOrd="0" destOrd="0" presId="urn:microsoft.com/office/officeart/2005/8/layout/orgChart1"/>
    <dgm:cxn modelId="{7C40A1BA-EE92-4945-8333-2344691EA224}" type="presParOf" srcId="{11D5EB2F-B0E9-46EF-9B2D-E399DF18B0DC}" destId="{E1E4BAA3-2C9C-4F78-9729-B712AC892362}" srcOrd="1" destOrd="0" presId="urn:microsoft.com/office/officeart/2005/8/layout/orgChart1"/>
    <dgm:cxn modelId="{15E69CD6-4961-49EB-B8FA-D842E548869E}" type="presParOf" srcId="{D8096E8D-CE6C-472D-9C3A-1FE7755CA72B}" destId="{ACD5D241-3067-4F0D-955C-3C731EEA71D9}" srcOrd="1" destOrd="0" presId="urn:microsoft.com/office/officeart/2005/8/layout/orgChart1"/>
    <dgm:cxn modelId="{4853C0EA-8413-4FC1-A4ED-0D67CEF77EBE}" type="presParOf" srcId="{D8096E8D-CE6C-472D-9C3A-1FE7755CA72B}" destId="{1EA75AB3-98BF-4FC2-9237-0265724B3E38}" srcOrd="2" destOrd="0" presId="urn:microsoft.com/office/officeart/2005/8/layout/orgChart1"/>
    <dgm:cxn modelId="{51F30CEC-6F68-44D0-BD3D-AC9774F8CFCE}" type="presParOf" srcId="{A4DEE2B2-809B-4A22-B0E3-91C324A7D237}" destId="{71C08850-6C20-40D7-86A2-D9FD0A3CCF87}" srcOrd="6" destOrd="0" presId="urn:microsoft.com/office/officeart/2005/8/layout/orgChart1"/>
    <dgm:cxn modelId="{4CCAA925-2FB5-4316-B946-FB500B50C529}" type="presParOf" srcId="{A4DEE2B2-809B-4A22-B0E3-91C324A7D237}" destId="{32F8E0D1-70BA-4BAD-BB34-B68502503B63}" srcOrd="7" destOrd="0" presId="urn:microsoft.com/office/officeart/2005/8/layout/orgChart1"/>
    <dgm:cxn modelId="{F8D4BDEC-DC61-4ADE-8A4B-6259E60BFBCF}" type="presParOf" srcId="{32F8E0D1-70BA-4BAD-BB34-B68502503B63}" destId="{672FCB2D-B48E-4ECD-BBAA-E8654308DE5F}" srcOrd="0" destOrd="0" presId="urn:microsoft.com/office/officeart/2005/8/layout/orgChart1"/>
    <dgm:cxn modelId="{D6F742DE-663E-45C6-89FB-6BD789CBF60B}" type="presParOf" srcId="{672FCB2D-B48E-4ECD-BBAA-E8654308DE5F}" destId="{52565F71-66FC-45DF-AB63-8158775C40A3}" srcOrd="0" destOrd="0" presId="urn:microsoft.com/office/officeart/2005/8/layout/orgChart1"/>
    <dgm:cxn modelId="{08538732-7AFA-4253-AE8E-8B55DFC461B5}" type="presParOf" srcId="{672FCB2D-B48E-4ECD-BBAA-E8654308DE5F}" destId="{82F11D74-D82B-4C81-BA30-AF919B5FCD5E}" srcOrd="1" destOrd="0" presId="urn:microsoft.com/office/officeart/2005/8/layout/orgChart1"/>
    <dgm:cxn modelId="{8D8A9E0A-DACA-4B0F-853B-133AD5C38D7C}" type="presParOf" srcId="{32F8E0D1-70BA-4BAD-BB34-B68502503B63}" destId="{1484AB92-89A6-4C28-86E0-AEAC74D83864}" srcOrd="1" destOrd="0" presId="urn:microsoft.com/office/officeart/2005/8/layout/orgChart1"/>
    <dgm:cxn modelId="{0FD58DA0-8B3C-456E-BD88-656D4B3F299F}" type="presParOf" srcId="{32F8E0D1-70BA-4BAD-BB34-B68502503B63}" destId="{8AB38205-0312-4CC5-B03B-76654113F688}" srcOrd="2" destOrd="0" presId="urn:microsoft.com/office/officeart/2005/8/layout/orgChart1"/>
    <dgm:cxn modelId="{640D27E6-0122-4429-87C8-8B8E6594E97D}" type="presParOf" srcId="{E13D3675-6E18-413E-A9A8-8D4FE128560F}" destId="{1E2212AC-838E-45B6-9673-DBD1AD5FBA8D}" srcOrd="2" destOrd="0" presId="urn:microsoft.com/office/officeart/2005/8/layout/orgChart1"/>
    <dgm:cxn modelId="{CA45CFA2-4C98-4F84-A7E2-7B0139DD81D3}" type="presParOf" srcId="{4604E187-F85D-478C-80E0-9ECA59C8D962}" destId="{06C39927-640E-4F06-9A9C-9EDA030074EE}" srcOrd="4" destOrd="0" presId="urn:microsoft.com/office/officeart/2005/8/layout/orgChart1"/>
    <dgm:cxn modelId="{05B2A452-DA32-43CA-B9AA-163197014B76}" type="presParOf" srcId="{4604E187-F85D-478C-80E0-9ECA59C8D962}" destId="{8A44FE49-ACCB-4799-BA7F-095F28D4DD3C}" srcOrd="5" destOrd="0" presId="urn:microsoft.com/office/officeart/2005/8/layout/orgChart1"/>
    <dgm:cxn modelId="{2524DD11-E074-4EFB-AFE0-FD522BCA64D8}" type="presParOf" srcId="{8A44FE49-ACCB-4799-BA7F-095F28D4DD3C}" destId="{B6C9187E-5427-4D3A-9D26-51738810365F}" srcOrd="0" destOrd="0" presId="urn:microsoft.com/office/officeart/2005/8/layout/orgChart1"/>
    <dgm:cxn modelId="{26D8721C-F239-49DC-ADBE-61F0CC6C60E0}" type="presParOf" srcId="{B6C9187E-5427-4D3A-9D26-51738810365F}" destId="{D3292D10-A68A-4ED9-A3C7-E3AF8D05334B}" srcOrd="0" destOrd="0" presId="urn:microsoft.com/office/officeart/2005/8/layout/orgChart1"/>
    <dgm:cxn modelId="{94BEF215-97C3-4E40-BB5E-6C758BF18EB6}" type="presParOf" srcId="{B6C9187E-5427-4D3A-9D26-51738810365F}" destId="{21889749-E84D-45E7-B2D5-FFE07A040AC9}" srcOrd="1" destOrd="0" presId="urn:microsoft.com/office/officeart/2005/8/layout/orgChart1"/>
    <dgm:cxn modelId="{1439B06D-2738-46A8-A6CA-D54545E903C3}" type="presParOf" srcId="{8A44FE49-ACCB-4799-BA7F-095F28D4DD3C}" destId="{62E8F37F-05D6-4A12-86EE-82F86FD13AEE}" srcOrd="1" destOrd="0" presId="urn:microsoft.com/office/officeart/2005/8/layout/orgChart1"/>
    <dgm:cxn modelId="{44DF4AFA-EE88-48D5-A578-E0F330C7513F}" type="presParOf" srcId="{62E8F37F-05D6-4A12-86EE-82F86FD13AEE}" destId="{4FC84424-77B3-4BAD-A376-197D931F1926}" srcOrd="0" destOrd="0" presId="urn:microsoft.com/office/officeart/2005/8/layout/orgChart1"/>
    <dgm:cxn modelId="{27CA4369-B229-4E31-91CD-37EFD63414F8}" type="presParOf" srcId="{62E8F37F-05D6-4A12-86EE-82F86FD13AEE}" destId="{6888FF10-8BFE-4480-AFEA-EBBDDE3C7658}" srcOrd="1" destOrd="0" presId="urn:microsoft.com/office/officeart/2005/8/layout/orgChart1"/>
    <dgm:cxn modelId="{A4510A81-F13E-4148-98DF-EA9C9B80EAEF}" type="presParOf" srcId="{6888FF10-8BFE-4480-AFEA-EBBDDE3C7658}" destId="{8C02771C-0BC4-4A48-9CFD-C48A6942D511}" srcOrd="0" destOrd="0" presId="urn:microsoft.com/office/officeart/2005/8/layout/orgChart1"/>
    <dgm:cxn modelId="{0D4E9332-5D93-4102-9678-29B90805DEB8}" type="presParOf" srcId="{8C02771C-0BC4-4A48-9CFD-C48A6942D511}" destId="{A2C33C9F-E20E-4D1E-BBFD-28AA5D38E75F}" srcOrd="0" destOrd="0" presId="urn:microsoft.com/office/officeart/2005/8/layout/orgChart1"/>
    <dgm:cxn modelId="{6B47070B-2A73-49E3-979A-45F96DBDE0D3}" type="presParOf" srcId="{8C02771C-0BC4-4A48-9CFD-C48A6942D511}" destId="{62B8E97A-45F3-49CB-8798-FCFDBA6EB4CE}" srcOrd="1" destOrd="0" presId="urn:microsoft.com/office/officeart/2005/8/layout/orgChart1"/>
    <dgm:cxn modelId="{64C9D153-F99E-49E5-9D4F-F5D63FF178F9}" type="presParOf" srcId="{6888FF10-8BFE-4480-AFEA-EBBDDE3C7658}" destId="{D50725E9-9A3A-4A06-8E90-C3B34AEEB6B8}" srcOrd="1" destOrd="0" presId="urn:microsoft.com/office/officeart/2005/8/layout/orgChart1"/>
    <dgm:cxn modelId="{324DB109-76E1-444E-A2E0-8F696568D252}" type="presParOf" srcId="{6888FF10-8BFE-4480-AFEA-EBBDDE3C7658}" destId="{E81D918F-EBD6-4509-B7C2-D0AD7E0D832A}" srcOrd="2" destOrd="0" presId="urn:microsoft.com/office/officeart/2005/8/layout/orgChart1"/>
    <dgm:cxn modelId="{1F6A5BEC-DA82-43B9-B4D5-639916DE082D}" type="presParOf" srcId="{62E8F37F-05D6-4A12-86EE-82F86FD13AEE}" destId="{15A61DF0-AC49-4E69-9546-90778A86DEB3}" srcOrd="2" destOrd="0" presId="urn:microsoft.com/office/officeart/2005/8/layout/orgChart1"/>
    <dgm:cxn modelId="{5DCFEED7-2131-43CD-AD05-48A5638D9173}" type="presParOf" srcId="{62E8F37F-05D6-4A12-86EE-82F86FD13AEE}" destId="{442BFDE0-2E14-4E63-AB60-120E9C7FF3DF}" srcOrd="3" destOrd="0" presId="urn:microsoft.com/office/officeart/2005/8/layout/orgChart1"/>
    <dgm:cxn modelId="{F2CD6174-7374-4E3F-8FE3-5D9ECA77E471}" type="presParOf" srcId="{442BFDE0-2E14-4E63-AB60-120E9C7FF3DF}" destId="{798211C7-BF75-46BF-B6B6-80ED60181BF1}" srcOrd="0" destOrd="0" presId="urn:microsoft.com/office/officeart/2005/8/layout/orgChart1"/>
    <dgm:cxn modelId="{049342BC-C7F1-40A6-8AFF-B86C85F62899}" type="presParOf" srcId="{798211C7-BF75-46BF-B6B6-80ED60181BF1}" destId="{BEB8562A-B0BC-4237-ADB8-FF4D03EEE094}" srcOrd="0" destOrd="0" presId="urn:microsoft.com/office/officeart/2005/8/layout/orgChart1"/>
    <dgm:cxn modelId="{DC9342BD-8547-4423-975A-23C78B6658D0}" type="presParOf" srcId="{798211C7-BF75-46BF-B6B6-80ED60181BF1}" destId="{853316CE-83C9-44FB-9CD1-461AD4922901}" srcOrd="1" destOrd="0" presId="urn:microsoft.com/office/officeart/2005/8/layout/orgChart1"/>
    <dgm:cxn modelId="{D4CC8EA9-1FA9-4767-8694-D9C4E64D6E11}" type="presParOf" srcId="{442BFDE0-2E14-4E63-AB60-120E9C7FF3DF}" destId="{E18BF7FA-F3AD-4C93-BF71-33F5B4E98C17}" srcOrd="1" destOrd="0" presId="urn:microsoft.com/office/officeart/2005/8/layout/orgChart1"/>
    <dgm:cxn modelId="{F79BB050-D6EA-4F9E-9FB5-4C07FCF5BE8B}" type="presParOf" srcId="{442BFDE0-2E14-4E63-AB60-120E9C7FF3DF}" destId="{214F8899-1BCD-47E5-A07A-44C98BA8AB96}" srcOrd="2" destOrd="0" presId="urn:microsoft.com/office/officeart/2005/8/layout/orgChart1"/>
    <dgm:cxn modelId="{CEBD56F2-84FF-4A4B-B5A4-93B38B7967C1}" type="presParOf" srcId="{62E8F37F-05D6-4A12-86EE-82F86FD13AEE}" destId="{FA1C85F5-EB77-4684-8A8B-A31BFC407067}" srcOrd="4" destOrd="0" presId="urn:microsoft.com/office/officeart/2005/8/layout/orgChart1"/>
    <dgm:cxn modelId="{2854A8B0-1C02-4015-B26D-50A95CAD9FBD}" type="presParOf" srcId="{62E8F37F-05D6-4A12-86EE-82F86FD13AEE}" destId="{627DF487-CE70-4706-A281-8DE22DE7F37A}" srcOrd="5" destOrd="0" presId="urn:microsoft.com/office/officeart/2005/8/layout/orgChart1"/>
    <dgm:cxn modelId="{056AADDA-171D-4CA9-BE01-E3F10D68EE87}" type="presParOf" srcId="{627DF487-CE70-4706-A281-8DE22DE7F37A}" destId="{952A88E3-1A81-432B-84B5-0BC968351FAA}" srcOrd="0" destOrd="0" presId="urn:microsoft.com/office/officeart/2005/8/layout/orgChart1"/>
    <dgm:cxn modelId="{562C0622-1BB7-4618-B874-EEC48246DDD7}" type="presParOf" srcId="{952A88E3-1A81-432B-84B5-0BC968351FAA}" destId="{D441324F-5840-4545-95C8-58993D682F03}" srcOrd="0" destOrd="0" presId="urn:microsoft.com/office/officeart/2005/8/layout/orgChart1"/>
    <dgm:cxn modelId="{AD122A56-650D-4654-908A-7F9CA2E1A000}" type="presParOf" srcId="{952A88E3-1A81-432B-84B5-0BC968351FAA}" destId="{4B05AF45-3B20-4BCF-B0B2-1C0BE009630D}" srcOrd="1" destOrd="0" presId="urn:microsoft.com/office/officeart/2005/8/layout/orgChart1"/>
    <dgm:cxn modelId="{38A79E17-BC31-4808-A552-2B912B28C614}" type="presParOf" srcId="{627DF487-CE70-4706-A281-8DE22DE7F37A}" destId="{8856E088-F302-4C3E-9752-F76B50804209}" srcOrd="1" destOrd="0" presId="urn:microsoft.com/office/officeart/2005/8/layout/orgChart1"/>
    <dgm:cxn modelId="{BB32CD7D-7756-4F89-8955-541410472BD2}" type="presParOf" srcId="{627DF487-CE70-4706-A281-8DE22DE7F37A}" destId="{D26B0964-8F93-4E9F-98EA-DB3D6A9717A4}" srcOrd="2" destOrd="0" presId="urn:microsoft.com/office/officeart/2005/8/layout/orgChart1"/>
    <dgm:cxn modelId="{BED66175-D1D4-496B-9F72-AF56BB942BA5}" type="presParOf" srcId="{8A44FE49-ACCB-4799-BA7F-095F28D4DD3C}" destId="{65D86B59-2D5D-409C-A362-175E15BD0EBE}" srcOrd="2" destOrd="0" presId="urn:microsoft.com/office/officeart/2005/8/layout/orgChart1"/>
    <dgm:cxn modelId="{085F117F-DF14-4C76-A303-7CB792C8A972}" type="presParOf" srcId="{4604E187-F85D-478C-80E0-9ECA59C8D962}" destId="{DA555904-4FC1-46A1-8E83-ED69E59E57D1}" srcOrd="6" destOrd="0" presId="urn:microsoft.com/office/officeart/2005/8/layout/orgChart1"/>
    <dgm:cxn modelId="{AA8047EE-5AB7-4F25-AEA9-67224BF59CA8}" type="presParOf" srcId="{4604E187-F85D-478C-80E0-9ECA59C8D962}" destId="{C11BF068-DD04-4674-9A7F-17CD1BA4133C}" srcOrd="7" destOrd="0" presId="urn:microsoft.com/office/officeart/2005/8/layout/orgChart1"/>
    <dgm:cxn modelId="{27F0E197-3CBB-4F9C-B315-850D4811884B}" type="presParOf" srcId="{C11BF068-DD04-4674-9A7F-17CD1BA4133C}" destId="{5ED46F95-56C8-4AE4-A19A-5F87585226E3}" srcOrd="0" destOrd="0" presId="urn:microsoft.com/office/officeart/2005/8/layout/orgChart1"/>
    <dgm:cxn modelId="{77C29917-5E98-410D-B29E-5E3442624A20}" type="presParOf" srcId="{5ED46F95-56C8-4AE4-A19A-5F87585226E3}" destId="{16A858B9-E481-47A4-A994-B887C37078F5}" srcOrd="0" destOrd="0" presId="urn:microsoft.com/office/officeart/2005/8/layout/orgChart1"/>
    <dgm:cxn modelId="{AAB95D46-C994-4FB3-814D-E190C8632CF5}" type="presParOf" srcId="{5ED46F95-56C8-4AE4-A19A-5F87585226E3}" destId="{2094552F-0A68-4D34-89D1-99F4C9D81559}" srcOrd="1" destOrd="0" presId="urn:microsoft.com/office/officeart/2005/8/layout/orgChart1"/>
    <dgm:cxn modelId="{FE29C2BD-9E72-4AF3-AE2D-2118FAF724B2}" type="presParOf" srcId="{C11BF068-DD04-4674-9A7F-17CD1BA4133C}" destId="{2EE3ECC5-032E-4EC3-BDEC-BC203B324050}" srcOrd="1" destOrd="0" presId="urn:microsoft.com/office/officeart/2005/8/layout/orgChart1"/>
    <dgm:cxn modelId="{DA829210-0B84-40C8-878D-80EB6CF80827}" type="presParOf" srcId="{2EE3ECC5-032E-4EC3-BDEC-BC203B324050}" destId="{71C01193-494F-4E8F-8F6B-2A092BF6A52A}" srcOrd="0" destOrd="0" presId="urn:microsoft.com/office/officeart/2005/8/layout/orgChart1"/>
    <dgm:cxn modelId="{7D0F7391-F628-420E-B758-20370F89ABE8}" type="presParOf" srcId="{2EE3ECC5-032E-4EC3-BDEC-BC203B324050}" destId="{C567F2E4-2306-414C-8F10-104D3789768E}" srcOrd="1" destOrd="0" presId="urn:microsoft.com/office/officeart/2005/8/layout/orgChart1"/>
    <dgm:cxn modelId="{635E94C8-03F0-4C4A-BC55-1CE52F30A38A}" type="presParOf" srcId="{C567F2E4-2306-414C-8F10-104D3789768E}" destId="{ADE5E660-9802-4EBB-9572-A95EB95C9516}" srcOrd="0" destOrd="0" presId="urn:microsoft.com/office/officeart/2005/8/layout/orgChart1"/>
    <dgm:cxn modelId="{D27FE90E-F058-436D-9D49-42FAB00DC435}" type="presParOf" srcId="{ADE5E660-9802-4EBB-9572-A95EB95C9516}" destId="{13A484D3-7D69-43DA-A929-94F88FBBE4FD}" srcOrd="0" destOrd="0" presId="urn:microsoft.com/office/officeart/2005/8/layout/orgChart1"/>
    <dgm:cxn modelId="{417AD9AD-1C62-4152-B830-99E1948FCE4A}" type="presParOf" srcId="{ADE5E660-9802-4EBB-9572-A95EB95C9516}" destId="{0C07F64B-E45F-43F5-B234-4C17D121787E}" srcOrd="1" destOrd="0" presId="urn:microsoft.com/office/officeart/2005/8/layout/orgChart1"/>
    <dgm:cxn modelId="{4C6ABF3A-0640-4E70-A08E-90B8E2B98354}" type="presParOf" srcId="{C567F2E4-2306-414C-8F10-104D3789768E}" destId="{FE662F79-C4D3-4E15-92B5-E11B98F6F7EF}" srcOrd="1" destOrd="0" presId="urn:microsoft.com/office/officeart/2005/8/layout/orgChart1"/>
    <dgm:cxn modelId="{1E3D1105-99CC-40DF-A39D-A6D3DFE9E434}" type="presParOf" srcId="{C567F2E4-2306-414C-8F10-104D3789768E}" destId="{E7277402-A77C-4672-B4F8-657215B5BF1C}" srcOrd="2" destOrd="0" presId="urn:microsoft.com/office/officeart/2005/8/layout/orgChart1"/>
    <dgm:cxn modelId="{3A0511EC-9034-4D72-BCD1-090DD8D61EBC}" type="presParOf" srcId="{2EE3ECC5-032E-4EC3-BDEC-BC203B324050}" destId="{5D5F107F-E70D-4FA0-826E-585751096CDC}" srcOrd="2" destOrd="0" presId="urn:microsoft.com/office/officeart/2005/8/layout/orgChart1"/>
    <dgm:cxn modelId="{93B73047-A519-40E6-93A8-1AAB2091AEB1}" type="presParOf" srcId="{2EE3ECC5-032E-4EC3-BDEC-BC203B324050}" destId="{5329E8EA-F74C-4CAB-A6AA-1B898308B3A8}" srcOrd="3" destOrd="0" presId="urn:microsoft.com/office/officeart/2005/8/layout/orgChart1"/>
    <dgm:cxn modelId="{E1BEF76B-0A7E-4231-AEBE-430F7519CF3C}" type="presParOf" srcId="{5329E8EA-F74C-4CAB-A6AA-1B898308B3A8}" destId="{F17457A2-8BA6-436A-B365-AD336AC1D72A}" srcOrd="0" destOrd="0" presId="urn:microsoft.com/office/officeart/2005/8/layout/orgChart1"/>
    <dgm:cxn modelId="{69400C4D-6272-434D-9F79-9B250EC07850}" type="presParOf" srcId="{F17457A2-8BA6-436A-B365-AD336AC1D72A}" destId="{A541300C-4EA0-4F2F-A86D-61A27E02B787}" srcOrd="0" destOrd="0" presId="urn:microsoft.com/office/officeart/2005/8/layout/orgChart1"/>
    <dgm:cxn modelId="{7C4898A7-8994-4FBA-B6FB-B4BC8D4B8382}" type="presParOf" srcId="{F17457A2-8BA6-436A-B365-AD336AC1D72A}" destId="{CFF27639-2EAA-4E02-8133-52CB55E04712}" srcOrd="1" destOrd="0" presId="urn:microsoft.com/office/officeart/2005/8/layout/orgChart1"/>
    <dgm:cxn modelId="{11A653E9-3C8C-4C55-A02D-B184CE7C2137}" type="presParOf" srcId="{5329E8EA-F74C-4CAB-A6AA-1B898308B3A8}" destId="{15ACB54C-2748-46F9-95CF-E655985BFACB}" srcOrd="1" destOrd="0" presId="urn:microsoft.com/office/officeart/2005/8/layout/orgChart1"/>
    <dgm:cxn modelId="{8A183B00-0737-452E-8D1D-92F029F2BECB}" type="presParOf" srcId="{5329E8EA-F74C-4CAB-A6AA-1B898308B3A8}" destId="{7EDBF25C-4307-428E-8778-7B10CE86AE58}" srcOrd="2" destOrd="0" presId="urn:microsoft.com/office/officeart/2005/8/layout/orgChart1"/>
    <dgm:cxn modelId="{D45FE72D-F6E1-4FDC-BA30-8EB902242254}" type="presParOf" srcId="{C11BF068-DD04-4674-9A7F-17CD1BA4133C}" destId="{278C60CD-FD00-4CA7-9D49-CB1F6E333D23}" srcOrd="2" destOrd="0" presId="urn:microsoft.com/office/officeart/2005/8/layout/orgChart1"/>
    <dgm:cxn modelId="{95C87760-73B5-4742-ADF5-4F03710D713D}" type="presParOf" srcId="{6ADC3425-90B0-4EC6-B7C7-444EF76F3F21}" destId="{112D33FD-4EF8-4F76-99AE-43AA9337356C}" srcOrd="2" destOrd="0" presId="urn:microsoft.com/office/officeart/2005/8/layout/orgChart1"/>
    <dgm:cxn modelId="{CAC6D940-31F2-443A-B4AF-06B9312BFD91}" type="presParOf" srcId="{45FC5C96-3820-4EDB-A39B-DA49F664CAB4}" destId="{F34F51E5-9A98-4CF1-A078-8BA3D575C3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107F-E70D-4FA0-826E-585751096CDC}">
      <dsp:nvSpPr>
        <dsp:cNvPr id="0" name=""/>
        <dsp:cNvSpPr/>
      </dsp:nvSpPr>
      <dsp:spPr>
        <a:xfrm>
          <a:off x="6429486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1193-494F-4E8F-8F6B-2A092BF6A52A}">
      <dsp:nvSpPr>
        <dsp:cNvPr id="0" name=""/>
        <dsp:cNvSpPr/>
      </dsp:nvSpPr>
      <dsp:spPr>
        <a:xfrm>
          <a:off x="6429486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55904-4FC1-46A1-8E83-ED69E59E57D1}">
      <dsp:nvSpPr>
        <dsp:cNvPr id="0" name=""/>
        <dsp:cNvSpPr/>
      </dsp:nvSpPr>
      <dsp:spPr>
        <a:xfrm>
          <a:off x="4392010" y="1744303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2613440" y="151190"/>
              </a:lnTo>
              <a:lnTo>
                <a:pt x="261344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C85F5-EB77-4684-8A8B-A31BFC407067}">
      <dsp:nvSpPr>
        <dsp:cNvPr id="0" name=""/>
        <dsp:cNvSpPr/>
      </dsp:nvSpPr>
      <dsp:spPr>
        <a:xfrm>
          <a:off x="4687192" y="2766640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1DF0-AC49-4E69-9546-90778A86DEB3}">
      <dsp:nvSpPr>
        <dsp:cNvPr id="0" name=""/>
        <dsp:cNvSpPr/>
      </dsp:nvSpPr>
      <dsp:spPr>
        <a:xfrm>
          <a:off x="4687192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84424-77B3-4BAD-A376-197D931F1926}">
      <dsp:nvSpPr>
        <dsp:cNvPr id="0" name=""/>
        <dsp:cNvSpPr/>
      </dsp:nvSpPr>
      <dsp:spPr>
        <a:xfrm>
          <a:off x="4687192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39927-640E-4F06-9A9C-9EDA030074EE}">
      <dsp:nvSpPr>
        <dsp:cNvPr id="0" name=""/>
        <dsp:cNvSpPr/>
      </dsp:nvSpPr>
      <dsp:spPr>
        <a:xfrm>
          <a:off x="4392010" y="1744303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8850-6C20-40D7-86A2-D9FD0A3CCF87}">
      <dsp:nvSpPr>
        <dsp:cNvPr id="0" name=""/>
        <dsp:cNvSpPr/>
      </dsp:nvSpPr>
      <dsp:spPr>
        <a:xfrm>
          <a:off x="2944899" y="2766640"/>
          <a:ext cx="215986" cy="372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372"/>
              </a:lnTo>
              <a:lnTo>
                <a:pt x="215986" y="37293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7075-2A19-4E8B-B9FC-003EACF0E2C9}">
      <dsp:nvSpPr>
        <dsp:cNvPr id="0" name=""/>
        <dsp:cNvSpPr/>
      </dsp:nvSpPr>
      <dsp:spPr>
        <a:xfrm>
          <a:off x="2944899" y="2766640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BF5CE-5AAD-47A7-BA08-04DF2AC62CDD}">
      <dsp:nvSpPr>
        <dsp:cNvPr id="0" name=""/>
        <dsp:cNvSpPr/>
      </dsp:nvSpPr>
      <dsp:spPr>
        <a:xfrm>
          <a:off x="2944899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C7871-4303-48A3-BB4A-7A86D6B4721D}">
      <dsp:nvSpPr>
        <dsp:cNvPr id="0" name=""/>
        <dsp:cNvSpPr/>
      </dsp:nvSpPr>
      <dsp:spPr>
        <a:xfrm>
          <a:off x="2944899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ED271-00FF-4B63-A289-DD03469DE526}">
      <dsp:nvSpPr>
        <dsp:cNvPr id="0" name=""/>
        <dsp:cNvSpPr/>
      </dsp:nvSpPr>
      <dsp:spPr>
        <a:xfrm>
          <a:off x="3520864" y="1744303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77085-0E58-4071-A531-5CE91F8DA348}">
      <dsp:nvSpPr>
        <dsp:cNvPr id="0" name=""/>
        <dsp:cNvSpPr/>
      </dsp:nvSpPr>
      <dsp:spPr>
        <a:xfrm>
          <a:off x="1202605" y="2766640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09BAD-4169-4A5B-A324-4C3841F7A0F6}">
      <dsp:nvSpPr>
        <dsp:cNvPr id="0" name=""/>
        <dsp:cNvSpPr/>
      </dsp:nvSpPr>
      <dsp:spPr>
        <a:xfrm>
          <a:off x="1202605" y="2766640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E3D33-202F-4B78-BACF-C4CB91985458}">
      <dsp:nvSpPr>
        <dsp:cNvPr id="0" name=""/>
        <dsp:cNvSpPr/>
      </dsp:nvSpPr>
      <dsp:spPr>
        <a:xfrm>
          <a:off x="1778570" y="1744303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2613440" y="0"/>
              </a:moveTo>
              <a:lnTo>
                <a:pt x="261344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0E339-BFBB-45CC-9DFE-88B68E9EA7A1}">
      <dsp:nvSpPr>
        <dsp:cNvPr id="0" name=""/>
        <dsp:cNvSpPr/>
      </dsp:nvSpPr>
      <dsp:spPr>
        <a:xfrm>
          <a:off x="4346290" y="721965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640-8B72-4913-BA55-9259E051A12B}">
      <dsp:nvSpPr>
        <dsp:cNvPr id="0" name=""/>
        <dsp:cNvSpPr/>
      </dsp:nvSpPr>
      <dsp:spPr>
        <a:xfrm>
          <a:off x="3672054" y="2009"/>
          <a:ext cx="1439912" cy="719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Semi-annual rebalancing between developed and emerging markets</a:t>
          </a:r>
        </a:p>
      </dsp:txBody>
      <dsp:txXfrm>
        <a:off x="3672054" y="2009"/>
        <a:ext cx="1439912" cy="719956"/>
      </dsp:txXfrm>
    </dsp:sp>
    <dsp:sp modelId="{186C055C-21B4-48A8-BC26-65AAD2880EBF}">
      <dsp:nvSpPr>
        <dsp:cNvPr id="0" name=""/>
        <dsp:cNvSpPr/>
      </dsp:nvSpPr>
      <dsp:spPr>
        <a:xfrm>
          <a:off x="3672054" y="1024347"/>
          <a:ext cx="1439912" cy="7199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Monthly rebalancing at country level within developed and emerging markets</a:t>
          </a:r>
        </a:p>
      </dsp:txBody>
      <dsp:txXfrm>
        <a:off x="3672054" y="1024347"/>
        <a:ext cx="1439912" cy="719956"/>
      </dsp:txXfrm>
    </dsp:sp>
    <dsp:sp modelId="{3FC867EC-DC01-4D6E-9B84-7B383587A504}">
      <dsp:nvSpPr>
        <dsp:cNvPr id="0" name=""/>
        <dsp:cNvSpPr/>
      </dsp:nvSpPr>
      <dsp:spPr>
        <a:xfrm>
          <a:off x="1058614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Technical score</a:t>
          </a:r>
        </a:p>
      </dsp:txBody>
      <dsp:txXfrm>
        <a:off x="1058614" y="2046684"/>
        <a:ext cx="1439912" cy="719956"/>
      </dsp:txXfrm>
    </dsp:sp>
    <dsp:sp modelId="{FA45CC20-69B4-4564-A9F3-FECEBCB041D1}">
      <dsp:nvSpPr>
        <dsp:cNvPr id="0" name=""/>
        <dsp:cNvSpPr/>
      </dsp:nvSpPr>
      <dsp:spPr>
        <a:xfrm>
          <a:off x="1418592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Momentum</a:t>
          </a:r>
        </a:p>
      </dsp:txBody>
      <dsp:txXfrm>
        <a:off x="1418592" y="3069022"/>
        <a:ext cx="1439912" cy="719956"/>
      </dsp:txXfrm>
    </dsp:sp>
    <dsp:sp modelId="{E29314CE-9117-4D7E-8A9F-C2C3B4D6D154}">
      <dsp:nvSpPr>
        <dsp:cNvPr id="0" name=""/>
        <dsp:cNvSpPr/>
      </dsp:nvSpPr>
      <dsp:spPr>
        <a:xfrm>
          <a:off x="1418592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Mean-Reversion</a:t>
          </a:r>
        </a:p>
      </dsp:txBody>
      <dsp:txXfrm>
        <a:off x="1418592" y="4091360"/>
        <a:ext cx="1439912" cy="719956"/>
      </dsp:txXfrm>
    </dsp:sp>
    <dsp:sp modelId="{26D8BFE9-A2A3-4C05-B39A-E34277ED0470}">
      <dsp:nvSpPr>
        <dsp:cNvPr id="0" name=""/>
        <dsp:cNvSpPr/>
      </dsp:nvSpPr>
      <dsp:spPr>
        <a:xfrm>
          <a:off x="2800908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Fundamental score</a:t>
          </a:r>
        </a:p>
      </dsp:txBody>
      <dsp:txXfrm>
        <a:off x="2800908" y="2046684"/>
        <a:ext cx="1439912" cy="719956"/>
      </dsp:txXfrm>
    </dsp:sp>
    <dsp:sp modelId="{1A858DA5-A289-4A22-B794-D6D770901C98}">
      <dsp:nvSpPr>
        <dsp:cNvPr id="0" name=""/>
        <dsp:cNvSpPr/>
      </dsp:nvSpPr>
      <dsp:spPr>
        <a:xfrm>
          <a:off x="3160886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Dividend yield</a:t>
          </a:r>
        </a:p>
      </dsp:txBody>
      <dsp:txXfrm>
        <a:off x="3160886" y="3069022"/>
        <a:ext cx="1439912" cy="719956"/>
      </dsp:txXfrm>
    </dsp:sp>
    <dsp:sp modelId="{43564767-2DAF-4E04-9A8E-DD1E3F8D8AE9}">
      <dsp:nvSpPr>
        <dsp:cNvPr id="0" name=""/>
        <dsp:cNvSpPr/>
      </dsp:nvSpPr>
      <dsp:spPr>
        <a:xfrm>
          <a:off x="3160886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P/E</a:t>
          </a:r>
        </a:p>
      </dsp:txBody>
      <dsp:txXfrm>
        <a:off x="3160886" y="4091360"/>
        <a:ext cx="1439912" cy="719956"/>
      </dsp:txXfrm>
    </dsp:sp>
    <dsp:sp modelId="{AE0F1FAB-E4F7-460E-B74D-9734E7275AB6}">
      <dsp:nvSpPr>
        <dsp:cNvPr id="0" name=""/>
        <dsp:cNvSpPr/>
      </dsp:nvSpPr>
      <dsp:spPr>
        <a:xfrm>
          <a:off x="3160886" y="5113697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P/CF</a:t>
          </a:r>
        </a:p>
      </dsp:txBody>
      <dsp:txXfrm>
        <a:off x="3160886" y="5113697"/>
        <a:ext cx="1439912" cy="719956"/>
      </dsp:txXfrm>
    </dsp:sp>
    <dsp:sp modelId="{52565F71-66FC-45DF-AB63-8158775C40A3}">
      <dsp:nvSpPr>
        <dsp:cNvPr id="0" name=""/>
        <dsp:cNvSpPr/>
      </dsp:nvSpPr>
      <dsp:spPr>
        <a:xfrm>
          <a:off x="3160886" y="6136035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P/B</a:t>
          </a:r>
        </a:p>
      </dsp:txBody>
      <dsp:txXfrm>
        <a:off x="3160886" y="6136035"/>
        <a:ext cx="1439912" cy="719956"/>
      </dsp:txXfrm>
    </dsp:sp>
    <dsp:sp modelId="{D3292D10-A68A-4ED9-A3C7-E3AF8D05334B}">
      <dsp:nvSpPr>
        <dsp:cNvPr id="0" name=""/>
        <dsp:cNvSpPr/>
      </dsp:nvSpPr>
      <dsp:spPr>
        <a:xfrm>
          <a:off x="4543201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Economic score</a:t>
          </a:r>
        </a:p>
      </dsp:txBody>
      <dsp:txXfrm>
        <a:off x="4543201" y="2046684"/>
        <a:ext cx="1439912" cy="719956"/>
      </dsp:txXfrm>
    </dsp:sp>
    <dsp:sp modelId="{A2C33C9F-E20E-4D1E-BBFD-28AA5D38E75F}">
      <dsp:nvSpPr>
        <dsp:cNvPr id="0" name=""/>
        <dsp:cNvSpPr/>
      </dsp:nvSpPr>
      <dsp:spPr>
        <a:xfrm>
          <a:off x="4903179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QoQ</a:t>
          </a:r>
          <a:r>
            <a:rPr lang="en-US" sz="1200" kern="1200" dirty="0" smtClean="0"/>
            <a:t> </a:t>
          </a:r>
          <a:r>
            <a:rPr lang="en-US" sz="1200" kern="1200" dirty="0"/>
            <a:t>GDP Growth</a:t>
          </a:r>
        </a:p>
      </dsp:txBody>
      <dsp:txXfrm>
        <a:off x="4903179" y="3069022"/>
        <a:ext cx="1439912" cy="719956"/>
      </dsp:txXfrm>
    </dsp:sp>
    <dsp:sp modelId="{BEB8562A-B0BC-4237-ADB8-FF4D03EEE094}">
      <dsp:nvSpPr>
        <dsp:cNvPr id="0" name=""/>
        <dsp:cNvSpPr/>
      </dsp:nvSpPr>
      <dsp:spPr>
        <a:xfrm>
          <a:off x="4903179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Debt/GDP</a:t>
          </a:r>
        </a:p>
      </dsp:txBody>
      <dsp:txXfrm>
        <a:off x="4903179" y="4091360"/>
        <a:ext cx="1439912" cy="719956"/>
      </dsp:txXfrm>
    </dsp:sp>
    <dsp:sp modelId="{D441324F-5840-4545-95C8-58993D682F03}">
      <dsp:nvSpPr>
        <dsp:cNvPr id="0" name=""/>
        <dsp:cNvSpPr/>
      </dsp:nvSpPr>
      <dsp:spPr>
        <a:xfrm>
          <a:off x="4903179" y="5113697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REER</a:t>
          </a:r>
        </a:p>
      </dsp:txBody>
      <dsp:txXfrm>
        <a:off x="4903179" y="5113697"/>
        <a:ext cx="1439912" cy="719956"/>
      </dsp:txXfrm>
    </dsp:sp>
    <dsp:sp modelId="{16A858B9-E481-47A4-A994-B887C37078F5}">
      <dsp:nvSpPr>
        <dsp:cNvPr id="0" name=""/>
        <dsp:cNvSpPr/>
      </dsp:nvSpPr>
      <dsp:spPr>
        <a:xfrm>
          <a:off x="6285495" y="2046684"/>
          <a:ext cx="1439912" cy="719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Market </a:t>
          </a:r>
          <a:r>
            <a:rPr lang="en-US" sz="1200" kern="1200" dirty="0" smtClean="0"/>
            <a:t>sentimental </a:t>
          </a:r>
          <a:r>
            <a:rPr lang="en-US" sz="1200" kern="1200" dirty="0"/>
            <a:t>and alternative score</a:t>
          </a:r>
        </a:p>
      </dsp:txBody>
      <dsp:txXfrm>
        <a:off x="6285495" y="2046684"/>
        <a:ext cx="1439912" cy="719956"/>
      </dsp:txXfrm>
    </dsp:sp>
    <dsp:sp modelId="{13A484D3-7D69-43DA-A929-94F88FBBE4FD}">
      <dsp:nvSpPr>
        <dsp:cNvPr id="0" name=""/>
        <dsp:cNvSpPr/>
      </dsp:nvSpPr>
      <dsp:spPr>
        <a:xfrm>
          <a:off x="6645473" y="3069022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Put/Call ratio</a:t>
          </a:r>
        </a:p>
      </dsp:txBody>
      <dsp:txXfrm>
        <a:off x="6645473" y="3069022"/>
        <a:ext cx="1439912" cy="719956"/>
      </dsp:txXfrm>
    </dsp:sp>
    <dsp:sp modelId="{A541300C-4EA0-4F2F-A86D-61A27E02B787}">
      <dsp:nvSpPr>
        <dsp:cNvPr id="0" name=""/>
        <dsp:cNvSpPr/>
      </dsp:nvSpPr>
      <dsp:spPr>
        <a:xfrm>
          <a:off x="6645473" y="4091360"/>
          <a:ext cx="1439912" cy="71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Short interests</a:t>
          </a:r>
        </a:p>
      </dsp:txBody>
      <dsp:txXfrm>
        <a:off x="6645473" y="4091360"/>
        <a:ext cx="1439912" cy="71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E3CB-4D8B-4774-9D8B-EEB29A0BAFB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491-0978-44E2-AB34-1E363B1D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C13B09F0-C816-467D-ABDE-89599B29D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982540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9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Xiaochen Lin</dc:creator>
  <cp:lastModifiedBy>Windows User</cp:lastModifiedBy>
  <cp:revision>9</cp:revision>
  <dcterms:created xsi:type="dcterms:W3CDTF">2020-02-25T16:33:50Z</dcterms:created>
  <dcterms:modified xsi:type="dcterms:W3CDTF">2020-03-23T20:12:18Z</dcterms:modified>
</cp:coreProperties>
</file>