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1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1416-8AE2-435A-8DB0-915BE4F11A82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C468-8BB7-429B-95AD-25E22FF69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49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1416-8AE2-435A-8DB0-915BE4F11A82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C468-8BB7-429B-95AD-25E22FF69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50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1416-8AE2-435A-8DB0-915BE4F11A82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C468-8BB7-429B-95AD-25E22FF69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66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1416-8AE2-435A-8DB0-915BE4F11A82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C468-8BB7-429B-95AD-25E22FF69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97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1416-8AE2-435A-8DB0-915BE4F11A82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C468-8BB7-429B-95AD-25E22FF69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14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1416-8AE2-435A-8DB0-915BE4F11A82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C468-8BB7-429B-95AD-25E22FF69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99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1416-8AE2-435A-8DB0-915BE4F11A82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C468-8BB7-429B-95AD-25E22FF69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52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1416-8AE2-435A-8DB0-915BE4F11A82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C468-8BB7-429B-95AD-25E22FF69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00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1416-8AE2-435A-8DB0-915BE4F11A82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C468-8BB7-429B-95AD-25E22FF69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20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1416-8AE2-435A-8DB0-915BE4F11A82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C468-8BB7-429B-95AD-25E22FF69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11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1416-8AE2-435A-8DB0-915BE4F11A82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C468-8BB7-429B-95AD-25E22FF69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53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1416-8AE2-435A-8DB0-915BE4F11A82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C468-8BB7-429B-95AD-25E22FF69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61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ourceforge.net/projects/mingw-w6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Make &amp; command line argument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61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Enter </a:t>
            </a:r>
            <a:r>
              <a:rPr lang="en-US" altLang="zh-TW" dirty="0" smtClean="0"/>
              <a:t>“make </a:t>
            </a:r>
            <a:r>
              <a:rPr lang="en-US" altLang="zh-TW" dirty="0"/>
              <a:t>(-f </a:t>
            </a:r>
            <a:r>
              <a:rPr lang="en-US" altLang="zh-TW" dirty="0" err="1"/>
              <a:t>makefile</a:t>
            </a:r>
            <a:r>
              <a:rPr lang="en-US" altLang="zh-TW" dirty="0" smtClean="0"/>
              <a:t>) or mingw32-make” </a:t>
            </a:r>
            <a:r>
              <a:rPr lang="en-US" altLang="zh-TW" dirty="0"/>
              <a:t>and it will create a executable file of main.cpp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30" y="2736426"/>
            <a:ext cx="10564697" cy="313266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B087-D1B7-41F3-ABA6-95286B4A26D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29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change the filename “mingw32-make.exe” into “make.exe” and use shorter “make</a:t>
            </a:r>
            <a:r>
              <a:rPr lang="en-US" altLang="zh-TW" dirty="0" smtClean="0"/>
              <a:t>”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03603"/>
            <a:ext cx="9210675" cy="389572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B087-D1B7-41F3-ABA6-95286B4A26D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68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30249"/>
            <a:ext cx="2400300" cy="10763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492173"/>
            <a:ext cx="4721350" cy="758103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B087-D1B7-41F3-ABA6-95286B4A26D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4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Command line argument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637" y="2320131"/>
            <a:ext cx="5754932" cy="377474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3464169" y="3745523"/>
            <a:ext cx="215411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124092" y="2610277"/>
            <a:ext cx="3587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Declare main as</a:t>
            </a:r>
          </a:p>
          <a:p>
            <a:r>
              <a:rPr lang="en-US" altLang="zh-TW" b="1" dirty="0"/>
              <a:t> 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main(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argc</a:t>
            </a:r>
            <a:r>
              <a:rPr lang="en-US" altLang="zh-TW" b="1" dirty="0" smtClean="0"/>
              <a:t>, char *</a:t>
            </a:r>
            <a:r>
              <a:rPr lang="en-US" altLang="zh-TW" b="1" dirty="0" err="1" smtClean="0"/>
              <a:t>argv</a:t>
            </a:r>
            <a:r>
              <a:rPr lang="en-US" altLang="zh-TW" b="1" dirty="0" smtClean="0"/>
              <a:t>[] )</a:t>
            </a:r>
          </a:p>
          <a:p>
            <a:endParaRPr lang="en-US" altLang="zh-TW" b="1" dirty="0"/>
          </a:p>
          <a:p>
            <a:r>
              <a:rPr lang="en-US" altLang="zh-TW" dirty="0"/>
              <a:t> </a:t>
            </a:r>
            <a:r>
              <a:rPr lang="en-US" altLang="zh-TW" dirty="0" err="1" smtClean="0"/>
              <a:t>argc</a:t>
            </a:r>
            <a:r>
              <a:rPr lang="en-US" altLang="zh-TW" dirty="0" smtClean="0"/>
              <a:t>: number of arguments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argv</a:t>
            </a:r>
            <a:r>
              <a:rPr lang="en-US" altLang="zh-TW" dirty="0" smtClean="0"/>
              <a:t>[]: arguments, store as strings (char array)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4215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Command line argument 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windows, use 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 (</a:t>
            </a:r>
            <a:r>
              <a:rPr lang="zh-TW" altLang="en-US" dirty="0" smtClean="0"/>
              <a:t>命令提示字元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d to the directory with your code and </a:t>
            </a:r>
            <a:r>
              <a:rPr lang="en-US" altLang="zh-TW" dirty="0" err="1" smtClean="0"/>
              <a:t>makefile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27" y="2832954"/>
            <a:ext cx="53721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12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Command line argument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Type “make”, then your code will be compiled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Test your code with [</a:t>
            </a:r>
            <a:r>
              <a:rPr lang="en-US" altLang="zh-TW" dirty="0" err="1" smtClean="0"/>
              <a:t>exe_name</a:t>
            </a:r>
            <a:r>
              <a:rPr lang="en-US" altLang="zh-TW" dirty="0" smtClean="0"/>
              <a:t>] [argv1] [argv2] …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21" y="2387844"/>
            <a:ext cx="5124450" cy="16954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5455260"/>
            <a:ext cx="48387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54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Access array ( char *</a:t>
            </a:r>
            <a:r>
              <a:rPr lang="en-US" altLang="zh-TW" dirty="0" err="1" smtClean="0"/>
              <a:t>argv</a:t>
            </a:r>
            <a:r>
              <a:rPr lang="en-US" altLang="zh-TW" dirty="0" smtClean="0"/>
              <a:t>[] ) from index 1</a:t>
            </a:r>
          </a:p>
          <a:p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err="1" smtClean="0"/>
              <a:t>argv</a:t>
            </a:r>
            <a:r>
              <a:rPr lang="en-US" altLang="zh-TW" dirty="0" smtClean="0"/>
              <a:t>[0] is executable file name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90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Make in </a:t>
            </a:r>
            <a:r>
              <a:rPr lang="en-US" altLang="zh-TW" dirty="0" err="1" smtClean="0"/>
              <a:t>linux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Very easy, just type make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85" y="3415506"/>
            <a:ext cx="7670345" cy="87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2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 the compiler </a:t>
            </a:r>
            <a:r>
              <a:rPr lang="en-US" altLang="zh-TW" dirty="0" smtClean="0"/>
              <a:t>installer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https://sourceforge.net/projects/mingw-w64/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B087-D1B7-41F3-ABA6-95286B4A26D2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83" y="2990950"/>
            <a:ext cx="4373440" cy="364248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031056" y="4601174"/>
            <a:ext cx="1019908" cy="43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361" y="3093402"/>
            <a:ext cx="5302836" cy="35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2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Select </a:t>
            </a:r>
            <a:r>
              <a:rPr lang="en-US" altLang="zh-TW" dirty="0" err="1"/>
              <a:t>gcc</a:t>
            </a:r>
            <a:r>
              <a:rPr lang="en-US" altLang="zh-TW" dirty="0"/>
              <a:t> version 5.4.0 and i686 architecture 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67222"/>
            <a:ext cx="5086350" cy="37528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B087-D1B7-41F3-ABA6-95286B4A26D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56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3)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Install </a:t>
            </a:r>
            <a:r>
              <a:rPr lang="en-US" altLang="zh-TW" dirty="0"/>
              <a:t>the compiler to C</a:t>
            </a:r>
            <a:r>
              <a:rPr lang="en-US" altLang="zh-TW" dirty="0" smtClean="0"/>
              <a:t>:\MinGW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81768"/>
            <a:ext cx="5124450" cy="369570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B087-D1B7-41F3-ABA6-95286B4A26D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26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4)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Computer [right button</a:t>
            </a:r>
            <a:r>
              <a:rPr lang="en-US" altLang="zh-TW" dirty="0" smtClean="0"/>
              <a:t>]-&gt;Properties</a:t>
            </a:r>
          </a:p>
          <a:p>
            <a:r>
              <a:rPr lang="en-US" altLang="zh-TW" dirty="0" smtClean="0"/>
              <a:t>- </a:t>
            </a:r>
            <a:r>
              <a:rPr lang="en-US" altLang="zh-TW" dirty="0"/>
              <a:t>&gt;Advanced system settings- &gt;Advanced-&gt;Environment </a:t>
            </a:r>
            <a:r>
              <a:rPr lang="en-US" altLang="zh-TW" dirty="0" smtClean="0"/>
              <a:t>Variables</a:t>
            </a:r>
          </a:p>
          <a:p>
            <a:r>
              <a:rPr lang="en-US" altLang="zh-TW" dirty="0" smtClean="0"/>
              <a:t>-&gt; </a:t>
            </a:r>
            <a:r>
              <a:rPr lang="en-US" altLang="zh-TW" dirty="0"/>
              <a:t>System Variables-&gt;Path-&gt;add the instruction C:\MinGW\mingw32\bin</a:t>
            </a:r>
            <a:r>
              <a:rPr lang="en-US" altLang="zh-TW" dirty="0" smtClean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Now you can use g++ in </a:t>
            </a:r>
            <a:r>
              <a:rPr lang="en-US" altLang="zh-TW" dirty="0" err="1"/>
              <a:t>cmd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B087-D1B7-41F3-ABA6-95286B4A26D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1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53" y="361417"/>
            <a:ext cx="6207866" cy="31881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162" y="2183477"/>
            <a:ext cx="6844018" cy="405938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B087-D1B7-41F3-ABA6-95286B4A26D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82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29390"/>
            <a:ext cx="4921418" cy="402272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B087-D1B7-41F3-ABA6-95286B4A26D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49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</a:t>
            </a:r>
            <a:r>
              <a:rPr lang="en-US" altLang="zh-TW" dirty="0" err="1"/>
              <a:t>makefile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201" y="2079019"/>
            <a:ext cx="6220324" cy="402272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B087-D1B7-41F3-ABA6-95286B4A26D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17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259</Words>
  <Application>Microsoft Office PowerPoint</Application>
  <PresentationFormat>寬螢幕</PresentationFormat>
  <Paragraphs>53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Make &amp; command line argument</vt:lpstr>
      <vt:lpstr>Make in linux</vt:lpstr>
      <vt:lpstr>In Windows (Step 1)</vt:lpstr>
      <vt:lpstr>In Windows (Step 2)</vt:lpstr>
      <vt:lpstr>In Windows (Step 3) </vt:lpstr>
      <vt:lpstr>In Windows (Step 4) </vt:lpstr>
      <vt:lpstr>PowerPoint 簡報</vt:lpstr>
      <vt:lpstr>PowerPoint 簡報</vt:lpstr>
      <vt:lpstr>In Windows (makefile) </vt:lpstr>
      <vt:lpstr>In Windows </vt:lpstr>
      <vt:lpstr>PowerPoint 簡報</vt:lpstr>
      <vt:lpstr>In Windows </vt:lpstr>
      <vt:lpstr>Command line argument </vt:lpstr>
      <vt:lpstr>Command line argument </vt:lpstr>
      <vt:lpstr>Command line argument 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Mingw – In windows</dc:title>
  <dc:creator>真旭 楊</dc:creator>
  <cp:lastModifiedBy>真旭 楊</cp:lastModifiedBy>
  <cp:revision>37</cp:revision>
  <dcterms:created xsi:type="dcterms:W3CDTF">2020-01-15T10:28:32Z</dcterms:created>
  <dcterms:modified xsi:type="dcterms:W3CDTF">2020-01-15T10:56:48Z</dcterms:modified>
</cp:coreProperties>
</file>