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11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4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3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8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4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3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77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0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3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41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2F58-7F11-45B1-942B-A65B4E1A9BF2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E93B1-919D-4460-A493-576EE9361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cujachu/DS_project_sample/blob/master/main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test timeout in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is a tutorial for “</a:t>
            </a:r>
            <a:r>
              <a:rPr lang="en-US" altLang="zh-TW" dirty="0"/>
              <a:t>h</a:t>
            </a:r>
            <a:r>
              <a:rPr lang="en-US" altLang="zh-TW" dirty="0" smtClean="0"/>
              <a:t>ow to test timeout in windows”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156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and install it, we need to use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https://gitforwindows.org/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95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Open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bash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96" y="1825625"/>
            <a:ext cx="5271932" cy="42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Cd to the directory with your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2413489"/>
            <a:ext cx="6005767" cy="29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Compile your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4" y="2862629"/>
            <a:ext cx="556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" y="3407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00" y="135963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Enumerate all possible combinations</a:t>
            </a:r>
          </a:p>
          <a:p>
            <a:r>
              <a:rPr lang="en-US" altLang="zh-TW" dirty="0" smtClean="0"/>
              <a:t>Store in a global vector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61" y="1768035"/>
            <a:ext cx="6593239" cy="5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" y="3407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00" y="1359633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In signal handler, output 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70" y="2634396"/>
            <a:ext cx="7610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Execute with timeout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timeout -s SIGINT 180 ./clique_find.exe open_testcase_ds.txt </a:t>
            </a:r>
            <a:r>
              <a:rPr lang="en-US" altLang="zh-TW" dirty="0" smtClean="0"/>
              <a:t>50</a:t>
            </a:r>
          </a:p>
          <a:p>
            <a:r>
              <a:rPr lang="en-US" altLang="zh-TW" dirty="0" smtClean="0"/>
              <a:t>50 is K, just for example</a:t>
            </a:r>
          </a:p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472470"/>
            <a:ext cx="5743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here</a:t>
            </a:r>
          </a:p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github.com/Nacujachu/DS_project_sample/blob/master/main.cpp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Don’t forget to output at the end of main function, your program may terminated before SIGINT is received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46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126</Words>
  <Application>Microsoft Office PowerPoint</Application>
  <PresentationFormat>寬螢幕</PresentationFormat>
  <Paragraphs>24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How to test timeout in windows</vt:lpstr>
      <vt:lpstr>Download git</vt:lpstr>
      <vt:lpstr>1. Open Git bash</vt:lpstr>
      <vt:lpstr>2. Cd to the directory with your code</vt:lpstr>
      <vt:lpstr>3. Compile your code</vt:lpstr>
      <vt:lpstr>Sample code</vt:lpstr>
      <vt:lpstr>Sample code</vt:lpstr>
      <vt:lpstr>4. Execute with timeout</vt:lpstr>
      <vt:lpstr>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真旭 楊</cp:lastModifiedBy>
  <cp:revision>49</cp:revision>
  <dcterms:created xsi:type="dcterms:W3CDTF">2020-01-18T17:43:07Z</dcterms:created>
  <dcterms:modified xsi:type="dcterms:W3CDTF">2020-01-19T03:56:59Z</dcterms:modified>
</cp:coreProperties>
</file>