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84" r:id="rId4"/>
    <p:sldId id="285" r:id="rId5"/>
    <p:sldId id="287" r:id="rId6"/>
    <p:sldId id="257" r:id="rId7"/>
    <p:sldId id="289" r:id="rId8"/>
    <p:sldId id="258" r:id="rId9"/>
    <p:sldId id="259" r:id="rId10"/>
    <p:sldId id="288" r:id="rId11"/>
    <p:sldId id="272" r:id="rId12"/>
    <p:sldId id="290" r:id="rId13"/>
    <p:sldId id="28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5802" autoAdjust="0"/>
  </p:normalViewPr>
  <p:slideViewPr>
    <p:cSldViewPr snapToGrid="0">
      <p:cViewPr varScale="1">
        <p:scale>
          <a:sx n="134" d="100"/>
          <a:sy n="13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B917-4ABF-48DB-8AFD-581326C8ADD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CCED-9995-4227-B302-280B26802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81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DCCED-9995-4227-B302-280B26802F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4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C83B5-1274-44F4-8834-EEC7B4D4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DECFF-E851-4501-A672-5E49B14D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7BDDF-F57D-4E4A-8B68-326738C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D55-1804-4591-9AD8-B25D1EBA70D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9D9E8-85DD-4148-99AD-EC6E7B41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A10FA-123A-4FDB-8237-73C126BF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3E2EB-B5FE-4169-B5CF-89ADA598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E0FE4-9C76-4FE0-83B1-D5807F1A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84FB7-AAE2-4DBB-8CA8-E724646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937B-6AD8-4713-9C96-F20ABBA0FDB2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628C7-F75E-4C6E-94F0-F2ECDC9D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C97B5-F9DF-4DB8-AB14-19E990E6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3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ED4202-6E67-439B-B92A-64ADE0D2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AD058-E93C-44D1-810E-02BC9171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D24050-7AE7-424A-87A6-CEF672F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39DC-3D25-45C8-B357-D1DA50A869DD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563B1-A16F-4E89-BC17-D524AEF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BF0C5-518D-454E-8CC7-478F3CBB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12AFA-7AE2-459F-99AA-677B3DEA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DA845-A0BD-43CD-999C-7CE1C17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DB746-CBDD-49BD-BB2E-280BFF2B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493D-4FB4-4AFE-BB96-FFBA51025CDD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8042-A9A9-4844-9A9A-FF4B8699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E07AB-1BD9-494C-A07C-1393D45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4322F-FA04-41EE-850D-0EEAB100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E7E1A-E595-4BEE-9149-884CE368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A4685-23B2-43AD-8863-24BD80E9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48DD-90EC-4B86-ADE6-32E4268E59EB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398B5-3617-4E11-A671-B83D2FB7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A7B18F-A378-4E8E-A105-07B946C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96B53-A07D-471F-86BD-ACF96FE5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2BD97-9F8E-4624-A76A-58E21723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027EF8-CEF0-46E9-86AE-8860D862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10BF4D-FCE3-4A04-944B-D29071B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386-EF30-4FBB-A125-1684AFA96B32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AD0E78-3F29-4129-A3E9-8F8DA8DE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2A212-5F51-4F11-AD1A-443077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C431A-811D-4336-BA91-BF5698CA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ADB64-223A-4D38-8A16-95196734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9E9116-F7C6-40A6-AFA3-64AB4D09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D666C6-28F3-4467-BE11-3E5BCE3B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98D39-067B-4095-8A65-D7C205B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087CB2-FA5F-49CA-A1AD-BA24D8FD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D72-6C41-49D5-8420-8C5CB4A5BC3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DBC123-623A-4C91-A940-D9D46846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F20E27-0A05-462F-8FDF-15B93FF9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F908C-C003-4ADE-A374-1328D9EA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47BAFB-5E32-4565-87F1-F650A639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096-36DD-4F85-A0B9-628A3A58C1DC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31B5EC-6359-4E4E-B93D-5756870C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BE8E7A-3081-4A83-AB6E-35475E9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4C28BC-F194-48F5-B2FB-E62A4B1B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D3A4-ED0C-489C-AC89-C69713A4A867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A7B214-5854-4EFD-A7B5-751A1B11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F2C7A-7B9F-40FF-B5A1-1E1A94E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2FF1B-B5DD-4BB1-850C-B68A56C7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66B5C-F3F9-45C1-91B6-95A68C17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1588E4-51A3-4AB4-A9B1-9B42C3FC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FB4486-22C9-4329-AAC1-FDEC7A19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6967-D716-45ED-A541-6320365AA474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1F612-25A5-4958-8CCE-7B1F543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5723F4-47B4-4AC8-AAE8-3AFC7CD9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7F134-ED73-4149-AAAB-FB8233AA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260854-6166-4116-B8C8-4075F5C08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BF908C-806A-4EF9-9EE9-BFCC5514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BFF3DF-4693-4E70-8B76-32FCD39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71C-5B8B-47BF-AF05-007ACCDE5AC5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D87125-36E8-41CA-B5CA-4D0721C6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23E7E-3B0F-41ED-9067-3DCC628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0CF9DD-ACF9-4F9F-A25D-6AC1F766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29644-1969-4F67-AA30-5DC906D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275FF-10EF-4744-9F3F-2D9DA8D02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88F-E419-41C2-8843-8E2B6F7BC071}" type="datetime1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C84B2-FB5C-43D4-9843-43C66A278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438C9-6D98-44B8-A07A-C3747A70A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9B6D-1110-4454-813D-B69D7BC6A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60309101249/https:/adn.botao.hu/adn-backup/blog/attachments/month_0705/3200753115323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10910EECS204001</a:t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2020/12/29 18:00</a:t>
            </a:r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2021/1/18 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2C0484-17BC-4114-81DB-65474458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300" dirty="0"/>
                  <a:t>Input</a:t>
                </a:r>
              </a:p>
              <a:p>
                <a:pPr lvl="1"/>
                <a:r>
                  <a:rPr lang="en-US" altLang="zh-TW" sz="2800" dirty="0"/>
                  <a:t>First line contains one integer n, representing </a:t>
                </a:r>
              </a:p>
              <a:p>
                <a:pPr marL="457200" lvl="1" indent="0">
                  <a:buNone/>
                </a:pPr>
                <a:r>
                  <a:rPr lang="en-US" altLang="zh-TW" sz="2800" dirty="0"/>
                  <a:t>   the total number of vertices.</a:t>
                </a:r>
              </a:p>
              <a:p>
                <a:pPr lvl="1"/>
                <a:r>
                  <a:rPr kumimoji="1" lang="en-US" altLang="zh-TW" sz="2800" dirty="0"/>
                  <a:t>After the first line, the following lines are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kumimoji="1" lang="en-US" altLang="zh-TW" sz="2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endParaRPr kumimoji="1" lang="en-US" altLang="zh-TW" sz="2800" dirty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TW" sz="2400" dirty="0">
                    <a:ea typeface="Cambria Math" panose="02040503050406030204" pitchFamily="18" charset="0"/>
                  </a:rPr>
                  <a:t>weight is a positive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diameter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MDST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 b="0" i="0" smtClean="0">
                        <a:latin typeface="Cambria Math" panose="02040503050406030204" pitchFamily="18" charset="0"/>
                      </a:rPr>
                      <m:t>SOSPD</m:t>
                    </m:r>
                    <m:r>
                      <a:rPr kumimoji="1"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≤10000</m:t>
                    </m:r>
                  </m:oMath>
                </a14:m>
                <a:endParaRPr kumimoji="1" lang="en-US" altLang="zh-TW" sz="2800" dirty="0"/>
              </a:p>
              <a:p>
                <a:r>
                  <a:rPr lang="en-US" altLang="zh-TW" sz="3300" dirty="0"/>
                  <a:t>Output</a:t>
                </a:r>
              </a:p>
              <a:p>
                <a:pPr lvl="1"/>
                <a:r>
                  <a:rPr lang="en-US" altLang="zh-TW" dirty="0"/>
                  <a:t>According to the operations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  <a:blipFill>
                <a:blip r:embed="rId2"/>
                <a:stretch>
                  <a:fillRect l="-1327" t="-2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30F28-0476-D34E-9950-2E56546B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&amp; Sample Output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9FCCB-A8A0-DF4B-B4C4-ECF6608F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Input                                               Output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FE719-983D-44B3-98E3-49B2CFCC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7FE8F-0ABC-4961-B466-B9E2548A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20" y="2034711"/>
            <a:ext cx="2419652" cy="35932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D8A963C-CDC6-40A3-B032-40244A95D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66" y="2034711"/>
            <a:ext cx="3882885" cy="17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F7E3-6046-664E-96E8-D2848735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Material of MDST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57532-1E6E-DB47-89B1-31EA443D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problem C in this website </a:t>
            </a:r>
            <a:r>
              <a:rPr kumimoji="1" lang="en-US" altLang="zh-TW"/>
              <a:t>is the </a:t>
            </a:r>
            <a:r>
              <a:rPr kumimoji="1" lang="en-US" altLang="zh-TW" dirty="0"/>
              <a:t>description and solution of MDST. </a:t>
            </a:r>
          </a:p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err="1">
                <a:hlinkClick r:id="rId2"/>
              </a:rPr>
              <a:t>web.archive.org</a:t>
            </a:r>
            <a:r>
              <a:rPr kumimoji="1" lang="en-US" altLang="zh-TW" dirty="0">
                <a:hlinkClick r:id="rId2"/>
              </a:rPr>
              <a:t>/web/20160309101249/https://</a:t>
            </a:r>
            <a:r>
              <a:rPr kumimoji="1" lang="en-US" altLang="zh-TW" dirty="0" err="1">
                <a:hlinkClick r:id="rId2"/>
              </a:rPr>
              <a:t>adn.botao.hu</a:t>
            </a:r>
            <a:r>
              <a:rPr kumimoji="1" lang="en-US" altLang="zh-TW" dirty="0">
                <a:hlinkClick r:id="rId2"/>
              </a:rPr>
              <a:t>/</a:t>
            </a:r>
            <a:r>
              <a:rPr kumimoji="1" lang="en-US" altLang="zh-TW" dirty="0" err="1">
                <a:hlinkClick r:id="rId2"/>
              </a:rPr>
              <a:t>adn</a:t>
            </a:r>
            <a:r>
              <a:rPr kumimoji="1" lang="en-US" altLang="zh-TW" dirty="0">
                <a:hlinkClick r:id="rId2"/>
              </a:rPr>
              <a:t>-backup/blog/attachments/month_0705/32007531153238.pdf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5F3D15-CE4A-A54D-BA53-CCFDC0F9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EC86A-D40F-4F7B-AAC6-0912CD93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01959-C8F1-4086-A9A7-5B5D746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E733-EB69-4EE7-9424-1551D4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 this homework, you have to solve the minimum diameter spanning tree(MDST) problem</a:t>
            </a:r>
          </a:p>
          <a:p>
            <a:r>
              <a:rPr lang="en-US" altLang="zh-TW" sz="3200" dirty="0"/>
              <a:t>MDST: Given a connected weighted graph G, find the spanning tree of G that maximal distance between vertices is minimal. </a:t>
            </a:r>
            <a:br>
              <a:rPr lang="en-US" altLang="zh-TW" sz="3200" dirty="0"/>
            </a:br>
            <a:r>
              <a:rPr lang="en-US" altLang="zh-TW" sz="3200" dirty="0"/>
              <a:t>-&gt; Diameter: maximal distance between vertices in a tree</a:t>
            </a:r>
            <a:br>
              <a:rPr lang="en-US" altLang="zh-TW" sz="3200" dirty="0"/>
            </a:br>
            <a:endParaRPr lang="en-US" altLang="zh-TW" sz="3200" dirty="0"/>
          </a:p>
          <a:p>
            <a:r>
              <a:rPr lang="en-US" altLang="zh-TW" sz="3200" dirty="0"/>
              <a:t>The graph is </a:t>
            </a:r>
            <a:r>
              <a:rPr lang="en-US" altLang="zh-TW" sz="3200" dirty="0">
                <a:solidFill>
                  <a:srgbClr val="FF0000"/>
                </a:solidFill>
              </a:rPr>
              <a:t>undirected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and positive weighted</a:t>
            </a:r>
            <a:endParaRPr lang="en-US" altLang="zh-TW" sz="3200" dirty="0"/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427276-C405-4BE1-9B0E-7BD2BBE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5524F-A74F-4138-B0FF-C7A01FFF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8C2CB-F998-45C4-8516-4A67D62A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1. Add</a:t>
            </a:r>
          </a:p>
          <a:p>
            <a:r>
              <a:rPr lang="en-US" altLang="zh-TW" sz="2800" dirty="0"/>
              <a:t>2. Delete</a:t>
            </a:r>
          </a:p>
          <a:p>
            <a:r>
              <a:rPr lang="en-US" altLang="zh-TW" sz="2800" dirty="0"/>
              <a:t>3. AC</a:t>
            </a:r>
          </a:p>
          <a:p>
            <a:r>
              <a:rPr lang="en-US" altLang="zh-TW" sz="2800" dirty="0"/>
              <a:t>4. Diameter</a:t>
            </a:r>
          </a:p>
          <a:p>
            <a:r>
              <a:rPr lang="en-US" altLang="zh-TW" sz="2800" dirty="0"/>
              <a:t>5. SOSPD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B94A11-C61B-4A2A-9847-C517638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E86F7-A5EF-4D5F-8E60-31AA958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793A-1FDD-46F1-9873-89932AA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v1 v2 w</a:t>
            </a:r>
          </a:p>
          <a:p>
            <a:r>
              <a:rPr kumimoji="1" lang="en-US" altLang="zh-TW" dirty="0"/>
              <a:t>Add an edge between v1 and v2 and the weight is w</a:t>
            </a:r>
          </a:p>
          <a:p>
            <a:r>
              <a:rPr kumimoji="1" lang="en-US" altLang="zh-TW" dirty="0"/>
              <a:t>Ex: Add 0 1 10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If there already exists an edge, update to the new one</a:t>
            </a:r>
          </a:p>
          <a:p>
            <a:pPr marL="0" indent="0">
              <a:buNone/>
            </a:pPr>
            <a:r>
              <a:rPr kumimoji="1" lang="en-US" altLang="zh-TW" dirty="0"/>
              <a:t>   (delete the original one and add the new edge)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A035A7-DCFF-43A7-83D1-EA9820588385}"/>
              </a:ext>
            </a:extLst>
          </p:cNvPr>
          <p:cNvGrpSpPr/>
          <p:nvPr/>
        </p:nvGrpSpPr>
        <p:grpSpPr>
          <a:xfrm>
            <a:off x="3890229" y="3247960"/>
            <a:ext cx="3404118" cy="753334"/>
            <a:chOff x="3256384" y="4070593"/>
            <a:chExt cx="3404118" cy="75333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0516915-74E4-47DD-BEF3-3490D7B1CC7B}"/>
                </a:ext>
              </a:extLst>
            </p:cNvPr>
            <p:cNvSpPr/>
            <p:nvPr/>
          </p:nvSpPr>
          <p:spPr>
            <a:xfrm>
              <a:off x="3256384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6AB0494-6B64-43E5-A925-088880CC3493}"/>
                </a:ext>
              </a:extLst>
            </p:cNvPr>
            <p:cNvSpPr/>
            <p:nvPr/>
          </p:nvSpPr>
          <p:spPr>
            <a:xfrm>
              <a:off x="5979368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695AF7C-ACF4-4BC9-980C-9E0259FBC93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937518" y="4464698"/>
              <a:ext cx="20418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CFB2311-9DF0-4EFD-BEA7-0FC0AC6D8CA3}"/>
                </a:ext>
              </a:extLst>
            </p:cNvPr>
            <p:cNvSpPr txBox="1"/>
            <p:nvPr/>
          </p:nvSpPr>
          <p:spPr>
            <a:xfrm>
              <a:off x="4722641" y="407059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10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0FCE9-F779-4B3C-8440-963BBACA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E86F7-A5EF-4D5F-8E60-31AA958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Delete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793A-1FDD-46F1-9873-89932AA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v1 v2 </a:t>
            </a:r>
          </a:p>
          <a:p>
            <a:r>
              <a:rPr kumimoji="1" lang="en-US" altLang="zh-TW" dirty="0"/>
              <a:t>Delete the edge between v1 and v2 </a:t>
            </a:r>
          </a:p>
          <a:p>
            <a:r>
              <a:rPr kumimoji="1" lang="en-US" altLang="zh-TW" dirty="0"/>
              <a:t>Ex: Delete 0 1 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A035A7-DCFF-43A7-83D1-EA9820588385}"/>
              </a:ext>
            </a:extLst>
          </p:cNvPr>
          <p:cNvGrpSpPr/>
          <p:nvPr/>
        </p:nvGrpSpPr>
        <p:grpSpPr>
          <a:xfrm>
            <a:off x="3890229" y="3247960"/>
            <a:ext cx="3404118" cy="753334"/>
            <a:chOff x="3256384" y="4070593"/>
            <a:chExt cx="3404118" cy="75333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0516915-74E4-47DD-BEF3-3490D7B1CC7B}"/>
                </a:ext>
              </a:extLst>
            </p:cNvPr>
            <p:cNvSpPr/>
            <p:nvPr/>
          </p:nvSpPr>
          <p:spPr>
            <a:xfrm>
              <a:off x="3256384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6AB0494-6B64-43E5-A925-088880CC3493}"/>
                </a:ext>
              </a:extLst>
            </p:cNvPr>
            <p:cNvSpPr/>
            <p:nvPr/>
          </p:nvSpPr>
          <p:spPr>
            <a:xfrm>
              <a:off x="5979368" y="4105469"/>
              <a:ext cx="681134" cy="718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695AF7C-ACF4-4BC9-980C-9E0259FBC937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3937518" y="4464698"/>
              <a:ext cx="20418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CFB2311-9DF0-4EFD-BEA7-0FC0AC6D8CA3}"/>
                </a:ext>
              </a:extLst>
            </p:cNvPr>
            <p:cNvSpPr txBox="1"/>
            <p:nvPr/>
          </p:nvSpPr>
          <p:spPr>
            <a:xfrm>
              <a:off x="4722641" y="407059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10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</p:grpSp>
      <p:sp>
        <p:nvSpPr>
          <p:cNvPr id="6" name="乘號 5">
            <a:extLst>
              <a:ext uri="{FF2B5EF4-FFF2-40B4-BE49-F238E27FC236}">
                <a16:creationId xmlns:a16="http://schemas.microsoft.com/office/drawing/2014/main" id="{9B6E9B2B-869D-4A3D-BB0E-DD0EC1C1A713}"/>
              </a:ext>
            </a:extLst>
          </p:cNvPr>
          <p:cNvSpPr/>
          <p:nvPr/>
        </p:nvSpPr>
        <p:spPr>
          <a:xfrm>
            <a:off x="5143500" y="3247960"/>
            <a:ext cx="878159" cy="825952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32D1202-6576-4229-85C8-7D56324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0A8F-09B6-415B-8D19-08E254A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45325E-67B7-4173-8597-A2F8234DB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3300" dirty="0"/>
                  <a:t>Output the absolute center</a:t>
                </a:r>
              </a:p>
              <a:p>
                <a:r>
                  <a:rPr lang="en-US" altLang="zh-TW" sz="3300" dirty="0"/>
                  <a:t>Case1: absolute center is on a vertex</a:t>
                </a:r>
              </a:p>
              <a:p>
                <a:pPr lvl="1"/>
                <a:r>
                  <a:rPr lang="en-US" altLang="zh-TW" sz="3300" dirty="0"/>
                  <a:t>output the index of the vertex </a:t>
                </a:r>
              </a:p>
              <a:p>
                <a:pPr lvl="1"/>
                <a:r>
                  <a:rPr lang="en-US" altLang="zh-TW" sz="3300" dirty="0"/>
                  <a:t>If there are more than one absolute center (on vertex), </a:t>
                </a:r>
                <a:br>
                  <a:rPr lang="en-US" altLang="zh-TW" sz="3300" dirty="0"/>
                </a:br>
                <a:r>
                  <a:rPr lang="en-US" altLang="zh-TW" sz="3300" dirty="0"/>
                  <a:t>output the vertex with the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smallest</a:t>
                </a:r>
                <a:r>
                  <a:rPr lang="en-US" altLang="zh-TW" sz="3300" dirty="0"/>
                  <a:t> index </a:t>
                </a:r>
              </a:p>
              <a:p>
                <a:r>
                  <a:rPr lang="en-US" altLang="zh-TW" sz="3300" dirty="0"/>
                  <a:t>Case2: absolute center is on an edge(</a:t>
                </a:r>
                <a:r>
                  <a:rPr lang="en-US" altLang="zh-TW" sz="3300" dirty="0" err="1"/>
                  <a:t>i</a:t>
                </a:r>
                <a:r>
                  <a:rPr lang="en-US" altLang="zh-TW" sz="3300" dirty="0"/>
                  <a:t>, j),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and </a:t>
                </a:r>
                <a:r>
                  <a:rPr lang="en-US" altLang="zh-TW" sz="33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 &lt; j</a:t>
                </a:r>
              </a:p>
              <a:p>
                <a:pPr lvl="1"/>
                <a:r>
                  <a:rPr lang="en-US" altLang="zh-TW" sz="3300" dirty="0"/>
                  <a:t>output </a:t>
                </a:r>
                <a:r>
                  <a:rPr lang="en-US" altLang="zh-TW" sz="3300" dirty="0" err="1"/>
                  <a:t>i</a:t>
                </a:r>
                <a:r>
                  <a:rPr lang="en-US" altLang="zh-TW" sz="3300" dirty="0"/>
                  <a:t> j </a:t>
                </a:r>
              </a:p>
              <a:p>
                <a:pPr lvl="1"/>
                <a:r>
                  <a:rPr lang="en-US" altLang="zh-TW" sz="3300" dirty="0"/>
                  <a:t>If there are more than one absolute center (on edge), </a:t>
                </a:r>
                <a:br>
                  <a:rPr lang="en-US" altLang="zh-TW" sz="3300" dirty="0"/>
                </a:br>
                <a:r>
                  <a:rPr lang="en-US" altLang="zh-TW" sz="3300" dirty="0"/>
                  <a:t>output the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first one</a:t>
                </a:r>
                <a:r>
                  <a:rPr lang="en-US" altLang="zh-TW" sz="3300" dirty="0"/>
                  <a:t> in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lexicographical order</a:t>
                </a:r>
              </a:p>
              <a:p>
                <a:pPr marL="0" indent="0">
                  <a:buNone/>
                </a:pPr>
                <a:r>
                  <a:rPr lang="en-US" altLang="zh-TW" sz="330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33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3300" dirty="0"/>
              </a:p>
              <a:p>
                <a:r>
                  <a:rPr lang="en-US" altLang="zh-TW" sz="3300" dirty="0"/>
                  <a:t>Case3: If there are many absolute centers on both vertices and edges</a:t>
                </a:r>
              </a:p>
              <a:p>
                <a:pPr lvl="1"/>
                <a:r>
                  <a:rPr lang="en-US" altLang="zh-TW" sz="3300" dirty="0"/>
                  <a:t>output </a:t>
                </a:r>
                <a:r>
                  <a:rPr lang="en-US" altLang="zh-TW" sz="3300" dirty="0">
                    <a:solidFill>
                      <a:srgbClr val="FF0000"/>
                    </a:solidFill>
                  </a:rPr>
                  <a:t>the vertex with the smallest index</a:t>
                </a:r>
                <a:r>
                  <a:rPr lang="en-US" altLang="zh-TW" sz="3300" dirty="0"/>
                  <a:t>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45325E-67B7-4173-8597-A2F8234DB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965" t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415E0-1000-4EF7-80A7-06E209D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85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0A8F-09B6-415B-8D19-08E254A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5325E-67B7-4173-8597-A2F8234D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zh-TW" dirty="0"/>
              <a:t>If the graph is not connected,</a:t>
            </a:r>
          </a:p>
          <a:p>
            <a:pPr marL="0" indent="0">
              <a:buNone/>
            </a:pPr>
            <a:r>
              <a:rPr lang="en-US" altLang="zh-TW" dirty="0"/>
              <a:t>   output “</a:t>
            </a:r>
            <a:r>
              <a:rPr lang="en-US" altLang="zh-TW" dirty="0">
                <a:solidFill>
                  <a:srgbClr val="FF0000"/>
                </a:solidFill>
              </a:rPr>
              <a:t>Not connected graph</a:t>
            </a:r>
            <a:r>
              <a:rPr lang="en-US" altLang="zh-TW" dirty="0"/>
              <a:t>”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415E0-1000-4EF7-80A7-06E209D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7D1D7-FCE9-47D8-9AAC-CB8A4307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0435A-CD06-4B91-8A64-B4D5582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the diameter of MDST</a:t>
            </a:r>
          </a:p>
          <a:p>
            <a:endParaRPr lang="en-US" altLang="zh-TW" dirty="0"/>
          </a:p>
          <a:p>
            <a:r>
              <a:rPr lang="en-US" altLang="zh-TW" dirty="0"/>
              <a:t>If the graph is not connected,</a:t>
            </a:r>
          </a:p>
          <a:p>
            <a:pPr marL="0" indent="0">
              <a:buNone/>
            </a:pPr>
            <a:r>
              <a:rPr lang="en-US" altLang="zh-TW" dirty="0"/>
              <a:t>   output “</a:t>
            </a:r>
            <a:r>
              <a:rPr lang="en-US" altLang="zh-TW" dirty="0">
                <a:solidFill>
                  <a:srgbClr val="FF0000"/>
                </a:solidFill>
              </a:rPr>
              <a:t>Not connected graph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EBFF9A-0AC0-4B07-81DC-4131CA0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7B5D7-9D1B-4823-8BC9-16F4C72A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SOSPD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7DE1B9-A18F-4CFB-8431-D3B76675C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Output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sum</a:t>
                </a:r>
                <a:r>
                  <a:rPr lang="en-US" altLang="zh-TW" dirty="0"/>
                  <a:t> of shortest path distances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from absolute center </a:t>
                </a:r>
                <a:r>
                  <a:rPr lang="en-US" altLang="zh-TW" b="1" dirty="0"/>
                  <a:t>c</a:t>
                </a:r>
                <a:r>
                  <a:rPr lang="en-US" altLang="zh-TW" dirty="0"/>
                  <a:t> to </a:t>
                </a:r>
                <a:r>
                  <a:rPr lang="en-US" altLang="zh-TW" b="1" dirty="0"/>
                  <a:t>v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If the graph is not connected,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output “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Not connected graph</a:t>
                </a:r>
                <a:r>
                  <a:rPr lang="en-US" altLang="zh-TW" dirty="0"/>
                  <a:t>”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7DE1B9-A18F-4CFB-8431-D3B76675C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B2272-C202-437C-BF5A-D92A9F75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9B6D-1110-4454-813D-B69D7BC6AB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473</Words>
  <Application>Microsoft Macintosh PowerPoint</Application>
  <PresentationFormat>寬螢幕</PresentationFormat>
  <Paragraphs>91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佈景主題</vt:lpstr>
      <vt:lpstr>10910EECS204001 Data Structures Homework 6</vt:lpstr>
      <vt:lpstr>HW6</vt:lpstr>
      <vt:lpstr>Operations</vt:lpstr>
      <vt:lpstr>Add</vt:lpstr>
      <vt:lpstr>Delete</vt:lpstr>
      <vt:lpstr>AC</vt:lpstr>
      <vt:lpstr>AC</vt:lpstr>
      <vt:lpstr>Diameter</vt:lpstr>
      <vt:lpstr>SOSPD</vt:lpstr>
      <vt:lpstr>Input &amp; Output</vt:lpstr>
      <vt:lpstr>Sample Input &amp; Sample Output</vt:lpstr>
      <vt:lpstr>Material of MDST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6</dc:title>
  <dc:creator>兆恩 沈</dc:creator>
  <cp:lastModifiedBy>Microsoft Office User</cp:lastModifiedBy>
  <cp:revision>64</cp:revision>
  <dcterms:created xsi:type="dcterms:W3CDTF">2019-12-23T22:16:36Z</dcterms:created>
  <dcterms:modified xsi:type="dcterms:W3CDTF">2020-12-29T15:54:59Z</dcterms:modified>
</cp:coreProperties>
</file>