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7"/>
  </p:notesMasterIdLst>
  <p:sldIdLst>
    <p:sldId id="453" r:id="rId2"/>
    <p:sldId id="454" r:id="rId3"/>
    <p:sldId id="455" r:id="rId4"/>
    <p:sldId id="456" r:id="rId5"/>
    <p:sldId id="4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941"/>
    <a:srgbClr val="E6E6E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C6D2D-1C30-4EA6-B85B-A8015B2895F2}" v="112" dt="2020-06-09T16:33:57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鄭任鈞" userId="ba2dd04d-e648-40a4-8034-d64dbb874eaf" providerId="ADAL" clId="{C5BC6D2D-1C30-4EA6-B85B-A8015B2895F2}"/>
    <pc:docChg chg="modSld">
      <pc:chgData name="鄭任鈞" userId="ba2dd04d-e648-40a4-8034-d64dbb874eaf" providerId="ADAL" clId="{C5BC6D2D-1C30-4EA6-B85B-A8015B2895F2}" dt="2020-06-09T16:33:57.571" v="111"/>
      <pc:docMkLst>
        <pc:docMk/>
      </pc:docMkLst>
      <pc:sldChg chg="modSp">
        <pc:chgData name="鄭任鈞" userId="ba2dd04d-e648-40a4-8034-d64dbb874eaf" providerId="ADAL" clId="{C5BC6D2D-1C30-4EA6-B85B-A8015B2895F2}" dt="2020-06-09T16:31:53.978" v="70"/>
        <pc:sldMkLst>
          <pc:docMk/>
          <pc:sldMk cId="1245919057" sldId="453"/>
        </pc:sldMkLst>
        <pc:spChg chg="mod">
          <ac:chgData name="鄭任鈞" userId="ba2dd04d-e648-40a4-8034-d64dbb874eaf" providerId="ADAL" clId="{C5BC6D2D-1C30-4EA6-B85B-A8015B2895F2}" dt="2020-06-09T16:31:53.978" v="70"/>
          <ac:spMkLst>
            <pc:docMk/>
            <pc:sldMk cId="1245919057" sldId="453"/>
            <ac:spMk id="3" creationId="{00000000-0000-0000-0000-000000000000}"/>
          </ac:spMkLst>
        </pc:spChg>
      </pc:sldChg>
      <pc:sldChg chg="modSp">
        <pc:chgData name="鄭任鈞" userId="ba2dd04d-e648-40a4-8034-d64dbb874eaf" providerId="ADAL" clId="{C5BC6D2D-1C30-4EA6-B85B-A8015B2895F2}" dt="2020-06-09T16:33:57.571" v="111"/>
        <pc:sldMkLst>
          <pc:docMk/>
          <pc:sldMk cId="1802043340" sldId="456"/>
        </pc:sldMkLst>
        <pc:spChg chg="mod">
          <ac:chgData name="鄭任鈞" userId="ba2dd04d-e648-40a4-8034-d64dbb874eaf" providerId="ADAL" clId="{C5BC6D2D-1C30-4EA6-B85B-A8015B2895F2}" dt="2020-06-09T16:33:57.571" v="111"/>
          <ac:spMkLst>
            <pc:docMk/>
            <pc:sldMk cId="1802043340" sldId="4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2020/6/10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/>
              <a:t>10861 - Parentheses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5"/>
            <a:ext cx="8305800" cy="5302250"/>
          </a:xfrm>
        </p:spPr>
        <p:txBody>
          <a:bodyPr/>
          <a:lstStyle/>
          <a:p>
            <a:r>
              <a:rPr lang="en-US" altLang="zh-TW" dirty="0"/>
              <a:t>A string is said to be valid if it matches one of the following rules:</a:t>
            </a:r>
            <a:endParaRPr lang="zh-TW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The string is an </a:t>
            </a:r>
            <a:r>
              <a:rPr lang="en-US" altLang="zh-TW" dirty="0">
                <a:solidFill>
                  <a:srgbClr val="FFC000"/>
                </a:solidFill>
              </a:rPr>
              <a:t>empty string</a:t>
            </a:r>
            <a:r>
              <a:rPr lang="en-US" altLang="zh-TW" dirty="0"/>
              <a:t>.</a:t>
            </a:r>
            <a:endParaRPr lang="zh-TW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If a string S is valid, then </a:t>
            </a:r>
            <a:r>
              <a:rPr lang="en-US" altLang="zh-TW" dirty="0">
                <a:solidFill>
                  <a:srgbClr val="FFC000"/>
                </a:solidFill>
              </a:rPr>
              <a:t>{S}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C000"/>
                </a:solidFill>
              </a:rPr>
              <a:t>[S]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C000"/>
                </a:solidFill>
              </a:rPr>
              <a:t>(S)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C000"/>
                </a:solidFill>
              </a:rPr>
              <a:t>&lt;S&gt;</a:t>
            </a:r>
            <a:r>
              <a:rPr lang="en-US" altLang="zh-TW" dirty="0"/>
              <a:t> are valid.</a:t>
            </a:r>
            <a:endParaRPr lang="zh-TW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If strings S1 and S2 are both valid, then </a:t>
            </a:r>
            <a:r>
              <a:rPr lang="en-US" altLang="zh-TW" dirty="0">
                <a:solidFill>
                  <a:srgbClr val="FFC000"/>
                </a:solidFill>
              </a:rPr>
              <a:t>S1S2</a:t>
            </a:r>
            <a:r>
              <a:rPr lang="en-US" altLang="zh-TW" dirty="0"/>
              <a:t> is valid.</a:t>
            </a:r>
          </a:p>
          <a:p>
            <a:pPr marL="457200" lvl="1" indent="0">
              <a:buNone/>
            </a:pPr>
            <a:r>
              <a:rPr lang="zh-TW" altLang="en-US" dirty="0"/>
              <a:t>所以如果有任何文字，反而是</a:t>
            </a:r>
            <a:r>
              <a:rPr lang="en-US" altLang="zh-TW" dirty="0"/>
              <a:t>invalid</a:t>
            </a:r>
            <a:r>
              <a:rPr lang="zh-TW" altLang="en-US" dirty="0"/>
              <a:t>。</a:t>
            </a:r>
            <a:endParaRPr lang="zh-TW" altLang="zh-TW" dirty="0"/>
          </a:p>
          <a:p>
            <a:r>
              <a:rPr lang="en-US" altLang="zh-TW" dirty="0"/>
              <a:t>Given a string consisting of parentheses, determine if it is a valid string.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/>
              <a:t>Sample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49"/>
            <a:ext cx="8305800" cy="58388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</a:t>
            </a:r>
            <a:br>
              <a:rPr lang="en-US" altLang="zh-TW" dirty="0"/>
            </a:br>
            <a:r>
              <a:rPr lang="en-US" altLang="zh-TW" dirty="0"/>
              <a:t>{[()]}()</a:t>
            </a:r>
            <a:br>
              <a:rPr lang="en-US" altLang="zh-TW" dirty="0"/>
            </a:br>
            <a:r>
              <a:rPr lang="en-US" altLang="zh-TW" dirty="0"/>
              <a:t>[(&lt;})] </a:t>
            </a:r>
            <a:br>
              <a:rPr lang="en-US" altLang="zh-TW" dirty="0"/>
            </a:br>
            <a:r>
              <a:rPr lang="en-US" altLang="zh-TW" b="1" dirty="0"/>
              <a:t>EOF</a:t>
            </a:r>
            <a:endParaRPr lang="zh-TW" altLang="zh-TW" dirty="0"/>
          </a:p>
          <a:p>
            <a:pPr marL="0" indent="0">
              <a:buNone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3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49"/>
            <a:ext cx="8305800" cy="58388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Case 1: Yes</a:t>
            </a:r>
            <a:br>
              <a:rPr lang="en-US" altLang="zh-TW" dirty="0"/>
            </a:br>
            <a:r>
              <a:rPr lang="en-US" altLang="zh-TW" dirty="0"/>
              <a:t>Case 2: No </a:t>
            </a:r>
            <a:br>
              <a:rPr lang="en-US" altLang="zh-TW" dirty="0"/>
            </a:br>
            <a:r>
              <a:rPr lang="en-US" altLang="zh-TW" b="1" dirty="0"/>
              <a:t>EOF</a:t>
            </a:r>
            <a:endParaRPr lang="zh-TW" altLang="zh-TW" dirty="0"/>
          </a:p>
          <a:p>
            <a:pPr marL="0" indent="0">
              <a:buNone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1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3743325" cy="607695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iostream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&lt;map&gt;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&lt;stack&gt;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// 10861 - Parentheses Matching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using namespace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std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map&lt;</a:t>
            </a:r>
            <a:r>
              <a:rPr lang="en-US" sz="1800" b="1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char,char</a:t>
            </a:r>
            <a:r>
              <a:rPr lang="en-US" sz="1800" b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parens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'{'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'}'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}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'('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')'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}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'&lt;'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'&gt;'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}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'['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']'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} 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main()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string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ncases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&gt;&gt;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ncases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getline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 str);//</a:t>
            </a:r>
            <a:r>
              <a:rPr lang="zh-TW" altLang="en-US" sz="1800" b="1" dirty="0">
                <a:latin typeface="Times New Roman" charset="0"/>
                <a:ea typeface="Times New Roman" charset="0"/>
                <a:cs typeface="Times New Roman" charset="0"/>
              </a:rPr>
              <a:t>吃進換行符號</a:t>
            </a:r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105275" y="380999"/>
            <a:ext cx="496252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for (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=1;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&lt;=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ncases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;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++)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stack&lt;char&gt; S;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getline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bool valid = true;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for (char c :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if (c==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'{'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'['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'('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'&lt;'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S.push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(c)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} else if (c==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'}'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']'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')'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'&gt;'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if (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S.empty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valid = false;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break;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} else if (</a:t>
            </a:r>
            <a:r>
              <a:rPr lang="en-US" sz="1800" b="1" kern="0" dirty="0" err="1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parens</a:t>
            </a:r>
            <a:r>
              <a:rPr lang="en-US" sz="1800" b="1" kern="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S.top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1800" b="1" kern="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]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!= c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valid = false;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break;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} else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S.pop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}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}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}//end for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endParaRPr lang="en-US" sz="1800" b="1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2925" y="381000"/>
            <a:ext cx="496252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if (!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S.empty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valid = false;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}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&lt;&lt; "Case " &lt;&lt;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&lt;&lt; ": ";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if (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valid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&lt;&lt; "Yes\n";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} else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&lt;&lt; "No\n";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}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}//end for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ncases</a:t>
            </a:r>
            <a:endParaRPr lang="en-US" sz="1800" b="1" kern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}//end main</a:t>
            </a:r>
          </a:p>
        </p:txBody>
      </p:sp>
    </p:spTree>
    <p:extLst>
      <p:ext uri="{BB962C8B-B14F-4D97-AF65-F5344CB8AC3E}">
        <p14:creationId xmlns:p14="http://schemas.microsoft.com/office/powerpoint/2010/main" val="34953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10115</TotalTime>
  <Words>415</Words>
  <Application>Microsoft Office PowerPoint</Application>
  <PresentationFormat>如螢幕大小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ヒラギノ角ゴ Pro W3</vt:lpstr>
      <vt:lpstr>新細明體</vt:lpstr>
      <vt:lpstr>Arial</vt:lpstr>
      <vt:lpstr>Calibri</vt:lpstr>
      <vt:lpstr>Times</vt:lpstr>
      <vt:lpstr>Times New Roman</vt:lpstr>
      <vt:lpstr>123</vt:lpstr>
      <vt:lpstr>10861 - Parentheses Matching</vt:lpstr>
      <vt:lpstr>Sample Input</vt:lpstr>
      <vt:lpstr>Sample Output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'' ''</cp:lastModifiedBy>
  <cp:revision>2368</cp:revision>
  <dcterms:created xsi:type="dcterms:W3CDTF">2014-08-19T02:20:21Z</dcterms:created>
  <dcterms:modified xsi:type="dcterms:W3CDTF">2020-06-09T16:34:00Z</dcterms:modified>
</cp:coreProperties>
</file>