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0" r:id="rId2"/>
    <p:sldId id="485" r:id="rId3"/>
    <p:sldId id="322" r:id="rId4"/>
    <p:sldId id="487" r:id="rId5"/>
    <p:sldId id="321" r:id="rId6"/>
    <p:sldId id="452" r:id="rId7"/>
    <p:sldId id="473" r:id="rId8"/>
    <p:sldId id="475" r:id="rId9"/>
    <p:sldId id="478" r:id="rId10"/>
    <p:sldId id="476" r:id="rId11"/>
    <p:sldId id="477" r:id="rId12"/>
    <p:sldId id="480" r:id="rId13"/>
    <p:sldId id="481" r:id="rId14"/>
    <p:sldId id="482" r:id="rId15"/>
    <p:sldId id="484" r:id="rId16"/>
    <p:sldId id="483" r:id="rId17"/>
    <p:sldId id="479" r:id="rId18"/>
    <p:sldId id="472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00CC57"/>
    <a:srgbClr val="595959"/>
    <a:srgbClr val="97F1A2"/>
    <a:srgbClr val="C6E6A2"/>
    <a:srgbClr val="E5FFEB"/>
    <a:srgbClr val="FF4B5C"/>
    <a:srgbClr val="FCFF8B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82361-E21E-4EF8-A7E6-B8E5AA44ED42}" v="3038" dt="2020-06-17T17:22:4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1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763" y="77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'' ''" userId="ba2dd04d-e648-40a4-8034-d64dbb874eaf" providerId="ADAL" clId="{F5482361-E21E-4EF8-A7E6-B8E5AA44ED42}"/>
    <pc:docChg chg="undo custSel addSld delSld modSld">
      <pc:chgData name="'' ''" userId="ba2dd04d-e648-40a4-8034-d64dbb874eaf" providerId="ADAL" clId="{F5482361-E21E-4EF8-A7E6-B8E5AA44ED42}" dt="2020-06-11T16:12:17.026" v="2461" actId="1076"/>
      <pc:docMkLst>
        <pc:docMk/>
      </pc:docMkLst>
      <pc:sldChg chg="modSp">
        <pc:chgData name="'' ''" userId="ba2dd04d-e648-40a4-8034-d64dbb874eaf" providerId="ADAL" clId="{F5482361-E21E-4EF8-A7E6-B8E5AA44ED42}" dt="2020-06-11T15:14:47.730" v="74"/>
        <pc:sldMkLst>
          <pc:docMk/>
          <pc:sldMk cId="3525566178" sldId="321"/>
        </pc:sldMkLst>
        <pc:graphicFrameChg chg="mod modGraphic">
          <ac:chgData name="'' ''" userId="ba2dd04d-e648-40a4-8034-d64dbb874eaf" providerId="ADAL" clId="{F5482361-E21E-4EF8-A7E6-B8E5AA44ED42}" dt="2020-06-11T15:14:47.730" v="74"/>
          <ac:graphicFrameMkLst>
            <pc:docMk/>
            <pc:sldMk cId="3525566178" sldId="321"/>
            <ac:graphicFrameMk id="13" creationId="{00000000-0000-0000-0000-000000000000}"/>
          </ac:graphicFrameMkLst>
        </pc:graphicFrameChg>
      </pc:sldChg>
      <pc:sldChg chg="modSp">
        <pc:chgData name="'' ''" userId="ba2dd04d-e648-40a4-8034-d64dbb874eaf" providerId="ADAL" clId="{F5482361-E21E-4EF8-A7E6-B8E5AA44ED42}" dt="2020-06-11T15:11:49.767" v="44"/>
        <pc:sldMkLst>
          <pc:docMk/>
          <pc:sldMk cId="1887288344" sldId="322"/>
        </pc:sldMkLst>
        <pc:spChg chg="mod">
          <ac:chgData name="'' ''" userId="ba2dd04d-e648-40a4-8034-d64dbb874eaf" providerId="ADAL" clId="{F5482361-E21E-4EF8-A7E6-B8E5AA44ED42}" dt="2020-06-11T15:11:49.767" v="44"/>
          <ac:spMkLst>
            <pc:docMk/>
            <pc:sldMk cId="1887288344" sldId="322"/>
            <ac:spMk id="17" creationId="{00000000-0000-0000-0000-000000000000}"/>
          </ac:spMkLst>
        </pc:spChg>
      </pc:sldChg>
      <pc:sldChg chg="modSp">
        <pc:chgData name="'' ''" userId="ba2dd04d-e648-40a4-8034-d64dbb874eaf" providerId="ADAL" clId="{F5482361-E21E-4EF8-A7E6-B8E5AA44ED42}" dt="2020-06-11T15:16:46.335" v="135" actId="13926"/>
        <pc:sldMkLst>
          <pc:docMk/>
          <pc:sldMk cId="2995568861" sldId="452"/>
        </pc:sldMkLst>
        <pc:spChg chg="mod">
          <ac:chgData name="'' ''" userId="ba2dd04d-e648-40a4-8034-d64dbb874eaf" providerId="ADAL" clId="{F5482361-E21E-4EF8-A7E6-B8E5AA44ED42}" dt="2020-06-11T15:16:46.335" v="135" actId="13926"/>
          <ac:spMkLst>
            <pc:docMk/>
            <pc:sldMk cId="2995568861" sldId="452"/>
            <ac:spMk id="3" creationId="{00000000-0000-0000-0000-000000000000}"/>
          </ac:spMkLst>
        </pc:spChg>
      </pc:sldChg>
      <pc:sldChg chg="modSp">
        <pc:chgData name="'' ''" userId="ba2dd04d-e648-40a4-8034-d64dbb874eaf" providerId="ADAL" clId="{F5482361-E21E-4EF8-A7E6-B8E5AA44ED42}" dt="2020-06-11T15:21:37.791" v="156"/>
        <pc:sldMkLst>
          <pc:docMk/>
          <pc:sldMk cId="325586614" sldId="478"/>
        </pc:sldMkLst>
        <pc:spChg chg="mod">
          <ac:chgData name="'' ''" userId="ba2dd04d-e648-40a4-8034-d64dbb874eaf" providerId="ADAL" clId="{F5482361-E21E-4EF8-A7E6-B8E5AA44ED42}" dt="2020-06-11T15:21:37.791" v="156"/>
          <ac:spMkLst>
            <pc:docMk/>
            <pc:sldMk cId="325586614" sldId="478"/>
            <ac:spMk id="3" creationId="{00000000-0000-0000-0000-000000000000}"/>
          </ac:spMkLst>
        </pc:spChg>
      </pc:sldChg>
      <pc:sldChg chg="modSp modAnim">
        <pc:chgData name="'' ''" userId="ba2dd04d-e648-40a4-8034-d64dbb874eaf" providerId="ADAL" clId="{F5482361-E21E-4EF8-A7E6-B8E5AA44ED42}" dt="2020-06-11T16:00:26.421" v="561" actId="20577"/>
        <pc:sldMkLst>
          <pc:docMk/>
          <pc:sldMk cId="1480376368" sldId="481"/>
        </pc:sldMkLst>
        <pc:spChg chg="mod">
          <ac:chgData name="'' ''" userId="ba2dd04d-e648-40a4-8034-d64dbb874eaf" providerId="ADAL" clId="{F5482361-E21E-4EF8-A7E6-B8E5AA44ED42}" dt="2020-06-11T16:00:26.421" v="561" actId="20577"/>
          <ac:spMkLst>
            <pc:docMk/>
            <pc:sldMk cId="1480376368" sldId="481"/>
            <ac:spMk id="2" creationId="{00000000-0000-0000-0000-000000000000}"/>
          </ac:spMkLst>
        </pc:spChg>
      </pc:sldChg>
      <pc:sldChg chg="modSp">
        <pc:chgData name="'' ''" userId="ba2dd04d-e648-40a4-8034-d64dbb874eaf" providerId="ADAL" clId="{F5482361-E21E-4EF8-A7E6-B8E5AA44ED42}" dt="2020-06-11T16:05:39.866" v="1357" actId="20577"/>
        <pc:sldMkLst>
          <pc:docMk/>
          <pc:sldMk cId="4185961104" sldId="482"/>
        </pc:sldMkLst>
        <pc:spChg chg="mod">
          <ac:chgData name="'' ''" userId="ba2dd04d-e648-40a4-8034-d64dbb874eaf" providerId="ADAL" clId="{F5482361-E21E-4EF8-A7E6-B8E5AA44ED42}" dt="2020-06-11T16:05:39.866" v="1357" actId="20577"/>
          <ac:spMkLst>
            <pc:docMk/>
            <pc:sldMk cId="4185961104" sldId="482"/>
            <ac:spMk id="3" creationId="{00000000-0000-0000-0000-000000000000}"/>
          </ac:spMkLst>
        </pc:spChg>
        <pc:spChg chg="mod">
          <ac:chgData name="'' ''" userId="ba2dd04d-e648-40a4-8034-d64dbb874eaf" providerId="ADAL" clId="{F5482361-E21E-4EF8-A7E6-B8E5AA44ED42}" dt="2020-06-11T15:41:56.139" v="166" actId="13926"/>
          <ac:spMkLst>
            <pc:docMk/>
            <pc:sldMk cId="4185961104" sldId="482"/>
            <ac:spMk id="5" creationId="{00000000-0000-0000-0000-000000000000}"/>
          </ac:spMkLst>
        </pc:spChg>
        <pc:cxnChg chg="mod">
          <ac:chgData name="'' ''" userId="ba2dd04d-e648-40a4-8034-d64dbb874eaf" providerId="ADAL" clId="{F5482361-E21E-4EF8-A7E6-B8E5AA44ED42}" dt="2020-06-11T15:41:48.853" v="165" actId="403"/>
          <ac:cxnSpMkLst>
            <pc:docMk/>
            <pc:sldMk cId="4185961104" sldId="482"/>
            <ac:cxnSpMk id="4" creationId="{00000000-0000-0000-0000-000000000000}"/>
          </ac:cxnSpMkLst>
        </pc:cxnChg>
      </pc:sldChg>
      <pc:sldChg chg="modSp">
        <pc:chgData name="'' ''" userId="ba2dd04d-e648-40a4-8034-d64dbb874eaf" providerId="ADAL" clId="{F5482361-E21E-4EF8-A7E6-B8E5AA44ED42}" dt="2020-06-11T15:56:48.908" v="205" actId="13926"/>
        <pc:sldMkLst>
          <pc:docMk/>
          <pc:sldMk cId="2777696672" sldId="483"/>
        </pc:sldMkLst>
        <pc:spChg chg="mod">
          <ac:chgData name="'' ''" userId="ba2dd04d-e648-40a4-8034-d64dbb874eaf" providerId="ADAL" clId="{F5482361-E21E-4EF8-A7E6-B8E5AA44ED42}" dt="2020-06-11T15:56:48.908" v="205" actId="13926"/>
          <ac:spMkLst>
            <pc:docMk/>
            <pc:sldMk cId="2777696672" sldId="483"/>
            <ac:spMk id="9" creationId="{00000000-0000-0000-0000-000000000000}"/>
          </ac:spMkLst>
        </pc:spChg>
      </pc:sldChg>
      <pc:sldChg chg="modSp">
        <pc:chgData name="'' ''" userId="ba2dd04d-e648-40a4-8034-d64dbb874eaf" providerId="ADAL" clId="{F5482361-E21E-4EF8-A7E6-B8E5AA44ED42}" dt="2020-06-11T16:12:17.026" v="2461" actId="1076"/>
        <pc:sldMkLst>
          <pc:docMk/>
          <pc:sldMk cId="318198196" sldId="484"/>
        </pc:sldMkLst>
        <pc:spChg chg="mod">
          <ac:chgData name="'' ''" userId="ba2dd04d-e648-40a4-8034-d64dbb874eaf" providerId="ADAL" clId="{F5482361-E21E-4EF8-A7E6-B8E5AA44ED42}" dt="2020-06-11T16:12:17.026" v="2461" actId="1076"/>
          <ac:spMkLst>
            <pc:docMk/>
            <pc:sldMk cId="318198196" sldId="484"/>
            <ac:spMk id="14" creationId="{00000000-0000-0000-0000-000000000000}"/>
          </ac:spMkLst>
        </pc:spChg>
      </pc:sldChg>
      <pc:sldChg chg="modSp">
        <pc:chgData name="'' ''" userId="ba2dd04d-e648-40a4-8034-d64dbb874eaf" providerId="ADAL" clId="{F5482361-E21E-4EF8-A7E6-B8E5AA44ED42}" dt="2020-06-11T15:09:07.630" v="1" actId="20577"/>
        <pc:sldMkLst>
          <pc:docMk/>
          <pc:sldMk cId="2088041446" sldId="485"/>
        </pc:sldMkLst>
        <pc:spChg chg="mod">
          <ac:chgData name="'' ''" userId="ba2dd04d-e648-40a4-8034-d64dbb874eaf" providerId="ADAL" clId="{F5482361-E21E-4EF8-A7E6-B8E5AA44ED42}" dt="2020-06-11T15:09:07.630" v="1" actId="20577"/>
          <ac:spMkLst>
            <pc:docMk/>
            <pc:sldMk cId="2088041446" sldId="485"/>
            <ac:spMk id="17" creationId="{00000000-0000-0000-0000-000000000000}"/>
          </ac:spMkLst>
        </pc:spChg>
      </pc:sldChg>
    </pc:docChg>
  </pc:docChgLst>
  <pc:docChgLst>
    <pc:chgData name="鄭任鈞" userId="ba2dd04d-e648-40a4-8034-d64dbb874eaf" providerId="ADAL" clId="{F5482361-E21E-4EF8-A7E6-B8E5AA44ED42}"/>
    <pc:docChg chg="modSld">
      <pc:chgData name="鄭任鈞" userId="ba2dd04d-e648-40a4-8034-d64dbb874eaf" providerId="ADAL" clId="{F5482361-E21E-4EF8-A7E6-B8E5AA44ED42}" dt="2020-06-17T17:22:43.022" v="575" actId="1076"/>
      <pc:docMkLst>
        <pc:docMk/>
      </pc:docMkLst>
      <pc:sldChg chg="addSp modSp">
        <pc:chgData name="鄭任鈞" userId="ba2dd04d-e648-40a4-8034-d64dbb874eaf" providerId="ADAL" clId="{F5482361-E21E-4EF8-A7E6-B8E5AA44ED42}" dt="2020-06-17T17:10:47.303" v="115"/>
        <pc:sldMkLst>
          <pc:docMk/>
          <pc:sldMk cId="2020426540" sldId="476"/>
        </pc:sldMkLst>
        <pc:spChg chg="add mod">
          <ac:chgData name="鄭任鈞" userId="ba2dd04d-e648-40a4-8034-d64dbb874eaf" providerId="ADAL" clId="{F5482361-E21E-4EF8-A7E6-B8E5AA44ED42}" dt="2020-06-17T17:10:47.303" v="115"/>
          <ac:spMkLst>
            <pc:docMk/>
            <pc:sldMk cId="2020426540" sldId="476"/>
            <ac:spMk id="6" creationId="{9666333D-6178-46AC-BC5E-3E239F95497D}"/>
          </ac:spMkLst>
        </pc:spChg>
      </pc:sldChg>
      <pc:sldChg chg="modSp">
        <pc:chgData name="鄭任鈞" userId="ba2dd04d-e648-40a4-8034-d64dbb874eaf" providerId="ADAL" clId="{F5482361-E21E-4EF8-A7E6-B8E5AA44ED42}" dt="2020-06-17T17:22:43.022" v="575" actId="1076"/>
        <pc:sldMkLst>
          <pc:docMk/>
          <pc:sldMk cId="2777696672" sldId="483"/>
        </pc:sldMkLst>
        <pc:spChg chg="mod">
          <ac:chgData name="鄭任鈞" userId="ba2dd04d-e648-40a4-8034-d64dbb874eaf" providerId="ADAL" clId="{F5482361-E21E-4EF8-A7E6-B8E5AA44ED42}" dt="2020-06-17T17:22:43.022" v="575" actId="1076"/>
          <ac:spMkLst>
            <pc:docMk/>
            <pc:sldMk cId="2777696672" sldId="483"/>
            <ac:spMk id="5" creationId="{00000000-0000-0000-0000-000000000000}"/>
          </ac:spMkLst>
        </pc:spChg>
        <pc:cxnChg chg="mod">
          <ac:chgData name="鄭任鈞" userId="ba2dd04d-e648-40a4-8034-d64dbb874eaf" providerId="ADAL" clId="{F5482361-E21E-4EF8-A7E6-B8E5AA44ED42}" dt="2020-06-17T17:22:43.022" v="575" actId="1076"/>
          <ac:cxnSpMkLst>
            <pc:docMk/>
            <pc:sldMk cId="2777696672" sldId="483"/>
            <ac:cxnSpMk id="4" creationId="{00000000-0000-0000-0000-000000000000}"/>
          </ac:cxnSpMkLst>
        </pc:cxnChg>
      </pc:sldChg>
      <pc:sldChg chg="modSp">
        <pc:chgData name="鄭任鈞" userId="ba2dd04d-e648-40a4-8034-d64dbb874eaf" providerId="ADAL" clId="{F5482361-E21E-4EF8-A7E6-B8E5AA44ED42}" dt="2020-06-17T17:21:46.290" v="574"/>
        <pc:sldMkLst>
          <pc:docMk/>
          <pc:sldMk cId="318198196" sldId="484"/>
        </pc:sldMkLst>
        <pc:spChg chg="mod">
          <ac:chgData name="鄭任鈞" userId="ba2dd04d-e648-40a4-8034-d64dbb874eaf" providerId="ADAL" clId="{F5482361-E21E-4EF8-A7E6-B8E5AA44ED42}" dt="2020-06-17T17:20:16.080" v="387" actId="1076"/>
          <ac:spMkLst>
            <pc:docMk/>
            <pc:sldMk cId="318198196" sldId="484"/>
            <ac:spMk id="6" creationId="{00000000-0000-0000-0000-000000000000}"/>
          </ac:spMkLst>
        </pc:spChg>
        <pc:spChg chg="mod">
          <ac:chgData name="鄭任鈞" userId="ba2dd04d-e648-40a4-8034-d64dbb874eaf" providerId="ADAL" clId="{F5482361-E21E-4EF8-A7E6-B8E5AA44ED42}" dt="2020-06-17T17:20:21.466" v="388" actId="1076"/>
          <ac:spMkLst>
            <pc:docMk/>
            <pc:sldMk cId="318198196" sldId="484"/>
            <ac:spMk id="13" creationId="{00000000-0000-0000-0000-000000000000}"/>
          </ac:spMkLst>
        </pc:spChg>
        <pc:spChg chg="mod">
          <ac:chgData name="鄭任鈞" userId="ba2dd04d-e648-40a4-8034-d64dbb874eaf" providerId="ADAL" clId="{F5482361-E21E-4EF8-A7E6-B8E5AA44ED42}" dt="2020-06-17T17:21:46.290" v="574"/>
          <ac:spMkLst>
            <pc:docMk/>
            <pc:sldMk cId="318198196" sldId="484"/>
            <ac:spMk id="14" creationId="{00000000-0000-0000-0000-000000000000}"/>
          </ac:spMkLst>
        </pc:spChg>
        <pc:cxnChg chg="mod">
          <ac:chgData name="鄭任鈞" userId="ba2dd04d-e648-40a4-8034-d64dbb874eaf" providerId="ADAL" clId="{F5482361-E21E-4EF8-A7E6-B8E5AA44ED42}" dt="2020-06-17T17:20:16.080" v="387" actId="1076"/>
          <ac:cxnSpMkLst>
            <pc:docMk/>
            <pc:sldMk cId="318198196" sldId="484"/>
            <ac:cxnSpMk id="4" creationId="{00000000-0000-0000-0000-000000000000}"/>
          </ac:cxnSpMkLst>
        </pc:cxnChg>
        <pc:cxnChg chg="mod">
          <ac:chgData name="鄭任鈞" userId="ba2dd04d-e648-40a4-8034-d64dbb874eaf" providerId="ADAL" clId="{F5482361-E21E-4EF8-A7E6-B8E5AA44ED42}" dt="2020-06-17T17:20:21.466" v="388" actId="1076"/>
          <ac:cxnSpMkLst>
            <pc:docMk/>
            <pc:sldMk cId="318198196" sldId="484"/>
            <ac:cxnSpMk id="11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9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406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33CE985-00CD-4536-AA1B-CDBE74BCD38C}"/>
              </a:ext>
            </a:extLst>
          </p:cNvPr>
          <p:cNvSpPr/>
          <p:nvPr/>
        </p:nvSpPr>
        <p:spPr>
          <a:xfrm>
            <a:off x="2495550" y="495300"/>
            <a:ext cx="4152900" cy="41529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515461" y="1155397"/>
            <a:ext cx="2113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I2P-2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275856" y="23221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 </a:t>
            </a:r>
          </a:p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 the monster</a:t>
            </a:r>
            <a:endParaRPr lang="zh-TW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Yes, as you can see, different permutations can arrive at a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state 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狀態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don’t really need a same state twice. We only need the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shortest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07846"/>
            <a:ext cx="3719071" cy="2791952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863793" y="235948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37382" y="301579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45494" y="3015790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297422" y="3780054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3955414" y="3033822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3"/>
          <p:cNvSpPr/>
          <p:nvPr/>
        </p:nvSpPr>
        <p:spPr>
          <a:xfrm>
            <a:off x="4315454" y="3798086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66333D-6178-46AC-BC5E-3E239F95497D}"/>
              </a:ext>
            </a:extLst>
          </p:cNvPr>
          <p:cNvSpPr txBox="1"/>
          <p:nvPr/>
        </p:nvSpPr>
        <p:spPr>
          <a:xfrm>
            <a:off x="6804248" y="3507854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我們不需要重複的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，因為這樣會繞不出迴圈，而且純粹浪費資源。</a:t>
            </a:r>
          </a:p>
        </p:txBody>
      </p:sp>
    </p:spTree>
    <p:extLst>
      <p:ext uri="{BB962C8B-B14F-4D97-AF65-F5344CB8AC3E}">
        <p14:creationId xmlns:p14="http://schemas.microsoft.com/office/powerpoint/2010/main" val="2020426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can simply use an array like this.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347614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2099632"/>
            <a:ext cx="82758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with value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not been pushed into your queue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already been visited.</a:t>
            </a:r>
          </a:p>
        </p:txBody>
      </p:sp>
    </p:spTree>
    <p:extLst>
      <p:ext uri="{BB962C8B-B14F-4D97-AF65-F5344CB8AC3E}">
        <p14:creationId xmlns:p14="http://schemas.microsoft.com/office/powerpoint/2010/main" val="2535544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31590"/>
            <a:ext cx="9108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 {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State(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0): lv(lv),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vis[20][310][410];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102052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Data structures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19622"/>
            <a:ext cx="2304256" cy="247885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208990" y="1437332"/>
            <a:ext cx="504056" cy="21602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18188" y="13672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TW" altLang="en-US" sz="1600" dirty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705766"/>
            <a:ext cx="1368152" cy="217912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267744" y="1752365"/>
            <a:ext cx="504056" cy="12961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771800" y="163564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Rounds</a:t>
            </a:r>
            <a:endParaRPr lang="zh-TW" altLang="en-US" sz="1600" dirty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51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46502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structure of main()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9512" y="828512"/>
            <a:ext cx="4320480" cy="4339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//read the input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lv, hp,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//lv: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我的最高可達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level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//hp: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我的最高可達血量 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TW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敵人最高可達血量 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TW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敵人每回合的攻擊大小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[20], hl[20];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lv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for 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lv;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&gt;&gt; hl[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queue&lt;State&gt;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q;//the queue for BFS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q.push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(State(1,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);//the initial state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(!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State s =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</a:t>
            </a:r>
            <a:r>
              <a:rPr lang="en-US" altLang="zh-TW" sz="1400" b="1" dirty="0" err="1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s.mhp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TW" altLang="en-US" sz="14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因為敵人不可能有負血</a:t>
            </a:r>
            <a:r>
              <a:rPr lang="en-US" altLang="zh-TW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後方</a:t>
            </a:r>
            <a:r>
              <a:rPr lang="en-US" altLang="zh-TW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</a:t>
            </a:r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設計</a:t>
            </a:r>
            <a:r>
              <a:rPr lang="en-US" altLang="zh-TW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TW" sz="800" b="1" dirty="0">
              <a:solidFill>
                <a:srgbClr val="FF0000"/>
              </a:solidFill>
              <a:highlight>
                <a:srgbClr val="B3EBFF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所以敵人死亡時血量一定為</a:t>
            </a:r>
            <a:r>
              <a:rPr lang="en-US" altLang="zh-TW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TW" altLang="en-US" sz="800" b="1" dirty="0">
                <a:solidFill>
                  <a:srgbClr val="FF0000"/>
                </a:solidFill>
                <a:highlight>
                  <a:srgbClr val="B3EB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TW" sz="800" b="1" dirty="0">
              <a:solidFill>
                <a:srgbClr val="FF0000"/>
              </a:solidFill>
              <a:highlight>
                <a:srgbClr val="B3EBFF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break;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q.pop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44008" y="833100"/>
            <a:ext cx="4320480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//Calculate the next states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level up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attack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heal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}//end while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if 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-1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17861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“level up”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3131840" y="1580188"/>
            <a:ext cx="1224136" cy="559514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355976" y="918468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avoid: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“level over max level”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avoid your hp going to negative value, or you might get Runtime Error since you put negative value in array.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584" y="2211710"/>
            <a:ext cx="78488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&lt;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lv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常數，永遠不動，指我的最高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level)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</a:t>
            </a:r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我要判斷可不可升級的依據，就是他目前的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一定要比我小。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Ex: 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他是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TW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level_max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，就可升。如果他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TW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level_max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，就不可升。</a:t>
            </a:r>
            <a:endParaRPr lang="en-US" altLang="zh-TW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如果升級，在那之後就一定會吃一頓揍，我要確保我吃揍之後仍然是存活狀態，否則就不用排進去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裡面。</a:t>
            </a:r>
            <a:r>
              <a:rPr lang="en-US" altLang="zh-TW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TW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因為我關心的是可以造成敵人死亡的路徑模式，所以我絕對不可以死。我死了我就不能判斷敵人哪時候會輸了，因為敵人一定贏，而這並不是題目所要得到的。</a:t>
            </a:r>
          </a:p>
        </p:txBody>
      </p:sp>
    </p:spTree>
    <p:extLst>
      <p:ext uri="{BB962C8B-B14F-4D97-AF65-F5344CB8AC3E}">
        <p14:creationId xmlns:p14="http://schemas.microsoft.com/office/powerpoint/2010/main" val="41859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6" idx="1"/>
          </p:cNvCxnSpPr>
          <p:nvPr/>
        </p:nvCxnSpPr>
        <p:spPr>
          <a:xfrm flipH="1">
            <a:off x="1346786" y="1062760"/>
            <a:ext cx="792088" cy="1044081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38874" y="524151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427984" y="1042808"/>
            <a:ext cx="792088" cy="1045567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20072" y="507101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you need to attack the monster if the monster is confirmed to be dead, since you attack first.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“attack”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0958" y="1973401"/>
            <a:ext cx="8918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[s.lv] &lt;=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[s.lv]</a:t>
            </a:r>
            <a:r>
              <a:rPr lang="en-US" altLang="zh-TW" sz="2000" b="1" dirty="0">
                <a:solidFill>
                  <a:srgbClr val="7030A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第一個判斷是指，我如果打他，他沒死的話，我一定會吃一頓揍，我要確保吃揍之後我仍然存活。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第二個判斷是指，如果我打他他就一定死的話，我就直接打爆他了。我根本不用害怕之後吃揍，因為是我先出手，所以一定是他先死。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藍色部分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因為我前面的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裡的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是設計敵人在死亡時的血量一定是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，所以如果是負的話，要改成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TW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更重要地，因為我有</a:t>
            </a:r>
            <a:r>
              <a:rPr lang="en-US" altLang="zh-TW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visited[][][]</a:t>
            </a:r>
            <a:r>
              <a:rPr lang="zh-TW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，所以如果你敵人死亡時是負血量的話，會戳到根本根本不存在的記憶體位置導致</a:t>
            </a:r>
            <a:r>
              <a:rPr lang="en-US" altLang="zh-TW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TW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，所以勢必得弄成</a:t>
            </a:r>
            <a:r>
              <a:rPr lang="en-US" altLang="zh-TW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&gt;=0</a:t>
            </a:r>
            <a:r>
              <a:rPr lang="zh-TW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TW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黑色部分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在攻擊之後，一定會吃一頓揍，所以這是在計算吃揍之後的我的血量。照理講如果敵人直接被我打爆的話，我是不用扣血量的，而且照理講，這個數字也要符合我在藍色部分所寫的紅色字的內容，所以這應該是助教</a:t>
            </a:r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有疏漏。</a:t>
            </a:r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1331640" y="1673101"/>
            <a:ext cx="1080120" cy="757435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411760" y="113449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“heal”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2211710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hl[s.lv] &gt; 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+ hl[s.lv]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TW" sz="2000" b="1" dirty="0" err="1">
                <a:solidFill>
                  <a:srgbClr val="FFC000"/>
                </a:solidFill>
                <a:highlight>
                  <a:srgbClr val="2E161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這個黑色同時也是藍色</a:t>
            </a:r>
            <a:r>
              <a:rPr lang="en-US" altLang="zh-TW" sz="2000" b="1" dirty="0">
                <a:solidFill>
                  <a:srgbClr val="FFC000"/>
                </a:solidFill>
                <a:highlight>
                  <a:srgbClr val="B3EB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96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49809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Time complexity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059582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1817920"/>
            <a:ext cx="8131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L &lt;=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HP &lt;=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MHP &lt;= 400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will only have at most 15 * 300 * 400 different states, and each state will only be pushed into and popped from queue once.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for each state, you only have 3 types of options to do.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is, your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amount of transitions (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轉移數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3 for each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your Time Complexity will be O(15 * 300 * 400 * 3).</a:t>
            </a:r>
          </a:p>
        </p:txBody>
      </p:sp>
    </p:spTree>
    <p:extLst>
      <p:ext uri="{BB962C8B-B14F-4D97-AF65-F5344CB8AC3E}">
        <p14:creationId xmlns:p14="http://schemas.microsoft.com/office/powerpoint/2010/main" val="26099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051719" y="2259403"/>
            <a:ext cx="43204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https://gist.github.com/justin0u0/a639f7de49acb7ba9da12c3d7a92cf25</a:t>
            </a:r>
            <a:endParaRPr lang="zh-TW" altLang="en-US" sz="20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7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2035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137625" y="123478"/>
            <a:ext cx="4610839" cy="221508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/>
              <a:t>You are playing a game.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goal of this game is to kill the monster when you are still alive (HP &gt; 0).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monster is dead if and only if its HP &lt;= 0.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539552" y="123477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7734"/>
            <a:ext cx="63500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56545"/>
            <a:ext cx="2400148" cy="17411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2" y="3739589"/>
            <a:ext cx="2506984" cy="14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1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705577" y="3052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107504" y="-236563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Shape 285"/>
          <p:cNvSpPr txBox="1"/>
          <p:nvPr/>
        </p:nvSpPr>
        <p:spPr>
          <a:xfrm>
            <a:off x="251520" y="1252227"/>
            <a:ext cx="8712968" cy="408729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game consists of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and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you go first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 each round. In each round,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  <a:cs typeface="+mn-ea"/>
                <a:sym typeface="+mn-lt"/>
              </a:rPr>
              <a:t>you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have three options to do: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ATTACK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This will deduct the monster's HP. If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damage point is 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then you can deduct the monster's HP by p.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HEAL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You can recover some of your HP, but it can't exceed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HP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Level-up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Level-up 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might enhance or deduct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effect of attacking and healing. If you have reached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level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taking this action makes no effect.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不會改動你的血量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!!!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  <a:cs typeface="+mn-ea"/>
                <a:sym typeface="+mn-lt"/>
              </a:rPr>
              <a:t>the monster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will attack you once with a </a:t>
            </a:r>
            <a:r>
              <a:rPr lang="en-US" altLang="zh-CN" dirty="0">
                <a:solidFill>
                  <a:srgbClr val="FFC000"/>
                </a:solidFill>
                <a:cs typeface="+mn-ea"/>
                <a:sym typeface="+mn-lt"/>
              </a:rPr>
              <a:t>fixed damage point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 start the game with full HP and level 1. What is 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lang="en-US" altLang="zh-CN" sz="2000" i="1" dirty="0" err="1">
                <a:solidFill>
                  <a:srgbClr val="FF0000"/>
                </a:solidFill>
                <a:cs typeface="+mn-ea"/>
                <a:sym typeface="+mn-lt"/>
              </a:rPr>
              <a:t>minimun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 number of 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you need to kill the monster?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03848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275856" y="646698"/>
            <a:ext cx="5760640" cy="29331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First line contains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L</a:t>
            </a:r>
            <a:r>
              <a:rPr lang="en-US" altLang="zh-TW" sz="1600" dirty="0"/>
              <a:t> = max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HP</a:t>
            </a:r>
            <a:r>
              <a:rPr lang="en-US" altLang="zh-TW" sz="1600" dirty="0"/>
              <a:t> = your max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MHP</a:t>
            </a:r>
            <a:r>
              <a:rPr lang="en-US" altLang="zh-TW" sz="1600" dirty="0"/>
              <a:t> = monster's HP in the beginning of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MDMG</a:t>
            </a:r>
            <a:r>
              <a:rPr lang="en-US" altLang="zh-TW" sz="1600" dirty="0"/>
              <a:t> = monster's damage point</a:t>
            </a:r>
          </a:p>
          <a:p>
            <a:endParaRPr lang="en-US" altLang="zh-TW" sz="800" dirty="0"/>
          </a:p>
          <a:p>
            <a:r>
              <a:rPr lang="en-US" altLang="zh-TW" dirty="0"/>
              <a:t>Each of the next L lines describes each level </a:t>
            </a:r>
            <a:r>
              <a:rPr lang="en-US" altLang="zh-TW" dirty="0" err="1"/>
              <a:t>i</a:t>
            </a:r>
            <a:r>
              <a:rPr lang="en-US" altLang="zh-TW" dirty="0"/>
              <a:t>. Each line </a:t>
            </a:r>
            <a:r>
              <a:rPr lang="en-US" altLang="zh-TW" dirty="0" err="1"/>
              <a:t>i</a:t>
            </a:r>
            <a:r>
              <a:rPr lang="en-US" altLang="zh-TW" dirty="0"/>
              <a:t> consists of two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DMG</a:t>
            </a:r>
            <a:r>
              <a:rPr lang="en-US" altLang="zh-TW" sz="1600" dirty="0"/>
              <a:t> = your damage point when you use </a:t>
            </a:r>
            <a:r>
              <a:rPr lang="en-US" altLang="zh-TW" sz="1600" dirty="0">
                <a:solidFill>
                  <a:srgbClr val="00B050"/>
                </a:solidFill>
              </a:rPr>
              <a:t>ATTACK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HL</a:t>
            </a:r>
            <a:r>
              <a:rPr lang="en-US" altLang="zh-TW" sz="1600" dirty="0"/>
              <a:t> = amount of HP you can recover when you use </a:t>
            </a:r>
            <a:r>
              <a:rPr lang="en-US" altLang="zh-TW" sz="1600" dirty="0">
                <a:solidFill>
                  <a:srgbClr val="00B050"/>
                </a:solidFill>
              </a:rPr>
              <a:t>HEAL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328974" y="2180552"/>
              <a:ext cx="3009329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>
                  <a:solidFill>
                    <a:schemeClr val="bg1"/>
                  </a:solidFill>
                  <a:cs typeface="+mn-ea"/>
                  <a:sym typeface="+mn-lt"/>
                </a:rPr>
                <a:t>Input/Output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209126" y="336383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Shape 285"/>
          <p:cNvSpPr txBox="1"/>
          <p:nvPr/>
        </p:nvSpPr>
        <p:spPr>
          <a:xfrm>
            <a:off x="3275856" y="3887058"/>
            <a:ext cx="5760640" cy="11124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Print a single integer, denoting the </a:t>
            </a:r>
            <a:r>
              <a:rPr lang="en-US" altLang="zh-TW" dirty="0" err="1"/>
              <a:t>mininum</a:t>
            </a:r>
            <a:r>
              <a:rPr lang="en-US" altLang="zh-TW" dirty="0"/>
              <a:t> number of steps you need to kill the monster.</a:t>
            </a:r>
          </a:p>
          <a:p>
            <a:endParaRPr lang="en-US" altLang="zh-TW" sz="800" dirty="0"/>
          </a:p>
          <a:p>
            <a:r>
              <a:rPr lang="en-US" altLang="zh-TW" dirty="0"/>
              <a:t>If you are unable to beat the monster, print -1.</a:t>
            </a:r>
          </a:p>
        </p:txBody>
      </p:sp>
    </p:spTree>
    <p:extLst>
      <p:ext uri="{BB962C8B-B14F-4D97-AF65-F5344CB8AC3E}">
        <p14:creationId xmlns:p14="http://schemas.microsoft.com/office/powerpoint/2010/main" val="2462793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707904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707904" y="646698"/>
            <a:ext cx="5436096" cy="13962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10 5 2 (your max level, your max HP, monster HP, monster damage point)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 1 (level 1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 2 (level 2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3 (level 3 damage point, amount of heal)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923854" y="2180552"/>
              <a:ext cx="2132400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Example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707904" y="207490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 285"/>
          <p:cNvSpPr txBox="1"/>
          <p:nvPr/>
        </p:nvSpPr>
        <p:spPr>
          <a:xfrm>
            <a:off x="3764699" y="2598120"/>
            <a:ext cx="735293" cy="361782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9216"/>
              </p:ext>
            </p:extLst>
          </p:nvPr>
        </p:nvGraphicFramePr>
        <p:xfrm>
          <a:off x="4204635" y="3083012"/>
          <a:ext cx="3679733" cy="64567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32491"/>
              </p:ext>
            </p:extLst>
          </p:nvPr>
        </p:nvGraphicFramePr>
        <p:xfrm>
          <a:off x="4204635" y="3083012"/>
          <a:ext cx="3679733" cy="193701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2(</a:t>
                      </a:r>
                      <a:r>
                        <a:rPr lang="zh-TW" altLang="en-US" sz="1200" dirty="0"/>
                        <a:t>或可為</a:t>
                      </a:r>
                      <a:r>
                        <a:rPr lang="en-US" altLang="zh-TW" sz="1200" dirty="0"/>
                        <a:t>4)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66956"/>
              </p:ext>
            </p:extLst>
          </p:nvPr>
        </p:nvGraphicFramePr>
        <p:xfrm>
          <a:off x="4204635" y="3083012"/>
          <a:ext cx="3679733" cy="96850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84423"/>
              </p:ext>
            </p:extLst>
          </p:nvPr>
        </p:nvGraphicFramePr>
        <p:xfrm>
          <a:off x="4204635" y="3083012"/>
          <a:ext cx="3679733" cy="12913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2660"/>
              </p:ext>
            </p:extLst>
          </p:nvPr>
        </p:nvGraphicFramePr>
        <p:xfrm>
          <a:off x="4204635" y="3083012"/>
          <a:ext cx="3679733" cy="161417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>
          <a:xfrm>
            <a:off x="3491880" y="3515060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LV UP</a:t>
            </a:r>
            <a:endParaRPr lang="zh-TW" altLang="en-US" sz="1200" dirty="0"/>
          </a:p>
        </p:txBody>
      </p:sp>
      <p:sp>
        <p:nvSpPr>
          <p:cNvPr id="20" name="向右箭號 19"/>
          <p:cNvSpPr/>
          <p:nvPr/>
        </p:nvSpPr>
        <p:spPr>
          <a:xfrm>
            <a:off x="3491880" y="3811476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  <p:sp>
        <p:nvSpPr>
          <p:cNvPr id="21" name="向右箭號 20"/>
          <p:cNvSpPr/>
          <p:nvPr/>
        </p:nvSpPr>
        <p:spPr>
          <a:xfrm>
            <a:off x="3491880" y="416313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  <p:sp>
        <p:nvSpPr>
          <p:cNvPr id="22" name="向右箭號 21"/>
          <p:cNvSpPr/>
          <p:nvPr/>
        </p:nvSpPr>
        <p:spPr>
          <a:xfrm>
            <a:off x="3491880" y="452317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Idea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</a:t>
            </a:r>
            <a:r>
              <a:rPr lang="en-US" altLang="zh-TW" sz="2000" dirty="0">
                <a:solidFill>
                  <a:srgbClr val="FFC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level up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may not be better all the time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so we can’t have a specific way to get the answer by doing something 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(or 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heuristic(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還記得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heuristic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計算方式嗎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?)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the best way is to </a:t>
            </a:r>
            <a:r>
              <a:rPr lang="en-US" altLang="zh-TW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all possible permutations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doing attack / level up / heal.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And, since you want the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minimum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 of steps, you can use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 (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Let’s see another example with BFS.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963441" y="411510"/>
            <a:ext cx="1080000" cy="54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1/5/8</a:t>
            </a:r>
            <a:endParaRPr lang="zh-TW" altLang="en-US" sz="1600" dirty="0"/>
          </a:p>
        </p:txBody>
      </p:sp>
      <p:cxnSp>
        <p:nvCxnSpPr>
          <p:cNvPr id="5" name="直線單箭頭接點 4"/>
          <p:cNvCxnSpPr>
            <a:stCxn id="2" idx="3"/>
            <a:endCxn id="19" idx="0"/>
          </p:cNvCxnSpPr>
          <p:nvPr/>
        </p:nvCxnSpPr>
        <p:spPr>
          <a:xfrm flipH="1">
            <a:off x="3242393" y="872429"/>
            <a:ext cx="879210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4"/>
            <a:endCxn id="18" idx="0"/>
          </p:cNvCxnSpPr>
          <p:nvPr/>
        </p:nvCxnSpPr>
        <p:spPr>
          <a:xfrm>
            <a:off x="4503441" y="951510"/>
            <a:ext cx="496931" cy="283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" idx="5"/>
            <a:endCxn id="17" idx="0"/>
          </p:cNvCxnSpPr>
          <p:nvPr/>
        </p:nvCxnSpPr>
        <p:spPr>
          <a:xfrm>
            <a:off x="4885279" y="872429"/>
            <a:ext cx="2243065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588344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1/3/8</a:t>
            </a:r>
            <a:endParaRPr lang="zh-TW" altLang="en-US" sz="1600" dirty="0"/>
          </a:p>
        </p:txBody>
      </p:sp>
      <p:sp>
        <p:nvSpPr>
          <p:cNvPr id="18" name="橢圓 17"/>
          <p:cNvSpPr/>
          <p:nvPr/>
        </p:nvSpPr>
        <p:spPr>
          <a:xfrm>
            <a:off x="4460372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1/3/6</a:t>
            </a:r>
            <a:endParaRPr lang="zh-TW" altLang="en-US" sz="1600" dirty="0"/>
          </a:p>
        </p:txBody>
      </p:sp>
      <p:sp>
        <p:nvSpPr>
          <p:cNvPr id="19" name="橢圓 18"/>
          <p:cNvSpPr/>
          <p:nvPr/>
        </p:nvSpPr>
        <p:spPr>
          <a:xfrm>
            <a:off x="2776882" y="1234973"/>
            <a:ext cx="931021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2/3/8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5872" y="638202"/>
            <a:ext cx="140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2 5 8 2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2 4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3 0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68" y="4155926"/>
            <a:ext cx="47145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***State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Level / your </a:t>
            </a:r>
            <a:r>
              <a:rPr lang="en-US" altLang="zh-TW" sz="1600" dirty="0" err="1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monster </a:t>
            </a:r>
            <a:r>
              <a:rPr lang="en-US" altLang="zh-TW" sz="1600" dirty="0" err="1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endParaRPr lang="en-US" altLang="zh-TW" sz="1600" dirty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also that, in each round, you go first!!!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the HEAL operation.</a:t>
            </a:r>
            <a:endParaRPr lang="zh-TW" altLang="en-US" sz="1400" dirty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68135" y="754687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22237" y="951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59516" y="87242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73370" y="2027061"/>
            <a:ext cx="1002882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2/1/5</a:t>
            </a:r>
            <a:endParaRPr lang="zh-TW" altLang="en-US" sz="1600" dirty="0"/>
          </a:p>
        </p:txBody>
      </p:sp>
      <p:cxnSp>
        <p:nvCxnSpPr>
          <p:cNvPr id="30" name="直線單箭頭接點 29"/>
          <p:cNvCxnSpPr>
            <a:stCxn id="19" idx="4"/>
            <a:endCxn id="29" idx="0"/>
          </p:cNvCxnSpPr>
          <p:nvPr/>
        </p:nvCxnSpPr>
        <p:spPr>
          <a:xfrm flipH="1">
            <a:off x="2374811" y="1774973"/>
            <a:ext cx="86758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151680" y="2027061"/>
            <a:ext cx="540000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19" idx="3"/>
            <a:endCxn id="41" idx="0"/>
          </p:cNvCxnSpPr>
          <p:nvPr/>
        </p:nvCxnSpPr>
        <p:spPr>
          <a:xfrm flipH="1">
            <a:off x="1421680" y="1695892"/>
            <a:ext cx="1491547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3103" y="1945180"/>
            <a:ext cx="1224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max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level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127068" y="1790361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78996" y="162187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線單箭頭接點 80"/>
          <p:cNvCxnSpPr>
            <a:stCxn id="18" idx="3"/>
            <a:endCxn id="83" idx="0"/>
          </p:cNvCxnSpPr>
          <p:nvPr/>
        </p:nvCxnSpPr>
        <p:spPr>
          <a:xfrm flipH="1">
            <a:off x="3416115" y="1695892"/>
            <a:ext cx="1202419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2915816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2/1/6</a:t>
            </a:r>
            <a:endParaRPr lang="zh-TW" altLang="en-US" sz="16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365805" y="175792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線單箭頭接點 88"/>
          <p:cNvCxnSpPr>
            <a:stCxn id="18" idx="4"/>
            <a:endCxn id="86" idx="0"/>
          </p:cNvCxnSpPr>
          <p:nvPr/>
        </p:nvCxnSpPr>
        <p:spPr>
          <a:xfrm>
            <a:off x="5000372" y="1774973"/>
            <a:ext cx="3970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4539775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1/1/4</a:t>
            </a:r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423212" y="174715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線單箭頭接點 95"/>
          <p:cNvCxnSpPr>
            <a:stCxn id="18" idx="5"/>
            <a:endCxn id="95" idx="0"/>
          </p:cNvCxnSpPr>
          <p:nvPr/>
        </p:nvCxnSpPr>
        <p:spPr>
          <a:xfrm>
            <a:off x="5382210" y="1695892"/>
            <a:ext cx="946910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5828821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1/3/6</a:t>
            </a:r>
            <a:endParaRPr lang="zh-TW" altLang="en-US" sz="1600" dirty="0"/>
          </a:p>
        </p:txBody>
      </p:sp>
      <p:cxnSp>
        <p:nvCxnSpPr>
          <p:cNvPr id="105" name="直線單箭頭接點 104"/>
          <p:cNvCxnSpPr>
            <a:stCxn id="29" idx="4"/>
            <a:endCxn id="109" idx="0"/>
          </p:cNvCxnSpPr>
          <p:nvPr/>
        </p:nvCxnSpPr>
        <p:spPr>
          <a:xfrm flipH="1">
            <a:off x="1329025" y="2567061"/>
            <a:ext cx="1045786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82758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2/-1/2</a:t>
            </a:r>
            <a:endParaRPr lang="zh-TW" altLang="en-US" sz="16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6959" y="1684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547664" y="266940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線單箭頭接點 120"/>
          <p:cNvCxnSpPr>
            <a:stCxn id="83" idx="4"/>
            <a:endCxn id="122" idx="0"/>
          </p:cNvCxnSpPr>
          <p:nvPr/>
        </p:nvCxnSpPr>
        <p:spPr>
          <a:xfrm flipH="1">
            <a:off x="2409145" y="2567061"/>
            <a:ext cx="1006970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11760" y="268384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190770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2/-1/3</a:t>
            </a:r>
            <a:endParaRPr lang="zh-TW" altLang="en-US" sz="1600" dirty="0"/>
          </a:p>
        </p:txBody>
      </p:sp>
      <p:cxnSp>
        <p:nvCxnSpPr>
          <p:cNvPr id="128" name="直線單箭頭接點 127"/>
          <p:cNvCxnSpPr>
            <a:stCxn id="86" idx="3"/>
            <a:endCxn id="130" idx="0"/>
          </p:cNvCxnSpPr>
          <p:nvPr/>
        </p:nvCxnSpPr>
        <p:spPr>
          <a:xfrm flipH="1">
            <a:off x="3489265" y="2487980"/>
            <a:ext cx="1197044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橢圓 129"/>
          <p:cNvSpPr/>
          <p:nvPr/>
        </p:nvSpPr>
        <p:spPr>
          <a:xfrm>
            <a:off x="298782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2/-1/4</a:t>
            </a:r>
            <a:endParaRPr lang="zh-TW" altLang="en-US" sz="16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3275856" y="26751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線單箭頭接點 133"/>
          <p:cNvCxnSpPr>
            <a:stCxn id="86" idx="4"/>
            <a:endCxn id="135" idx="0"/>
          </p:cNvCxnSpPr>
          <p:nvPr/>
        </p:nvCxnSpPr>
        <p:spPr>
          <a:xfrm flipH="1">
            <a:off x="4574615" y="2567061"/>
            <a:ext cx="465459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4200979" y="266940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407317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1/-1/2</a:t>
            </a:r>
            <a:endParaRPr lang="zh-TW" altLang="en-US" sz="1600" dirty="0"/>
          </a:p>
        </p:txBody>
      </p:sp>
      <p:sp>
        <p:nvSpPr>
          <p:cNvPr id="145" name="橢圓 144"/>
          <p:cNvSpPr/>
          <p:nvPr/>
        </p:nvSpPr>
        <p:spPr>
          <a:xfrm>
            <a:off x="512496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1/3/4</a:t>
            </a:r>
            <a:endParaRPr lang="zh-TW" altLang="en-US" sz="1600" dirty="0"/>
          </a:p>
        </p:txBody>
      </p:sp>
      <p:cxnSp>
        <p:nvCxnSpPr>
          <p:cNvPr id="147" name="直線單箭頭接點 146"/>
          <p:cNvCxnSpPr>
            <a:stCxn id="86" idx="5"/>
            <a:endCxn id="145" idx="0"/>
          </p:cNvCxnSpPr>
          <p:nvPr/>
        </p:nvCxnSpPr>
        <p:spPr>
          <a:xfrm>
            <a:off x="5393838" y="2487980"/>
            <a:ext cx="232567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5040073" y="26438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線單箭頭接點 151"/>
          <p:cNvCxnSpPr>
            <a:stCxn id="145" idx="4"/>
            <a:endCxn id="155" idx="0"/>
          </p:cNvCxnSpPr>
          <p:nvPr/>
        </p:nvCxnSpPr>
        <p:spPr>
          <a:xfrm>
            <a:off x="5626405" y="3517181"/>
            <a:ext cx="0" cy="25386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橢圓 154"/>
          <p:cNvSpPr/>
          <p:nvPr/>
        </p:nvSpPr>
        <p:spPr>
          <a:xfrm>
            <a:off x="5124964" y="3771049"/>
            <a:ext cx="1002882" cy="5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1/1/2</a:t>
            </a:r>
            <a:endParaRPr lang="zh-TW" altLang="en-US" sz="16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5693873" y="3490226"/>
            <a:ext cx="58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5124964" y="4559259"/>
            <a:ext cx="1002882" cy="540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1/1/0</a:t>
            </a:r>
            <a:endParaRPr lang="zh-TW" altLang="en-US" sz="16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612437" y="4281265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線單箭頭接點 159"/>
          <p:cNvCxnSpPr>
            <a:stCxn id="155" idx="4"/>
            <a:endCxn id="158" idx="0"/>
          </p:cNvCxnSpPr>
          <p:nvPr/>
        </p:nvCxnSpPr>
        <p:spPr>
          <a:xfrm>
            <a:off x="5626405" y="4311049"/>
            <a:ext cx="0" cy="248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6276691" y="4598426"/>
            <a:ext cx="203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win, since you attack first.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52316" y="1747128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7" name="直線單箭頭接點 166"/>
          <p:cNvCxnSpPr>
            <a:stCxn id="17" idx="4"/>
            <a:endCxn id="169" idx="0"/>
          </p:cNvCxnSpPr>
          <p:nvPr/>
        </p:nvCxnSpPr>
        <p:spPr>
          <a:xfrm>
            <a:off x="7128344" y="1774973"/>
            <a:ext cx="447944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橢圓 168"/>
          <p:cNvSpPr/>
          <p:nvPr/>
        </p:nvSpPr>
        <p:spPr>
          <a:xfrm>
            <a:off x="7075989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1/1/6</a:t>
            </a:r>
            <a:endParaRPr lang="zh-TW" altLang="en-US" sz="16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934746" y="266734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線單箭頭接點 175"/>
          <p:cNvCxnSpPr>
            <a:stCxn id="95" idx="4"/>
            <a:endCxn id="179" idx="0"/>
          </p:cNvCxnSpPr>
          <p:nvPr/>
        </p:nvCxnSpPr>
        <p:spPr>
          <a:xfrm>
            <a:off x="6329120" y="2567061"/>
            <a:ext cx="434458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橢圓 178"/>
          <p:cNvSpPr/>
          <p:nvPr/>
        </p:nvSpPr>
        <p:spPr>
          <a:xfrm>
            <a:off x="6262137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1/1/4</a:t>
            </a:r>
            <a:endParaRPr lang="zh-TW" altLang="en-US" sz="1600" dirty="0"/>
          </a:p>
        </p:txBody>
      </p:sp>
      <p:sp>
        <p:nvSpPr>
          <p:cNvPr id="3" name="圓角矩形 2"/>
          <p:cNvSpPr/>
          <p:nvPr/>
        </p:nvSpPr>
        <p:spPr>
          <a:xfrm>
            <a:off x="785872" y="3490226"/>
            <a:ext cx="4290184" cy="434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Died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169" idx="4"/>
          </p:cNvCxnSpPr>
          <p:nvPr/>
        </p:nvCxnSpPr>
        <p:spPr>
          <a:xfrm>
            <a:off x="7576288" y="2567061"/>
            <a:ext cx="308080" cy="43673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79" idx="4"/>
          </p:cNvCxnSpPr>
          <p:nvPr/>
        </p:nvCxnSpPr>
        <p:spPr>
          <a:xfrm>
            <a:off x="6763578" y="3517181"/>
            <a:ext cx="364766" cy="2808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847148" y="17757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020272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028384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403648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677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8681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948264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028384" y="254422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48064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300192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236296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76056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228184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43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7" grpId="0"/>
      <p:bldP spid="28" grpId="0"/>
      <p:bldP spid="29" grpId="0" animBg="1"/>
      <p:bldP spid="41" grpId="0" animBg="1"/>
      <p:bldP spid="40" grpId="0"/>
      <p:bldP spid="48" grpId="0"/>
      <p:bldP spid="54" grpId="0"/>
      <p:bldP spid="83" grpId="0" animBg="1"/>
      <p:bldP spid="93" grpId="0"/>
      <p:bldP spid="86" grpId="0" animBg="1"/>
      <p:bldP spid="94" grpId="0"/>
      <p:bldP spid="95" grpId="0" animBg="1"/>
      <p:bldP spid="109" grpId="0" animBg="1"/>
      <p:bldP spid="113" grpId="0"/>
      <p:bldP spid="112" grpId="0"/>
      <p:bldP spid="120" grpId="0"/>
      <p:bldP spid="122" grpId="0" animBg="1"/>
      <p:bldP spid="130" grpId="0" animBg="1"/>
      <p:bldP spid="132" grpId="0"/>
      <p:bldP spid="133" grpId="0"/>
      <p:bldP spid="135" grpId="0" animBg="1"/>
      <p:bldP spid="145" grpId="0" animBg="1"/>
      <p:bldP spid="146" grpId="0"/>
      <p:bldP spid="155" grpId="0" animBg="1"/>
      <p:bldP spid="157" grpId="0"/>
      <p:bldP spid="158" grpId="0" animBg="1"/>
      <p:bldP spid="159" grpId="0"/>
      <p:bldP spid="163" grpId="0"/>
      <p:bldP spid="172" grpId="0"/>
      <p:bldP spid="169" grpId="0" animBg="1"/>
      <p:bldP spid="175" grpId="0"/>
      <p:bldP spid="179" grpId="0" animBg="1"/>
      <p:bldP spid="3" grpId="0" animBg="1"/>
      <p:bldP spid="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use a data structure: queue.</a:t>
            </a: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70" y="1158148"/>
            <a:ext cx="4374259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if you simply use BFS to enumerate(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，窮舉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all permutations,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will probably get 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there are too many ways of permutation.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is there any way to optimize?</a:t>
            </a:r>
          </a:p>
        </p:txBody>
      </p:sp>
    </p:spTree>
    <p:extLst>
      <p:ext uri="{BB962C8B-B14F-4D97-AF65-F5344CB8AC3E}">
        <p14:creationId xmlns:p14="http://schemas.microsoft.com/office/powerpoint/2010/main" val="32558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2068</Words>
  <Application>Microsoft Office PowerPoint</Application>
  <PresentationFormat>如螢幕大小 (16:9)</PresentationFormat>
  <Paragraphs>311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Microsoft YaHei</vt:lpstr>
      <vt:lpstr>Microsoft YaHei</vt:lpstr>
      <vt:lpstr>宋体</vt:lpstr>
      <vt:lpstr>Arial</vt:lpstr>
      <vt:lpstr>Calibri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鄭任鈞</cp:lastModifiedBy>
  <cp:revision>529</cp:revision>
  <dcterms:created xsi:type="dcterms:W3CDTF">2015-12-11T17:46:17Z</dcterms:created>
  <dcterms:modified xsi:type="dcterms:W3CDTF">2020-06-17T17:22:44Z</dcterms:modified>
</cp:coreProperties>
</file>