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56" r:id="rId5"/>
    <p:sldId id="286" r:id="rId6"/>
    <p:sldId id="257" r:id="rId7"/>
    <p:sldId id="263" r:id="rId8"/>
    <p:sldId id="265" r:id="rId9"/>
    <p:sldId id="287" r:id="rId10"/>
    <p:sldId id="268" r:id="rId11"/>
    <p:sldId id="282" r:id="rId12"/>
    <p:sldId id="283" r:id="rId13"/>
    <p:sldId id="258" r:id="rId14"/>
    <p:sldId id="269" r:id="rId15"/>
    <p:sldId id="288" r:id="rId16"/>
    <p:sldId id="259" r:id="rId17"/>
    <p:sldId id="260" r:id="rId18"/>
    <p:sldId id="279" r:id="rId19"/>
    <p:sldId id="264" r:id="rId20"/>
    <p:sldId id="289" r:id="rId21"/>
    <p:sldId id="261" r:id="rId22"/>
    <p:sldId id="275" r:id="rId23"/>
    <p:sldId id="277" r:id="rId24"/>
    <p:sldId id="290" r:id="rId25"/>
    <p:sldId id="273" r:id="rId26"/>
    <p:sldId id="274" r:id="rId27"/>
    <p:sldId id="276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FBB79-2695-4747-8DE5-36F649BBF1C1}" v="78" dt="2020-05-01T07:59:05.39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鄭任鈞" userId="ba2dd04d-e648-40a4-8034-d64dbb874eaf" providerId="ADAL" clId="{A4EFBB79-2695-4747-8DE5-36F649BBF1C1}"/>
    <pc:docChg chg="custSel modSld">
      <pc:chgData name="鄭任鈞" userId="ba2dd04d-e648-40a4-8034-d64dbb874eaf" providerId="ADAL" clId="{A4EFBB79-2695-4747-8DE5-36F649BBF1C1}" dt="2020-05-01T07:59:05.399" v="77" actId="20577"/>
      <pc:docMkLst>
        <pc:docMk/>
      </pc:docMkLst>
      <pc:sldChg chg="modSp">
        <pc:chgData name="鄭任鈞" userId="ba2dd04d-e648-40a4-8034-d64dbb874eaf" providerId="ADAL" clId="{A4EFBB79-2695-4747-8DE5-36F649BBF1C1}" dt="2020-05-01T07:55:54.057" v="71" actId="13926"/>
        <pc:sldMkLst>
          <pc:docMk/>
          <pc:sldMk cId="3495194949" sldId="256"/>
        </pc:sldMkLst>
        <pc:spChg chg="mod">
          <ac:chgData name="鄭任鈞" userId="ba2dd04d-e648-40a4-8034-d64dbb874eaf" providerId="ADAL" clId="{A4EFBB79-2695-4747-8DE5-36F649BBF1C1}" dt="2020-05-01T07:55:54.057" v="71" actId="13926"/>
          <ac:spMkLst>
            <pc:docMk/>
            <pc:sldMk cId="3495194949" sldId="256"/>
            <ac:spMk id="2" creationId="{0A9C20E8-5588-4DD6-903C-AF912CF3336E}"/>
          </ac:spMkLst>
        </pc:spChg>
      </pc:sldChg>
      <pc:sldChg chg="modSp">
        <pc:chgData name="鄭任鈞" userId="ba2dd04d-e648-40a4-8034-d64dbb874eaf" providerId="ADAL" clId="{A4EFBB79-2695-4747-8DE5-36F649BBF1C1}" dt="2020-04-29T16:18:43.246" v="56" actId="20577"/>
        <pc:sldMkLst>
          <pc:docMk/>
          <pc:sldMk cId="2960606158" sldId="268"/>
        </pc:sldMkLst>
        <pc:spChg chg="mod">
          <ac:chgData name="鄭任鈞" userId="ba2dd04d-e648-40a4-8034-d64dbb874eaf" providerId="ADAL" clId="{A4EFBB79-2695-4747-8DE5-36F649BBF1C1}" dt="2020-04-29T16:18:43.246" v="56" actId="20577"/>
          <ac:spMkLst>
            <pc:docMk/>
            <pc:sldMk cId="2960606158" sldId="268"/>
            <ac:spMk id="3" creationId="{21DC67E3-3F67-4520-A737-0DD53487AFAA}"/>
          </ac:spMkLst>
        </pc:spChg>
      </pc:sldChg>
      <pc:sldChg chg="modSp">
        <pc:chgData name="鄭任鈞" userId="ba2dd04d-e648-40a4-8034-d64dbb874eaf" providerId="ADAL" clId="{A4EFBB79-2695-4747-8DE5-36F649BBF1C1}" dt="2020-05-01T07:59:05.399" v="77" actId="20577"/>
        <pc:sldMkLst>
          <pc:docMk/>
          <pc:sldMk cId="1455668365" sldId="273"/>
        </pc:sldMkLst>
        <pc:spChg chg="mod">
          <ac:chgData name="鄭任鈞" userId="ba2dd04d-e648-40a4-8034-d64dbb874eaf" providerId="ADAL" clId="{A4EFBB79-2695-4747-8DE5-36F649BBF1C1}" dt="2020-05-01T07:59:05.399" v="77" actId="20577"/>
          <ac:spMkLst>
            <pc:docMk/>
            <pc:sldMk cId="1455668365" sldId="273"/>
            <ac:spMk id="3" creationId="{00000000-0000-0000-0000-000000000000}"/>
          </ac:spMkLst>
        </pc:spChg>
      </pc:sldChg>
      <pc:sldChg chg="modSp">
        <pc:chgData name="鄭任鈞" userId="ba2dd04d-e648-40a4-8034-d64dbb874eaf" providerId="ADAL" clId="{A4EFBB79-2695-4747-8DE5-36F649BBF1C1}" dt="2020-04-29T16:23:20.363" v="70" actId="20577"/>
        <pc:sldMkLst>
          <pc:docMk/>
          <pc:sldMk cId="83734890" sldId="282"/>
        </pc:sldMkLst>
        <pc:spChg chg="mod">
          <ac:chgData name="鄭任鈞" userId="ba2dd04d-e648-40a4-8034-d64dbb874eaf" providerId="ADAL" clId="{A4EFBB79-2695-4747-8DE5-36F649BBF1C1}" dt="2020-04-29T16:23:20.363" v="70" actId="20577"/>
          <ac:spMkLst>
            <pc:docMk/>
            <pc:sldMk cId="83734890" sldId="282"/>
            <ac:spMk id="3" creationId="{F788F9FA-FCE5-43F3-9B74-85CA610680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Due: 5/1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2399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TW" sz="2400" dirty="0"/>
              <a:t>The valid way to arrange the tokens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	:= ENDFILE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EOF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| END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| expr END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:= ADDSUB_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LOGICAL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term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 	:= factor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	:= INT | ADDSUB INT |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ID  | ADDSUB ID  | 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INCDEC ID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| ID ASSIGN expr |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LPAREN expr RPAREN |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ADDSUB LPAREN expr RPAREN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06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3600" dirty="0"/>
              <a:t>The priority of </a:t>
            </a:r>
            <a:r>
              <a:rPr lang="en-US" altLang="zh-TW" sz="3600" b="1" dirty="0">
                <a:solidFill>
                  <a:srgbClr val="FF0000"/>
                </a:solidFill>
              </a:rPr>
              <a:t>&amp;, |, and ^ </a:t>
            </a:r>
            <a:r>
              <a:rPr lang="en-US" altLang="zh-TW" sz="3600" b="1" dirty="0"/>
              <a:t>is</a:t>
            </a:r>
            <a:r>
              <a:rPr lang="en-US" altLang="zh-TW" sz="3600" dirty="0"/>
              <a:t> the same </a:t>
            </a:r>
            <a:r>
              <a:rPr lang="en-US" altLang="zh-TW" sz="3600"/>
              <a:t>as </a:t>
            </a:r>
            <a:r>
              <a:rPr lang="en-US" altLang="zh-TW" sz="3600" b="1">
                <a:solidFill>
                  <a:srgbClr val="FF0000"/>
                </a:solidFill>
              </a:rPr>
              <a:t>+, and </a:t>
            </a:r>
            <a:r>
              <a:rPr lang="en-US" altLang="zh-TW" sz="3600" b="1" dirty="0">
                <a:solidFill>
                  <a:srgbClr val="FF0000"/>
                </a:solidFill>
              </a:rPr>
              <a:t>-</a:t>
            </a:r>
            <a:r>
              <a:rPr lang="en-US" altLang="zh-TW" sz="3600" dirty="0">
                <a:solidFill>
                  <a:srgbClr val="FF0000"/>
                </a:solidFill>
              </a:rPr>
              <a:t> .</a:t>
            </a:r>
          </a:p>
          <a:p>
            <a:endParaRPr lang="en-US" altLang="zh-TW" sz="9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&amp;, |, ^ are the same as </a:t>
            </a:r>
            <a:r>
              <a:rPr lang="en-US" altLang="zh-TW" sz="36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3600" dirty="0"/>
              <a:t>in C.</a:t>
            </a:r>
          </a:p>
          <a:p>
            <a:endParaRPr lang="en-US" altLang="zh-TW" sz="900" dirty="0"/>
          </a:p>
          <a:p>
            <a:r>
              <a:rPr lang="en-US" altLang="zh-TW" sz="3600" dirty="0"/>
              <a:t>The left-hand side of an assignment (=) operator should be a </a:t>
            </a:r>
            <a:r>
              <a:rPr lang="en-US" altLang="zh-TW" sz="3600" b="1" dirty="0">
                <a:solidFill>
                  <a:srgbClr val="FF0000"/>
                </a:solidFill>
              </a:rPr>
              <a:t>variable.</a:t>
            </a:r>
          </a:p>
          <a:p>
            <a:endParaRPr lang="en-US" altLang="zh-TW" sz="1000" b="1" dirty="0">
              <a:solidFill>
                <a:srgbClr val="FF0000"/>
              </a:solidFill>
            </a:endParaRPr>
          </a:p>
          <a:p>
            <a:r>
              <a:rPr lang="en-US" altLang="zh-TW" sz="3400" dirty="0"/>
              <a:t>Valid examples:</a:t>
            </a:r>
          </a:p>
          <a:p>
            <a:pPr lvl="1"/>
            <a:r>
              <a:rPr lang="en-US" altLang="zh-TW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900" b="1" dirty="0">
                <a:solidFill>
                  <a:srgbClr val="FF0000"/>
                </a:solidFill>
                <a:latin typeface="Consolas" panose="020B0609020204030204" pitchFamily="49" charset="0"/>
              </a:rPr>
              <a:t>x + y = 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900" b="1" dirty="0"/>
              <a:t>According to the grammar, it is equal to </a:t>
            </a:r>
            <a:r>
              <a:rPr lang="en-US" altLang="zh-TW" sz="2900" b="1" dirty="0">
                <a:solidFill>
                  <a:srgbClr val="FF0000"/>
                </a:solidFill>
                <a:latin typeface="Consolas" panose="020B0609020204030204" pitchFamily="49" charset="0"/>
              </a:rPr>
              <a:t>x + (y = 1)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100" b="1" dirty="0">
              <a:latin typeface="Consolas" panose="020B0609020204030204" pitchFamily="49" charset="0"/>
            </a:endParaRPr>
          </a:p>
          <a:p>
            <a:r>
              <a:rPr lang="en-US" altLang="zh-TW" sz="3400" dirty="0"/>
              <a:t>Invalid examples:</a:t>
            </a:r>
          </a:p>
          <a:p>
            <a:pPr lvl="1"/>
            <a:r>
              <a:rPr lang="en-US" altLang="zh-TW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regarded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 (I)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have </a:t>
            </a:r>
            <a:r>
              <a:rPr lang="en-US" altLang="zh-TW" b="1" dirty="0">
                <a:solidFill>
                  <a:srgbClr val="FF0000"/>
                </a:solidFill>
              </a:rPr>
              <a:t>initial values.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 (II)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TW" sz="2700" dirty="0"/>
              <a:t>Variable names will only contain char a-z and A-Z and may have different lengths.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values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90494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82090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9381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243019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9888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546998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80373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129573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60213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551339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Contest (I)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project has 3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Practice:</a:t>
            </a:r>
          </a:p>
          <a:p>
            <a:pPr lvl="1"/>
            <a:r>
              <a:rPr lang="en-US" altLang="zh-TW" dirty="0"/>
              <a:t>A practice contest on OJ to verify your code.</a:t>
            </a:r>
          </a:p>
          <a:p>
            <a:pPr lvl="1"/>
            <a:r>
              <a:rPr lang="en-US" altLang="zh-TW" dirty="0"/>
              <a:t>The practice will be available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20 test cases</a:t>
            </a:r>
            <a:r>
              <a:rPr lang="en-US" altLang="zh-TW" dirty="0"/>
              <a:t>, basic and advanced.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Submit your code to OJ on demo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Contest: </a:t>
            </a:r>
          </a:p>
          <a:p>
            <a:pPr lvl="1"/>
            <a:r>
              <a:rPr lang="en-US" altLang="zh-TW" dirty="0"/>
              <a:t>Submit your code to an extra contest on demo day.</a:t>
            </a:r>
          </a:p>
          <a:p>
            <a:pPr lvl="1"/>
            <a:r>
              <a:rPr lang="en-US" altLang="zh-TW" dirty="0"/>
              <a:t>TAs will test the clock cycles of your generated assembly code.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Less clock cycles is better.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Top 15 winners </a:t>
            </a:r>
            <a:r>
              <a:rPr lang="en-US" altLang="zh-TW" dirty="0"/>
              <a:t>will get extra credits.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Contest (II)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We will create a </a:t>
            </a:r>
            <a:r>
              <a:rPr lang="en-US" altLang="zh-TW" b="1" dirty="0">
                <a:solidFill>
                  <a:srgbClr val="FF0000"/>
                </a:solidFill>
              </a:rPr>
              <a:t>contest on NTHUOJ on demo day.</a:t>
            </a:r>
          </a:p>
          <a:p>
            <a:pPr lvl="1"/>
            <a:r>
              <a:rPr lang="en-US" altLang="zh-TW" dirty="0"/>
              <a:t>You can send your code repeatedly within the whole day.</a:t>
            </a:r>
          </a:p>
          <a:p>
            <a:r>
              <a:rPr lang="en-US" altLang="zh-TW" dirty="0"/>
              <a:t>There will be </a:t>
            </a:r>
            <a:r>
              <a:rPr lang="en-US" altLang="zh-TW" b="1" dirty="0">
                <a:solidFill>
                  <a:srgbClr val="FF0000"/>
                </a:solidFill>
              </a:rPr>
              <a:t>20 testcases.</a:t>
            </a:r>
          </a:p>
          <a:p>
            <a:pPr lvl="1"/>
            <a:r>
              <a:rPr lang="en-US" altLang="zh-TW" dirty="0"/>
              <a:t>Each valued 5 points, totally 100.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Also, remember to submit the same code to iLMS.</a:t>
            </a:r>
          </a:p>
          <a:p>
            <a:r>
              <a:rPr lang="en-US" altLang="zh-TW" dirty="0"/>
              <a:t>We will use a parser to check the correctness.</a:t>
            </a:r>
          </a:p>
          <a:p>
            <a:r>
              <a:rPr lang="en-US" altLang="zh-TW" dirty="0"/>
              <a:t>If you have any question about the project, feel free to ask your question on iLMS or email us.</a:t>
            </a:r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44F9-F018-4933-A93A-BB3C140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BE74-4639-4DA7-B85B-43724751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Copying someone else’s work</a:t>
            </a:r>
          </a:p>
          <a:p>
            <a:pPr lvl="1"/>
            <a:r>
              <a:rPr lang="en-US" dirty="0"/>
              <a:t>Including variable renaming!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Perfectly fine to ask questions and discuss.</a:t>
            </a:r>
          </a:p>
          <a:p>
            <a:pPr lvl="1"/>
            <a:r>
              <a:rPr lang="en-US" dirty="0"/>
              <a:t>NOT acceptable to copy part or whole work.</a:t>
            </a:r>
            <a:br>
              <a:rPr lang="en-US" dirty="0"/>
            </a:br>
            <a:r>
              <a:rPr lang="en-US" dirty="0"/>
              <a:t>=&gt; zero points on the project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Automatic tools will be used to catch cheaters.</a:t>
            </a:r>
          </a:p>
          <a:p>
            <a:r>
              <a:rPr lang="en-US" dirty="0"/>
              <a:t>TAs of the two classes will work together to eliminate plagiarisms. </a:t>
            </a:r>
            <a:r>
              <a:rPr lang="en-US" b="1" dirty="0">
                <a:solidFill>
                  <a:srgbClr val="FF0000"/>
                </a:solidFill>
              </a:rPr>
              <a:t>Do not cheat!!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1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( ) &amp; | ^ </a:t>
            </a:r>
            <a:r>
              <a:rPr lang="en-US" altLang="zh-TW" dirty="0">
                <a:sym typeface="Wingdings" panose="05000000000000000000" pitchFamily="2" charset="2"/>
              </a:rPr>
              <a:t>0-9 a-z </a:t>
            </a:r>
            <a:r>
              <a:rPr lang="en-US" altLang="zh-TW" dirty="0" err="1">
                <a:sym typeface="Wingdings" panose="05000000000000000000" pitchFamily="2" charset="2"/>
              </a:rPr>
              <a:t>A-Z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</a:t>
            </a:r>
            <a:r>
              <a:rPr lang="en-US" altLang="zh-TW">
                <a:sym typeface="Wingdings" panose="05000000000000000000" pitchFamily="2" charset="2"/>
              </a:rPr>
              <a:t>… or more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the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Don’t strive to optimize some strange expressions.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((1+1))*((((1+1+1))))</a:t>
            </a:r>
            <a:r>
              <a:rPr lang="en-US" altLang="zh-TW" dirty="0"/>
              <a:t> or</a:t>
            </a:r>
            <a:r>
              <a:rPr lang="zh-TW" altLang="en-US" dirty="0"/>
              <a:t>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-(-(-1))</a:t>
            </a:r>
          </a:p>
          <a:p>
            <a:r>
              <a:rPr lang="en-US" altLang="zh-TW" dirty="0"/>
              <a:t>We only test basic parenthesis.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2*(3+4)+5</a:t>
            </a:r>
          </a:p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</a:t>
            </a:r>
            <a:r>
              <a:rPr lang="en-US" altLang="zh-TW" dirty="0">
                <a:highlight>
                  <a:srgbClr val="FFFF00"/>
                </a:highlight>
              </a:rPr>
              <a:t>registers r0-r7</a:t>
            </a:r>
            <a:r>
              <a:rPr lang="en-US" altLang="zh-TW" dirty="0"/>
              <a:t>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(each of which having an initial 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the following.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88815" y="365126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82394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Binary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Binary 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Binary 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1890</Words>
  <Application>Microsoft Office PowerPoint</Application>
  <PresentationFormat>如螢幕大小 (4:3)</PresentationFormat>
  <Paragraphs>320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Consolas</vt:lpstr>
      <vt:lpstr>Courier New</vt:lpstr>
      <vt:lpstr>Open Sans</vt:lpstr>
      <vt:lpstr>Wingdings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Binary Operators</vt:lpstr>
      <vt:lpstr>Unary Operators</vt:lpstr>
      <vt:lpstr>Variables (I)</vt:lpstr>
      <vt:lpstr>Variables (II)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Contest (I)</vt:lpstr>
      <vt:lpstr>Contest (II)</vt:lpstr>
      <vt:lpstr>Plagiarism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鄭任鈞</cp:lastModifiedBy>
  <cp:revision>796</cp:revision>
  <dcterms:created xsi:type="dcterms:W3CDTF">2015-03-11T00:55:32Z</dcterms:created>
  <dcterms:modified xsi:type="dcterms:W3CDTF">2020-05-01T07:59:05Z</dcterms:modified>
</cp:coreProperties>
</file>