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7" r:id="rId5"/>
    <p:sldId id="272" r:id="rId6"/>
    <p:sldId id="260" r:id="rId7"/>
    <p:sldId id="261" r:id="rId8"/>
    <p:sldId id="263" r:id="rId9"/>
    <p:sldId id="275" r:id="rId10"/>
    <p:sldId id="271" r:id="rId11"/>
    <p:sldId id="274" r:id="rId12"/>
    <p:sldId id="264" r:id="rId13"/>
    <p:sldId id="273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D16E-028C-4EEB-96EA-7A47432BA64C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0EF6-04A4-418A-A1F3-9BDC57CAE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94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D16E-028C-4EEB-96EA-7A47432BA64C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0EF6-04A4-418A-A1F3-9BDC57CAE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D16E-028C-4EEB-96EA-7A47432BA64C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0EF6-04A4-418A-A1F3-9BDC57CAE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5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D16E-028C-4EEB-96EA-7A47432BA64C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0EF6-04A4-418A-A1F3-9BDC57CAE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86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D16E-028C-4EEB-96EA-7A47432BA64C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0EF6-04A4-418A-A1F3-9BDC57CAE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7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D16E-028C-4EEB-96EA-7A47432BA64C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0EF6-04A4-418A-A1F3-9BDC57CAE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48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D16E-028C-4EEB-96EA-7A47432BA64C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0EF6-04A4-418A-A1F3-9BDC57CAE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D16E-028C-4EEB-96EA-7A47432BA64C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0EF6-04A4-418A-A1F3-9BDC57CAE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06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D16E-028C-4EEB-96EA-7A47432BA64C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0EF6-04A4-418A-A1F3-9BDC57CAE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78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D16E-028C-4EEB-96EA-7A47432BA64C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0EF6-04A4-418A-A1F3-9BDC57CAE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80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D16E-028C-4EEB-96EA-7A47432BA64C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0EF6-04A4-418A-A1F3-9BDC57CAE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3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2D16E-028C-4EEB-96EA-7A47432BA64C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0EF6-04A4-418A-A1F3-9BDC57CAE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28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How to manage an SD </a:t>
            </a:r>
            <a:r>
              <a:rPr lang="fr-FR" b="1" dirty="0" err="1" smtClean="0"/>
              <a:t>card</a:t>
            </a:r>
            <a:r>
              <a:rPr lang="fr-FR" b="1" dirty="0" smtClean="0"/>
              <a:t> </a:t>
            </a:r>
            <a:r>
              <a:rPr lang="fr-FR" b="1" dirty="0"/>
              <a:t>on STM32F7 </a:t>
            </a:r>
            <a:r>
              <a:rPr lang="fr-FR" b="1" dirty="0" err="1" smtClean="0"/>
              <a:t>discovery</a:t>
            </a:r>
            <a:r>
              <a:rPr lang="fr-FR" b="1" dirty="0" smtClean="0"/>
              <a:t> </a:t>
            </a:r>
            <a:r>
              <a:rPr lang="fr-FR" b="1" dirty="0" err="1"/>
              <a:t>board</a:t>
            </a:r>
            <a:r>
              <a:rPr lang="fr-FR" b="1" dirty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we present here in detail how to configure a STM32F746G Discovery Board using </a:t>
            </a:r>
            <a:r>
              <a:rPr lang="en-US" dirty="0" err="1" smtClean="0"/>
              <a:t>cubeMX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 order to drive an SD card.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15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Files to copy </a:t>
            </a:r>
            <a:r>
              <a:rPr lang="fr-FR" dirty="0" err="1" smtClean="0"/>
              <a:t>from</a:t>
            </a:r>
            <a:r>
              <a:rPr lang="fr-FR" dirty="0"/>
              <a:t> </a:t>
            </a:r>
            <a:r>
              <a:rPr lang="fr-FR" dirty="0" err="1"/>
              <a:t>FatFs_uSD_RTOS</a:t>
            </a:r>
            <a:r>
              <a:rPr lang="fr-FR" dirty="0"/>
              <a:t>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Copy </a:t>
            </a:r>
            <a:r>
              <a:rPr lang="fr-FR" dirty="0" err="1" smtClean="0"/>
              <a:t>sd_diskio_dma_rtos.c</a:t>
            </a:r>
            <a:r>
              <a:rPr lang="fr-FR" dirty="0" smtClean="0"/>
              <a:t>  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Src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Copy </a:t>
            </a:r>
            <a:r>
              <a:rPr lang="fr-FR" dirty="0" err="1" smtClean="0"/>
              <a:t>ffconf.h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Inc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Copy </a:t>
            </a:r>
            <a:r>
              <a:rPr lang="fr-FR" dirty="0" err="1" smtClean="0"/>
              <a:t>sd_diskio_dma_rtos.h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Inc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38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5" y="1191747"/>
            <a:ext cx="2453853" cy="550211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File </a:t>
            </a:r>
            <a:r>
              <a:rPr lang="fr-FR" dirty="0" err="1" smtClean="0"/>
              <a:t>ccsbcs.c</a:t>
            </a:r>
            <a:r>
              <a:rPr lang="fr-FR" dirty="0" smtClean="0"/>
              <a:t> to </a:t>
            </a:r>
            <a:r>
              <a:rPr lang="fr-FR" dirty="0" err="1" smtClean="0"/>
              <a:t>exclude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326" y="3553028"/>
            <a:ext cx="6287045" cy="16155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48326" y="2220686"/>
            <a:ext cx="6541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Right click on </a:t>
            </a:r>
            <a:r>
              <a:rPr lang="fr-FR" dirty="0" err="1" smtClean="0"/>
              <a:t>ccsbcs.c</a:t>
            </a:r>
            <a:r>
              <a:rPr lang="fr-FR" dirty="0" smtClean="0"/>
              <a:t> in the </a:t>
            </a:r>
            <a:r>
              <a:rPr lang="fr-FR" dirty="0" err="1" smtClean="0"/>
              <a:t>tree</a:t>
            </a:r>
            <a:r>
              <a:rPr lang="fr-FR" dirty="0" smtClean="0"/>
              <a:t> structure</a:t>
            </a:r>
          </a:p>
          <a:p>
            <a:endParaRPr lang="fr-FR" dirty="0" smtClean="0"/>
          </a:p>
          <a:p>
            <a:r>
              <a:rPr lang="fr-FR" dirty="0" smtClean="0"/>
              <a:t>Select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/>
              <a:t>and check the box «</a:t>
            </a:r>
            <a:r>
              <a:rPr lang="fr-FR" dirty="0" smtClean="0"/>
              <a:t> </a:t>
            </a:r>
            <a:r>
              <a:rPr lang="fr-FR" dirty="0" err="1" smtClean="0"/>
              <a:t>Exclude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87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STM32f7xx_it.c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454332"/>
            <a:ext cx="9161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Private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variables ---------------------------------------------------------*/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PV */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/* SD handler declared in "stm32746g_discovery_sd.c" file */</a:t>
            </a:r>
          </a:p>
          <a:p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extern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SD_HandleTypeDef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uSdHandle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PV */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838200" y="3274160"/>
            <a:ext cx="759053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1 */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 * @brief  This function handles SDMMC1 global interrupt request.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fr-FR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param</a:t>
            </a:r>
            <a:r>
              <a:rPr lang="fr-F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 None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fr-FR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retval</a:t>
            </a:r>
            <a:r>
              <a:rPr lang="fr-F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None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BSP_SDMMC_IRQHandler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HAL_SD_IRQHandler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uSdHandle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212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97280" y="783771"/>
            <a:ext cx="736611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* @brief  This function handles DMA2 Stream 6 interrupt request.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* @</a:t>
            </a:r>
            <a:r>
              <a:rPr lang="fr-FR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param</a:t>
            </a:r>
            <a:r>
              <a:rPr lang="fr-F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 None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* @</a:t>
            </a:r>
            <a:r>
              <a:rPr lang="fr-FR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retval</a:t>
            </a:r>
            <a:r>
              <a:rPr lang="fr-F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None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BSP_SDMMC_DMA_Tx_IRQHandler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HAL_DMA_IRQHandler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uSdHandle.</a:t>
            </a:r>
            <a:r>
              <a:rPr lang="fr-F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hdmatx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* @brief  This function handles DMA2 Stream 3 interrupt request.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* @</a:t>
            </a:r>
            <a:r>
              <a:rPr lang="fr-FR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param</a:t>
            </a:r>
            <a:r>
              <a:rPr lang="fr-F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 None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* @</a:t>
            </a:r>
            <a:r>
              <a:rPr lang="fr-FR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retval</a:t>
            </a:r>
            <a:r>
              <a:rPr lang="fr-F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None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BSP_SDMMC_DMA_Rx_IRQHandler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HAL_DMA_IRQHandler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uSdHandle.</a:t>
            </a:r>
            <a:r>
              <a:rPr lang="fr-F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hdmarx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1 */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9629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8937" y="-139972"/>
            <a:ext cx="10515600" cy="1325563"/>
          </a:xfrm>
        </p:spPr>
        <p:txBody>
          <a:bodyPr/>
          <a:lstStyle/>
          <a:p>
            <a:r>
              <a:rPr lang="fr-FR" b="1" dirty="0" err="1"/>
              <a:t>m</a:t>
            </a:r>
            <a:r>
              <a:rPr lang="fr-FR" b="1" dirty="0" err="1" smtClean="0"/>
              <a:t>ain.c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48937" y="811122"/>
            <a:ext cx="962635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fr-F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brief</a:t>
            </a:r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  Start </a:t>
            </a:r>
            <a:r>
              <a:rPr lang="fr-F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task</a:t>
            </a:r>
            <a:endParaRPr lang="fr-F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fr-FR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param</a:t>
            </a:r>
            <a:r>
              <a:rPr lang="fr-F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fr-FR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pvParameters</a:t>
            </a:r>
            <a:r>
              <a:rPr lang="fr-F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 not </a:t>
            </a:r>
            <a:r>
              <a:rPr lang="fr-FR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used</a:t>
            </a:r>
            <a:endParaRPr lang="fr-FR" sz="14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fr-FR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retval</a:t>
            </a:r>
            <a:r>
              <a:rPr lang="fr-F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 None</a:t>
            </a:r>
          </a:p>
          <a:p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StartThread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*argument)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FRESULT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res;                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FatFs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function common result code 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byteswritten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File write/read counts 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"This is STM32 working with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FatFs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File write buffer 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[100];         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File read buffer */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/*##-1- Link the </a:t>
            </a:r>
            <a:r>
              <a:rPr lang="en-US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micro SD disk I/O driver ##################################*/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FATFS_LinkDriver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SD_Driver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SDPath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== 0)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940525" y="4565996"/>
            <a:ext cx="79367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/*##-11- Unlink the </a:t>
            </a:r>
            <a:r>
              <a:rPr lang="en-US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micro SD disk I/O driver ###############################*/</a:t>
            </a:r>
          </a:p>
          <a:p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FATFS_UnLinkDriver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SDPath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fr-F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Infinite</a:t>
            </a:r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 Loop */</a:t>
            </a:r>
          </a:p>
          <a:p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;; )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5 */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9011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 smtClean="0"/>
              <a:t>Defines</a:t>
            </a:r>
            <a:r>
              <a:rPr lang="fr-FR" dirty="0" smtClean="0"/>
              <a:t> and 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 err="1" smtClean="0"/>
              <a:t>Paths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687" y="3750003"/>
            <a:ext cx="6988146" cy="29110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1" y="1241398"/>
            <a:ext cx="7026249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8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82" y="1323703"/>
            <a:ext cx="7302014" cy="53005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Clock</a:t>
            </a:r>
            <a:r>
              <a:rPr lang="fr-FR" dirty="0"/>
              <a:t> configuration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75872" y="5835768"/>
            <a:ext cx="5274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HSI </a:t>
            </a:r>
            <a:r>
              <a:rPr lang="fr-FR" dirty="0" err="1" smtClean="0"/>
              <a:t>Clock</a:t>
            </a:r>
            <a:r>
              <a:rPr lang="fr-FR" dirty="0" smtClean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, the </a:t>
            </a:r>
            <a:r>
              <a:rPr lang="fr-FR" dirty="0" err="1"/>
              <a:t>clock</a:t>
            </a:r>
            <a:r>
              <a:rPr lang="fr-FR" dirty="0"/>
              <a:t> of SDMMC1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smtClean="0"/>
              <a:t>50MHz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973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STM32Cube configuration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5" y="1027906"/>
            <a:ext cx="3700256" cy="20199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5" y="3265559"/>
            <a:ext cx="8564794" cy="30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7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57" y="1234812"/>
            <a:ext cx="10074513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Freertos</a:t>
            </a:r>
            <a:r>
              <a:rPr lang="fr-FR" dirty="0"/>
              <a:t> configuration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65810" y="6400800"/>
            <a:ext cx="86348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Heap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increased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, and the memory management </a:t>
            </a:r>
            <a:r>
              <a:rPr lang="fr-FR" dirty="0" err="1"/>
              <a:t>method</a:t>
            </a:r>
            <a:r>
              <a:rPr lang="fr-FR" dirty="0"/>
              <a:t> of heap_4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74513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3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NVIC configuration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849"/>
            <a:ext cx="9716342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8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</a:t>
            </a:r>
            <a:r>
              <a:rPr lang="fr-FR" dirty="0" err="1" smtClean="0"/>
              <a:t>generation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" y="1611472"/>
            <a:ext cx="12086367" cy="363505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26720" y="5799909"/>
            <a:ext cx="389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Exclude</a:t>
            </a:r>
            <a:r>
              <a:rPr lang="fr-FR" dirty="0" smtClean="0"/>
              <a:t> DMA </a:t>
            </a:r>
            <a:r>
              <a:rPr lang="fr-FR" dirty="0" err="1" smtClean="0"/>
              <a:t>interrupt</a:t>
            </a:r>
            <a:r>
              <a:rPr lang="fr-FR" dirty="0" smtClean="0"/>
              <a:t> code </a:t>
            </a:r>
            <a:r>
              <a:rPr lang="fr-FR" dirty="0" err="1" smtClean="0"/>
              <a:t>generation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48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Stack</a:t>
            </a:r>
            <a:r>
              <a:rPr lang="fr-FR" dirty="0" smtClean="0"/>
              <a:t> size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735" y="477622"/>
            <a:ext cx="6569009" cy="5989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914609" y="3936274"/>
            <a:ext cx="748937" cy="226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4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406</Words>
  <Application>Microsoft Office PowerPoint</Application>
  <PresentationFormat>Grand écran</PresentationFormat>
  <Paragraphs>85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Thème Office</vt:lpstr>
      <vt:lpstr>How to manage an SD card on STM32F7 discovery board  </vt:lpstr>
      <vt:lpstr>Defines and Include Paths</vt:lpstr>
      <vt:lpstr>Clock configuration</vt:lpstr>
      <vt:lpstr>STM32Cube configuration </vt:lpstr>
      <vt:lpstr>Présentation PowerPoint</vt:lpstr>
      <vt:lpstr>Freertos configuration</vt:lpstr>
      <vt:lpstr>NVIC configuration</vt:lpstr>
      <vt:lpstr>Code generation</vt:lpstr>
      <vt:lpstr>Stack size</vt:lpstr>
      <vt:lpstr>Files to copy from FatFs_uSD_RTOS example</vt:lpstr>
      <vt:lpstr>File ccsbcs.c to exclude from build</vt:lpstr>
      <vt:lpstr>STM32f7xx_it.c</vt:lpstr>
      <vt:lpstr>Présentation PowerPoint</vt:lpstr>
      <vt:lpstr>main.c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STM32Cube to manage SD+Freertos+Fatfs on STM32F7 development board  </dc:title>
  <dc:creator>jean-christophe toussaint</dc:creator>
  <cp:lastModifiedBy>jean-christophe toussaint</cp:lastModifiedBy>
  <cp:revision>32</cp:revision>
  <dcterms:created xsi:type="dcterms:W3CDTF">2021-04-21T08:53:05Z</dcterms:created>
  <dcterms:modified xsi:type="dcterms:W3CDTF">2021-04-22T16:42:11Z</dcterms:modified>
</cp:coreProperties>
</file>