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804-03B9-4479-A70F-251DA49D590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D6E-9B48-4F88-B999-A4F4F6CC7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1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804-03B9-4479-A70F-251DA49D590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D6E-9B48-4F88-B999-A4F4F6CC7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89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804-03B9-4479-A70F-251DA49D590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D6E-9B48-4F88-B999-A4F4F6CC7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06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804-03B9-4479-A70F-251DA49D590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D6E-9B48-4F88-B999-A4F4F6CC7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4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804-03B9-4479-A70F-251DA49D590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D6E-9B48-4F88-B999-A4F4F6CC7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7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804-03B9-4479-A70F-251DA49D590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D6E-9B48-4F88-B999-A4F4F6CC7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98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804-03B9-4479-A70F-251DA49D590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D6E-9B48-4F88-B999-A4F4F6CC7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1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804-03B9-4479-A70F-251DA49D590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D6E-9B48-4F88-B999-A4F4F6CC7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64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804-03B9-4479-A70F-251DA49D590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D6E-9B48-4F88-B999-A4F4F6CC7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41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804-03B9-4479-A70F-251DA49D590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D6E-9B48-4F88-B999-A4F4F6CC7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54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A804-03B9-4479-A70F-251DA49D590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3D6E-9B48-4F88-B999-A4F4F6CC7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11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A804-03B9-4479-A70F-251DA49D590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3D6E-9B48-4F88-B999-A4F4F6CC7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8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6390" y="529430"/>
            <a:ext cx="1137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STM32H750B-dk : How to </a:t>
            </a:r>
            <a:r>
              <a:rPr lang="fr-FR" sz="2800" dirty="0" err="1" smtClean="0"/>
              <a:t>debug</a:t>
            </a:r>
            <a:r>
              <a:rPr lang="fr-FR" sz="2800" dirty="0" smtClean="0"/>
              <a:t> program </a:t>
            </a:r>
            <a:r>
              <a:rPr lang="fr-FR" sz="2800" dirty="0" err="1" smtClean="0"/>
              <a:t>located</a:t>
            </a:r>
            <a:r>
              <a:rPr lang="fr-FR" sz="2800" dirty="0" smtClean="0"/>
              <a:t> in </a:t>
            </a:r>
            <a:r>
              <a:rPr lang="fr-FR" sz="2800" dirty="0" err="1" smtClean="0"/>
              <a:t>external</a:t>
            </a:r>
            <a:r>
              <a:rPr lang="fr-FR" sz="2800" dirty="0" smtClean="0"/>
              <a:t> flash memory ?</a:t>
            </a:r>
            <a:endParaRPr lang="fr-FR" sz="2800" dirty="0"/>
          </a:p>
        </p:txBody>
      </p:sp>
      <p:sp>
        <p:nvSpPr>
          <p:cNvPr id="2" name="ZoneTexte 1"/>
          <p:cNvSpPr txBox="1"/>
          <p:nvPr/>
        </p:nvSpPr>
        <p:spPr>
          <a:xfrm>
            <a:off x="4975860" y="1219200"/>
            <a:ext cx="7113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STM32H750B-dk comes </a:t>
            </a:r>
            <a:r>
              <a:rPr lang="en-US" dirty="0"/>
              <a:t>with only 128KB internal </a:t>
            </a:r>
            <a:r>
              <a:rPr lang="en-US" dirty="0" smtClean="0"/>
              <a:t>flash</a:t>
            </a:r>
            <a:r>
              <a:rPr lang="en-US" dirty="0"/>
              <a:t> </a:t>
            </a:r>
            <a:r>
              <a:rPr lang="en-US" dirty="0" smtClean="0"/>
              <a:t>and is intended </a:t>
            </a:r>
            <a:r>
              <a:rPr lang="en-US" dirty="0"/>
              <a:t>for code execution from external memories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project Disco_H750B_XIP_QSPI_InternalSRAM_v1 shows </a:t>
            </a:r>
            <a:r>
              <a:rPr lang="en-US" dirty="0"/>
              <a:t>how to boot from internal flash, configure external memories </a:t>
            </a:r>
          </a:p>
          <a:p>
            <a:r>
              <a:rPr lang="en-US" dirty="0"/>
              <a:t>then jump to </a:t>
            </a:r>
            <a:r>
              <a:rPr lang="en-US" dirty="0" smtClean="0"/>
              <a:t>the application Disco_H750B_LTDC_1Layer_SDRAM_v1 </a:t>
            </a:r>
            <a:r>
              <a:rPr lang="en-US" dirty="0"/>
              <a:t>located on external memory.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-1" r="50085" b="14013"/>
          <a:stretch/>
        </p:blipFill>
        <p:spPr>
          <a:xfrm>
            <a:off x="332014" y="1052651"/>
            <a:ext cx="3676355" cy="33974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48" y="4163716"/>
            <a:ext cx="7438372" cy="176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0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-1" r="50085" b="14013"/>
          <a:stretch/>
        </p:blipFill>
        <p:spPr>
          <a:xfrm>
            <a:off x="327068" y="184785"/>
            <a:ext cx="4351612" cy="40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8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77" y="458606"/>
            <a:ext cx="10278677" cy="55242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1854" y="5503818"/>
            <a:ext cx="9831977" cy="269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5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9" y="758871"/>
            <a:ext cx="11209156" cy="5321048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644433" y="4963886"/>
            <a:ext cx="278675" cy="2438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324166" y="2612324"/>
            <a:ext cx="133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44433" y="2662007"/>
            <a:ext cx="9831977" cy="269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5928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58</Words>
  <Application>Microsoft Office PowerPoint</Application>
  <PresentationFormat>Grand écran</PresentationFormat>
  <Paragraphs>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toussaij</dc:creator>
  <cp:lastModifiedBy>toussaij</cp:lastModifiedBy>
  <cp:revision>4</cp:revision>
  <dcterms:created xsi:type="dcterms:W3CDTF">2022-11-14T11:54:18Z</dcterms:created>
  <dcterms:modified xsi:type="dcterms:W3CDTF">2022-11-20T09:46:42Z</dcterms:modified>
</cp:coreProperties>
</file>