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3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6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5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1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68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1022-C45E-4877-A0CF-EFB637E844C3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DD53-81E5-4007-98A1-66F04061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35132"/>
            <a:ext cx="9144000" cy="4532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L6470 Config </a:t>
            </a:r>
            <a:r>
              <a:rPr lang="fr-FR" sz="2400" dirty="0" err="1" smtClean="0"/>
              <a:t>Register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2377" y="982363"/>
            <a:ext cx="9144000" cy="1655762"/>
          </a:xfrm>
        </p:spPr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0x2E88 = 0b 0010 1110 1000 1000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6" y="1451310"/>
            <a:ext cx="7902625" cy="1813717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1621893" y="1808817"/>
            <a:ext cx="7412364" cy="1101245"/>
            <a:chOff x="1843185" y="3608615"/>
            <a:chExt cx="7412364" cy="1101245"/>
          </a:xfrm>
        </p:grpSpPr>
        <p:sp>
          <p:nvSpPr>
            <p:cNvPr id="7" name="ZoneTexte 6"/>
            <p:cNvSpPr txBox="1"/>
            <p:nvPr/>
          </p:nvSpPr>
          <p:spPr>
            <a:xfrm>
              <a:off x="1846215" y="3614057"/>
              <a:ext cx="57579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0  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71634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04023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26957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074354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972913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862369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843185" y="4291242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65251" y="4300496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1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644496" y="3608615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68604" y="4309750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018513" y="4296929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026957" y="4296929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972913" y="4292149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882889" y="4274732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646087" y="4292149"/>
              <a:ext cx="6094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0  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347769" y="3403384"/>
            <a:ext cx="8992379" cy="1390518"/>
            <a:chOff x="1523998" y="5214766"/>
            <a:chExt cx="8992379" cy="139051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998" y="5214766"/>
              <a:ext cx="8992379" cy="80016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1416" y="6026114"/>
              <a:ext cx="8855207" cy="579170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7" y="4805081"/>
            <a:ext cx="779593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963072" y="1514261"/>
            <a:ext cx="7902625" cy="1813717"/>
            <a:chOff x="1050157" y="388864"/>
            <a:chExt cx="7902625" cy="181371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157" y="388864"/>
              <a:ext cx="7902625" cy="1813717"/>
            </a:xfrm>
            <a:prstGeom prst="rect">
              <a:avLst/>
            </a:prstGeom>
          </p:spPr>
        </p:pic>
        <p:grpSp>
          <p:nvGrpSpPr>
            <p:cNvPr id="5" name="Groupe 4"/>
            <p:cNvGrpSpPr/>
            <p:nvPr/>
          </p:nvGrpSpPr>
          <p:grpSpPr>
            <a:xfrm>
              <a:off x="1369344" y="746371"/>
              <a:ext cx="7412364" cy="1101245"/>
              <a:chOff x="1843185" y="3608615"/>
              <a:chExt cx="7412364" cy="1101245"/>
            </a:xfrm>
          </p:grpSpPr>
          <p:sp>
            <p:nvSpPr>
              <p:cNvPr id="6" name="ZoneTexte 5"/>
              <p:cNvSpPr txBox="1"/>
              <p:nvPr/>
            </p:nvSpPr>
            <p:spPr>
              <a:xfrm>
                <a:off x="1846215" y="3614057"/>
                <a:ext cx="575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0  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2771634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4004023" y="3608615"/>
                <a:ext cx="5389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5026957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074354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1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972913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1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7862369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1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843185" y="4291242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1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6065251" y="4300496"/>
                <a:ext cx="5389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8644496" y="3608615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768604" y="4309750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018513" y="4296929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026957" y="4296929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6972913" y="4292149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7882889" y="4274732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0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8646087" y="4292149"/>
                <a:ext cx="6094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1050157" y="3570805"/>
            <a:ext cx="8833434" cy="1336827"/>
            <a:chOff x="1683637" y="3021294"/>
            <a:chExt cx="8833434" cy="1336827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637" y="3021294"/>
              <a:ext cx="8824725" cy="815411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346" y="3771330"/>
              <a:ext cx="8824725" cy="586791"/>
            </a:xfrm>
            <a:prstGeom prst="rect">
              <a:avLst/>
            </a:prstGeom>
          </p:spPr>
        </p:pic>
      </p:grpSp>
      <p:sp>
        <p:nvSpPr>
          <p:cNvPr id="25" name="ZoneTexte 24"/>
          <p:cNvSpPr txBox="1"/>
          <p:nvPr/>
        </p:nvSpPr>
        <p:spPr>
          <a:xfrm>
            <a:off x="2765722" y="771617"/>
            <a:ext cx="504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0x 0E85 = 0b 0000 1110 1000 0101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761" y="4907632"/>
            <a:ext cx="779593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7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L6470 Config Register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L6470 Config Register</dc:title>
  <dc:creator>jean-christophe toussaint</dc:creator>
  <cp:lastModifiedBy>jean-christophe toussaint</cp:lastModifiedBy>
  <cp:revision>5</cp:revision>
  <dcterms:created xsi:type="dcterms:W3CDTF">2020-07-26T14:25:15Z</dcterms:created>
  <dcterms:modified xsi:type="dcterms:W3CDTF">2020-07-26T14:46:56Z</dcterms:modified>
</cp:coreProperties>
</file>