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0104100" cy="11309350"/>
  <p:notesSz cx="20104100" cy="1130935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s-MX" sz="1400" b="0" u="none" strike="noStrike">
                <a:solidFill>
                  <a:srgbClr val="000000"/>
                </a:solidFill>
                <a:effectLst/>
                <a:uFillTx/>
                <a:latin typeface="Arial"/>
              </a:rPr>
              <a:t>Pulse para desplazar la diapositiva</a:t>
            </a:r>
          </a:p>
        </p:txBody>
      </p:sp>
      <p:sp>
        <p:nvSpPr>
          <p:cNvPr id="6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indent="0">
              <a:buNone/>
            </a:pPr>
            <a:r>
              <a:rPr lang="es-MX" sz="2000" b="0" u="none" strike="noStrike">
                <a:solidFill>
                  <a:srgbClr val="000000"/>
                </a:solidFill>
                <a:effectLst/>
                <a:uFillTx/>
                <a:latin typeface="Arial"/>
              </a:rPr>
              <a:t>Pulse para editar el formato de las notas</a:t>
            </a:r>
          </a:p>
        </p:txBody>
      </p:sp>
      <p:sp>
        <p:nvSpPr>
          <p:cNvPr id="6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s-MX" sz="1400" b="0" u="none" strike="noStrike">
                <a:solidFill>
                  <a:srgbClr val="000000"/>
                </a:solidFill>
                <a:effectLst/>
                <a:uFillTx/>
                <a:latin typeface="Times New Roman"/>
              </a:rPr>
              <a:t>&lt;cabecera&gt;</a:t>
            </a:r>
          </a:p>
        </p:txBody>
      </p:sp>
      <p:sp>
        <p:nvSpPr>
          <p:cNvPr id="65" name="PlaceHolder 4"/>
          <p:cNvSpPr>
            <a:spLocks noGrp="1"/>
          </p:cNvSpPr>
          <p:nvPr>
            <p:ph type="dt" idx="16"/>
          </p:nvPr>
        </p:nvSpPr>
        <p:spPr>
          <a:xfrm>
            <a:off x="4399200" y="0"/>
            <a:ext cx="3372840" cy="502560"/>
          </a:xfrm>
          <a:prstGeom prst="rect">
            <a:avLst/>
          </a:prstGeom>
          <a:noFill/>
          <a:ln w="0">
            <a:noFill/>
          </a:ln>
        </p:spPr>
        <p:txBody>
          <a:bodyPr lIns="0" tIns="0" rIns="0" bIns="0" anchor="t">
            <a:noAutofit/>
          </a:bodyPr>
          <a:lstStyle>
            <a:lvl1pPr indent="0" algn="r">
              <a:buNone/>
              <a:defRPr lang="es-MX" sz="1400" b="0" u="none" strike="noStrike">
                <a:solidFill>
                  <a:srgbClr val="000000"/>
                </a:solidFill>
                <a:effectLst/>
                <a:uFillTx/>
                <a:latin typeface="Times New Roman"/>
              </a:defRPr>
            </a:lvl1pPr>
          </a:lstStyle>
          <a:p>
            <a:pPr indent="0" algn="r">
              <a:buNone/>
            </a:pPr>
            <a:r>
              <a:rPr lang="es-MX" sz="1400" b="0" u="none" strike="noStrike">
                <a:solidFill>
                  <a:srgbClr val="000000"/>
                </a:solidFill>
                <a:effectLst/>
                <a:uFillTx/>
                <a:latin typeface="Times New Roman"/>
              </a:rPr>
              <a:t>&lt;fecha/hora&gt;</a:t>
            </a:r>
          </a:p>
        </p:txBody>
      </p:sp>
      <p:sp>
        <p:nvSpPr>
          <p:cNvPr id="66" name="PlaceHolder 5"/>
          <p:cNvSpPr>
            <a:spLocks noGrp="1"/>
          </p:cNvSpPr>
          <p:nvPr>
            <p:ph type="ftr" idx="17"/>
          </p:nvPr>
        </p:nvSpPr>
        <p:spPr>
          <a:xfrm>
            <a:off x="0" y="9555480"/>
            <a:ext cx="3372840" cy="502560"/>
          </a:xfrm>
          <a:prstGeom prst="rect">
            <a:avLst/>
          </a:prstGeom>
          <a:noFill/>
          <a:ln w="0">
            <a:noFill/>
          </a:ln>
        </p:spPr>
        <p:txBody>
          <a:bodyPr lIns="0" tIns="0" rIns="0" bIns="0" anchor="b">
            <a:noAutofit/>
          </a:bodyPr>
          <a:lstStyle>
            <a:lvl1pPr indent="0">
              <a:buNone/>
              <a:defRPr lang="es-MX" sz="1400" b="0" u="none" strike="noStrike">
                <a:solidFill>
                  <a:srgbClr val="000000"/>
                </a:solidFill>
                <a:effectLst/>
                <a:uFillTx/>
                <a:latin typeface="Times New Roman"/>
              </a:defRPr>
            </a:lvl1pPr>
          </a:lstStyle>
          <a:p>
            <a:pPr indent="0">
              <a:buNone/>
            </a:pPr>
            <a:r>
              <a:rPr lang="es-MX" sz="1400" b="0" u="none" strike="noStrike">
                <a:solidFill>
                  <a:srgbClr val="000000"/>
                </a:solidFill>
                <a:effectLst/>
                <a:uFillTx/>
                <a:latin typeface="Times New Roman"/>
              </a:rPr>
              <a:t>&lt;pie de página&gt;</a:t>
            </a:r>
          </a:p>
        </p:txBody>
      </p:sp>
      <p:sp>
        <p:nvSpPr>
          <p:cNvPr id="67" name="PlaceHolder 6"/>
          <p:cNvSpPr>
            <a:spLocks noGrp="1"/>
          </p:cNvSpPr>
          <p:nvPr>
            <p:ph type="sldNum" idx="18"/>
          </p:nvPr>
        </p:nvSpPr>
        <p:spPr>
          <a:xfrm>
            <a:off x="4399200" y="9555480"/>
            <a:ext cx="3372840" cy="502560"/>
          </a:xfrm>
          <a:prstGeom prst="rect">
            <a:avLst/>
          </a:prstGeom>
          <a:noFill/>
          <a:ln w="0">
            <a:noFill/>
          </a:ln>
        </p:spPr>
        <p:txBody>
          <a:bodyPr lIns="0" tIns="0" rIns="0" bIns="0" anchor="b">
            <a:noAutofit/>
          </a:bodyPr>
          <a:lstStyle>
            <a:lvl1pPr indent="0" algn="r">
              <a:buNone/>
              <a:defRPr lang="es-MX" sz="1400" b="0" u="none" strike="noStrike">
                <a:solidFill>
                  <a:srgbClr val="000000"/>
                </a:solidFill>
                <a:effectLst/>
                <a:uFillTx/>
                <a:latin typeface="Times New Roman"/>
              </a:defRPr>
            </a:lvl1pPr>
          </a:lstStyle>
          <a:p>
            <a:pPr indent="0" algn="r">
              <a:buNone/>
            </a:pPr>
            <a:fld id="{5E80B08B-892E-4D30-89CF-7DF407A80FB0}" type="slidenum">
              <a:rPr lang="es-MX" sz="1400" b="0" u="none" strike="noStrike">
                <a:solidFill>
                  <a:srgbClr val="000000"/>
                </a:solidFill>
                <a:effectLst/>
                <a:uFillTx/>
                <a:latin typeface="Times New Roman"/>
              </a:rPr>
              <a:t>‹Nº›</a:t>
            </a:fld>
            <a:endParaRPr lang="es-MX" sz="1400" b="0" u="none" strike="noStrik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6659563" y="1414463"/>
            <a:ext cx="6784975" cy="3816350"/>
          </a:xfrm>
          <a:prstGeom prst="rect">
            <a:avLst/>
          </a:prstGeom>
          <a:ln w="0">
            <a:noFill/>
          </a:ln>
        </p:spPr>
      </p:sp>
      <p:sp>
        <p:nvSpPr>
          <p:cNvPr id="167" name="PlaceHolder 2"/>
          <p:cNvSpPr>
            <a:spLocks noGrp="1"/>
          </p:cNvSpPr>
          <p:nvPr>
            <p:ph type="body"/>
          </p:nvPr>
        </p:nvSpPr>
        <p:spPr>
          <a:xfrm>
            <a:off x="2009880" y="5442120"/>
            <a:ext cx="16084080" cy="4454280"/>
          </a:xfrm>
          <a:prstGeom prst="rect">
            <a:avLst/>
          </a:prstGeom>
          <a:noFill/>
          <a:ln w="0">
            <a:noFill/>
          </a:ln>
        </p:spPr>
        <p:txBody>
          <a:bodyPr lIns="91440" tIns="45720" rIns="91440" bIns="45720" anchor="t">
            <a:noAutofit/>
          </a:bodyPr>
          <a:lstStyle/>
          <a:p>
            <a:pPr indent="0">
              <a:buNone/>
            </a:pPr>
            <a:endParaRPr lang="es-MX" sz="1200" b="0" u="none" strike="noStrike">
              <a:solidFill>
                <a:schemeClr val="dk1"/>
              </a:solidFill>
              <a:effectLst/>
              <a:uFillTx/>
              <a:latin typeface="Calibri"/>
              <a:ea typeface="Calibri"/>
            </a:endParaRPr>
          </a:p>
        </p:txBody>
      </p:sp>
      <p:sp>
        <p:nvSpPr>
          <p:cNvPr id="168" name="PlaceHolder 3"/>
          <p:cNvSpPr>
            <a:spLocks noGrp="1"/>
          </p:cNvSpPr>
          <p:nvPr>
            <p:ph type="sldNum" idx="19"/>
          </p:nvPr>
        </p:nvSpPr>
        <p:spPr>
          <a:xfrm>
            <a:off x="11387160" y="10742760"/>
            <a:ext cx="8712000" cy="566280"/>
          </a:xfrm>
          <a:prstGeom prst="rect">
            <a:avLst/>
          </a:prstGeom>
          <a:noFill/>
          <a:ln w="0">
            <a:noFill/>
          </a:ln>
        </p:spPr>
        <p:txBody>
          <a:bodyPr lIns="91440" tIns="45720" rIns="91440" bIns="45720" anchor="b">
            <a:noAutofit/>
          </a:bodyPr>
          <a:lstStyle>
            <a:lvl1pPr indent="0" algn="r">
              <a:lnSpc>
                <a:spcPct val="100000"/>
              </a:lnSpc>
              <a:buNone/>
              <a:tabLst>
                <a:tab pos="0" algn="l"/>
              </a:tabLst>
              <a:defRPr lang="es-MX" sz="1400" b="0" u="none" strike="noStrike">
                <a:solidFill>
                  <a:srgbClr val="000000"/>
                </a:solidFill>
                <a:effectLst/>
                <a:uFillTx/>
                <a:latin typeface="Times New Roman"/>
              </a:defRPr>
            </a:lvl1pPr>
          </a:lstStyle>
          <a:p>
            <a:pPr indent="0" algn="r">
              <a:lnSpc>
                <a:spcPct val="100000"/>
              </a:lnSpc>
              <a:buNone/>
              <a:tabLst>
                <a:tab pos="0" algn="l"/>
              </a:tabLst>
            </a:pPr>
            <a:fld id="{7E7B0D98-1B91-41B1-A8AF-01DA37C807FE}" type="slidenum">
              <a:rPr lang="es-MX" sz="1400" b="0" u="none" strike="noStrike">
                <a:solidFill>
                  <a:srgbClr val="000000"/>
                </a:solidFill>
                <a:effectLst/>
                <a:uFillTx/>
                <a:latin typeface="Times New Roman"/>
              </a:rPr>
              <a:t>1</a:t>
            </a:fld>
            <a:endParaRPr lang="es-MX" sz="1400" b="0" u="none" strike="noStrike">
              <a:solidFill>
                <a:srgbClr val="000000"/>
              </a:solidFill>
              <a:effectLst/>
              <a:uFillTx/>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533400" y="763588"/>
            <a:ext cx="6704013" cy="37719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0"/>
          </p:nvPr>
        </p:nvSpPr>
        <p:spPr/>
        <p:txBody>
          <a:bodyPr/>
          <a:lstStyle/>
          <a:p>
            <a:pPr indent="0" algn="r">
              <a:buNone/>
            </a:pPr>
            <a:fld id="{5E80B08B-892E-4D30-89CF-7DF407A80FB0}" type="slidenum">
              <a:rPr lang="es-MX" sz="1400" b="0" u="none" strike="noStrike" smtClean="0">
                <a:solidFill>
                  <a:srgbClr val="000000"/>
                </a:solidFill>
                <a:effectLst/>
                <a:uFillTx/>
                <a:latin typeface="Times New Roman"/>
              </a:rPr>
              <a:t>6</a:t>
            </a:fld>
            <a:endParaRPr lang="es-MX" sz="1400" b="0" u="none" strike="noStrike">
              <a:solidFill>
                <a:srgbClr val="000000"/>
              </a:solidFill>
              <a:effectLst/>
              <a:uFillTx/>
              <a:latin typeface="Times New Roman"/>
            </a:endParaRPr>
          </a:p>
        </p:txBody>
      </p:sp>
    </p:spTree>
    <p:extLst>
      <p:ext uri="{BB962C8B-B14F-4D97-AF65-F5344CB8AC3E}">
        <p14:creationId xmlns:p14="http://schemas.microsoft.com/office/powerpoint/2010/main" val="4234017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BJECT">
    <p:bg>
      <p:bgPr>
        <a:solidFill>
          <a:schemeClr val="lt1"/>
        </a:solidFill>
        <a:effectLst/>
      </p:bgPr>
    </p:bg>
    <p:spTree>
      <p:nvGrpSpPr>
        <p:cNvPr id="1" name=""/>
        <p:cNvGrpSpPr/>
        <p:nvPr/>
      </p:nvGrpSpPr>
      <p:grpSpPr>
        <a:xfrm>
          <a:off x="0" y="0"/>
          <a:ext cx="0" cy="0"/>
          <a:chOff x="0" y="0"/>
          <a:chExt cx="0" cy="0"/>
        </a:xfrm>
      </p:grpSpPr>
      <p:sp>
        <p:nvSpPr>
          <p:cNvPr id="13" name="Google Shape;10;p6"/>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4" name="Google Shape;11;p6"/>
          <p:cNvSpPr/>
          <p:nvPr/>
        </p:nvSpPr>
        <p:spPr>
          <a:xfrm>
            <a:off x="1050480" y="485604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2" name="Google Shape;12;p6"/>
          <p:cNvSpPr/>
          <p:nvPr/>
        </p:nvSpPr>
        <p:spPr>
          <a:xfrm>
            <a:off x="1039680" y="770256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10" h="3606165">
                <a:moveTo>
                  <a:pt x="0" y="0"/>
                </a:moveTo>
                <a:lnTo>
                  <a:pt x="0" y="1380471"/>
                </a:lnTo>
                <a:lnTo>
                  <a:pt x="2250905" y="3606068"/>
                </a:lnTo>
                <a:lnTo>
                  <a:pt x="3292507" y="3606068"/>
                </a:lnTo>
                <a:lnTo>
                  <a:pt x="0"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3" name="Google Shape;13;p6"/>
          <p:cNvSpPr/>
          <p:nvPr/>
        </p:nvSpPr>
        <p:spPr>
          <a:xfrm>
            <a:off x="0" y="4236120"/>
            <a:ext cx="3421800" cy="7072200"/>
          </a:xfrm>
          <a:custGeom>
            <a:avLst/>
            <a:gdLst>
              <a:gd name="textAreaLeft" fmla="*/ 0 w 3421800"/>
              <a:gd name="textAreaRight" fmla="*/ 3422160 w 3421800"/>
              <a:gd name="textAreaTop" fmla="*/ 0 h 7072200"/>
              <a:gd name="textAreaBottom" fmla="*/ 7072560 h 7072200"/>
            </a:gdLst>
            <a:ahLst/>
            <a:cxnLst/>
            <a:rect l="textAreaLeft" t="textAreaTop" r="textAreaRight" b="textAreaBottom"/>
            <a:pathLst>
              <a:path w="3422015" h="7072630">
                <a:moveTo>
                  <a:pt x="236484" y="0"/>
                </a:moveTo>
                <a:lnTo>
                  <a:pt x="0" y="0"/>
                </a:lnTo>
                <a:lnTo>
                  <a:pt x="0" y="7072266"/>
                </a:lnTo>
                <a:lnTo>
                  <a:pt x="3421602" y="7072266"/>
                </a:lnTo>
                <a:lnTo>
                  <a:pt x="1064197" y="4559222"/>
                </a:lnTo>
                <a:lnTo>
                  <a:pt x="1064197" y="620368"/>
                </a:lnTo>
                <a:lnTo>
                  <a:pt x="236484"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4" name="Google Shape;14;p6"/>
          <p:cNvSpPr/>
          <p:nvPr/>
        </p:nvSpPr>
        <p:spPr>
          <a:xfrm>
            <a:off x="18087120" y="244008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5" name="Google Shape;15;p6"/>
          <p:cNvSpPr/>
          <p:nvPr/>
        </p:nvSpPr>
        <p:spPr>
          <a:xfrm>
            <a:off x="15834600" y="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09" h="3606165">
                <a:moveTo>
                  <a:pt x="1041591" y="0"/>
                </a:moveTo>
                <a:lnTo>
                  <a:pt x="0" y="0"/>
                </a:lnTo>
                <a:lnTo>
                  <a:pt x="3292496" y="3606068"/>
                </a:lnTo>
                <a:lnTo>
                  <a:pt x="3292496" y="2225597"/>
                </a:lnTo>
                <a:lnTo>
                  <a:pt x="1041591"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6" name="Google Shape;16;p6"/>
          <p:cNvSpPr/>
          <p:nvPr/>
        </p:nvSpPr>
        <p:spPr>
          <a:xfrm>
            <a:off x="16745400" y="0"/>
            <a:ext cx="3358800" cy="7072200"/>
          </a:xfrm>
          <a:custGeom>
            <a:avLst/>
            <a:gdLst>
              <a:gd name="textAreaLeft" fmla="*/ 0 w 3358800"/>
              <a:gd name="textAreaRight" fmla="*/ 3359160 w 3358800"/>
              <a:gd name="textAreaTop" fmla="*/ 0 h 7072200"/>
              <a:gd name="textAreaBottom" fmla="*/ 7072560 h 7072200"/>
            </a:gdLst>
            <a:ahLst/>
            <a:cxnLst/>
            <a:rect l="textAreaLeft" t="textAreaTop" r="textAreaRight" b="textAreaBottom"/>
            <a:pathLst>
              <a:path w="3359150" h="7072630">
                <a:moveTo>
                  <a:pt x="3358777" y="0"/>
                </a:moveTo>
                <a:lnTo>
                  <a:pt x="0" y="0"/>
                </a:lnTo>
                <a:lnTo>
                  <a:pt x="2357404" y="2513043"/>
                </a:lnTo>
                <a:lnTo>
                  <a:pt x="2357404" y="6451897"/>
                </a:lnTo>
                <a:lnTo>
                  <a:pt x="3185107" y="7072266"/>
                </a:lnTo>
                <a:lnTo>
                  <a:pt x="3358777" y="7072266"/>
                </a:lnTo>
                <a:lnTo>
                  <a:pt x="3358777"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7" name="Google Shape;17;p6"/>
          <p:cNvPicPr/>
          <p:nvPr/>
        </p:nvPicPr>
        <p:blipFill>
          <a:blip r:embed="rId2"/>
          <a:stretch/>
        </p:blipFill>
        <p:spPr>
          <a:xfrm>
            <a:off x="17029080" y="10382040"/>
            <a:ext cx="2718720" cy="679680"/>
          </a:xfrm>
          <a:prstGeom prst="rect">
            <a:avLst/>
          </a:prstGeom>
          <a:noFill/>
          <a:ln w="0">
            <a:noFill/>
          </a:ln>
        </p:spPr>
      </p:pic>
      <p:sp>
        <p:nvSpPr>
          <p:cNvPr id="8" name="PlaceHolder 1"/>
          <p:cNvSpPr>
            <a:spLocks noGrp="1"/>
          </p:cNvSpPr>
          <p:nvPr>
            <p:ph type="title"/>
          </p:nvPr>
        </p:nvSpPr>
        <p:spPr>
          <a:xfrm>
            <a:off x="3565440" y="1375200"/>
            <a:ext cx="3395520" cy="5944680"/>
          </a:xfrm>
          <a:prstGeom prst="rect">
            <a:avLst/>
          </a:prstGeom>
          <a:noFill/>
          <a:ln w="0">
            <a:noFill/>
          </a:ln>
        </p:spPr>
        <p:txBody>
          <a:bodyPr lIns="0" tIns="0" rIns="0" bIns="0" anchor="t">
            <a:spAutoFit/>
          </a:bodyPr>
          <a:lstStyle/>
          <a:p>
            <a:pPr indent="0">
              <a:buNone/>
            </a:pPr>
            <a:r>
              <a:rPr lang="es-MX" sz="6500" b="0" u="none" strike="noStrike">
                <a:solidFill>
                  <a:srgbClr val="000000"/>
                </a:solidFill>
                <a:effectLst/>
                <a:uFillTx/>
                <a:latin typeface="Arial"/>
              </a:rPr>
              <a:t>Pulse para editar el formato del texto de título</a:t>
            </a:r>
          </a:p>
        </p:txBody>
      </p:sp>
      <p:sp>
        <p:nvSpPr>
          <p:cNvPr id="9" name="PlaceHolder 2"/>
          <p:cNvSpPr>
            <a:spLocks noGrp="1"/>
          </p:cNvSpPr>
          <p:nvPr>
            <p:ph type="body"/>
          </p:nvPr>
        </p:nvSpPr>
        <p:spPr>
          <a:xfrm>
            <a:off x="3540600" y="2678400"/>
            <a:ext cx="12876840" cy="3045600"/>
          </a:xfrm>
          <a:prstGeom prst="rect">
            <a:avLst/>
          </a:prstGeom>
          <a:noFill/>
          <a:ln w="0">
            <a:noFill/>
          </a:ln>
        </p:spPr>
        <p:txBody>
          <a:bodyPr lIns="0" tIns="0" rIns="0" bIns="0" anchor="t">
            <a:spAutoFit/>
          </a:bodyPr>
          <a:lstStyle/>
          <a:p>
            <a:pPr marL="432000" indent="-324000">
              <a:spcBef>
                <a:spcPts val="1417"/>
              </a:spcBef>
              <a:buClr>
                <a:srgbClr val="000000"/>
              </a:buClr>
              <a:buSzPct val="45000"/>
              <a:buFont typeface="Wingdings" charset="2"/>
              <a:buChar char=""/>
            </a:pPr>
            <a:r>
              <a:rPr lang="es-MX" sz="2450" b="0" u="none" strike="noStrike">
                <a:solidFill>
                  <a:srgbClr val="000000"/>
                </a:solidFill>
                <a:effectLst/>
                <a:uFillTx/>
                <a:latin typeface="Arial"/>
              </a:rPr>
              <a:t>Pulse para editar el formato de texto del esquema</a:t>
            </a:r>
          </a:p>
          <a:p>
            <a:pPr marL="864000" lvl="1" indent="-324000">
              <a:spcBef>
                <a:spcPts val="1134"/>
              </a:spcBef>
              <a:buClr>
                <a:srgbClr val="000000"/>
              </a:buClr>
              <a:buSzPct val="75000"/>
              <a:buFont typeface="Symbol" charset="2"/>
              <a:buChar char=""/>
            </a:pPr>
            <a:r>
              <a:rPr lang="es-MX" sz="2450" b="0" u="none" strike="noStrike">
                <a:solidFill>
                  <a:srgbClr val="000000"/>
                </a:solidFill>
                <a:effectLst/>
                <a:uFillTx/>
                <a:latin typeface="Arial"/>
              </a:rPr>
              <a:t>Segundo nivel del esquema</a:t>
            </a:r>
          </a:p>
          <a:p>
            <a:pPr marL="1296000" lvl="2" indent="-288000">
              <a:spcBef>
                <a:spcPts val="850"/>
              </a:spcBef>
              <a:buClr>
                <a:srgbClr val="000000"/>
              </a:buClr>
              <a:buSzPct val="45000"/>
              <a:buFont typeface="Wingdings" charset="2"/>
              <a:buChar char=""/>
            </a:pPr>
            <a:r>
              <a:rPr lang="es-MX" sz="2450" b="0" u="none" strike="noStrike">
                <a:solidFill>
                  <a:srgbClr val="000000"/>
                </a:solidFill>
                <a:effectLst/>
                <a:uFillTx/>
                <a:latin typeface="Arial"/>
              </a:rPr>
              <a:t>Tercer nivel del esquema</a:t>
            </a:r>
          </a:p>
          <a:p>
            <a:pPr marL="1728000" lvl="3" indent="-216000">
              <a:spcBef>
                <a:spcPts val="567"/>
              </a:spcBef>
              <a:buClr>
                <a:srgbClr val="000000"/>
              </a:buClr>
              <a:buSzPct val="75000"/>
              <a:buFont typeface="Symbol" charset="2"/>
              <a:buChar char=""/>
            </a:pPr>
            <a:r>
              <a:rPr lang="es-MX" sz="2450" b="0" u="none" strike="noStrike">
                <a:solidFill>
                  <a:srgbClr val="000000"/>
                </a:solidFill>
                <a:effectLst/>
                <a:uFillTx/>
                <a:latin typeface="Arial"/>
              </a:rPr>
              <a:t>Cuarto nivel del esquema</a:t>
            </a:r>
          </a:p>
          <a:p>
            <a:pPr marL="2160000" lvl="4"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Quinto nivel del esquema</a:t>
            </a:r>
          </a:p>
          <a:p>
            <a:pPr marL="2592000" lvl="5"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Sexto nivel del esquema</a:t>
            </a:r>
          </a:p>
          <a:p>
            <a:pPr marL="3024000" lvl="6"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Séptimo nivel del esquema</a:t>
            </a:r>
          </a:p>
        </p:txBody>
      </p:sp>
      <p:sp>
        <p:nvSpPr>
          <p:cNvPr id="10" name="PlaceHolder 3"/>
          <p:cNvSpPr>
            <a:spLocks noGrp="1"/>
          </p:cNvSpPr>
          <p:nvPr>
            <p:ph type="ftr" idx="1"/>
          </p:nvPr>
        </p:nvSpPr>
        <p:spPr>
          <a:xfrm>
            <a:off x="6835320" y="10517760"/>
            <a:ext cx="6432840" cy="213480"/>
          </a:xfrm>
          <a:prstGeom prst="rect">
            <a:avLst/>
          </a:prstGeom>
          <a:noFill/>
          <a:ln w="0">
            <a:noFill/>
          </a:ln>
        </p:spPr>
        <p:txBody>
          <a:bodyPr lIns="0" tIns="0" rIns="0" bIns="0" anchor="t">
            <a:spAutoFit/>
          </a:bodyPr>
          <a:lstStyle>
            <a:lvl1pPr indent="0" algn="ctr">
              <a:buNone/>
              <a:defRPr lang="es-MX" sz="1400" b="0" u="none" strike="noStrike">
                <a:solidFill>
                  <a:srgbClr val="000000"/>
                </a:solidFill>
                <a:effectLst/>
                <a:uFillTx/>
                <a:latin typeface="Times New Roman"/>
              </a:defRPr>
            </a:lvl1pPr>
          </a:lstStyle>
          <a:p>
            <a:pPr indent="0" algn="ctr">
              <a:buNone/>
            </a:pPr>
            <a:r>
              <a:rPr lang="es-MX" sz="1400" b="0" u="none" strike="noStrike">
                <a:solidFill>
                  <a:srgbClr val="000000"/>
                </a:solidFill>
                <a:effectLst/>
                <a:uFillTx/>
                <a:latin typeface="Times New Roman"/>
              </a:rPr>
              <a:t>&lt;pie de página&gt;</a:t>
            </a:r>
          </a:p>
        </p:txBody>
      </p:sp>
      <p:sp>
        <p:nvSpPr>
          <p:cNvPr id="11" name="PlaceHolder 4"/>
          <p:cNvSpPr>
            <a:spLocks noGrp="1"/>
          </p:cNvSpPr>
          <p:nvPr>
            <p:ph type="dt" idx="2"/>
          </p:nvPr>
        </p:nvSpPr>
        <p:spPr>
          <a:xfrm>
            <a:off x="1005120" y="10517760"/>
            <a:ext cx="4623480" cy="213480"/>
          </a:xfrm>
          <a:prstGeom prst="rect">
            <a:avLst/>
          </a:prstGeom>
          <a:noFill/>
          <a:ln w="0">
            <a:noFill/>
          </a:ln>
        </p:spPr>
        <p:txBody>
          <a:bodyPr lIns="0" tIns="0" rIns="0" bIns="0" anchor="t">
            <a:spAutoFit/>
          </a:bodyPr>
          <a:lstStyle>
            <a:lvl1pPr indent="0">
              <a:buNone/>
              <a:defRPr lang="es-MX" sz="1400" b="0" u="none" strike="noStrike">
                <a:solidFill>
                  <a:srgbClr val="000000"/>
                </a:solidFill>
                <a:effectLst/>
                <a:uFillTx/>
                <a:latin typeface="Times New Roman"/>
              </a:defRPr>
            </a:lvl1pPr>
          </a:lstStyle>
          <a:p>
            <a:pPr indent="0">
              <a:buNone/>
            </a:pPr>
            <a:r>
              <a:rPr lang="es-MX" sz="1400" b="0" u="none" strike="noStrike">
                <a:solidFill>
                  <a:srgbClr val="000000"/>
                </a:solidFill>
                <a:effectLst/>
                <a:uFillTx/>
                <a:latin typeface="Times New Roman"/>
              </a:rPr>
              <a:t>&lt;fecha/hora&gt;</a:t>
            </a:r>
          </a:p>
        </p:txBody>
      </p:sp>
      <p:sp>
        <p:nvSpPr>
          <p:cNvPr id="12" name="PlaceHolder 5"/>
          <p:cNvSpPr>
            <a:spLocks noGrp="1"/>
          </p:cNvSpPr>
          <p:nvPr>
            <p:ph type="sldNum" idx="3"/>
          </p:nvPr>
        </p:nvSpPr>
        <p:spPr>
          <a:xfrm>
            <a:off x="14474880" y="10517760"/>
            <a:ext cx="4623480" cy="274680"/>
          </a:xfrm>
          <a:prstGeom prst="rect">
            <a:avLst/>
          </a:prstGeom>
          <a:noFill/>
          <a:ln w="0">
            <a:noFill/>
          </a:ln>
        </p:spPr>
        <p:txBody>
          <a:bodyPr lIns="0" tIns="0" rIns="0" bIns="0" anchor="t">
            <a:spAutoFit/>
          </a:bodyPr>
          <a:lstStyle>
            <a:lvl1pPr indent="0" algn="r">
              <a:lnSpc>
                <a:spcPct val="100000"/>
              </a:lnSpc>
              <a:buNone/>
              <a:tabLst>
                <a:tab pos="0" algn="l"/>
              </a:tabLst>
              <a:defRPr lang="es-MX" sz="1800" b="0" u="none" strike="noStrike">
                <a:solidFill>
                  <a:srgbClr val="888888"/>
                </a:solidFill>
                <a:effectLst/>
                <a:uFillTx/>
                <a:latin typeface="Arial"/>
                <a:ea typeface="Arial"/>
              </a:defRPr>
            </a:lvl1pPr>
          </a:lstStyle>
          <a:p>
            <a:pPr indent="0" algn="r">
              <a:lnSpc>
                <a:spcPct val="100000"/>
              </a:lnSpc>
              <a:buNone/>
              <a:tabLst>
                <a:tab pos="0" algn="l"/>
              </a:tabLst>
            </a:pPr>
            <a:fld id="{F84686E0-40D9-4181-8809-E13BB3F38C91}" type="slidenum">
              <a:rPr lang="es-MX" sz="1800" b="0" u="none" strike="noStrike">
                <a:solidFill>
                  <a:srgbClr val="888888"/>
                </a:solidFill>
                <a:effectLst/>
                <a:uFillTx/>
                <a:latin typeface="Arial"/>
                <a:ea typeface="Arial"/>
              </a:rPr>
              <a:t>‹Nº›</a:t>
            </a:fld>
            <a:endParaRPr lang="es-MX" sz="1800" b="0" u="none" strike="noStrike">
              <a:solidFill>
                <a:srgbClr val="000000"/>
              </a:solidFill>
              <a:effectLst/>
              <a:uFillTx/>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itle Slide">
    <p:bg>
      <p:bgPr>
        <a:solidFill>
          <a:schemeClr val="lt1"/>
        </a:solidFill>
        <a:effectLst/>
      </p:bgPr>
    </p:bg>
    <p:spTree>
      <p:nvGrpSpPr>
        <p:cNvPr id="1" name=""/>
        <p:cNvGrpSpPr/>
        <p:nvPr/>
      </p:nvGrpSpPr>
      <p:grpSpPr>
        <a:xfrm>
          <a:off x="0" y="0"/>
          <a:ext cx="0" cy="0"/>
          <a:chOff x="0" y="0"/>
          <a:chExt cx="0" cy="0"/>
        </a:xfrm>
      </p:grpSpPr>
      <p:sp>
        <p:nvSpPr>
          <p:cNvPr id="13" name="Google Shape;10;p6"/>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4" name="Google Shape;11;p6"/>
          <p:cNvSpPr/>
          <p:nvPr/>
        </p:nvSpPr>
        <p:spPr>
          <a:xfrm>
            <a:off x="1050480" y="485604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5" name="Google Shape;12;p6"/>
          <p:cNvSpPr/>
          <p:nvPr/>
        </p:nvSpPr>
        <p:spPr>
          <a:xfrm>
            <a:off x="1039680" y="770256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10" h="3606165">
                <a:moveTo>
                  <a:pt x="0" y="0"/>
                </a:moveTo>
                <a:lnTo>
                  <a:pt x="0" y="1380471"/>
                </a:lnTo>
                <a:lnTo>
                  <a:pt x="2250905" y="3606068"/>
                </a:lnTo>
                <a:lnTo>
                  <a:pt x="3292507" y="3606068"/>
                </a:lnTo>
                <a:lnTo>
                  <a:pt x="0"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6" name="Google Shape;13;p6"/>
          <p:cNvSpPr/>
          <p:nvPr/>
        </p:nvSpPr>
        <p:spPr>
          <a:xfrm>
            <a:off x="0" y="4236120"/>
            <a:ext cx="3421800" cy="7072200"/>
          </a:xfrm>
          <a:custGeom>
            <a:avLst/>
            <a:gdLst>
              <a:gd name="textAreaLeft" fmla="*/ 0 w 3421800"/>
              <a:gd name="textAreaRight" fmla="*/ 3422160 w 3421800"/>
              <a:gd name="textAreaTop" fmla="*/ 0 h 7072200"/>
              <a:gd name="textAreaBottom" fmla="*/ 7072560 h 7072200"/>
            </a:gdLst>
            <a:ahLst/>
            <a:cxnLst/>
            <a:rect l="textAreaLeft" t="textAreaTop" r="textAreaRight" b="textAreaBottom"/>
            <a:pathLst>
              <a:path w="3422015" h="7072630">
                <a:moveTo>
                  <a:pt x="236484" y="0"/>
                </a:moveTo>
                <a:lnTo>
                  <a:pt x="0" y="0"/>
                </a:lnTo>
                <a:lnTo>
                  <a:pt x="0" y="7072266"/>
                </a:lnTo>
                <a:lnTo>
                  <a:pt x="3421602" y="7072266"/>
                </a:lnTo>
                <a:lnTo>
                  <a:pt x="1064197" y="4559222"/>
                </a:lnTo>
                <a:lnTo>
                  <a:pt x="1064197" y="620368"/>
                </a:lnTo>
                <a:lnTo>
                  <a:pt x="236484"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7" name="Google Shape;14;p6"/>
          <p:cNvSpPr/>
          <p:nvPr/>
        </p:nvSpPr>
        <p:spPr>
          <a:xfrm>
            <a:off x="18087120" y="244008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8" name="Google Shape;15;p6"/>
          <p:cNvSpPr/>
          <p:nvPr/>
        </p:nvSpPr>
        <p:spPr>
          <a:xfrm>
            <a:off x="15834600" y="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09" h="3606165">
                <a:moveTo>
                  <a:pt x="1041591" y="0"/>
                </a:moveTo>
                <a:lnTo>
                  <a:pt x="0" y="0"/>
                </a:lnTo>
                <a:lnTo>
                  <a:pt x="3292496" y="3606068"/>
                </a:lnTo>
                <a:lnTo>
                  <a:pt x="3292496" y="2225597"/>
                </a:lnTo>
                <a:lnTo>
                  <a:pt x="1041591"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9" name="Google Shape;16;p6"/>
          <p:cNvSpPr/>
          <p:nvPr/>
        </p:nvSpPr>
        <p:spPr>
          <a:xfrm>
            <a:off x="16745400" y="0"/>
            <a:ext cx="3358800" cy="7072200"/>
          </a:xfrm>
          <a:custGeom>
            <a:avLst/>
            <a:gdLst>
              <a:gd name="textAreaLeft" fmla="*/ 0 w 3358800"/>
              <a:gd name="textAreaRight" fmla="*/ 3359160 w 3358800"/>
              <a:gd name="textAreaTop" fmla="*/ 0 h 7072200"/>
              <a:gd name="textAreaBottom" fmla="*/ 7072560 h 7072200"/>
            </a:gdLst>
            <a:ahLst/>
            <a:cxnLst/>
            <a:rect l="textAreaLeft" t="textAreaTop" r="textAreaRight" b="textAreaBottom"/>
            <a:pathLst>
              <a:path w="3359150" h="7072630">
                <a:moveTo>
                  <a:pt x="3358777" y="0"/>
                </a:moveTo>
                <a:lnTo>
                  <a:pt x="0" y="0"/>
                </a:lnTo>
                <a:lnTo>
                  <a:pt x="2357404" y="2513043"/>
                </a:lnTo>
                <a:lnTo>
                  <a:pt x="2357404" y="6451897"/>
                </a:lnTo>
                <a:lnTo>
                  <a:pt x="3185107" y="7072266"/>
                </a:lnTo>
                <a:lnTo>
                  <a:pt x="3358777" y="7072266"/>
                </a:lnTo>
                <a:lnTo>
                  <a:pt x="3358777"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20" name="Google Shape;17;p6"/>
          <p:cNvPicPr/>
          <p:nvPr/>
        </p:nvPicPr>
        <p:blipFill>
          <a:blip r:embed="rId2"/>
          <a:stretch/>
        </p:blipFill>
        <p:spPr>
          <a:xfrm>
            <a:off x="17029080" y="10382040"/>
            <a:ext cx="2718720" cy="679680"/>
          </a:xfrm>
          <a:prstGeom prst="rect">
            <a:avLst/>
          </a:prstGeom>
          <a:noFill/>
          <a:ln w="0">
            <a:noFill/>
          </a:ln>
        </p:spPr>
      </p:pic>
      <p:sp>
        <p:nvSpPr>
          <p:cNvPr id="21" name="PlaceHolder 1"/>
          <p:cNvSpPr>
            <a:spLocks noGrp="1"/>
          </p:cNvSpPr>
          <p:nvPr>
            <p:ph type="title"/>
          </p:nvPr>
        </p:nvSpPr>
        <p:spPr>
          <a:xfrm>
            <a:off x="1507680" y="3506040"/>
            <a:ext cx="17088120" cy="991080"/>
          </a:xfrm>
          <a:prstGeom prst="rect">
            <a:avLst/>
          </a:prstGeom>
          <a:noFill/>
          <a:ln w="0">
            <a:noFill/>
          </a:ln>
        </p:spPr>
        <p:txBody>
          <a:bodyPr lIns="0" tIns="0" rIns="0" bIns="0" anchor="t">
            <a:spAutoFit/>
          </a:bodyPr>
          <a:lstStyle/>
          <a:p>
            <a:pPr indent="0">
              <a:buNone/>
            </a:pPr>
            <a:r>
              <a:rPr lang="es-MX" sz="6500" b="0" u="none" strike="noStrike">
                <a:solidFill>
                  <a:srgbClr val="000000"/>
                </a:solidFill>
                <a:effectLst/>
                <a:uFillTx/>
                <a:latin typeface="Arial"/>
              </a:rPr>
              <a:t>Pulse para editar el formato del texto de título</a:t>
            </a:r>
          </a:p>
        </p:txBody>
      </p:sp>
      <p:sp>
        <p:nvSpPr>
          <p:cNvPr id="22" name="PlaceHolder 2"/>
          <p:cNvSpPr>
            <a:spLocks noGrp="1"/>
          </p:cNvSpPr>
          <p:nvPr>
            <p:ph type="ftr" idx="4"/>
          </p:nvPr>
        </p:nvSpPr>
        <p:spPr>
          <a:xfrm>
            <a:off x="6835320" y="10517760"/>
            <a:ext cx="6432840" cy="213480"/>
          </a:xfrm>
          <a:prstGeom prst="rect">
            <a:avLst/>
          </a:prstGeom>
          <a:noFill/>
          <a:ln w="0">
            <a:noFill/>
          </a:ln>
        </p:spPr>
        <p:txBody>
          <a:bodyPr lIns="0" tIns="0" rIns="0" bIns="0" anchor="t">
            <a:spAutoFit/>
          </a:bodyPr>
          <a:lstStyle>
            <a:lvl1pPr indent="0" algn="ctr">
              <a:buNone/>
              <a:defRPr lang="es-MX" sz="1400" b="0" u="none" strike="noStrike">
                <a:solidFill>
                  <a:srgbClr val="000000"/>
                </a:solidFill>
                <a:effectLst/>
                <a:uFillTx/>
                <a:latin typeface="Times New Roman"/>
              </a:defRPr>
            </a:lvl1pPr>
          </a:lstStyle>
          <a:p>
            <a:pPr indent="0" algn="ctr">
              <a:buNone/>
            </a:pPr>
            <a:r>
              <a:rPr lang="es-MX" sz="1400" b="0" u="none" strike="noStrike">
                <a:solidFill>
                  <a:srgbClr val="000000"/>
                </a:solidFill>
                <a:effectLst/>
                <a:uFillTx/>
                <a:latin typeface="Times New Roman"/>
              </a:rPr>
              <a:t>&lt;pie de página&gt;</a:t>
            </a:r>
          </a:p>
        </p:txBody>
      </p:sp>
      <p:sp>
        <p:nvSpPr>
          <p:cNvPr id="23" name="PlaceHolder 3"/>
          <p:cNvSpPr>
            <a:spLocks noGrp="1"/>
          </p:cNvSpPr>
          <p:nvPr>
            <p:ph type="dt" idx="5"/>
          </p:nvPr>
        </p:nvSpPr>
        <p:spPr>
          <a:xfrm>
            <a:off x="1005120" y="10517760"/>
            <a:ext cx="4623480" cy="213480"/>
          </a:xfrm>
          <a:prstGeom prst="rect">
            <a:avLst/>
          </a:prstGeom>
          <a:noFill/>
          <a:ln w="0">
            <a:noFill/>
          </a:ln>
        </p:spPr>
        <p:txBody>
          <a:bodyPr lIns="0" tIns="0" rIns="0" bIns="0" anchor="t">
            <a:spAutoFit/>
          </a:bodyPr>
          <a:lstStyle>
            <a:lvl1pPr indent="0">
              <a:buNone/>
              <a:defRPr lang="es-MX" sz="1400" b="0" u="none" strike="noStrike">
                <a:solidFill>
                  <a:srgbClr val="000000"/>
                </a:solidFill>
                <a:effectLst/>
                <a:uFillTx/>
                <a:latin typeface="Times New Roman"/>
              </a:defRPr>
            </a:lvl1pPr>
          </a:lstStyle>
          <a:p>
            <a:pPr indent="0">
              <a:buNone/>
            </a:pPr>
            <a:r>
              <a:rPr lang="es-MX" sz="1400" b="0" u="none" strike="noStrike">
                <a:solidFill>
                  <a:srgbClr val="000000"/>
                </a:solidFill>
                <a:effectLst/>
                <a:uFillTx/>
                <a:latin typeface="Times New Roman"/>
              </a:rPr>
              <a:t>&lt;fecha/hora&gt;</a:t>
            </a:r>
          </a:p>
        </p:txBody>
      </p:sp>
      <p:sp>
        <p:nvSpPr>
          <p:cNvPr id="24" name="PlaceHolder 4"/>
          <p:cNvSpPr>
            <a:spLocks noGrp="1"/>
          </p:cNvSpPr>
          <p:nvPr>
            <p:ph type="sldNum" idx="6"/>
          </p:nvPr>
        </p:nvSpPr>
        <p:spPr>
          <a:xfrm>
            <a:off x="14474880" y="10517760"/>
            <a:ext cx="4623480" cy="274680"/>
          </a:xfrm>
          <a:prstGeom prst="rect">
            <a:avLst/>
          </a:prstGeom>
          <a:noFill/>
          <a:ln w="0">
            <a:noFill/>
          </a:ln>
        </p:spPr>
        <p:txBody>
          <a:bodyPr lIns="0" tIns="0" rIns="0" bIns="0" anchor="t">
            <a:spAutoFit/>
          </a:bodyPr>
          <a:lstStyle>
            <a:lvl1pPr indent="0" algn="r">
              <a:lnSpc>
                <a:spcPct val="100000"/>
              </a:lnSpc>
              <a:buNone/>
              <a:tabLst>
                <a:tab pos="0" algn="l"/>
              </a:tabLst>
              <a:defRPr lang="es-MX" sz="1800" b="0" u="none" strike="noStrike">
                <a:solidFill>
                  <a:srgbClr val="888888"/>
                </a:solidFill>
                <a:effectLst/>
                <a:uFillTx/>
                <a:latin typeface="Arial"/>
                <a:ea typeface="Arial"/>
              </a:defRPr>
            </a:lvl1pPr>
          </a:lstStyle>
          <a:p>
            <a:pPr indent="0" algn="r">
              <a:lnSpc>
                <a:spcPct val="100000"/>
              </a:lnSpc>
              <a:buNone/>
              <a:tabLst>
                <a:tab pos="0" algn="l"/>
              </a:tabLst>
            </a:pPr>
            <a:fld id="{F1DB4F8A-989B-4197-A732-EAF31C4DA9D0}" type="slidenum">
              <a:rPr lang="es-MX" sz="1800" b="0" u="none" strike="noStrike">
                <a:solidFill>
                  <a:srgbClr val="888888"/>
                </a:solidFill>
                <a:effectLst/>
                <a:uFillTx/>
                <a:latin typeface="Arial"/>
                <a:ea typeface="Arial"/>
              </a:rPr>
              <a:t>‹Nº›</a:t>
            </a:fld>
            <a:endParaRPr lang="es-MX" sz="1800" b="0" u="none" strike="noStrike">
              <a:solidFill>
                <a:srgbClr val="000000"/>
              </a:solidFill>
              <a:effectLst/>
              <a:uFillTx/>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wo Content">
    <p:bg>
      <p:bgPr>
        <a:solidFill>
          <a:schemeClr val="lt1"/>
        </a:solidFill>
        <a:effectLst/>
      </p:bgPr>
    </p:bg>
    <p:spTree>
      <p:nvGrpSpPr>
        <p:cNvPr id="1" name=""/>
        <p:cNvGrpSpPr/>
        <p:nvPr/>
      </p:nvGrpSpPr>
      <p:grpSpPr>
        <a:xfrm>
          <a:off x="0" y="0"/>
          <a:ext cx="0" cy="0"/>
          <a:chOff x="0" y="0"/>
          <a:chExt cx="0" cy="0"/>
        </a:xfrm>
      </p:grpSpPr>
      <p:sp>
        <p:nvSpPr>
          <p:cNvPr id="25" name="Google Shape;10;p6"/>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26" name="Google Shape;11;p6"/>
          <p:cNvSpPr/>
          <p:nvPr/>
        </p:nvSpPr>
        <p:spPr>
          <a:xfrm>
            <a:off x="1050480" y="485604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27" name="Google Shape;12;p6"/>
          <p:cNvSpPr/>
          <p:nvPr/>
        </p:nvSpPr>
        <p:spPr>
          <a:xfrm>
            <a:off x="1039680" y="770256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10" h="3606165">
                <a:moveTo>
                  <a:pt x="0" y="0"/>
                </a:moveTo>
                <a:lnTo>
                  <a:pt x="0" y="1380471"/>
                </a:lnTo>
                <a:lnTo>
                  <a:pt x="2250905" y="3606068"/>
                </a:lnTo>
                <a:lnTo>
                  <a:pt x="3292507" y="3606068"/>
                </a:lnTo>
                <a:lnTo>
                  <a:pt x="0"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28" name="Google Shape;13;p6"/>
          <p:cNvSpPr/>
          <p:nvPr/>
        </p:nvSpPr>
        <p:spPr>
          <a:xfrm>
            <a:off x="0" y="4236120"/>
            <a:ext cx="3421800" cy="7072200"/>
          </a:xfrm>
          <a:custGeom>
            <a:avLst/>
            <a:gdLst>
              <a:gd name="textAreaLeft" fmla="*/ 0 w 3421800"/>
              <a:gd name="textAreaRight" fmla="*/ 3422160 w 3421800"/>
              <a:gd name="textAreaTop" fmla="*/ 0 h 7072200"/>
              <a:gd name="textAreaBottom" fmla="*/ 7072560 h 7072200"/>
            </a:gdLst>
            <a:ahLst/>
            <a:cxnLst/>
            <a:rect l="textAreaLeft" t="textAreaTop" r="textAreaRight" b="textAreaBottom"/>
            <a:pathLst>
              <a:path w="3422015" h="7072630">
                <a:moveTo>
                  <a:pt x="236484" y="0"/>
                </a:moveTo>
                <a:lnTo>
                  <a:pt x="0" y="0"/>
                </a:lnTo>
                <a:lnTo>
                  <a:pt x="0" y="7072266"/>
                </a:lnTo>
                <a:lnTo>
                  <a:pt x="3421602" y="7072266"/>
                </a:lnTo>
                <a:lnTo>
                  <a:pt x="1064197" y="4559222"/>
                </a:lnTo>
                <a:lnTo>
                  <a:pt x="1064197" y="620368"/>
                </a:lnTo>
                <a:lnTo>
                  <a:pt x="236484"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29" name="Google Shape;14;p6"/>
          <p:cNvSpPr/>
          <p:nvPr/>
        </p:nvSpPr>
        <p:spPr>
          <a:xfrm>
            <a:off x="18087120" y="244008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30" name="Google Shape;15;p6"/>
          <p:cNvSpPr/>
          <p:nvPr/>
        </p:nvSpPr>
        <p:spPr>
          <a:xfrm>
            <a:off x="15834600" y="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09" h="3606165">
                <a:moveTo>
                  <a:pt x="1041591" y="0"/>
                </a:moveTo>
                <a:lnTo>
                  <a:pt x="0" y="0"/>
                </a:lnTo>
                <a:lnTo>
                  <a:pt x="3292496" y="3606068"/>
                </a:lnTo>
                <a:lnTo>
                  <a:pt x="3292496" y="2225597"/>
                </a:lnTo>
                <a:lnTo>
                  <a:pt x="1041591"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31" name="Google Shape;16;p6"/>
          <p:cNvSpPr/>
          <p:nvPr/>
        </p:nvSpPr>
        <p:spPr>
          <a:xfrm>
            <a:off x="16745400" y="0"/>
            <a:ext cx="3358800" cy="7072200"/>
          </a:xfrm>
          <a:custGeom>
            <a:avLst/>
            <a:gdLst>
              <a:gd name="textAreaLeft" fmla="*/ 0 w 3358800"/>
              <a:gd name="textAreaRight" fmla="*/ 3359160 w 3358800"/>
              <a:gd name="textAreaTop" fmla="*/ 0 h 7072200"/>
              <a:gd name="textAreaBottom" fmla="*/ 7072560 h 7072200"/>
            </a:gdLst>
            <a:ahLst/>
            <a:cxnLst/>
            <a:rect l="textAreaLeft" t="textAreaTop" r="textAreaRight" b="textAreaBottom"/>
            <a:pathLst>
              <a:path w="3359150" h="7072630">
                <a:moveTo>
                  <a:pt x="3358777" y="0"/>
                </a:moveTo>
                <a:lnTo>
                  <a:pt x="0" y="0"/>
                </a:lnTo>
                <a:lnTo>
                  <a:pt x="2357404" y="2513043"/>
                </a:lnTo>
                <a:lnTo>
                  <a:pt x="2357404" y="6451897"/>
                </a:lnTo>
                <a:lnTo>
                  <a:pt x="3185107" y="7072266"/>
                </a:lnTo>
                <a:lnTo>
                  <a:pt x="3358777" y="7072266"/>
                </a:lnTo>
                <a:lnTo>
                  <a:pt x="3358777"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32" name="Google Shape;17;p6"/>
          <p:cNvPicPr/>
          <p:nvPr/>
        </p:nvPicPr>
        <p:blipFill>
          <a:blip r:embed="rId2"/>
          <a:stretch/>
        </p:blipFill>
        <p:spPr>
          <a:xfrm>
            <a:off x="17029080" y="10382040"/>
            <a:ext cx="2718720" cy="679680"/>
          </a:xfrm>
          <a:prstGeom prst="rect">
            <a:avLst/>
          </a:prstGeom>
          <a:noFill/>
          <a:ln w="0">
            <a:noFill/>
          </a:ln>
        </p:spPr>
      </p:pic>
      <p:sp>
        <p:nvSpPr>
          <p:cNvPr id="33" name="PlaceHolder 1"/>
          <p:cNvSpPr>
            <a:spLocks noGrp="1"/>
          </p:cNvSpPr>
          <p:nvPr>
            <p:ph type="title"/>
          </p:nvPr>
        </p:nvSpPr>
        <p:spPr>
          <a:xfrm>
            <a:off x="3565440" y="1375200"/>
            <a:ext cx="3395520" cy="5944680"/>
          </a:xfrm>
          <a:prstGeom prst="rect">
            <a:avLst/>
          </a:prstGeom>
          <a:noFill/>
          <a:ln w="0">
            <a:noFill/>
          </a:ln>
        </p:spPr>
        <p:txBody>
          <a:bodyPr lIns="0" tIns="0" rIns="0" bIns="0" anchor="t">
            <a:spAutoFit/>
          </a:bodyPr>
          <a:lstStyle/>
          <a:p>
            <a:pPr indent="0">
              <a:buNone/>
            </a:pPr>
            <a:r>
              <a:rPr lang="es-MX" sz="6500" b="0" u="none" strike="noStrike">
                <a:solidFill>
                  <a:srgbClr val="000000"/>
                </a:solidFill>
                <a:effectLst/>
                <a:uFillTx/>
                <a:latin typeface="Arial"/>
              </a:rPr>
              <a:t>Pulse para editar el formato del texto de título</a:t>
            </a:r>
          </a:p>
        </p:txBody>
      </p:sp>
      <p:sp>
        <p:nvSpPr>
          <p:cNvPr id="34" name="PlaceHolder 2"/>
          <p:cNvSpPr>
            <a:spLocks noGrp="1"/>
          </p:cNvSpPr>
          <p:nvPr>
            <p:ph type="body"/>
          </p:nvPr>
        </p:nvSpPr>
        <p:spPr>
          <a:xfrm>
            <a:off x="1005120" y="2601000"/>
            <a:ext cx="8744760" cy="3045600"/>
          </a:xfrm>
          <a:prstGeom prst="rect">
            <a:avLst/>
          </a:prstGeom>
          <a:noFill/>
          <a:ln w="0">
            <a:noFill/>
          </a:ln>
        </p:spPr>
        <p:txBody>
          <a:bodyPr lIns="0" tIns="0" rIns="0" bIns="0" anchor="t">
            <a:spAutoFit/>
          </a:bodyPr>
          <a:lstStyle/>
          <a:p>
            <a:pPr marL="432000" indent="-324000">
              <a:spcBef>
                <a:spcPts val="1417"/>
              </a:spcBef>
              <a:buClr>
                <a:srgbClr val="000000"/>
              </a:buClr>
              <a:buSzPct val="45000"/>
              <a:buFont typeface="Wingdings" charset="2"/>
              <a:buChar char=""/>
            </a:pPr>
            <a:r>
              <a:rPr lang="es-MX" sz="2450" b="0" u="none" strike="noStrike">
                <a:solidFill>
                  <a:srgbClr val="000000"/>
                </a:solidFill>
                <a:effectLst/>
                <a:uFillTx/>
                <a:latin typeface="Arial"/>
              </a:rPr>
              <a:t>Pulse para editar el formato de texto del esquema</a:t>
            </a:r>
          </a:p>
          <a:p>
            <a:pPr marL="864000" lvl="1" indent="-324000">
              <a:spcBef>
                <a:spcPts val="1134"/>
              </a:spcBef>
              <a:buClr>
                <a:srgbClr val="000000"/>
              </a:buClr>
              <a:buSzPct val="75000"/>
              <a:buFont typeface="Symbol" charset="2"/>
              <a:buChar char=""/>
            </a:pPr>
            <a:r>
              <a:rPr lang="es-MX" sz="2450" b="0" u="none" strike="noStrike">
                <a:solidFill>
                  <a:srgbClr val="000000"/>
                </a:solidFill>
                <a:effectLst/>
                <a:uFillTx/>
                <a:latin typeface="Arial"/>
              </a:rPr>
              <a:t>Segundo nivel del esquema</a:t>
            </a:r>
          </a:p>
          <a:p>
            <a:pPr marL="1296000" lvl="2" indent="-288000">
              <a:spcBef>
                <a:spcPts val="850"/>
              </a:spcBef>
              <a:buClr>
                <a:srgbClr val="000000"/>
              </a:buClr>
              <a:buSzPct val="45000"/>
              <a:buFont typeface="Wingdings" charset="2"/>
              <a:buChar char=""/>
            </a:pPr>
            <a:r>
              <a:rPr lang="es-MX" sz="2450" b="0" u="none" strike="noStrike">
                <a:solidFill>
                  <a:srgbClr val="000000"/>
                </a:solidFill>
                <a:effectLst/>
                <a:uFillTx/>
                <a:latin typeface="Arial"/>
              </a:rPr>
              <a:t>Tercer nivel del esquema</a:t>
            </a:r>
          </a:p>
          <a:p>
            <a:pPr marL="1728000" lvl="3" indent="-216000">
              <a:spcBef>
                <a:spcPts val="567"/>
              </a:spcBef>
              <a:buClr>
                <a:srgbClr val="000000"/>
              </a:buClr>
              <a:buSzPct val="75000"/>
              <a:buFont typeface="Symbol" charset="2"/>
              <a:buChar char=""/>
            </a:pPr>
            <a:r>
              <a:rPr lang="es-MX" sz="2450" b="0" u="none" strike="noStrike">
                <a:solidFill>
                  <a:srgbClr val="000000"/>
                </a:solidFill>
                <a:effectLst/>
                <a:uFillTx/>
                <a:latin typeface="Arial"/>
              </a:rPr>
              <a:t>Cuarto nivel del esquema</a:t>
            </a:r>
          </a:p>
          <a:p>
            <a:pPr marL="2160000" lvl="4"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Quinto nivel del esquema</a:t>
            </a:r>
          </a:p>
          <a:p>
            <a:pPr marL="2592000" lvl="5"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Sexto nivel del esquema</a:t>
            </a:r>
          </a:p>
          <a:p>
            <a:pPr marL="3024000" lvl="6"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Séptimo nivel del esquema</a:t>
            </a:r>
          </a:p>
        </p:txBody>
      </p:sp>
      <p:sp>
        <p:nvSpPr>
          <p:cNvPr id="35" name="PlaceHolder 3"/>
          <p:cNvSpPr>
            <a:spLocks noGrp="1"/>
          </p:cNvSpPr>
          <p:nvPr>
            <p:ph type="body"/>
          </p:nvPr>
        </p:nvSpPr>
        <p:spPr>
          <a:xfrm>
            <a:off x="10353600" y="2601000"/>
            <a:ext cx="8744760" cy="3045600"/>
          </a:xfrm>
          <a:prstGeom prst="rect">
            <a:avLst/>
          </a:prstGeom>
          <a:noFill/>
          <a:ln w="0">
            <a:noFill/>
          </a:ln>
        </p:spPr>
        <p:txBody>
          <a:bodyPr lIns="0" tIns="0" rIns="0" bIns="0" anchor="t">
            <a:spAutoFit/>
          </a:bodyPr>
          <a:lstStyle/>
          <a:p>
            <a:pPr marL="432000" indent="-324000">
              <a:spcBef>
                <a:spcPts val="1417"/>
              </a:spcBef>
              <a:buClr>
                <a:srgbClr val="000000"/>
              </a:buClr>
              <a:buSzPct val="45000"/>
              <a:buFont typeface="Wingdings" charset="2"/>
              <a:buChar char=""/>
            </a:pPr>
            <a:r>
              <a:rPr lang="es-MX" sz="2450" b="0" u="none" strike="noStrike">
                <a:solidFill>
                  <a:srgbClr val="000000"/>
                </a:solidFill>
                <a:effectLst/>
                <a:uFillTx/>
                <a:latin typeface="Arial"/>
              </a:rPr>
              <a:t>Pulse para editar el formato de texto del esquema</a:t>
            </a:r>
          </a:p>
          <a:p>
            <a:pPr marL="864000" lvl="1" indent="-324000">
              <a:spcBef>
                <a:spcPts val="1134"/>
              </a:spcBef>
              <a:buClr>
                <a:srgbClr val="000000"/>
              </a:buClr>
              <a:buSzPct val="75000"/>
              <a:buFont typeface="Symbol" charset="2"/>
              <a:buChar char=""/>
            </a:pPr>
            <a:r>
              <a:rPr lang="es-MX" sz="2450" b="0" u="none" strike="noStrike">
                <a:solidFill>
                  <a:srgbClr val="000000"/>
                </a:solidFill>
                <a:effectLst/>
                <a:uFillTx/>
                <a:latin typeface="Arial"/>
              </a:rPr>
              <a:t>Segundo nivel del esquema</a:t>
            </a:r>
          </a:p>
          <a:p>
            <a:pPr marL="1296000" lvl="2" indent="-288000">
              <a:spcBef>
                <a:spcPts val="850"/>
              </a:spcBef>
              <a:buClr>
                <a:srgbClr val="000000"/>
              </a:buClr>
              <a:buSzPct val="45000"/>
              <a:buFont typeface="Wingdings" charset="2"/>
              <a:buChar char=""/>
            </a:pPr>
            <a:r>
              <a:rPr lang="es-MX" sz="2450" b="0" u="none" strike="noStrike">
                <a:solidFill>
                  <a:srgbClr val="000000"/>
                </a:solidFill>
                <a:effectLst/>
                <a:uFillTx/>
                <a:latin typeface="Arial"/>
              </a:rPr>
              <a:t>Tercer nivel del esquema</a:t>
            </a:r>
          </a:p>
          <a:p>
            <a:pPr marL="1728000" lvl="3" indent="-216000">
              <a:spcBef>
                <a:spcPts val="567"/>
              </a:spcBef>
              <a:buClr>
                <a:srgbClr val="000000"/>
              </a:buClr>
              <a:buSzPct val="75000"/>
              <a:buFont typeface="Symbol" charset="2"/>
              <a:buChar char=""/>
            </a:pPr>
            <a:r>
              <a:rPr lang="es-MX" sz="2450" b="0" u="none" strike="noStrike">
                <a:solidFill>
                  <a:srgbClr val="000000"/>
                </a:solidFill>
                <a:effectLst/>
                <a:uFillTx/>
                <a:latin typeface="Arial"/>
              </a:rPr>
              <a:t>Cuarto nivel del esquema</a:t>
            </a:r>
          </a:p>
          <a:p>
            <a:pPr marL="2160000" lvl="4"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Quinto nivel del esquema</a:t>
            </a:r>
          </a:p>
          <a:p>
            <a:pPr marL="2592000" lvl="5"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Sexto nivel del esquema</a:t>
            </a:r>
          </a:p>
          <a:p>
            <a:pPr marL="3024000" lvl="6" indent="-216000">
              <a:spcBef>
                <a:spcPts val="283"/>
              </a:spcBef>
              <a:buClr>
                <a:srgbClr val="000000"/>
              </a:buClr>
              <a:buSzPct val="45000"/>
              <a:buFont typeface="Wingdings" charset="2"/>
              <a:buChar char=""/>
            </a:pPr>
            <a:r>
              <a:rPr lang="es-MX" sz="2450" b="0" u="none" strike="noStrike">
                <a:solidFill>
                  <a:srgbClr val="000000"/>
                </a:solidFill>
                <a:effectLst/>
                <a:uFillTx/>
                <a:latin typeface="Arial"/>
              </a:rPr>
              <a:t>Séptimo nivel del esquema</a:t>
            </a:r>
          </a:p>
        </p:txBody>
      </p:sp>
      <p:sp>
        <p:nvSpPr>
          <p:cNvPr id="36" name="PlaceHolder 4"/>
          <p:cNvSpPr>
            <a:spLocks noGrp="1"/>
          </p:cNvSpPr>
          <p:nvPr>
            <p:ph type="ftr" idx="7"/>
          </p:nvPr>
        </p:nvSpPr>
        <p:spPr>
          <a:xfrm>
            <a:off x="6835320" y="10517760"/>
            <a:ext cx="6432840" cy="213480"/>
          </a:xfrm>
          <a:prstGeom prst="rect">
            <a:avLst/>
          </a:prstGeom>
          <a:noFill/>
          <a:ln w="0">
            <a:noFill/>
          </a:ln>
        </p:spPr>
        <p:txBody>
          <a:bodyPr lIns="0" tIns="0" rIns="0" bIns="0" anchor="t">
            <a:spAutoFit/>
          </a:bodyPr>
          <a:lstStyle>
            <a:lvl1pPr indent="0" algn="ctr">
              <a:buNone/>
              <a:defRPr lang="es-MX" sz="1400" b="0" u="none" strike="noStrike">
                <a:solidFill>
                  <a:srgbClr val="000000"/>
                </a:solidFill>
                <a:effectLst/>
                <a:uFillTx/>
                <a:latin typeface="Times New Roman"/>
              </a:defRPr>
            </a:lvl1pPr>
          </a:lstStyle>
          <a:p>
            <a:pPr indent="0" algn="ctr">
              <a:buNone/>
            </a:pPr>
            <a:r>
              <a:rPr lang="es-MX" sz="1400" b="0" u="none" strike="noStrike">
                <a:solidFill>
                  <a:srgbClr val="000000"/>
                </a:solidFill>
                <a:effectLst/>
                <a:uFillTx/>
                <a:latin typeface="Times New Roman"/>
              </a:rPr>
              <a:t>&lt;pie de página&gt;</a:t>
            </a:r>
          </a:p>
        </p:txBody>
      </p:sp>
      <p:sp>
        <p:nvSpPr>
          <p:cNvPr id="37" name="PlaceHolder 5"/>
          <p:cNvSpPr>
            <a:spLocks noGrp="1"/>
          </p:cNvSpPr>
          <p:nvPr>
            <p:ph type="dt" idx="8"/>
          </p:nvPr>
        </p:nvSpPr>
        <p:spPr>
          <a:xfrm>
            <a:off x="1005120" y="10517760"/>
            <a:ext cx="4623480" cy="213480"/>
          </a:xfrm>
          <a:prstGeom prst="rect">
            <a:avLst/>
          </a:prstGeom>
          <a:noFill/>
          <a:ln w="0">
            <a:noFill/>
          </a:ln>
        </p:spPr>
        <p:txBody>
          <a:bodyPr lIns="0" tIns="0" rIns="0" bIns="0" anchor="t">
            <a:spAutoFit/>
          </a:bodyPr>
          <a:lstStyle>
            <a:lvl1pPr indent="0">
              <a:buNone/>
              <a:defRPr lang="es-MX" sz="1400" b="0" u="none" strike="noStrike">
                <a:solidFill>
                  <a:srgbClr val="000000"/>
                </a:solidFill>
                <a:effectLst/>
                <a:uFillTx/>
                <a:latin typeface="Times New Roman"/>
              </a:defRPr>
            </a:lvl1pPr>
          </a:lstStyle>
          <a:p>
            <a:pPr indent="0">
              <a:buNone/>
            </a:pPr>
            <a:r>
              <a:rPr lang="es-MX" sz="1400" b="0" u="none" strike="noStrike">
                <a:solidFill>
                  <a:srgbClr val="000000"/>
                </a:solidFill>
                <a:effectLst/>
                <a:uFillTx/>
                <a:latin typeface="Times New Roman"/>
              </a:rPr>
              <a:t>&lt;fecha/hora&gt;</a:t>
            </a:r>
          </a:p>
        </p:txBody>
      </p:sp>
      <p:sp>
        <p:nvSpPr>
          <p:cNvPr id="38" name="PlaceHolder 6"/>
          <p:cNvSpPr>
            <a:spLocks noGrp="1"/>
          </p:cNvSpPr>
          <p:nvPr>
            <p:ph type="sldNum" idx="9"/>
          </p:nvPr>
        </p:nvSpPr>
        <p:spPr>
          <a:xfrm>
            <a:off x="14474880" y="10517760"/>
            <a:ext cx="4623480" cy="274680"/>
          </a:xfrm>
          <a:prstGeom prst="rect">
            <a:avLst/>
          </a:prstGeom>
          <a:noFill/>
          <a:ln w="0">
            <a:noFill/>
          </a:ln>
        </p:spPr>
        <p:txBody>
          <a:bodyPr lIns="0" tIns="0" rIns="0" bIns="0" anchor="t">
            <a:spAutoFit/>
          </a:bodyPr>
          <a:lstStyle>
            <a:lvl1pPr indent="0" algn="r">
              <a:lnSpc>
                <a:spcPct val="100000"/>
              </a:lnSpc>
              <a:buNone/>
              <a:tabLst>
                <a:tab pos="0" algn="l"/>
              </a:tabLst>
              <a:defRPr lang="es-MX" sz="1800" b="0" u="none" strike="noStrike">
                <a:solidFill>
                  <a:srgbClr val="888888"/>
                </a:solidFill>
                <a:effectLst/>
                <a:uFillTx/>
                <a:latin typeface="Arial"/>
                <a:ea typeface="Arial"/>
              </a:defRPr>
            </a:lvl1pPr>
          </a:lstStyle>
          <a:p>
            <a:pPr indent="0" algn="r">
              <a:lnSpc>
                <a:spcPct val="100000"/>
              </a:lnSpc>
              <a:buNone/>
              <a:tabLst>
                <a:tab pos="0" algn="l"/>
              </a:tabLst>
            </a:pPr>
            <a:fld id="{7797EC79-3A4B-49C1-A0AA-8F2DB42CB18D}" type="slidenum">
              <a:rPr lang="es-MX" sz="1800" b="0" u="none" strike="noStrike">
                <a:solidFill>
                  <a:srgbClr val="888888"/>
                </a:solidFill>
                <a:effectLst/>
                <a:uFillTx/>
                <a:latin typeface="Arial"/>
                <a:ea typeface="Arial"/>
              </a:rPr>
              <a:t>‹Nº›</a:t>
            </a:fld>
            <a:endParaRPr lang="es-MX" sz="1800" b="0" u="none" strike="noStrike">
              <a:solidFill>
                <a:srgbClr val="000000"/>
              </a:solidFill>
              <a:effectLst/>
              <a:uFillTx/>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Only">
    <p:bg>
      <p:bgPr>
        <a:solidFill>
          <a:schemeClr val="lt1"/>
        </a:solidFill>
        <a:effectLst/>
      </p:bgPr>
    </p:bg>
    <p:spTree>
      <p:nvGrpSpPr>
        <p:cNvPr id="1" name=""/>
        <p:cNvGrpSpPr/>
        <p:nvPr/>
      </p:nvGrpSpPr>
      <p:grpSpPr>
        <a:xfrm>
          <a:off x="0" y="0"/>
          <a:ext cx="0" cy="0"/>
          <a:chOff x="0" y="0"/>
          <a:chExt cx="0" cy="0"/>
        </a:xfrm>
      </p:grpSpPr>
      <p:sp>
        <p:nvSpPr>
          <p:cNvPr id="39" name="Google Shape;10;p6"/>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40" name="Google Shape;11;p6"/>
          <p:cNvSpPr/>
          <p:nvPr/>
        </p:nvSpPr>
        <p:spPr>
          <a:xfrm>
            <a:off x="1050480" y="485604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41" name="Google Shape;12;p6"/>
          <p:cNvSpPr/>
          <p:nvPr/>
        </p:nvSpPr>
        <p:spPr>
          <a:xfrm>
            <a:off x="1039680" y="770256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10" h="3606165">
                <a:moveTo>
                  <a:pt x="0" y="0"/>
                </a:moveTo>
                <a:lnTo>
                  <a:pt x="0" y="1380471"/>
                </a:lnTo>
                <a:lnTo>
                  <a:pt x="2250905" y="3606068"/>
                </a:lnTo>
                <a:lnTo>
                  <a:pt x="3292507" y="3606068"/>
                </a:lnTo>
                <a:lnTo>
                  <a:pt x="0"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42" name="Google Shape;13;p6"/>
          <p:cNvSpPr/>
          <p:nvPr/>
        </p:nvSpPr>
        <p:spPr>
          <a:xfrm>
            <a:off x="0" y="4236120"/>
            <a:ext cx="3421800" cy="7072200"/>
          </a:xfrm>
          <a:custGeom>
            <a:avLst/>
            <a:gdLst>
              <a:gd name="textAreaLeft" fmla="*/ 0 w 3421800"/>
              <a:gd name="textAreaRight" fmla="*/ 3422160 w 3421800"/>
              <a:gd name="textAreaTop" fmla="*/ 0 h 7072200"/>
              <a:gd name="textAreaBottom" fmla="*/ 7072560 h 7072200"/>
            </a:gdLst>
            <a:ahLst/>
            <a:cxnLst/>
            <a:rect l="textAreaLeft" t="textAreaTop" r="textAreaRight" b="textAreaBottom"/>
            <a:pathLst>
              <a:path w="3422015" h="7072630">
                <a:moveTo>
                  <a:pt x="236484" y="0"/>
                </a:moveTo>
                <a:lnTo>
                  <a:pt x="0" y="0"/>
                </a:lnTo>
                <a:lnTo>
                  <a:pt x="0" y="7072266"/>
                </a:lnTo>
                <a:lnTo>
                  <a:pt x="3421602" y="7072266"/>
                </a:lnTo>
                <a:lnTo>
                  <a:pt x="1064197" y="4559222"/>
                </a:lnTo>
                <a:lnTo>
                  <a:pt x="1064197" y="620368"/>
                </a:lnTo>
                <a:lnTo>
                  <a:pt x="236484"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43" name="Google Shape;14;p6"/>
          <p:cNvSpPr/>
          <p:nvPr/>
        </p:nvSpPr>
        <p:spPr>
          <a:xfrm>
            <a:off x="18087120" y="244008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44" name="Google Shape;15;p6"/>
          <p:cNvSpPr/>
          <p:nvPr/>
        </p:nvSpPr>
        <p:spPr>
          <a:xfrm>
            <a:off x="15834600" y="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09" h="3606165">
                <a:moveTo>
                  <a:pt x="1041591" y="0"/>
                </a:moveTo>
                <a:lnTo>
                  <a:pt x="0" y="0"/>
                </a:lnTo>
                <a:lnTo>
                  <a:pt x="3292496" y="3606068"/>
                </a:lnTo>
                <a:lnTo>
                  <a:pt x="3292496" y="2225597"/>
                </a:lnTo>
                <a:lnTo>
                  <a:pt x="1041591"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45" name="Google Shape;16;p6"/>
          <p:cNvSpPr/>
          <p:nvPr/>
        </p:nvSpPr>
        <p:spPr>
          <a:xfrm>
            <a:off x="16745400" y="0"/>
            <a:ext cx="3358800" cy="7072200"/>
          </a:xfrm>
          <a:custGeom>
            <a:avLst/>
            <a:gdLst>
              <a:gd name="textAreaLeft" fmla="*/ 0 w 3358800"/>
              <a:gd name="textAreaRight" fmla="*/ 3359160 w 3358800"/>
              <a:gd name="textAreaTop" fmla="*/ 0 h 7072200"/>
              <a:gd name="textAreaBottom" fmla="*/ 7072560 h 7072200"/>
            </a:gdLst>
            <a:ahLst/>
            <a:cxnLst/>
            <a:rect l="textAreaLeft" t="textAreaTop" r="textAreaRight" b="textAreaBottom"/>
            <a:pathLst>
              <a:path w="3359150" h="7072630">
                <a:moveTo>
                  <a:pt x="3358777" y="0"/>
                </a:moveTo>
                <a:lnTo>
                  <a:pt x="0" y="0"/>
                </a:lnTo>
                <a:lnTo>
                  <a:pt x="2357404" y="2513043"/>
                </a:lnTo>
                <a:lnTo>
                  <a:pt x="2357404" y="6451897"/>
                </a:lnTo>
                <a:lnTo>
                  <a:pt x="3185107" y="7072266"/>
                </a:lnTo>
                <a:lnTo>
                  <a:pt x="3358777" y="7072266"/>
                </a:lnTo>
                <a:lnTo>
                  <a:pt x="3358777"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46" name="Google Shape;17;p6"/>
          <p:cNvPicPr/>
          <p:nvPr/>
        </p:nvPicPr>
        <p:blipFill>
          <a:blip r:embed="rId2"/>
          <a:stretch/>
        </p:blipFill>
        <p:spPr>
          <a:xfrm>
            <a:off x="17029080" y="10382040"/>
            <a:ext cx="2718720" cy="679680"/>
          </a:xfrm>
          <a:prstGeom prst="rect">
            <a:avLst/>
          </a:prstGeom>
          <a:noFill/>
          <a:ln w="0">
            <a:noFill/>
          </a:ln>
        </p:spPr>
      </p:pic>
      <p:sp>
        <p:nvSpPr>
          <p:cNvPr id="47" name="PlaceHolder 1"/>
          <p:cNvSpPr>
            <a:spLocks noGrp="1"/>
          </p:cNvSpPr>
          <p:nvPr>
            <p:ph type="title"/>
          </p:nvPr>
        </p:nvSpPr>
        <p:spPr>
          <a:xfrm>
            <a:off x="3565440" y="1375200"/>
            <a:ext cx="3395520" cy="5944680"/>
          </a:xfrm>
          <a:prstGeom prst="rect">
            <a:avLst/>
          </a:prstGeom>
          <a:noFill/>
          <a:ln w="0">
            <a:noFill/>
          </a:ln>
        </p:spPr>
        <p:txBody>
          <a:bodyPr lIns="0" tIns="0" rIns="0" bIns="0" anchor="t">
            <a:spAutoFit/>
          </a:bodyPr>
          <a:lstStyle/>
          <a:p>
            <a:pPr indent="0">
              <a:buNone/>
            </a:pPr>
            <a:r>
              <a:rPr lang="es-MX" sz="6500" b="0" u="none" strike="noStrike">
                <a:solidFill>
                  <a:srgbClr val="000000"/>
                </a:solidFill>
                <a:effectLst/>
                <a:uFillTx/>
                <a:latin typeface="Arial"/>
              </a:rPr>
              <a:t>Pulse para editar el formato del texto de título</a:t>
            </a:r>
          </a:p>
        </p:txBody>
      </p:sp>
      <p:sp>
        <p:nvSpPr>
          <p:cNvPr id="48" name="PlaceHolder 2"/>
          <p:cNvSpPr>
            <a:spLocks noGrp="1"/>
          </p:cNvSpPr>
          <p:nvPr>
            <p:ph type="ftr" idx="10"/>
          </p:nvPr>
        </p:nvSpPr>
        <p:spPr>
          <a:xfrm>
            <a:off x="6835320" y="10517760"/>
            <a:ext cx="6432840" cy="213480"/>
          </a:xfrm>
          <a:prstGeom prst="rect">
            <a:avLst/>
          </a:prstGeom>
          <a:noFill/>
          <a:ln w="0">
            <a:noFill/>
          </a:ln>
        </p:spPr>
        <p:txBody>
          <a:bodyPr lIns="0" tIns="0" rIns="0" bIns="0" anchor="t">
            <a:spAutoFit/>
          </a:bodyPr>
          <a:lstStyle>
            <a:lvl1pPr indent="0" algn="ctr">
              <a:buNone/>
              <a:defRPr lang="es-MX" sz="1400" b="0" u="none" strike="noStrike">
                <a:solidFill>
                  <a:srgbClr val="000000"/>
                </a:solidFill>
                <a:effectLst/>
                <a:uFillTx/>
                <a:latin typeface="Times New Roman"/>
              </a:defRPr>
            </a:lvl1pPr>
          </a:lstStyle>
          <a:p>
            <a:pPr indent="0" algn="ctr">
              <a:buNone/>
            </a:pPr>
            <a:r>
              <a:rPr lang="es-MX" sz="1400" b="0" u="none" strike="noStrike">
                <a:solidFill>
                  <a:srgbClr val="000000"/>
                </a:solidFill>
                <a:effectLst/>
                <a:uFillTx/>
                <a:latin typeface="Times New Roman"/>
              </a:rPr>
              <a:t>&lt;pie de página&gt;</a:t>
            </a:r>
          </a:p>
        </p:txBody>
      </p:sp>
      <p:sp>
        <p:nvSpPr>
          <p:cNvPr id="49" name="PlaceHolder 3"/>
          <p:cNvSpPr>
            <a:spLocks noGrp="1"/>
          </p:cNvSpPr>
          <p:nvPr>
            <p:ph type="dt" idx="11"/>
          </p:nvPr>
        </p:nvSpPr>
        <p:spPr>
          <a:xfrm>
            <a:off x="1005120" y="10517760"/>
            <a:ext cx="4623480" cy="213480"/>
          </a:xfrm>
          <a:prstGeom prst="rect">
            <a:avLst/>
          </a:prstGeom>
          <a:noFill/>
          <a:ln w="0">
            <a:noFill/>
          </a:ln>
        </p:spPr>
        <p:txBody>
          <a:bodyPr lIns="0" tIns="0" rIns="0" bIns="0" anchor="t">
            <a:spAutoFit/>
          </a:bodyPr>
          <a:lstStyle>
            <a:lvl1pPr indent="0">
              <a:buNone/>
              <a:defRPr lang="es-MX" sz="1400" b="0" u="none" strike="noStrike">
                <a:solidFill>
                  <a:srgbClr val="000000"/>
                </a:solidFill>
                <a:effectLst/>
                <a:uFillTx/>
                <a:latin typeface="Times New Roman"/>
              </a:defRPr>
            </a:lvl1pPr>
          </a:lstStyle>
          <a:p>
            <a:pPr indent="0">
              <a:buNone/>
            </a:pPr>
            <a:r>
              <a:rPr lang="es-MX" sz="1400" b="0" u="none" strike="noStrike">
                <a:solidFill>
                  <a:srgbClr val="000000"/>
                </a:solidFill>
                <a:effectLst/>
                <a:uFillTx/>
                <a:latin typeface="Times New Roman"/>
              </a:rPr>
              <a:t>&lt;fecha/hora&gt;</a:t>
            </a:r>
          </a:p>
        </p:txBody>
      </p:sp>
      <p:sp>
        <p:nvSpPr>
          <p:cNvPr id="50" name="PlaceHolder 4"/>
          <p:cNvSpPr>
            <a:spLocks noGrp="1"/>
          </p:cNvSpPr>
          <p:nvPr>
            <p:ph type="sldNum" idx="12"/>
          </p:nvPr>
        </p:nvSpPr>
        <p:spPr>
          <a:xfrm>
            <a:off x="14474880" y="10517760"/>
            <a:ext cx="4623480" cy="274680"/>
          </a:xfrm>
          <a:prstGeom prst="rect">
            <a:avLst/>
          </a:prstGeom>
          <a:noFill/>
          <a:ln w="0">
            <a:noFill/>
          </a:ln>
        </p:spPr>
        <p:txBody>
          <a:bodyPr lIns="0" tIns="0" rIns="0" bIns="0" anchor="t">
            <a:spAutoFit/>
          </a:bodyPr>
          <a:lstStyle>
            <a:lvl1pPr indent="0" algn="r">
              <a:lnSpc>
                <a:spcPct val="100000"/>
              </a:lnSpc>
              <a:buNone/>
              <a:tabLst>
                <a:tab pos="0" algn="l"/>
              </a:tabLst>
              <a:defRPr lang="es-MX" sz="1800" b="0" u="none" strike="noStrike">
                <a:solidFill>
                  <a:srgbClr val="888888"/>
                </a:solidFill>
                <a:effectLst/>
                <a:uFillTx/>
                <a:latin typeface="Arial"/>
                <a:ea typeface="Arial"/>
              </a:defRPr>
            </a:lvl1pPr>
          </a:lstStyle>
          <a:p>
            <a:pPr indent="0" algn="r">
              <a:lnSpc>
                <a:spcPct val="100000"/>
              </a:lnSpc>
              <a:buNone/>
              <a:tabLst>
                <a:tab pos="0" algn="l"/>
              </a:tabLst>
            </a:pPr>
            <a:fld id="{3740EE5F-A6B6-4D7F-88E0-406C86D739AC}" type="slidenum">
              <a:rPr lang="es-MX" sz="1800" b="0" u="none" strike="noStrike">
                <a:solidFill>
                  <a:srgbClr val="888888"/>
                </a:solidFill>
                <a:effectLst/>
                <a:uFillTx/>
                <a:latin typeface="Arial"/>
                <a:ea typeface="Arial"/>
              </a:rPr>
              <a:t>‹Nº›</a:t>
            </a:fld>
            <a:endParaRPr lang="es-MX" sz="1800" b="0" u="none" strike="noStrike">
              <a:solidFill>
                <a:srgbClr val="000000"/>
              </a:solidFill>
              <a:effectLst/>
              <a:uFillTx/>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
        <p:nvSpPr>
          <p:cNvPr id="51" name="Google Shape;10;p6"/>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52" name="Google Shape;11;p6"/>
          <p:cNvSpPr/>
          <p:nvPr/>
        </p:nvSpPr>
        <p:spPr>
          <a:xfrm>
            <a:off x="1050480" y="485604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53" name="Google Shape;12;p6"/>
          <p:cNvSpPr/>
          <p:nvPr/>
        </p:nvSpPr>
        <p:spPr>
          <a:xfrm>
            <a:off x="1039680" y="770256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10" h="3606165">
                <a:moveTo>
                  <a:pt x="0" y="0"/>
                </a:moveTo>
                <a:lnTo>
                  <a:pt x="0" y="1380471"/>
                </a:lnTo>
                <a:lnTo>
                  <a:pt x="2250905" y="3606068"/>
                </a:lnTo>
                <a:lnTo>
                  <a:pt x="3292507" y="3606068"/>
                </a:lnTo>
                <a:lnTo>
                  <a:pt x="0"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54" name="Google Shape;13;p6"/>
          <p:cNvSpPr/>
          <p:nvPr/>
        </p:nvSpPr>
        <p:spPr>
          <a:xfrm>
            <a:off x="0" y="4236120"/>
            <a:ext cx="3421800" cy="7072200"/>
          </a:xfrm>
          <a:custGeom>
            <a:avLst/>
            <a:gdLst>
              <a:gd name="textAreaLeft" fmla="*/ 0 w 3421800"/>
              <a:gd name="textAreaRight" fmla="*/ 3422160 w 3421800"/>
              <a:gd name="textAreaTop" fmla="*/ 0 h 7072200"/>
              <a:gd name="textAreaBottom" fmla="*/ 7072560 h 7072200"/>
            </a:gdLst>
            <a:ahLst/>
            <a:cxnLst/>
            <a:rect l="textAreaLeft" t="textAreaTop" r="textAreaRight" b="textAreaBottom"/>
            <a:pathLst>
              <a:path w="3422015" h="7072630">
                <a:moveTo>
                  <a:pt x="236484" y="0"/>
                </a:moveTo>
                <a:lnTo>
                  <a:pt x="0" y="0"/>
                </a:lnTo>
                <a:lnTo>
                  <a:pt x="0" y="7072266"/>
                </a:lnTo>
                <a:lnTo>
                  <a:pt x="3421602" y="7072266"/>
                </a:lnTo>
                <a:lnTo>
                  <a:pt x="1064197" y="4559222"/>
                </a:lnTo>
                <a:lnTo>
                  <a:pt x="1064197" y="620368"/>
                </a:lnTo>
                <a:lnTo>
                  <a:pt x="236484"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55" name="Google Shape;14;p6"/>
          <p:cNvSpPr/>
          <p:nvPr/>
        </p:nvSpPr>
        <p:spPr>
          <a:xfrm>
            <a:off x="18087120" y="2440080"/>
            <a:ext cx="1029600" cy="4012200"/>
          </a:xfrm>
          <a:custGeom>
            <a:avLst/>
            <a:gdLst>
              <a:gd name="textAreaLeft" fmla="*/ 0 w 1029600"/>
              <a:gd name="textAreaRight" fmla="*/ 1029960 w 1029600"/>
              <a:gd name="textAreaTop" fmla="*/ 0 h 4012200"/>
              <a:gd name="textAreaBottom" fmla="*/ 4012560 h 4012200"/>
            </a:gdLst>
            <a:ahLst/>
            <a:cxnLst/>
            <a:rect l="textAreaLeft" t="textAreaTop" r="textAreaRight" b="textAreaBottom"/>
            <a:pathLst>
              <a:path w="1029969" h="4012565">
                <a:moveTo>
                  <a:pt x="0" y="0"/>
                </a:moveTo>
                <a:lnTo>
                  <a:pt x="0" y="3319134"/>
                </a:lnTo>
                <a:lnTo>
                  <a:pt x="1029350" y="4012369"/>
                </a:lnTo>
                <a:lnTo>
                  <a:pt x="1029350" y="693235"/>
                </a:lnTo>
                <a:lnTo>
                  <a:pt x="0"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56" name="Google Shape;15;p6"/>
          <p:cNvSpPr/>
          <p:nvPr/>
        </p:nvSpPr>
        <p:spPr>
          <a:xfrm>
            <a:off x="15834600" y="0"/>
            <a:ext cx="3292920" cy="3605760"/>
          </a:xfrm>
          <a:custGeom>
            <a:avLst/>
            <a:gdLst>
              <a:gd name="textAreaLeft" fmla="*/ 0 w 3292920"/>
              <a:gd name="textAreaRight" fmla="*/ 3293280 w 3292920"/>
              <a:gd name="textAreaTop" fmla="*/ 0 h 3605760"/>
              <a:gd name="textAreaBottom" fmla="*/ 3606120 h 3605760"/>
            </a:gdLst>
            <a:ahLst/>
            <a:cxnLst/>
            <a:rect l="textAreaLeft" t="textAreaTop" r="textAreaRight" b="textAreaBottom"/>
            <a:pathLst>
              <a:path w="3293109" h="3606165">
                <a:moveTo>
                  <a:pt x="1041591" y="0"/>
                </a:moveTo>
                <a:lnTo>
                  <a:pt x="0" y="0"/>
                </a:lnTo>
                <a:lnTo>
                  <a:pt x="3292496" y="3606068"/>
                </a:lnTo>
                <a:lnTo>
                  <a:pt x="3292496" y="2225597"/>
                </a:lnTo>
                <a:lnTo>
                  <a:pt x="1041591"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57" name="Google Shape;16;p6"/>
          <p:cNvSpPr/>
          <p:nvPr/>
        </p:nvSpPr>
        <p:spPr>
          <a:xfrm>
            <a:off x="16745400" y="0"/>
            <a:ext cx="3358800" cy="7072200"/>
          </a:xfrm>
          <a:custGeom>
            <a:avLst/>
            <a:gdLst>
              <a:gd name="textAreaLeft" fmla="*/ 0 w 3358800"/>
              <a:gd name="textAreaRight" fmla="*/ 3359160 w 3358800"/>
              <a:gd name="textAreaTop" fmla="*/ 0 h 7072200"/>
              <a:gd name="textAreaBottom" fmla="*/ 7072560 h 7072200"/>
            </a:gdLst>
            <a:ahLst/>
            <a:cxnLst/>
            <a:rect l="textAreaLeft" t="textAreaTop" r="textAreaRight" b="textAreaBottom"/>
            <a:pathLst>
              <a:path w="3359150" h="7072630">
                <a:moveTo>
                  <a:pt x="3358777" y="0"/>
                </a:moveTo>
                <a:lnTo>
                  <a:pt x="0" y="0"/>
                </a:lnTo>
                <a:lnTo>
                  <a:pt x="2357404" y="2513043"/>
                </a:lnTo>
                <a:lnTo>
                  <a:pt x="2357404" y="6451897"/>
                </a:lnTo>
                <a:lnTo>
                  <a:pt x="3185107" y="7072266"/>
                </a:lnTo>
                <a:lnTo>
                  <a:pt x="3358777" y="7072266"/>
                </a:lnTo>
                <a:lnTo>
                  <a:pt x="3358777" y="0"/>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58" name="Google Shape;17;p6"/>
          <p:cNvPicPr/>
          <p:nvPr/>
        </p:nvPicPr>
        <p:blipFill>
          <a:blip r:embed="rId2"/>
          <a:stretch/>
        </p:blipFill>
        <p:spPr>
          <a:xfrm>
            <a:off x="17029080" y="10382040"/>
            <a:ext cx="2718720" cy="679680"/>
          </a:xfrm>
          <a:prstGeom prst="rect">
            <a:avLst/>
          </a:prstGeom>
          <a:noFill/>
          <a:ln w="0">
            <a:noFill/>
          </a:ln>
        </p:spPr>
      </p:pic>
      <p:sp>
        <p:nvSpPr>
          <p:cNvPr id="59" name="PlaceHolder 1"/>
          <p:cNvSpPr>
            <a:spLocks noGrp="1"/>
          </p:cNvSpPr>
          <p:nvPr>
            <p:ph type="ftr" idx="13"/>
          </p:nvPr>
        </p:nvSpPr>
        <p:spPr>
          <a:xfrm>
            <a:off x="6835320" y="10517760"/>
            <a:ext cx="6432840" cy="213480"/>
          </a:xfrm>
          <a:prstGeom prst="rect">
            <a:avLst/>
          </a:prstGeom>
          <a:noFill/>
          <a:ln w="0">
            <a:noFill/>
          </a:ln>
        </p:spPr>
        <p:txBody>
          <a:bodyPr lIns="0" tIns="0" rIns="0" bIns="0" anchor="t">
            <a:spAutoFit/>
          </a:bodyPr>
          <a:lstStyle>
            <a:lvl1pPr indent="0" algn="ctr">
              <a:buNone/>
              <a:defRPr lang="es-MX" sz="1400" b="0" u="none" strike="noStrike">
                <a:solidFill>
                  <a:srgbClr val="000000"/>
                </a:solidFill>
                <a:effectLst/>
                <a:uFillTx/>
                <a:latin typeface="Times New Roman"/>
              </a:defRPr>
            </a:lvl1pPr>
          </a:lstStyle>
          <a:p>
            <a:pPr indent="0" algn="ctr">
              <a:buNone/>
            </a:pPr>
            <a:r>
              <a:rPr lang="es-MX" sz="1400" b="0" u="none" strike="noStrike">
                <a:solidFill>
                  <a:srgbClr val="000000"/>
                </a:solidFill>
                <a:effectLst/>
                <a:uFillTx/>
                <a:latin typeface="Times New Roman"/>
              </a:rPr>
              <a:t>&lt;pie de página&gt;</a:t>
            </a:r>
          </a:p>
        </p:txBody>
      </p:sp>
      <p:sp>
        <p:nvSpPr>
          <p:cNvPr id="60" name="PlaceHolder 2"/>
          <p:cNvSpPr>
            <a:spLocks noGrp="1"/>
          </p:cNvSpPr>
          <p:nvPr>
            <p:ph type="dt" idx="14"/>
          </p:nvPr>
        </p:nvSpPr>
        <p:spPr>
          <a:xfrm>
            <a:off x="1005120" y="10517760"/>
            <a:ext cx="4623480" cy="213480"/>
          </a:xfrm>
          <a:prstGeom prst="rect">
            <a:avLst/>
          </a:prstGeom>
          <a:noFill/>
          <a:ln w="0">
            <a:noFill/>
          </a:ln>
        </p:spPr>
        <p:txBody>
          <a:bodyPr lIns="0" tIns="0" rIns="0" bIns="0" anchor="t">
            <a:spAutoFit/>
          </a:bodyPr>
          <a:lstStyle>
            <a:lvl1pPr indent="0">
              <a:buNone/>
              <a:defRPr lang="es-MX" sz="1400" b="0" u="none" strike="noStrike">
                <a:solidFill>
                  <a:srgbClr val="000000"/>
                </a:solidFill>
                <a:effectLst/>
                <a:uFillTx/>
                <a:latin typeface="Times New Roman"/>
              </a:defRPr>
            </a:lvl1pPr>
          </a:lstStyle>
          <a:p>
            <a:pPr indent="0">
              <a:buNone/>
            </a:pPr>
            <a:r>
              <a:rPr lang="es-MX" sz="1400" b="0" u="none" strike="noStrike">
                <a:solidFill>
                  <a:srgbClr val="000000"/>
                </a:solidFill>
                <a:effectLst/>
                <a:uFillTx/>
                <a:latin typeface="Times New Roman"/>
              </a:rPr>
              <a:t>&lt;fecha/hora&gt;</a:t>
            </a:r>
          </a:p>
        </p:txBody>
      </p:sp>
      <p:sp>
        <p:nvSpPr>
          <p:cNvPr id="61" name="PlaceHolder 3"/>
          <p:cNvSpPr>
            <a:spLocks noGrp="1"/>
          </p:cNvSpPr>
          <p:nvPr>
            <p:ph type="sldNum" idx="15"/>
          </p:nvPr>
        </p:nvSpPr>
        <p:spPr>
          <a:xfrm>
            <a:off x="14474880" y="10517760"/>
            <a:ext cx="4623480" cy="274680"/>
          </a:xfrm>
          <a:prstGeom prst="rect">
            <a:avLst/>
          </a:prstGeom>
          <a:noFill/>
          <a:ln w="0">
            <a:noFill/>
          </a:ln>
        </p:spPr>
        <p:txBody>
          <a:bodyPr lIns="0" tIns="0" rIns="0" bIns="0" anchor="t">
            <a:spAutoFit/>
          </a:bodyPr>
          <a:lstStyle>
            <a:lvl1pPr indent="0" algn="r">
              <a:lnSpc>
                <a:spcPct val="100000"/>
              </a:lnSpc>
              <a:buNone/>
              <a:tabLst>
                <a:tab pos="0" algn="l"/>
              </a:tabLst>
              <a:defRPr lang="es-MX" sz="1800" b="0" u="none" strike="noStrike">
                <a:solidFill>
                  <a:srgbClr val="888888"/>
                </a:solidFill>
                <a:effectLst/>
                <a:uFillTx/>
                <a:latin typeface="Arial"/>
                <a:ea typeface="Arial"/>
              </a:defRPr>
            </a:lvl1pPr>
          </a:lstStyle>
          <a:p>
            <a:pPr indent="0" algn="r">
              <a:lnSpc>
                <a:spcPct val="100000"/>
              </a:lnSpc>
              <a:buNone/>
              <a:tabLst>
                <a:tab pos="0" algn="l"/>
              </a:tabLst>
            </a:pPr>
            <a:fld id="{0337BBEB-2F26-462D-8131-8BFBED7CF7E7}" type="slidenum">
              <a:rPr lang="es-MX" sz="1800" b="0" u="none" strike="noStrike">
                <a:solidFill>
                  <a:srgbClr val="888888"/>
                </a:solidFill>
                <a:effectLst/>
                <a:uFillTx/>
                <a:latin typeface="Arial"/>
                <a:ea typeface="Arial"/>
              </a:rPr>
              <a:t>‹Nº›</a:t>
            </a:fld>
            <a:endParaRPr lang="es-MX" sz="1800" b="0" u="none" strike="noStrike">
              <a:solidFill>
                <a:srgbClr val="000000"/>
              </a:solidFill>
              <a:effectLst/>
              <a:uFillTx/>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 name="Google Shape;56;p1"/>
          <p:cNvPicPr/>
          <p:nvPr/>
        </p:nvPicPr>
        <p:blipFill>
          <a:blip r:embed="rId3"/>
          <a:stretch/>
        </p:blipFill>
        <p:spPr>
          <a:xfrm>
            <a:off x="-13320" y="0"/>
            <a:ext cx="20117160" cy="11309040"/>
          </a:xfrm>
          <a:prstGeom prst="rect">
            <a:avLst/>
          </a:prstGeom>
          <a:noFill/>
          <a:ln w="0">
            <a:noFill/>
          </a:ln>
        </p:spPr>
      </p:pic>
      <p:sp>
        <p:nvSpPr>
          <p:cNvPr id="69" name="PlaceHolder 1"/>
          <p:cNvSpPr>
            <a:spLocks noGrp="1"/>
          </p:cNvSpPr>
          <p:nvPr>
            <p:ph type="title"/>
          </p:nvPr>
        </p:nvSpPr>
        <p:spPr>
          <a:xfrm>
            <a:off x="563040" y="3594960"/>
            <a:ext cx="9760680" cy="3877560"/>
          </a:xfrm>
          <a:prstGeom prst="rect">
            <a:avLst/>
          </a:prstGeom>
          <a:noFill/>
          <a:ln w="0">
            <a:noFill/>
          </a:ln>
        </p:spPr>
        <p:txBody>
          <a:bodyPr lIns="0" tIns="190440" rIns="0" bIns="0" anchor="t">
            <a:spAutoFit/>
          </a:bodyPr>
          <a:lstStyle/>
          <a:p>
            <a:pPr marL="12600" indent="0">
              <a:lnSpc>
                <a:spcPct val="103000"/>
              </a:lnSpc>
              <a:buNone/>
              <a:tabLst>
                <a:tab pos="0" algn="l"/>
              </a:tabLst>
            </a:pPr>
            <a:r>
              <a:rPr lang="es-MX" sz="7800" b="0" u="none" strike="noStrike">
                <a:solidFill>
                  <a:srgbClr val="235AA7"/>
                </a:solidFill>
                <a:effectLst/>
                <a:uFillTx/>
                <a:latin typeface="Arial Black"/>
                <a:ea typeface="Arial Black"/>
              </a:rPr>
              <a:t>Sistema Gestor de Proyectos</a:t>
            </a:r>
            <a:endParaRPr lang="es-MX" sz="7800" b="0" u="none" strike="noStrike">
              <a:solidFill>
                <a:srgbClr val="000000"/>
              </a:solidFill>
              <a:effectLst/>
              <a:uFillTx/>
              <a:latin typeface="Arial"/>
            </a:endParaRPr>
          </a:p>
        </p:txBody>
      </p:sp>
      <p:sp>
        <p:nvSpPr>
          <p:cNvPr id="70" name="Google Shape;58;p1"/>
          <p:cNvSpPr/>
          <p:nvPr/>
        </p:nvSpPr>
        <p:spPr>
          <a:xfrm>
            <a:off x="14030280" y="5217480"/>
            <a:ext cx="5409720" cy="4601520"/>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marL="12600" algn="ctr">
              <a:lnSpc>
                <a:spcPct val="123000"/>
              </a:lnSpc>
              <a:tabLst>
                <a:tab pos="0" algn="l"/>
              </a:tabLst>
            </a:pPr>
            <a:r>
              <a:rPr lang="es-MX" sz="2450" b="1" u="none" strike="noStrike">
                <a:solidFill>
                  <a:srgbClr val="FFFFFF"/>
                </a:solidFill>
                <a:effectLst/>
                <a:uFillTx/>
                <a:latin typeface="Arial"/>
                <a:ea typeface="Arial"/>
              </a:rPr>
              <a:t>Prácticas Profesionales</a:t>
            </a:r>
            <a:endParaRPr lang="es-MX" sz="2450" b="0" u="none" strike="noStrike">
              <a:solidFill>
                <a:srgbClr val="000000"/>
              </a:solidFill>
              <a:effectLst/>
              <a:uFillTx/>
              <a:latin typeface="Arial"/>
            </a:endParaRPr>
          </a:p>
          <a:p>
            <a:pPr>
              <a:lnSpc>
                <a:spcPct val="123000"/>
              </a:lnSpc>
              <a:tabLst>
                <a:tab pos="0" algn="l"/>
              </a:tabLst>
            </a:pPr>
            <a:endParaRPr lang="es-MX" sz="2450" b="0" u="none" strike="noStrike">
              <a:solidFill>
                <a:srgbClr val="000000"/>
              </a:solidFill>
              <a:effectLst/>
              <a:uFillTx/>
              <a:latin typeface="Arial"/>
            </a:endParaRPr>
          </a:p>
          <a:p>
            <a:pPr marL="12600" algn="ctr">
              <a:lnSpc>
                <a:spcPct val="123000"/>
              </a:lnSpc>
              <a:tabLst>
                <a:tab pos="0" algn="l"/>
              </a:tabLst>
            </a:pPr>
            <a:r>
              <a:rPr lang="es-MX" sz="2450" b="1" u="none" strike="noStrike">
                <a:solidFill>
                  <a:srgbClr val="FFFFFF"/>
                </a:solidFill>
                <a:effectLst/>
                <a:uFillTx/>
                <a:latin typeface="Arial"/>
                <a:ea typeface="Arial"/>
              </a:rPr>
              <a:t># Convocatoria 8</a:t>
            </a:r>
            <a:endParaRPr lang="es-MX" sz="2450" b="0" u="none" strike="noStrike">
              <a:solidFill>
                <a:srgbClr val="000000"/>
              </a:solidFill>
              <a:effectLst/>
              <a:uFillTx/>
              <a:latin typeface="Arial"/>
            </a:endParaRPr>
          </a:p>
          <a:p>
            <a:pPr marL="12600" algn="ctr">
              <a:lnSpc>
                <a:spcPct val="123000"/>
              </a:lnSpc>
              <a:tabLst>
                <a:tab pos="0" algn="l"/>
              </a:tabLst>
            </a:pPr>
            <a:endParaRPr lang="es-MX" sz="2450" b="0" u="none" strike="noStrike">
              <a:solidFill>
                <a:srgbClr val="000000"/>
              </a:solidFill>
              <a:effectLst/>
              <a:uFillTx/>
              <a:latin typeface="Arial"/>
            </a:endParaRPr>
          </a:p>
          <a:p>
            <a:pPr marL="12600" algn="ctr">
              <a:lnSpc>
                <a:spcPct val="123000"/>
              </a:lnSpc>
              <a:tabLst>
                <a:tab pos="0" algn="l"/>
              </a:tabLst>
            </a:pPr>
            <a:r>
              <a:rPr lang="es-MX" sz="2450" b="1" u="none" strike="noStrike">
                <a:solidFill>
                  <a:srgbClr val="FFFFFF"/>
                </a:solidFill>
                <a:effectLst/>
                <a:uFillTx/>
                <a:latin typeface="Arial"/>
                <a:ea typeface="Arial"/>
              </a:rPr>
              <a:t>Ingeniería en Desarrollo de Software.</a:t>
            </a:r>
            <a:endParaRPr lang="es-MX" sz="2450" b="0" u="none" strike="noStrike">
              <a:solidFill>
                <a:srgbClr val="000000"/>
              </a:solidFill>
              <a:effectLst/>
              <a:uFillTx/>
              <a:latin typeface="Arial"/>
            </a:endParaRPr>
          </a:p>
          <a:p>
            <a:pPr marL="12600" algn="ctr">
              <a:lnSpc>
                <a:spcPct val="123000"/>
              </a:lnSpc>
              <a:tabLst>
                <a:tab pos="0" algn="l"/>
              </a:tabLst>
            </a:pPr>
            <a:endParaRPr lang="es-MX" sz="2450" b="0" u="none" strike="noStrike">
              <a:solidFill>
                <a:srgbClr val="000000"/>
              </a:solidFill>
              <a:effectLst/>
              <a:uFillTx/>
              <a:latin typeface="Arial"/>
            </a:endParaRPr>
          </a:p>
          <a:p>
            <a:pPr marL="12600" algn="ctr">
              <a:lnSpc>
                <a:spcPct val="123000"/>
              </a:lnSpc>
              <a:tabLst>
                <a:tab pos="0" algn="l"/>
              </a:tabLst>
            </a:pPr>
            <a:r>
              <a:rPr lang="es-MX" sz="2450" b="1" u="none" strike="noStrike">
                <a:solidFill>
                  <a:srgbClr val="FFFFFF"/>
                </a:solidFill>
                <a:effectLst/>
                <a:uFillTx/>
                <a:latin typeface="Arial"/>
                <a:ea typeface="Arial"/>
              </a:rPr>
              <a:t>Juan Carlos Zazueta Bermudez.</a:t>
            </a:r>
            <a:endParaRPr lang="es-MX" sz="2450" b="0" u="none" strike="noStrike">
              <a:solidFill>
                <a:srgbClr val="000000"/>
              </a:solidFill>
              <a:effectLst/>
              <a:uFillTx/>
              <a:latin typeface="Arial"/>
            </a:endParaRPr>
          </a:p>
          <a:p>
            <a:pPr marL="12600" algn="ctr">
              <a:lnSpc>
                <a:spcPct val="123000"/>
              </a:lnSpc>
              <a:tabLst>
                <a:tab pos="0" algn="l"/>
              </a:tabLst>
            </a:pPr>
            <a:endParaRPr lang="es-MX" sz="2450" b="0" u="none" strike="noStrike">
              <a:solidFill>
                <a:srgbClr val="000000"/>
              </a:solidFill>
              <a:effectLst/>
              <a:uFillTx/>
              <a:latin typeface="Arial"/>
            </a:endParaRPr>
          </a:p>
          <a:p>
            <a:pPr>
              <a:lnSpc>
                <a:spcPct val="123000"/>
              </a:lnSpc>
              <a:tabLst>
                <a:tab pos="0" algn="l"/>
              </a:tabLst>
            </a:pPr>
            <a:endParaRPr lang="es-MX" sz="2450" b="0" u="none" strike="noStrike">
              <a:solidFill>
                <a:srgbClr val="000000"/>
              </a:solidFill>
              <a:effectLst/>
              <a:uFillTx/>
              <a:latin typeface="Arial"/>
            </a:endParaRPr>
          </a:p>
        </p:txBody>
      </p:sp>
      <p:pic>
        <p:nvPicPr>
          <p:cNvPr id="71" name="Google Shape;59;p1"/>
          <p:cNvPicPr/>
          <p:nvPr/>
        </p:nvPicPr>
        <p:blipFill>
          <a:blip r:embed="rId4"/>
          <a:stretch/>
        </p:blipFill>
        <p:spPr>
          <a:xfrm>
            <a:off x="132120" y="10543680"/>
            <a:ext cx="2718720" cy="679680"/>
          </a:xfrm>
          <a:prstGeom prst="rect">
            <a:avLst/>
          </a:prstGeom>
          <a:noFill/>
          <a:ln w="0">
            <a:noFill/>
          </a:ln>
        </p:spPr>
      </p:pic>
      <p:pic>
        <p:nvPicPr>
          <p:cNvPr id="72" name="Google Shape;60;p1"/>
          <p:cNvPicPr/>
          <p:nvPr/>
        </p:nvPicPr>
        <p:blipFill>
          <a:blip r:embed="rId5"/>
          <a:stretch/>
        </p:blipFill>
        <p:spPr>
          <a:xfrm>
            <a:off x="490680" y="361080"/>
            <a:ext cx="4952520" cy="665640"/>
          </a:xfrm>
          <a:prstGeom prst="rect">
            <a:avLst/>
          </a:prstGeom>
          <a:noFill/>
          <a:ln w="0">
            <a:noFill/>
          </a:ln>
        </p:spPr>
      </p:pic>
      <p:pic>
        <p:nvPicPr>
          <p:cNvPr id="73" name="Google Shape;61;p1"/>
          <p:cNvPicPr/>
          <p:nvPr/>
        </p:nvPicPr>
        <p:blipFill>
          <a:blip r:embed="rId6"/>
          <a:stretch/>
        </p:blipFill>
        <p:spPr>
          <a:xfrm>
            <a:off x="15766920" y="885960"/>
            <a:ext cx="2152440" cy="21524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 name="Google Shape;66;p2"/>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75" name="Google Shape;67;p2"/>
          <p:cNvSpPr/>
          <p:nvPr/>
        </p:nvSpPr>
        <p:spPr>
          <a:xfrm>
            <a:off x="1047240" y="24501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60"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76" name="Google Shape;68;p2"/>
          <p:cNvSpPr/>
          <p:nvPr/>
        </p:nvSpPr>
        <p:spPr>
          <a:xfrm>
            <a:off x="18030960" y="48585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59"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77" name="Google Shape;69;p2"/>
          <p:cNvSpPr/>
          <p:nvPr/>
        </p:nvSpPr>
        <p:spPr>
          <a:xfrm>
            <a:off x="1036440" y="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2261711" y="0"/>
                </a:lnTo>
                <a:lnTo>
                  <a:pt x="0" y="2236287"/>
                </a:lnTo>
                <a:lnTo>
                  <a:pt x="0" y="3612455"/>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78" name="Google Shape;70;p2"/>
          <p:cNvSpPr/>
          <p:nvPr/>
        </p:nvSpPr>
        <p:spPr>
          <a:xfrm>
            <a:off x="15769080" y="769608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0" y="3612455"/>
                </a:lnTo>
                <a:lnTo>
                  <a:pt x="1036617" y="3612455"/>
                </a:lnTo>
                <a:lnTo>
                  <a:pt x="3298328" y="1376167"/>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79" name="PlaceHolder 1"/>
          <p:cNvSpPr>
            <a:spLocks noGrp="1"/>
          </p:cNvSpPr>
          <p:nvPr>
            <p:ph type="title"/>
          </p:nvPr>
        </p:nvSpPr>
        <p:spPr>
          <a:xfrm>
            <a:off x="7200000" y="1386720"/>
            <a:ext cx="7353720" cy="953280"/>
          </a:xfrm>
          <a:prstGeom prst="rect">
            <a:avLst/>
          </a:prstGeom>
          <a:noFill/>
          <a:ln w="0">
            <a:noFill/>
          </a:ln>
        </p:spPr>
        <p:txBody>
          <a:bodyPr lIns="0" tIns="14040" rIns="0" bIns="0" anchor="t">
            <a:spAutoFit/>
          </a:bodyPr>
          <a:lstStyle/>
          <a:p>
            <a:pPr marL="12600" indent="0">
              <a:lnSpc>
                <a:spcPct val="100000"/>
              </a:lnSpc>
              <a:buNone/>
              <a:tabLst>
                <a:tab pos="0" algn="l"/>
              </a:tabLst>
            </a:pPr>
            <a:r>
              <a:rPr lang="es-MX" sz="6100" b="0" u="none" strike="noStrike">
                <a:solidFill>
                  <a:srgbClr val="235AA7"/>
                </a:solidFill>
                <a:effectLst/>
                <a:uFillTx/>
                <a:latin typeface="Arial Black"/>
                <a:ea typeface="Arial Black"/>
              </a:rPr>
              <a:t>Introducción</a:t>
            </a:r>
            <a:endParaRPr lang="es-MX" sz="6100" b="0" u="none" strike="noStrike">
              <a:solidFill>
                <a:srgbClr val="000000"/>
              </a:solidFill>
              <a:effectLst/>
              <a:uFillTx/>
              <a:latin typeface="Arial"/>
            </a:endParaRPr>
          </a:p>
        </p:txBody>
      </p:sp>
      <p:sp>
        <p:nvSpPr>
          <p:cNvPr id="80" name="Google Shape;72;p2"/>
          <p:cNvSpPr/>
          <p:nvPr/>
        </p:nvSpPr>
        <p:spPr>
          <a:xfrm>
            <a:off x="3215880" y="3255480"/>
            <a:ext cx="15144120" cy="2864520"/>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algn="just">
              <a:lnSpc>
                <a:spcPct val="115000"/>
              </a:lnSpc>
              <a:spcBef>
                <a:spcPts val="1191"/>
              </a:spcBef>
              <a:spcAft>
                <a:spcPts val="992"/>
              </a:spcAft>
              <a:tabLst>
                <a:tab pos="0" algn="l"/>
              </a:tabLst>
            </a:pPr>
            <a:r>
              <a:rPr lang="es-MX" sz="2300" b="0" u="none" strike="noStrike">
                <a:solidFill>
                  <a:schemeClr val="dk1"/>
                </a:solidFill>
                <a:effectLst/>
                <a:uFillTx/>
                <a:latin typeface="Arial"/>
                <a:ea typeface="Arial"/>
              </a:rPr>
              <a:t>Esta presentación resume la implementación de una solución tecnológica orientada a resolver una problemática detectada en la empresa Coppel. La propuesta consiste en un Sistema Web de Gestión de Proyectos, respaldado por una base de datos para el manejo estructurado de la información.</a:t>
            </a:r>
            <a:endParaRPr lang="es-MX" sz="2300" b="0" u="none" strike="noStrike">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a:solidFill>
                  <a:schemeClr val="dk1"/>
                </a:solidFill>
                <a:effectLst/>
                <a:uFillTx/>
                <a:latin typeface="Arial"/>
                <a:ea typeface="Arial"/>
              </a:rPr>
              <a:t>El desarrollo se realizó aplicando conocimientos adquiridos en diversas asignaturas de la carrera, empleando herramientas y lenguajes adecuados para su correcta ejecución. </a:t>
            </a:r>
            <a:endParaRPr lang="es-MX" sz="2300" b="0" u="none" strike="noStrike">
              <a:solidFill>
                <a:srgbClr val="000000"/>
              </a:solidFill>
              <a:effectLst/>
              <a:uFillTx/>
              <a:latin typeface="Arial"/>
            </a:endParaRPr>
          </a:p>
          <a:p>
            <a:pPr marL="12600">
              <a:lnSpc>
                <a:spcPct val="117000"/>
              </a:lnSpc>
              <a:tabLst>
                <a:tab pos="0" algn="l"/>
              </a:tabLst>
            </a:pPr>
            <a:endParaRPr lang="es-MX" sz="2450" b="0" u="none" strike="noStrike">
              <a:solidFill>
                <a:srgbClr val="000000"/>
              </a:solidFill>
              <a:effectLst/>
              <a:uFillTx/>
              <a:latin typeface="Arial"/>
            </a:endParaRPr>
          </a:p>
        </p:txBody>
      </p:sp>
      <p:grpSp>
        <p:nvGrpSpPr>
          <p:cNvPr id="81" name="Google Shape;73;p2"/>
          <p:cNvGrpSpPr/>
          <p:nvPr/>
        </p:nvGrpSpPr>
        <p:grpSpPr>
          <a:xfrm>
            <a:off x="0" y="0"/>
            <a:ext cx="20103840" cy="11308320"/>
            <a:chOff x="0" y="0"/>
            <a:chExt cx="20103840" cy="11308320"/>
          </a:xfrm>
        </p:grpSpPr>
        <p:sp>
          <p:nvSpPr>
            <p:cNvPr id="82" name="Google Shape;74;p2"/>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83" name="Google Shape;75;p2"/>
            <p:cNvPicPr/>
            <p:nvPr/>
          </p:nvPicPr>
          <p:blipFill>
            <a:blip r:embed="rId2"/>
            <a:stretch/>
          </p:blipFill>
          <p:spPr>
            <a:xfrm>
              <a:off x="16355520" y="403200"/>
              <a:ext cx="1518480" cy="437040"/>
            </a:xfrm>
            <a:prstGeom prst="rect">
              <a:avLst/>
            </a:prstGeom>
            <a:noFill/>
            <a:ln w="0">
              <a:noFill/>
            </a:ln>
          </p:spPr>
        </p:pic>
        <p:pic>
          <p:nvPicPr>
            <p:cNvPr id="84" name="Google Shape;76;p2"/>
            <p:cNvPicPr/>
            <p:nvPr/>
          </p:nvPicPr>
          <p:blipFill>
            <a:blip r:embed="rId3"/>
            <a:stretch/>
          </p:blipFill>
          <p:spPr>
            <a:xfrm>
              <a:off x="18222120" y="403200"/>
              <a:ext cx="1379160" cy="421920"/>
            </a:xfrm>
            <a:prstGeom prst="rect">
              <a:avLst/>
            </a:prstGeom>
            <a:noFill/>
            <a:ln w="0">
              <a:noFill/>
            </a:ln>
          </p:spPr>
        </p:pic>
        <p:sp>
          <p:nvSpPr>
            <p:cNvPr id="85" name="Google Shape;77;p2"/>
            <p:cNvSpPr/>
            <p:nvPr/>
          </p:nvSpPr>
          <p:spPr>
            <a:xfrm>
              <a:off x="18043560" y="403200"/>
              <a:ext cx="15480" cy="437040"/>
            </a:xfrm>
            <a:custGeom>
              <a:avLst/>
              <a:gdLst>
                <a:gd name="textAreaLeft" fmla="*/ 0 w 15480"/>
                <a:gd name="textAreaRight" fmla="*/ 15840 w 15480"/>
                <a:gd name="textAreaTop" fmla="*/ 0 h 437040"/>
                <a:gd name="textAreaBottom" fmla="*/ 437400 h 437040"/>
              </a:gdLst>
              <a:ahLst/>
              <a:cxnLst/>
              <a:rect l="textAreaLeft" t="textAreaTop" r="textAreaRight" b="textAreaBottom"/>
              <a:pathLst>
                <a:path w="15875" h="437515">
                  <a:moveTo>
                    <a:pt x="15413" y="0"/>
                  </a:moveTo>
                  <a:lnTo>
                    <a:pt x="0" y="0"/>
                  </a:lnTo>
                  <a:lnTo>
                    <a:pt x="0" y="437285"/>
                  </a:lnTo>
                  <a:lnTo>
                    <a:pt x="15413" y="437285"/>
                  </a:lnTo>
                  <a:lnTo>
                    <a:pt x="15413"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86" name="Google Shape;78;p2"/>
            <p:cNvPicPr/>
            <p:nvPr/>
          </p:nvPicPr>
          <p:blipFill>
            <a:blip r:embed="rId4"/>
            <a:stretch/>
          </p:blipFill>
          <p:spPr>
            <a:xfrm>
              <a:off x="378720" y="10382040"/>
              <a:ext cx="2718720" cy="679680"/>
            </a:xfrm>
            <a:prstGeom prst="rect">
              <a:avLst/>
            </a:prstGeom>
            <a:noFill/>
            <a:ln w="0">
              <a:noFill/>
            </a:ln>
          </p:spPr>
        </p:pic>
        <p:sp>
          <p:nvSpPr>
            <p:cNvPr id="87" name="Google Shape;79;p2"/>
            <p:cNvSpPr/>
            <p:nvPr/>
          </p:nvSpPr>
          <p:spPr>
            <a:xfrm>
              <a:off x="378720" y="27756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grpSp>
      <p:pic>
        <p:nvPicPr>
          <p:cNvPr id="88" name="Imagen 87"/>
          <p:cNvPicPr/>
          <p:nvPr/>
        </p:nvPicPr>
        <p:blipFill>
          <a:blip r:embed="rId5"/>
          <a:stretch/>
        </p:blipFill>
        <p:spPr>
          <a:xfrm>
            <a:off x="5400000" y="6696720"/>
            <a:ext cx="9360000" cy="374328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738920" y="1375200"/>
            <a:ext cx="4861080" cy="953280"/>
          </a:xfrm>
          <a:prstGeom prst="rect">
            <a:avLst/>
          </a:prstGeom>
          <a:noFill/>
          <a:ln w="0">
            <a:noFill/>
          </a:ln>
        </p:spPr>
        <p:txBody>
          <a:bodyPr lIns="0" tIns="14040" rIns="0" bIns="0" anchor="t">
            <a:spAutoFit/>
          </a:bodyPr>
          <a:lstStyle/>
          <a:p>
            <a:pPr marL="12600" indent="0">
              <a:lnSpc>
                <a:spcPct val="100000"/>
              </a:lnSpc>
              <a:buNone/>
              <a:tabLst>
                <a:tab pos="0" algn="l"/>
              </a:tabLst>
            </a:pPr>
            <a:r>
              <a:rPr lang="es-MX" sz="6100" b="0" u="none" strike="noStrike">
                <a:solidFill>
                  <a:srgbClr val="235AA7"/>
                </a:solidFill>
                <a:effectLst/>
                <a:uFillTx/>
                <a:latin typeface="Arial Black"/>
                <a:ea typeface="Arial Black"/>
              </a:rPr>
              <a:t>Contexto</a:t>
            </a:r>
            <a:endParaRPr lang="es-MX" sz="6100" b="0" u="none" strike="noStrike">
              <a:solidFill>
                <a:srgbClr val="000000"/>
              </a:solidFill>
              <a:effectLst/>
              <a:uFillTx/>
              <a:latin typeface="Arial"/>
            </a:endParaRPr>
          </a:p>
        </p:txBody>
      </p:sp>
      <p:sp>
        <p:nvSpPr>
          <p:cNvPr id="90" name="PlaceHolder 2"/>
          <p:cNvSpPr>
            <a:spLocks noGrp="1"/>
          </p:cNvSpPr>
          <p:nvPr>
            <p:ph/>
          </p:nvPr>
        </p:nvSpPr>
        <p:spPr>
          <a:xfrm>
            <a:off x="3503160" y="2431800"/>
            <a:ext cx="12876840" cy="4228200"/>
          </a:xfrm>
          <a:prstGeom prst="rect">
            <a:avLst/>
          </a:prstGeom>
          <a:noFill/>
          <a:ln w="0">
            <a:noFill/>
          </a:ln>
        </p:spPr>
        <p:txBody>
          <a:bodyPr lIns="0" tIns="11880" rIns="0" bIns="0" anchor="t">
            <a:spAutoFit/>
          </a:bodyPr>
          <a:lstStyle/>
          <a:p>
            <a:pPr indent="0" algn="ctr">
              <a:lnSpc>
                <a:spcPct val="100000"/>
              </a:lnSpc>
              <a:buNone/>
              <a:tabLst>
                <a:tab pos="0" algn="l"/>
              </a:tabLst>
            </a:pPr>
            <a:endParaRPr lang="es-MX" sz="2400" b="0" u="none" strike="noStrike">
              <a:solidFill>
                <a:srgbClr val="000000"/>
              </a:solidFill>
              <a:effectLst/>
              <a:uFillTx/>
              <a:latin typeface="Arial"/>
            </a:endParaRPr>
          </a:p>
          <a:p>
            <a:pPr indent="0">
              <a:lnSpc>
                <a:spcPct val="100000"/>
              </a:lnSpc>
              <a:spcBef>
                <a:spcPts val="201"/>
              </a:spcBef>
              <a:buNone/>
              <a:tabLst>
                <a:tab pos="0" algn="l"/>
              </a:tabLst>
            </a:pPr>
            <a:endParaRPr lang="es-MX" sz="1800" b="0" u="none" strike="noStrike">
              <a:solidFill>
                <a:srgbClr val="000000"/>
              </a:solidFill>
              <a:effectLst/>
              <a:uFillTx/>
              <a:latin typeface="Arial"/>
            </a:endParaRPr>
          </a:p>
          <a:p>
            <a:pPr indent="0" algn="just">
              <a:lnSpc>
                <a:spcPct val="115000"/>
              </a:lnSpc>
              <a:spcBef>
                <a:spcPts val="1191"/>
              </a:spcBef>
              <a:spcAft>
                <a:spcPts val="992"/>
              </a:spcAft>
              <a:buNone/>
              <a:tabLst>
                <a:tab pos="0" algn="l"/>
              </a:tabLst>
            </a:pPr>
            <a:r>
              <a:rPr lang="es-MX" sz="2300" b="0" u="none" strike="noStrike">
                <a:solidFill>
                  <a:schemeClr val="dk1"/>
                </a:solidFill>
                <a:effectLst/>
                <a:uFillTx/>
                <a:latin typeface="Arial"/>
                <a:ea typeface="Arial"/>
              </a:rPr>
              <a:t>Cada dos semanas se lleva a cabo una reunión con las tres gerencias nacionales, en la cual se revisan los proyectos en curso, los tiempos de desarrollo y las incidencias reportadas.</a:t>
            </a:r>
            <a:endParaRPr lang="es-MX" sz="2300" b="0" u="none" strike="noStrike">
              <a:solidFill>
                <a:srgbClr val="000000"/>
              </a:solidFill>
              <a:effectLst/>
              <a:uFillTx/>
              <a:latin typeface="Arial"/>
            </a:endParaRPr>
          </a:p>
          <a:p>
            <a:pPr indent="0" algn="just">
              <a:lnSpc>
                <a:spcPct val="115000"/>
              </a:lnSpc>
              <a:spcBef>
                <a:spcPts val="1191"/>
              </a:spcBef>
              <a:spcAft>
                <a:spcPts val="992"/>
              </a:spcAft>
              <a:buNone/>
              <a:tabLst>
                <a:tab pos="0" algn="l"/>
              </a:tabLst>
            </a:pPr>
            <a:r>
              <a:rPr lang="es-MX" sz="2300" b="0" u="none" strike="noStrike">
                <a:solidFill>
                  <a:schemeClr val="dk1"/>
                </a:solidFill>
                <a:effectLst/>
                <a:uFillTx/>
                <a:latin typeface="Arial"/>
                <a:ea typeface="Arial"/>
              </a:rPr>
              <a:t>En estos comités, es fundamental presentar información precisa y completa sobre el estado de los proyectos, ya que errores u omisiones pueden tener implicaciones directas en la justificación del personal asignado y en la evaluación de la carga de trabajo. </a:t>
            </a:r>
            <a:endParaRPr lang="es-MX" sz="2300" b="0" u="none" strike="noStrike">
              <a:solidFill>
                <a:srgbClr val="000000"/>
              </a:solidFill>
              <a:effectLst/>
              <a:uFillTx/>
              <a:latin typeface="Arial"/>
            </a:endParaRPr>
          </a:p>
          <a:p>
            <a:pPr marL="546840" indent="0">
              <a:lnSpc>
                <a:spcPct val="118000"/>
              </a:lnSpc>
              <a:buNone/>
              <a:tabLst>
                <a:tab pos="0" algn="l"/>
              </a:tabLst>
            </a:pPr>
            <a:endParaRPr lang="es-MX" sz="2450" b="0" u="none" strike="noStrike">
              <a:solidFill>
                <a:srgbClr val="000000"/>
              </a:solidFill>
              <a:effectLst/>
              <a:uFillTx/>
              <a:latin typeface="Arial"/>
            </a:endParaRPr>
          </a:p>
        </p:txBody>
      </p:sp>
      <p:grpSp>
        <p:nvGrpSpPr>
          <p:cNvPr id="91" name="Google Shape;86;p3"/>
          <p:cNvGrpSpPr/>
          <p:nvPr/>
        </p:nvGrpSpPr>
        <p:grpSpPr>
          <a:xfrm>
            <a:off x="277200" y="277920"/>
            <a:ext cx="19549440" cy="10753200"/>
            <a:chOff x="277200" y="277920"/>
            <a:chExt cx="19549440" cy="10753200"/>
          </a:xfrm>
        </p:grpSpPr>
        <p:sp>
          <p:nvSpPr>
            <p:cNvPr id="92" name="Google Shape;87;p3"/>
            <p:cNvSpPr/>
            <p:nvPr/>
          </p:nvSpPr>
          <p:spPr>
            <a:xfrm>
              <a:off x="277200" y="27792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pic>
          <p:nvPicPr>
            <p:cNvPr id="93" name="Google Shape;88;p3"/>
            <p:cNvPicPr/>
            <p:nvPr/>
          </p:nvPicPr>
          <p:blipFill>
            <a:blip r:embed="rId2"/>
            <a:stretch/>
          </p:blipFill>
          <p:spPr>
            <a:xfrm>
              <a:off x="458280" y="391320"/>
              <a:ext cx="1368360" cy="393840"/>
            </a:xfrm>
            <a:prstGeom prst="rect">
              <a:avLst/>
            </a:prstGeom>
            <a:noFill/>
            <a:ln w="0">
              <a:noFill/>
            </a:ln>
          </p:spPr>
        </p:pic>
        <p:pic>
          <p:nvPicPr>
            <p:cNvPr id="94" name="Google Shape;89;p3"/>
            <p:cNvPicPr/>
            <p:nvPr/>
          </p:nvPicPr>
          <p:blipFill>
            <a:blip r:embed="rId3"/>
            <a:stretch/>
          </p:blipFill>
          <p:spPr>
            <a:xfrm>
              <a:off x="2140200" y="391320"/>
              <a:ext cx="1242720" cy="380160"/>
            </a:xfrm>
            <a:prstGeom prst="rect">
              <a:avLst/>
            </a:prstGeom>
            <a:noFill/>
            <a:ln w="0">
              <a:noFill/>
            </a:ln>
          </p:spPr>
        </p:pic>
        <p:sp>
          <p:nvSpPr>
            <p:cNvPr id="95" name="Google Shape;90;p3"/>
            <p:cNvSpPr/>
            <p:nvPr/>
          </p:nvSpPr>
          <p:spPr>
            <a:xfrm>
              <a:off x="1979280" y="39132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grpSp>
      <p:pic>
        <p:nvPicPr>
          <p:cNvPr id="96" name="Imagen 95"/>
          <p:cNvPicPr/>
          <p:nvPr/>
        </p:nvPicPr>
        <p:blipFill>
          <a:blip r:embed="rId4"/>
          <a:stretch/>
        </p:blipFill>
        <p:spPr>
          <a:xfrm>
            <a:off x="6120000" y="6039360"/>
            <a:ext cx="8100000" cy="44006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 name="Google Shape;95;p4"/>
          <p:cNvSpPr/>
          <p:nvPr/>
        </p:nvSpPr>
        <p:spPr>
          <a:xfrm>
            <a:off x="29244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98" name="Google Shape;96;p4"/>
          <p:cNvSpPr/>
          <p:nvPr/>
        </p:nvSpPr>
        <p:spPr>
          <a:xfrm>
            <a:off x="1047240" y="24501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60"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99" name="Google Shape;97;p4"/>
          <p:cNvSpPr/>
          <p:nvPr/>
        </p:nvSpPr>
        <p:spPr>
          <a:xfrm>
            <a:off x="18030960" y="48585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59"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00" name="Google Shape;98;p4"/>
          <p:cNvSpPr/>
          <p:nvPr/>
        </p:nvSpPr>
        <p:spPr>
          <a:xfrm>
            <a:off x="1036440" y="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2261711" y="0"/>
                </a:lnTo>
                <a:lnTo>
                  <a:pt x="0" y="2236287"/>
                </a:lnTo>
                <a:lnTo>
                  <a:pt x="0" y="3612455"/>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01" name="Google Shape;99;p4"/>
          <p:cNvSpPr/>
          <p:nvPr/>
        </p:nvSpPr>
        <p:spPr>
          <a:xfrm>
            <a:off x="15769080" y="769608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0" y="3612455"/>
                </a:lnTo>
                <a:lnTo>
                  <a:pt x="1036617" y="3612455"/>
                </a:lnTo>
                <a:lnTo>
                  <a:pt x="3298328" y="1376167"/>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02" name="Google Shape;100;p4"/>
          <p:cNvSpPr/>
          <p:nvPr/>
        </p:nvSpPr>
        <p:spPr>
          <a:xfrm>
            <a:off x="7432200" y="995871"/>
            <a:ext cx="14025240" cy="1048126"/>
          </a:xfrm>
          <a:prstGeom prst="rect">
            <a:avLst/>
          </a:prstGeom>
          <a:noFill/>
          <a:ln w="0">
            <a:noFill/>
          </a:ln>
        </p:spPr>
        <p:style>
          <a:lnRef idx="0">
            <a:scrgbClr r="0" g="0" b="0"/>
          </a:lnRef>
          <a:fillRef idx="0">
            <a:scrgbClr r="0" g="0" b="0"/>
          </a:fillRef>
          <a:effectRef idx="0">
            <a:scrgbClr r="0" g="0" b="0"/>
          </a:effectRef>
          <a:fontRef idx="minor"/>
        </p:style>
        <p:txBody>
          <a:bodyPr lIns="0" tIns="38880" rIns="0" bIns="0" anchor="t">
            <a:spAutoFit/>
          </a:bodyPr>
          <a:lstStyle/>
          <a:p>
            <a:pPr marL="12600">
              <a:lnSpc>
                <a:spcPct val="118000"/>
              </a:lnSpc>
              <a:tabLst>
                <a:tab pos="0" algn="l"/>
              </a:tabLst>
            </a:pPr>
            <a:r>
              <a:rPr lang="es-MX" sz="6100" b="1" u="none" strike="noStrike" dirty="0" smtClean="0">
                <a:solidFill>
                  <a:srgbClr val="235AA7"/>
                </a:solidFill>
                <a:effectLst/>
                <a:uFillTx/>
                <a:latin typeface="Arial"/>
                <a:ea typeface="Arial"/>
              </a:rPr>
              <a:t>Problemática</a:t>
            </a:r>
            <a:endParaRPr lang="es-MX" sz="6100" b="1" u="none" strike="noStrike" dirty="0">
              <a:solidFill>
                <a:srgbClr val="000000"/>
              </a:solidFill>
              <a:effectLst/>
              <a:uFillTx/>
              <a:latin typeface="Arial"/>
            </a:endParaRPr>
          </a:p>
        </p:txBody>
      </p:sp>
      <p:sp>
        <p:nvSpPr>
          <p:cNvPr id="103" name="Google Shape;101;p4"/>
          <p:cNvSpPr/>
          <p:nvPr/>
        </p:nvSpPr>
        <p:spPr>
          <a:xfrm>
            <a:off x="3600000" y="3060000"/>
            <a:ext cx="14143680" cy="2704320"/>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El rol de Arquitecto se encarga de la supervisión y administración de los proyectos. Durante el análisis de sus funciones se identificó una problemática relacionada con el manejo de la información.</a:t>
            </a: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Actualmente, los proyectos se gestionan mediante una hoja de cálculo en Google Drive, lo que permite ediciones no controladas por parte de cualquier miembro del equipo. Esto ha provocado pérdida de datos, errores y dificultades al filtrar la información para reportes o presentaciones, haciendo el proceso lento y poco eficiente. </a:t>
            </a:r>
            <a:endParaRPr lang="es-MX" sz="2300" b="0" u="none" strike="noStrike" dirty="0">
              <a:solidFill>
                <a:srgbClr val="000000"/>
              </a:solidFill>
              <a:effectLst/>
              <a:uFillTx/>
              <a:latin typeface="Arial"/>
            </a:endParaRPr>
          </a:p>
        </p:txBody>
      </p:sp>
      <p:grpSp>
        <p:nvGrpSpPr>
          <p:cNvPr id="104" name="Google Shape;102;p4"/>
          <p:cNvGrpSpPr/>
          <p:nvPr/>
        </p:nvGrpSpPr>
        <p:grpSpPr>
          <a:xfrm>
            <a:off x="0" y="0"/>
            <a:ext cx="20103840" cy="11308320"/>
            <a:chOff x="0" y="0"/>
            <a:chExt cx="20103840" cy="11308320"/>
          </a:xfrm>
        </p:grpSpPr>
        <p:sp>
          <p:nvSpPr>
            <p:cNvPr id="105" name="Google Shape;103;p4"/>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106" name="Google Shape;104;p4"/>
            <p:cNvPicPr/>
            <p:nvPr/>
          </p:nvPicPr>
          <p:blipFill>
            <a:blip r:embed="rId2"/>
            <a:stretch/>
          </p:blipFill>
          <p:spPr>
            <a:xfrm>
              <a:off x="16757280" y="391680"/>
              <a:ext cx="1368360" cy="393840"/>
            </a:xfrm>
            <a:prstGeom prst="rect">
              <a:avLst/>
            </a:prstGeom>
            <a:noFill/>
            <a:ln w="0">
              <a:noFill/>
            </a:ln>
          </p:spPr>
        </p:pic>
        <p:pic>
          <p:nvPicPr>
            <p:cNvPr id="107" name="Google Shape;105;p4"/>
            <p:cNvPicPr/>
            <p:nvPr/>
          </p:nvPicPr>
          <p:blipFill>
            <a:blip r:embed="rId3"/>
            <a:stretch/>
          </p:blipFill>
          <p:spPr>
            <a:xfrm>
              <a:off x="18439200" y="391680"/>
              <a:ext cx="1242720" cy="380160"/>
            </a:xfrm>
            <a:prstGeom prst="rect">
              <a:avLst/>
            </a:prstGeom>
            <a:noFill/>
            <a:ln w="0">
              <a:noFill/>
            </a:ln>
          </p:spPr>
        </p:pic>
        <p:sp>
          <p:nvSpPr>
            <p:cNvPr id="108" name="Google Shape;106;p4"/>
            <p:cNvSpPr/>
            <p:nvPr/>
          </p:nvSpPr>
          <p:spPr>
            <a:xfrm>
              <a:off x="18278280" y="39168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109" name="Google Shape;107;p4"/>
            <p:cNvPicPr/>
            <p:nvPr/>
          </p:nvPicPr>
          <p:blipFill>
            <a:blip r:embed="rId4"/>
            <a:stretch/>
          </p:blipFill>
          <p:spPr>
            <a:xfrm>
              <a:off x="378720" y="10382040"/>
              <a:ext cx="2718720" cy="679680"/>
            </a:xfrm>
            <a:prstGeom prst="rect">
              <a:avLst/>
            </a:prstGeom>
            <a:noFill/>
            <a:ln w="0">
              <a:noFill/>
            </a:ln>
          </p:spPr>
        </p:pic>
        <p:sp>
          <p:nvSpPr>
            <p:cNvPr id="110" name="Google Shape;108;p4"/>
            <p:cNvSpPr/>
            <p:nvPr/>
          </p:nvSpPr>
          <p:spPr>
            <a:xfrm>
              <a:off x="277200" y="27756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grpSp>
      <p:pic>
        <p:nvPicPr>
          <p:cNvPr id="111" name="Imagen 110"/>
          <p:cNvPicPr/>
          <p:nvPr/>
        </p:nvPicPr>
        <p:blipFill>
          <a:blip r:embed="rId5"/>
          <a:stretch/>
        </p:blipFill>
        <p:spPr>
          <a:xfrm>
            <a:off x="3600000" y="6480000"/>
            <a:ext cx="12420000" cy="443556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7879800" y="869495"/>
            <a:ext cx="11304360" cy="1953169"/>
          </a:xfrm>
          <a:prstGeom prst="rect">
            <a:avLst/>
          </a:prstGeom>
          <a:noFill/>
          <a:ln w="0">
            <a:noFill/>
          </a:ln>
        </p:spPr>
        <p:txBody>
          <a:bodyPr lIns="0" tIns="14040" rIns="0" bIns="0" anchor="t">
            <a:spAutoFit/>
          </a:bodyPr>
          <a:lstStyle/>
          <a:p>
            <a:pPr marL="12600" indent="0">
              <a:lnSpc>
                <a:spcPct val="100000"/>
              </a:lnSpc>
              <a:buNone/>
              <a:tabLst>
                <a:tab pos="0" algn="l"/>
              </a:tabLst>
            </a:pPr>
            <a:r>
              <a:rPr lang="es-MX" sz="6100" b="0" u="none" strike="noStrike" dirty="0" smtClean="0">
                <a:solidFill>
                  <a:srgbClr val="235AA7"/>
                </a:solidFill>
                <a:effectLst/>
                <a:uFillTx/>
                <a:latin typeface="Arial Black"/>
                <a:ea typeface="Arial Black"/>
              </a:rPr>
              <a:t>Solución</a:t>
            </a:r>
            <a:endParaRPr lang="es-MX" sz="6500" b="0" u="none" strike="noStrike" dirty="0">
              <a:solidFill>
                <a:srgbClr val="000000"/>
              </a:solidFill>
              <a:effectLst/>
              <a:uFillTx/>
              <a:latin typeface="Arial"/>
            </a:endParaRPr>
          </a:p>
          <a:p>
            <a:pPr marL="12600" indent="0">
              <a:lnSpc>
                <a:spcPct val="100000"/>
              </a:lnSpc>
              <a:buNone/>
              <a:tabLst>
                <a:tab pos="0" algn="l"/>
              </a:tabLst>
            </a:pPr>
            <a:endParaRPr lang="es-MX" sz="6500" b="0" u="none" strike="noStrike" dirty="0">
              <a:solidFill>
                <a:srgbClr val="000000"/>
              </a:solidFill>
              <a:effectLst/>
              <a:uFillTx/>
              <a:latin typeface="Arial"/>
            </a:endParaRPr>
          </a:p>
        </p:txBody>
      </p:sp>
      <p:sp>
        <p:nvSpPr>
          <p:cNvPr id="113" name="PlaceHolder 2"/>
          <p:cNvSpPr>
            <a:spLocks noGrp="1"/>
          </p:cNvSpPr>
          <p:nvPr>
            <p:ph/>
          </p:nvPr>
        </p:nvSpPr>
        <p:spPr>
          <a:xfrm>
            <a:off x="3503160" y="1846080"/>
            <a:ext cx="12876840" cy="8878975"/>
          </a:xfrm>
          <a:prstGeom prst="rect">
            <a:avLst/>
          </a:prstGeom>
          <a:noFill/>
          <a:ln w="0">
            <a:noFill/>
          </a:ln>
        </p:spPr>
        <p:txBody>
          <a:bodyPr lIns="0" tIns="11880" rIns="0" bIns="0" anchor="t">
            <a:spAutoFit/>
          </a:bodyPr>
          <a:lstStyle/>
          <a:p>
            <a:pPr indent="0" algn="ctr">
              <a:lnSpc>
                <a:spcPct val="100000"/>
              </a:lnSpc>
              <a:buNone/>
              <a:tabLst>
                <a:tab pos="0" algn="l"/>
              </a:tabLst>
            </a:pPr>
            <a:endParaRPr lang="es-MX" sz="2400" b="0" u="none" strike="noStrike" dirty="0">
              <a:solidFill>
                <a:srgbClr val="000000"/>
              </a:solidFill>
              <a:effectLst/>
              <a:uFillTx/>
              <a:latin typeface="Arial"/>
            </a:endParaRPr>
          </a:p>
          <a:p>
            <a:pPr indent="0" algn="just">
              <a:lnSpc>
                <a:spcPct val="100000"/>
              </a:lnSpc>
              <a:spcBef>
                <a:spcPts val="201"/>
              </a:spcBef>
              <a:buNone/>
              <a:tabLst>
                <a:tab pos="0" algn="l"/>
              </a:tabLst>
            </a:pPr>
            <a:endParaRPr lang="es-MX" sz="1800" b="0" u="none" strike="noStrike" dirty="0">
              <a:solidFill>
                <a:srgbClr val="000000"/>
              </a:solidFill>
              <a:effectLst/>
              <a:uFillTx/>
              <a:latin typeface="Arial"/>
            </a:endParaRPr>
          </a:p>
          <a:p>
            <a:pPr indent="0" algn="just">
              <a:lnSpc>
                <a:spcPct val="115000"/>
              </a:lnSpc>
              <a:spcBef>
                <a:spcPts val="1191"/>
              </a:spcBef>
              <a:spcAft>
                <a:spcPts val="992"/>
              </a:spcAft>
              <a:buNone/>
              <a:tabLst>
                <a:tab pos="0" algn="l"/>
              </a:tabLst>
            </a:pPr>
            <a:r>
              <a:rPr lang="es-MX" sz="2300" b="0" u="none" strike="noStrike" dirty="0">
                <a:solidFill>
                  <a:srgbClr val="231F20"/>
                </a:solidFill>
                <a:effectLst/>
                <a:uFillTx/>
                <a:latin typeface="Arial"/>
                <a:ea typeface="Arial"/>
              </a:rPr>
              <a:t>Se desarrolló una página web utilizando PHP, HTML, JavaScript y CSS, con conexión a una base de datos </a:t>
            </a:r>
            <a:r>
              <a:rPr lang="es-MX" sz="2300" b="0" u="none" strike="noStrike" dirty="0" err="1">
                <a:solidFill>
                  <a:srgbClr val="231F20"/>
                </a:solidFill>
                <a:effectLst/>
                <a:uFillTx/>
                <a:latin typeface="Arial"/>
                <a:ea typeface="Arial"/>
              </a:rPr>
              <a:t>MySQL</a:t>
            </a:r>
            <a:r>
              <a:rPr lang="es-MX" sz="2300" b="0" u="none" strike="noStrike" dirty="0">
                <a:solidFill>
                  <a:srgbClr val="231F20"/>
                </a:solidFill>
                <a:effectLst/>
                <a:uFillTx/>
                <a:latin typeface="Arial"/>
                <a:ea typeface="Arial"/>
              </a:rPr>
              <a:t>.</a:t>
            </a:r>
            <a:endParaRPr lang="es-MX" sz="2300" b="0" u="none" strike="noStrike" dirty="0">
              <a:solidFill>
                <a:srgbClr val="000000"/>
              </a:solidFill>
              <a:effectLst/>
              <a:uFillTx/>
              <a:latin typeface="Arial"/>
            </a:endParaRPr>
          </a:p>
          <a:p>
            <a:pPr indent="0" algn="just">
              <a:lnSpc>
                <a:spcPct val="115000"/>
              </a:lnSpc>
              <a:spcBef>
                <a:spcPts val="1191"/>
              </a:spcBef>
              <a:spcAft>
                <a:spcPts val="992"/>
              </a:spcAft>
              <a:buNone/>
              <a:tabLst>
                <a:tab pos="0" algn="l"/>
              </a:tabLst>
            </a:pPr>
            <a:endParaRPr lang="es-MX" sz="2300" b="0" u="none" strike="noStrike" dirty="0">
              <a:solidFill>
                <a:srgbClr val="000000"/>
              </a:solidFill>
              <a:effectLst/>
              <a:uFillTx/>
              <a:latin typeface="Arial"/>
            </a:endParaRPr>
          </a:p>
          <a:p>
            <a:pPr indent="0" algn="just">
              <a:lnSpc>
                <a:spcPct val="115000"/>
              </a:lnSpc>
              <a:spcBef>
                <a:spcPts val="1191"/>
              </a:spcBef>
              <a:spcAft>
                <a:spcPts val="992"/>
              </a:spcAft>
              <a:buNone/>
              <a:tabLst>
                <a:tab pos="0" algn="l"/>
              </a:tabLst>
            </a:pPr>
            <a:r>
              <a:rPr lang="es-MX" sz="2300" b="0" u="none" strike="noStrike" dirty="0">
                <a:solidFill>
                  <a:srgbClr val="231F20"/>
                </a:solidFill>
                <a:effectLst/>
                <a:uFillTx/>
                <a:latin typeface="Arial"/>
                <a:ea typeface="Arial"/>
              </a:rPr>
              <a:t>La solución implementa, una tabla con los campos del portafolio actual y un sistema web para administrar dicha información. A través de esta plataforma se podrán registrar, editar y dar seguimiento a los proyectos, además de contar con filtros para facilitar la extracción de datos en comités y un módulo de estadísticas con gráficos relevantes del grupo, entre otras funcionalidades. </a:t>
            </a:r>
            <a:endParaRPr lang="es-MX" sz="2300" b="0" u="none" strike="noStrike" dirty="0">
              <a:solidFill>
                <a:srgbClr val="000000"/>
              </a:solidFill>
              <a:effectLst/>
              <a:uFillTx/>
              <a:latin typeface="Arial"/>
            </a:endParaRPr>
          </a:p>
          <a:p>
            <a:pPr indent="0">
              <a:lnSpc>
                <a:spcPct val="100000"/>
              </a:lnSpc>
              <a:buNone/>
              <a:tabLst>
                <a:tab pos="0" algn="l"/>
              </a:tabLst>
            </a:pPr>
            <a:endParaRPr lang="es-MX" sz="2800" b="0" u="none" strike="noStrike" dirty="0">
              <a:solidFill>
                <a:srgbClr val="000000"/>
              </a:solidFill>
              <a:effectLst/>
              <a:uFillTx/>
              <a:latin typeface="Arial"/>
            </a:endParaRPr>
          </a:p>
          <a:p>
            <a:pPr indent="0">
              <a:lnSpc>
                <a:spcPct val="115000"/>
              </a:lnSpc>
              <a:buNone/>
              <a:tabLst>
                <a:tab pos="0" algn="l"/>
              </a:tabLst>
            </a:pPr>
            <a:r>
              <a:rPr lang="es-MX" sz="2300" b="0" u="none" strike="noStrike" dirty="0">
                <a:solidFill>
                  <a:schemeClr val="dk1"/>
                </a:solidFill>
                <a:effectLst/>
                <a:uFillTx/>
                <a:latin typeface="Arial"/>
                <a:ea typeface="Arial"/>
              </a:rPr>
              <a:t>           	Lenguajes utilizados</a:t>
            </a:r>
            <a:r>
              <a:rPr lang="es-MX" sz="2300" b="0" u="none" strike="noStrike" dirty="0" smtClean="0">
                <a:solidFill>
                  <a:schemeClr val="dk1"/>
                </a:solidFill>
                <a:effectLst/>
                <a:uFillTx/>
                <a:latin typeface="Arial"/>
                <a:ea typeface="Arial"/>
              </a:rPr>
              <a:t>:</a:t>
            </a:r>
          </a:p>
          <a:p>
            <a:pPr indent="0">
              <a:lnSpc>
                <a:spcPct val="115000"/>
              </a:lnSpc>
              <a:buNone/>
              <a:tabLst>
                <a:tab pos="0" algn="l"/>
              </a:tabLst>
            </a:pPr>
            <a:r>
              <a:rPr sz="2300" dirty="0"/>
              <a:t/>
            </a:r>
            <a:br>
              <a:rPr sz="2300" dirty="0"/>
            </a:br>
            <a:r>
              <a:rPr lang="es-MX" sz="2300" b="0" u="none" strike="noStrike" dirty="0">
                <a:solidFill>
                  <a:schemeClr val="dk1"/>
                </a:solidFill>
                <a:effectLst/>
                <a:uFillTx/>
                <a:latin typeface="Arial"/>
                <a:ea typeface="Arial"/>
              </a:rPr>
              <a:t>	-</a:t>
            </a:r>
            <a:r>
              <a:rPr lang="es-MX" sz="2300" b="1" u="none" strike="noStrike" dirty="0">
                <a:solidFill>
                  <a:schemeClr val="dk1"/>
                </a:solidFill>
                <a:effectLst/>
                <a:uFillTx/>
                <a:latin typeface="Arial"/>
                <a:ea typeface="Arial"/>
              </a:rPr>
              <a:t>PHP</a:t>
            </a:r>
            <a:r>
              <a:rPr lang="es-MX" sz="2300" b="0" u="none" strike="noStrike" dirty="0">
                <a:solidFill>
                  <a:schemeClr val="dk1"/>
                </a:solidFill>
                <a:effectLst/>
                <a:uFillTx/>
                <a:latin typeface="Arial"/>
                <a:ea typeface="Arial"/>
              </a:rPr>
              <a:t>: Lenguaje principal (autenticación, manejo de sesiones, consultas SQL, 			 		procesamientos de formularios, subida de archivos PDF y gestión de errores.)</a:t>
            </a:r>
            <a:r>
              <a:rPr sz="2300" dirty="0"/>
              <a:t/>
            </a:r>
            <a:br>
              <a:rPr sz="2300" dirty="0"/>
            </a:br>
            <a:r>
              <a:rPr lang="es-MX" sz="2300" b="0" u="none" strike="noStrike" dirty="0">
                <a:solidFill>
                  <a:schemeClr val="dk1"/>
                </a:solidFill>
                <a:effectLst/>
                <a:uFillTx/>
                <a:latin typeface="Arial"/>
                <a:ea typeface="Arial"/>
              </a:rPr>
              <a:t>	-</a:t>
            </a:r>
            <a:r>
              <a:rPr lang="es-MX" sz="2300" b="1" u="none" strike="noStrike" dirty="0">
                <a:solidFill>
                  <a:schemeClr val="dk1"/>
                </a:solidFill>
                <a:effectLst/>
                <a:uFillTx/>
                <a:latin typeface="Arial"/>
                <a:ea typeface="Arial"/>
              </a:rPr>
              <a:t>HTML</a:t>
            </a:r>
            <a:r>
              <a:rPr lang="es-MX" sz="2300" b="0" u="none" strike="noStrike" dirty="0">
                <a:solidFill>
                  <a:schemeClr val="dk1"/>
                </a:solidFill>
                <a:effectLst/>
                <a:uFillTx/>
                <a:latin typeface="Arial"/>
                <a:ea typeface="Arial"/>
              </a:rPr>
              <a:t>: (Formularios, tablas y vistas de paneles.)</a:t>
            </a:r>
            <a:r>
              <a:rPr sz="2300" dirty="0"/>
              <a:t/>
            </a:r>
            <a:br>
              <a:rPr sz="2300" dirty="0"/>
            </a:br>
            <a:r>
              <a:rPr lang="es-MX" sz="2300" b="0" u="none" strike="noStrike" dirty="0">
                <a:solidFill>
                  <a:schemeClr val="dk1"/>
                </a:solidFill>
                <a:effectLst/>
                <a:uFillTx/>
                <a:latin typeface="Arial"/>
                <a:ea typeface="Arial"/>
              </a:rPr>
              <a:t>	-</a:t>
            </a:r>
            <a:r>
              <a:rPr lang="es-MX" sz="2300" b="1" u="none" strike="noStrike" dirty="0">
                <a:solidFill>
                  <a:schemeClr val="dk1"/>
                </a:solidFill>
                <a:effectLst/>
                <a:uFillTx/>
                <a:latin typeface="Arial"/>
                <a:ea typeface="Arial"/>
              </a:rPr>
              <a:t>CSS</a:t>
            </a:r>
            <a:r>
              <a:rPr lang="es-MX" sz="2300" b="0" u="none" strike="noStrike" dirty="0">
                <a:solidFill>
                  <a:schemeClr val="dk1"/>
                </a:solidFill>
                <a:effectLst/>
                <a:uFillTx/>
                <a:latin typeface="Arial"/>
                <a:ea typeface="Arial"/>
              </a:rPr>
              <a:t>: (Estilos y colores)</a:t>
            </a:r>
            <a:r>
              <a:rPr sz="2300" dirty="0"/>
              <a:t/>
            </a:r>
            <a:br>
              <a:rPr sz="2300" dirty="0"/>
            </a:br>
            <a:r>
              <a:rPr lang="es-MX" sz="2300" b="0" u="none" strike="noStrike" dirty="0">
                <a:solidFill>
                  <a:schemeClr val="dk1"/>
                </a:solidFill>
                <a:effectLst/>
                <a:uFillTx/>
                <a:latin typeface="Arial"/>
                <a:ea typeface="Arial"/>
              </a:rPr>
              <a:t>	-</a:t>
            </a:r>
            <a:r>
              <a:rPr lang="es-MX" sz="2300" b="1" u="none" strike="noStrike" dirty="0">
                <a:solidFill>
                  <a:schemeClr val="dk1"/>
                </a:solidFill>
                <a:effectLst/>
                <a:uFillTx/>
                <a:latin typeface="Arial"/>
                <a:ea typeface="Arial"/>
              </a:rPr>
              <a:t>JAVASCRIPT</a:t>
            </a:r>
            <a:r>
              <a:rPr lang="es-MX" sz="2300" b="0" u="none" strike="noStrike" dirty="0">
                <a:solidFill>
                  <a:schemeClr val="dk1"/>
                </a:solidFill>
                <a:effectLst/>
                <a:uFillTx/>
                <a:latin typeface="Arial"/>
                <a:ea typeface="Arial"/>
              </a:rPr>
              <a:t>: (</a:t>
            </a:r>
            <a:r>
              <a:rPr lang="es-MX" sz="2300" b="0" u="none" strike="noStrike" dirty="0" err="1">
                <a:solidFill>
                  <a:schemeClr val="dk1"/>
                </a:solidFill>
                <a:effectLst/>
                <a:uFillTx/>
                <a:latin typeface="Arial"/>
                <a:ea typeface="Arial"/>
              </a:rPr>
              <a:t>Graficos</a:t>
            </a:r>
            <a:r>
              <a:rPr lang="es-MX" sz="2300" b="0" u="none" strike="noStrike" dirty="0">
                <a:solidFill>
                  <a:schemeClr val="dk1"/>
                </a:solidFill>
                <a:effectLst/>
                <a:uFillTx/>
                <a:latin typeface="Arial"/>
                <a:ea typeface="Arial"/>
              </a:rPr>
              <a:t> con charts.js)</a:t>
            </a:r>
            <a:r>
              <a:rPr sz="2300" dirty="0"/>
              <a:t/>
            </a:r>
            <a:br>
              <a:rPr sz="2300" dirty="0"/>
            </a:br>
            <a:r>
              <a:rPr lang="es-MX" sz="2300" b="0" u="none" strike="noStrike" dirty="0">
                <a:solidFill>
                  <a:schemeClr val="dk1"/>
                </a:solidFill>
                <a:effectLst/>
                <a:uFillTx/>
                <a:latin typeface="Arial"/>
                <a:ea typeface="Arial"/>
              </a:rPr>
              <a:t>	</a:t>
            </a:r>
            <a:r>
              <a:rPr sz="2300" dirty="0"/>
              <a:t/>
            </a:r>
            <a:br>
              <a:rPr sz="2300" dirty="0"/>
            </a:br>
            <a:r>
              <a:rPr lang="es-MX" sz="2300" b="0" u="none" strike="noStrike" dirty="0">
                <a:solidFill>
                  <a:schemeClr val="dk1"/>
                </a:solidFill>
                <a:effectLst/>
                <a:uFillTx/>
                <a:latin typeface="Arial"/>
                <a:ea typeface="Arial"/>
              </a:rPr>
              <a:t>	-Uso de </a:t>
            </a:r>
            <a:r>
              <a:rPr lang="es-MX" sz="2300" b="0" u="none" strike="noStrike" dirty="0" err="1">
                <a:solidFill>
                  <a:schemeClr val="dk1"/>
                </a:solidFill>
                <a:effectLst/>
                <a:uFillTx/>
                <a:latin typeface="Arial"/>
                <a:ea typeface="Arial"/>
              </a:rPr>
              <a:t>mysql</a:t>
            </a:r>
            <a:r>
              <a:rPr lang="es-MX" sz="2300" b="0" u="none" strike="noStrike" dirty="0">
                <a:solidFill>
                  <a:schemeClr val="dk1"/>
                </a:solidFill>
                <a:effectLst/>
                <a:uFillTx/>
                <a:latin typeface="Arial"/>
                <a:ea typeface="Arial"/>
              </a:rPr>
              <a:t> </a:t>
            </a:r>
            <a:r>
              <a:rPr lang="es-MX" sz="2300" b="0" u="none" strike="noStrike" dirty="0" err="1">
                <a:solidFill>
                  <a:schemeClr val="dk1"/>
                </a:solidFill>
                <a:effectLst/>
                <a:uFillTx/>
                <a:latin typeface="Arial"/>
                <a:ea typeface="Arial"/>
              </a:rPr>
              <a:t>improved</a:t>
            </a:r>
            <a:r>
              <a:rPr lang="es-MX" sz="2300" b="0" u="none" strike="noStrike" dirty="0">
                <a:solidFill>
                  <a:schemeClr val="dk1"/>
                </a:solidFill>
                <a:effectLst/>
                <a:uFillTx/>
                <a:latin typeface="Arial"/>
                <a:ea typeface="Arial"/>
              </a:rPr>
              <a:t> para la conexión y </a:t>
            </a:r>
            <a:r>
              <a:rPr lang="es-MX" sz="2300" b="0" u="none" strike="noStrike" dirty="0" err="1">
                <a:solidFill>
                  <a:schemeClr val="dk1"/>
                </a:solidFill>
                <a:effectLst/>
                <a:uFillTx/>
                <a:latin typeface="Arial"/>
                <a:ea typeface="Arial"/>
              </a:rPr>
              <a:t>manipulacion</a:t>
            </a:r>
            <a:r>
              <a:rPr lang="es-MX" sz="2300" b="0" u="none" strike="noStrike" dirty="0">
                <a:solidFill>
                  <a:schemeClr val="dk1"/>
                </a:solidFill>
                <a:effectLst/>
                <a:uFillTx/>
                <a:latin typeface="Arial"/>
                <a:ea typeface="Arial"/>
              </a:rPr>
              <a:t> a la base de datos (</a:t>
            </a:r>
            <a:r>
              <a:rPr lang="es-MX" sz="2300" b="0" u="none" strike="noStrike" dirty="0" err="1">
                <a:solidFill>
                  <a:schemeClr val="dk1"/>
                </a:solidFill>
                <a:effectLst/>
                <a:uFillTx/>
                <a:latin typeface="Arial"/>
                <a:ea typeface="Arial"/>
              </a:rPr>
              <a:t>MySQL</a:t>
            </a:r>
            <a:r>
              <a:rPr lang="es-MX" sz="2300" b="0" u="none" strike="noStrike" dirty="0">
                <a:solidFill>
                  <a:schemeClr val="dk1"/>
                </a:solidFill>
                <a:effectLst/>
                <a:uFillTx/>
                <a:latin typeface="Arial"/>
                <a:ea typeface="Arial"/>
              </a:rPr>
              <a:t>).</a:t>
            </a:r>
            <a:endParaRPr lang="es-MX" sz="2300" b="0" u="none" strike="noStrike" dirty="0">
              <a:solidFill>
                <a:srgbClr val="000000"/>
              </a:solidFill>
              <a:effectLst/>
              <a:uFillTx/>
              <a:latin typeface="Arial"/>
            </a:endParaRPr>
          </a:p>
          <a:p>
            <a:pPr marL="546840" indent="0">
              <a:lnSpc>
                <a:spcPct val="118000"/>
              </a:lnSpc>
              <a:buNone/>
              <a:tabLst>
                <a:tab pos="0" algn="l"/>
              </a:tabLst>
            </a:pPr>
            <a:endParaRPr lang="es-MX" sz="2450" b="0" u="none" strike="noStrike" dirty="0">
              <a:solidFill>
                <a:srgbClr val="000000"/>
              </a:solidFill>
              <a:effectLst/>
              <a:uFillTx/>
              <a:latin typeface="Arial"/>
            </a:endParaRPr>
          </a:p>
        </p:txBody>
      </p:sp>
      <p:grpSp>
        <p:nvGrpSpPr>
          <p:cNvPr id="114" name="Google Shape;115;g26cb8348980_0_4"/>
          <p:cNvGrpSpPr/>
          <p:nvPr/>
        </p:nvGrpSpPr>
        <p:grpSpPr>
          <a:xfrm>
            <a:off x="204120" y="277920"/>
            <a:ext cx="19549440" cy="10753200"/>
            <a:chOff x="204120" y="277920"/>
            <a:chExt cx="19549440" cy="10753200"/>
          </a:xfrm>
        </p:grpSpPr>
        <p:sp>
          <p:nvSpPr>
            <p:cNvPr id="115" name="Google Shape;116;g26cb8348980_0_4"/>
            <p:cNvSpPr/>
            <p:nvPr/>
          </p:nvSpPr>
          <p:spPr>
            <a:xfrm>
              <a:off x="204120" y="27792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pic>
          <p:nvPicPr>
            <p:cNvPr id="116" name="Google Shape;117;g26cb8348980_0_4"/>
            <p:cNvPicPr/>
            <p:nvPr/>
          </p:nvPicPr>
          <p:blipFill>
            <a:blip r:embed="rId2"/>
            <a:stretch/>
          </p:blipFill>
          <p:spPr>
            <a:xfrm>
              <a:off x="377640" y="357480"/>
              <a:ext cx="1368360" cy="393840"/>
            </a:xfrm>
            <a:prstGeom prst="rect">
              <a:avLst/>
            </a:prstGeom>
            <a:noFill/>
            <a:ln w="0">
              <a:noFill/>
            </a:ln>
          </p:spPr>
        </p:pic>
        <p:pic>
          <p:nvPicPr>
            <p:cNvPr id="117" name="Google Shape;118;g26cb8348980_0_4"/>
            <p:cNvPicPr/>
            <p:nvPr/>
          </p:nvPicPr>
          <p:blipFill>
            <a:blip r:embed="rId3"/>
            <a:stretch/>
          </p:blipFill>
          <p:spPr>
            <a:xfrm>
              <a:off x="2059200" y="357480"/>
              <a:ext cx="1242720" cy="380160"/>
            </a:xfrm>
            <a:prstGeom prst="rect">
              <a:avLst/>
            </a:prstGeom>
            <a:noFill/>
            <a:ln w="0">
              <a:noFill/>
            </a:ln>
          </p:spPr>
        </p:pic>
        <p:sp>
          <p:nvSpPr>
            <p:cNvPr id="118" name="Google Shape;119;g26cb8348980_0_4"/>
            <p:cNvSpPr/>
            <p:nvPr/>
          </p:nvSpPr>
          <p:spPr>
            <a:xfrm>
              <a:off x="1898640" y="35748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685040" y="826560"/>
            <a:ext cx="14695560" cy="5738821"/>
          </a:xfrm>
          <a:prstGeom prst="rect">
            <a:avLst/>
          </a:prstGeom>
          <a:noFill/>
          <a:ln w="0">
            <a:noFill/>
          </a:ln>
        </p:spPr>
        <p:txBody>
          <a:bodyPr lIns="0" tIns="14040" rIns="0" bIns="0" anchor="t" anchorCtr="1">
            <a:spAutoFit/>
          </a:bodyPr>
          <a:lstStyle/>
          <a:p>
            <a:pPr marL="12600" indent="0" algn="ctr">
              <a:lnSpc>
                <a:spcPct val="100000"/>
              </a:lnSpc>
              <a:buNone/>
              <a:tabLst>
                <a:tab pos="0" algn="l"/>
              </a:tabLst>
            </a:pPr>
            <a:r>
              <a:rPr lang="es-MX" sz="6100" b="0" u="none" strike="noStrike" dirty="0">
                <a:solidFill>
                  <a:srgbClr val="235AA7"/>
                </a:solidFill>
                <a:effectLst/>
                <a:uFillTx/>
                <a:latin typeface="Arial Black"/>
                <a:ea typeface="Arial Black"/>
              </a:rPr>
              <a:t>Demostración y pruebas del sistema gestor de proyectos</a:t>
            </a:r>
            <a:endParaRPr lang="es-MX" sz="6100" b="0" u="none" strike="noStrike" dirty="0">
              <a:solidFill>
                <a:srgbClr val="000000"/>
              </a:solidFill>
              <a:effectLst/>
              <a:uFillTx/>
              <a:latin typeface="Arial"/>
            </a:endParaRPr>
          </a:p>
          <a:p>
            <a:pPr marL="12600">
              <a:lnSpc>
                <a:spcPct val="100000"/>
              </a:lnSpc>
              <a:tabLst>
                <a:tab pos="0" algn="l"/>
              </a:tabLst>
            </a:pPr>
            <a:r>
              <a:rPr lang="es-MX" sz="2400" dirty="0" smtClean="0"/>
              <a:t/>
            </a:r>
            <a:br>
              <a:rPr lang="es-MX" sz="2400" dirty="0" smtClean="0"/>
            </a:br>
            <a:r>
              <a:rPr lang="es-MX" sz="2400" dirty="0" smtClean="0"/>
              <a:t/>
            </a:r>
            <a:br>
              <a:rPr lang="es-MX" sz="2400" dirty="0" smtClean="0"/>
            </a:br>
            <a:r>
              <a:rPr lang="es-MX" sz="2400" b="1" dirty="0" smtClean="0"/>
              <a:t>Link de </a:t>
            </a:r>
            <a:r>
              <a:rPr lang="es-MX" sz="2400" b="1" dirty="0" err="1" smtClean="0"/>
              <a:t>loguin</a:t>
            </a:r>
            <a:r>
              <a:rPr lang="es-MX" sz="2400" b="1" dirty="0" smtClean="0"/>
              <a:t> del programa: </a:t>
            </a:r>
            <a:r>
              <a:rPr lang="es-MX" sz="2400" dirty="0" smtClean="0"/>
              <a:t>http://localhost/gestor_proyectos/login.php</a:t>
            </a:r>
            <a:br>
              <a:rPr lang="es-MX" sz="2400" dirty="0" smtClean="0"/>
            </a:br>
            <a:r>
              <a:rPr lang="es-MX" sz="2400" dirty="0" smtClean="0"/>
              <a:t/>
            </a:r>
            <a:br>
              <a:rPr lang="es-MX" sz="2400" dirty="0" smtClean="0"/>
            </a:br>
            <a:r>
              <a:rPr lang="es-MX" sz="2400" b="1" dirty="0" smtClean="0"/>
              <a:t>Link de base de datos: </a:t>
            </a:r>
            <a:r>
              <a:rPr lang="es-MX" sz="2400" dirty="0" smtClean="0">
                <a:solidFill>
                  <a:schemeClr val="tx1"/>
                </a:solidFill>
              </a:rPr>
              <a:t>http://localhost/phpmyadmin</a:t>
            </a:r>
            <a:r>
              <a:rPr lang="es-MX" sz="6600" dirty="0" smtClean="0">
                <a:solidFill>
                  <a:schemeClr val="tx1"/>
                </a:solidFill>
              </a:rPr>
              <a:t/>
            </a:r>
            <a:br>
              <a:rPr lang="es-MX" sz="6600" dirty="0" smtClean="0">
                <a:solidFill>
                  <a:schemeClr val="tx1"/>
                </a:solidFill>
              </a:rPr>
            </a:br>
            <a:endParaRPr lang="es-MX" sz="6500" b="0" u="none" strike="noStrike" dirty="0">
              <a:solidFill>
                <a:srgbClr val="000000"/>
              </a:solidFill>
              <a:effectLst/>
              <a:uFillTx/>
              <a:latin typeface="Arial"/>
            </a:endParaRPr>
          </a:p>
          <a:p>
            <a:pPr marL="12600" indent="0">
              <a:lnSpc>
                <a:spcPct val="100000"/>
              </a:lnSpc>
              <a:buNone/>
              <a:tabLst>
                <a:tab pos="0" algn="l"/>
              </a:tabLst>
            </a:pPr>
            <a:endParaRPr lang="es-MX" sz="6500" b="0" u="none" strike="noStrike" dirty="0">
              <a:solidFill>
                <a:srgbClr val="000000"/>
              </a:solidFill>
              <a:effectLst/>
              <a:uFillTx/>
              <a:latin typeface="Arial"/>
            </a:endParaRPr>
          </a:p>
        </p:txBody>
      </p:sp>
      <p:grpSp>
        <p:nvGrpSpPr>
          <p:cNvPr id="120" name="Google Shape;126;g26cb8348980_0_32"/>
          <p:cNvGrpSpPr/>
          <p:nvPr/>
        </p:nvGrpSpPr>
        <p:grpSpPr>
          <a:xfrm>
            <a:off x="351000" y="277920"/>
            <a:ext cx="19549440" cy="10753200"/>
            <a:chOff x="351000" y="277920"/>
            <a:chExt cx="19549440" cy="10753200"/>
          </a:xfrm>
        </p:grpSpPr>
        <p:sp>
          <p:nvSpPr>
            <p:cNvPr id="121" name="Google Shape;127;g26cb8348980_0_32"/>
            <p:cNvSpPr/>
            <p:nvPr/>
          </p:nvSpPr>
          <p:spPr>
            <a:xfrm>
              <a:off x="351000" y="27792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pic>
          <p:nvPicPr>
            <p:cNvPr id="122" name="Google Shape;128;g26cb8348980_0_32"/>
            <p:cNvPicPr/>
            <p:nvPr/>
          </p:nvPicPr>
          <p:blipFill>
            <a:blip r:embed="rId3"/>
            <a:stretch/>
          </p:blipFill>
          <p:spPr>
            <a:xfrm>
              <a:off x="436680" y="432720"/>
              <a:ext cx="1368360" cy="393840"/>
            </a:xfrm>
            <a:prstGeom prst="rect">
              <a:avLst/>
            </a:prstGeom>
            <a:noFill/>
            <a:ln w="0">
              <a:noFill/>
            </a:ln>
          </p:spPr>
        </p:pic>
        <p:pic>
          <p:nvPicPr>
            <p:cNvPr id="123" name="Google Shape;129;g26cb8348980_0_32"/>
            <p:cNvPicPr/>
            <p:nvPr/>
          </p:nvPicPr>
          <p:blipFill>
            <a:blip r:embed="rId4"/>
            <a:stretch/>
          </p:blipFill>
          <p:spPr>
            <a:xfrm>
              <a:off x="2118240" y="432720"/>
              <a:ext cx="1242720" cy="380160"/>
            </a:xfrm>
            <a:prstGeom prst="rect">
              <a:avLst/>
            </a:prstGeom>
            <a:noFill/>
            <a:ln w="0">
              <a:noFill/>
            </a:ln>
          </p:spPr>
        </p:pic>
        <p:sp>
          <p:nvSpPr>
            <p:cNvPr id="124" name="Google Shape;130;g26cb8348980_0_32"/>
            <p:cNvSpPr/>
            <p:nvPr/>
          </p:nvSpPr>
          <p:spPr>
            <a:xfrm>
              <a:off x="1957680" y="43272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grpSp>
      <p:pic>
        <p:nvPicPr>
          <p:cNvPr id="125" name="Imagen 124"/>
          <p:cNvPicPr/>
          <p:nvPr/>
        </p:nvPicPr>
        <p:blipFill>
          <a:blip r:embed="rId5"/>
          <a:stretch/>
        </p:blipFill>
        <p:spPr>
          <a:xfrm>
            <a:off x="5175720" y="5195775"/>
            <a:ext cx="9900000" cy="54104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 name="Google Shape;136;g26cb8348980_0_44"/>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27" name="Google Shape;137;g26cb8348980_0_44"/>
          <p:cNvSpPr/>
          <p:nvPr/>
        </p:nvSpPr>
        <p:spPr>
          <a:xfrm>
            <a:off x="1047240" y="24501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60"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28" name="Google Shape;138;g26cb8348980_0_44"/>
          <p:cNvSpPr/>
          <p:nvPr/>
        </p:nvSpPr>
        <p:spPr>
          <a:xfrm>
            <a:off x="18030960" y="48585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59"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29" name="Google Shape;139;g26cb8348980_0_44"/>
          <p:cNvSpPr/>
          <p:nvPr/>
        </p:nvSpPr>
        <p:spPr>
          <a:xfrm>
            <a:off x="1036440" y="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2261711" y="0"/>
                </a:lnTo>
                <a:lnTo>
                  <a:pt x="0" y="2236287"/>
                </a:lnTo>
                <a:lnTo>
                  <a:pt x="0" y="3612455"/>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30" name="Google Shape;140;g26cb8348980_0_44"/>
          <p:cNvSpPr/>
          <p:nvPr/>
        </p:nvSpPr>
        <p:spPr>
          <a:xfrm>
            <a:off x="15769080" y="769608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0" y="3612455"/>
                </a:lnTo>
                <a:lnTo>
                  <a:pt x="1036617" y="3612455"/>
                </a:lnTo>
                <a:lnTo>
                  <a:pt x="3298328" y="1376167"/>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31" name="Google Shape;141;g26cb8348980_0_44"/>
          <p:cNvSpPr/>
          <p:nvPr/>
        </p:nvSpPr>
        <p:spPr>
          <a:xfrm>
            <a:off x="5277240" y="904578"/>
            <a:ext cx="14025240" cy="915846"/>
          </a:xfrm>
          <a:prstGeom prst="rect">
            <a:avLst/>
          </a:prstGeom>
          <a:noFill/>
          <a:ln w="0">
            <a:noFill/>
          </a:ln>
        </p:spPr>
        <p:style>
          <a:lnRef idx="0">
            <a:scrgbClr r="0" g="0" b="0"/>
          </a:lnRef>
          <a:fillRef idx="0">
            <a:scrgbClr r="0" g="0" b="0"/>
          </a:fillRef>
          <a:effectRef idx="0">
            <a:scrgbClr r="0" g="0" b="0"/>
          </a:effectRef>
          <a:fontRef idx="minor"/>
        </p:style>
        <p:txBody>
          <a:bodyPr lIns="0" tIns="38880" rIns="0" bIns="0" anchor="t">
            <a:spAutoFit/>
          </a:bodyPr>
          <a:lstStyle/>
          <a:p>
            <a:pPr marL="12600">
              <a:lnSpc>
                <a:spcPct val="118000"/>
              </a:lnSpc>
              <a:tabLst>
                <a:tab pos="0" algn="l"/>
              </a:tabLst>
            </a:pPr>
            <a:r>
              <a:rPr lang="es-MX" sz="5300" b="1" dirty="0" smtClean="0">
                <a:solidFill>
                  <a:srgbClr val="235AA7"/>
                </a:solidFill>
                <a:latin typeface="Arial"/>
              </a:rPr>
              <a:t>Incremento del rendimiento</a:t>
            </a:r>
            <a:endParaRPr lang="es-MX" sz="5300" b="0" u="none" strike="noStrike" dirty="0">
              <a:solidFill>
                <a:srgbClr val="000000"/>
              </a:solidFill>
              <a:effectLst/>
              <a:uFillTx/>
              <a:latin typeface="Arial"/>
            </a:endParaRPr>
          </a:p>
        </p:txBody>
      </p:sp>
      <p:sp>
        <p:nvSpPr>
          <p:cNvPr id="132" name="Google Shape;142;g26cb8348980_0_44"/>
          <p:cNvSpPr/>
          <p:nvPr/>
        </p:nvSpPr>
        <p:spPr>
          <a:xfrm>
            <a:off x="3221280" y="2967120"/>
            <a:ext cx="14143680" cy="6353280"/>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1. Integridad de la Información:</a:t>
            </a: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 Se espera mejorar la integridad de la información de los proyectos en un 100%, ya que únicamente el arquitecto tendrá permisos para agregar y administrar los datos, evitando errores o modificaciones no autorizadas.</a:t>
            </a: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2. Eficiencia en el Filtrado de Información:</a:t>
            </a: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 Se proyecta una reducción del 70% en el tiempo necesario para filtrar información, facilitando la elaboración de documentos para las rendiciones de cuentas.</a:t>
            </a: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3. Incremento en la Productividad del Arquitecto:</a:t>
            </a: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 Se estima una mejora del 30% en la productividad del arquitecto, gracias al acceso centralizado, actualizado y confiable a toda la información de los proyectos, lo que permitirá una toma de decisiones más ágil y seguimiento más eficiente.  </a:t>
            </a:r>
            <a:endParaRPr lang="es-MX" sz="2300" b="0" u="none" strike="noStrike" dirty="0">
              <a:solidFill>
                <a:srgbClr val="000000"/>
              </a:solidFill>
              <a:effectLst/>
              <a:uFillTx/>
              <a:latin typeface="Arial"/>
            </a:endParaRPr>
          </a:p>
          <a:p>
            <a:pPr algn="just">
              <a:lnSpc>
                <a:spcPct val="115000"/>
              </a:lnSpc>
              <a:tabLst>
                <a:tab pos="0" algn="l"/>
              </a:tabLst>
            </a:pPr>
            <a:endParaRPr lang="es-MX" sz="2300" b="0" u="none" strike="noStrike" dirty="0">
              <a:solidFill>
                <a:srgbClr val="000000"/>
              </a:solidFill>
              <a:effectLst/>
              <a:uFillTx/>
              <a:latin typeface="Arial"/>
            </a:endParaRPr>
          </a:p>
        </p:txBody>
      </p:sp>
      <p:grpSp>
        <p:nvGrpSpPr>
          <p:cNvPr id="133" name="Google Shape;143;g26cb8348980_0_44"/>
          <p:cNvGrpSpPr/>
          <p:nvPr/>
        </p:nvGrpSpPr>
        <p:grpSpPr>
          <a:xfrm>
            <a:off x="0" y="0"/>
            <a:ext cx="20103840" cy="11308320"/>
            <a:chOff x="0" y="0"/>
            <a:chExt cx="20103840" cy="11308320"/>
          </a:xfrm>
        </p:grpSpPr>
        <p:sp>
          <p:nvSpPr>
            <p:cNvPr id="134" name="Google Shape;144;g26cb8348980_0_44"/>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135" name="Google Shape;145;g26cb8348980_0_44"/>
            <p:cNvPicPr/>
            <p:nvPr/>
          </p:nvPicPr>
          <p:blipFill>
            <a:blip r:embed="rId2"/>
            <a:stretch/>
          </p:blipFill>
          <p:spPr>
            <a:xfrm>
              <a:off x="16757280" y="391680"/>
              <a:ext cx="1368360" cy="393840"/>
            </a:xfrm>
            <a:prstGeom prst="rect">
              <a:avLst/>
            </a:prstGeom>
            <a:noFill/>
            <a:ln w="0">
              <a:noFill/>
            </a:ln>
          </p:spPr>
        </p:pic>
        <p:pic>
          <p:nvPicPr>
            <p:cNvPr id="136" name="Google Shape;146;g26cb8348980_0_44"/>
            <p:cNvPicPr/>
            <p:nvPr/>
          </p:nvPicPr>
          <p:blipFill>
            <a:blip r:embed="rId3"/>
            <a:stretch/>
          </p:blipFill>
          <p:spPr>
            <a:xfrm>
              <a:off x="18439200" y="391680"/>
              <a:ext cx="1242720" cy="380160"/>
            </a:xfrm>
            <a:prstGeom prst="rect">
              <a:avLst/>
            </a:prstGeom>
            <a:noFill/>
            <a:ln w="0">
              <a:noFill/>
            </a:ln>
          </p:spPr>
        </p:pic>
        <p:sp>
          <p:nvSpPr>
            <p:cNvPr id="137" name="Google Shape;147;g26cb8348980_0_44"/>
            <p:cNvSpPr/>
            <p:nvPr/>
          </p:nvSpPr>
          <p:spPr>
            <a:xfrm>
              <a:off x="18278280" y="39168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138" name="Google Shape;148;g26cb8348980_0_44"/>
            <p:cNvPicPr/>
            <p:nvPr/>
          </p:nvPicPr>
          <p:blipFill>
            <a:blip r:embed="rId4"/>
            <a:stretch/>
          </p:blipFill>
          <p:spPr>
            <a:xfrm>
              <a:off x="378720" y="10382040"/>
              <a:ext cx="2718720" cy="679680"/>
            </a:xfrm>
            <a:prstGeom prst="rect">
              <a:avLst/>
            </a:prstGeom>
            <a:noFill/>
            <a:ln w="0">
              <a:noFill/>
            </a:ln>
          </p:spPr>
        </p:pic>
        <p:sp>
          <p:nvSpPr>
            <p:cNvPr id="139" name="Google Shape;149;g26cb8348980_0_44"/>
            <p:cNvSpPr/>
            <p:nvPr/>
          </p:nvSpPr>
          <p:spPr>
            <a:xfrm>
              <a:off x="277200" y="27756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grpSp>
      <p:sp>
        <p:nvSpPr>
          <p:cNvPr id="140" name="Google Shape;150;g26cb8348980_0_44"/>
          <p:cNvSpPr/>
          <p:nvPr/>
        </p:nvSpPr>
        <p:spPr>
          <a:xfrm>
            <a:off x="10980000" y="1260000"/>
            <a:ext cx="15659640" cy="991440"/>
          </a:xfrm>
          <a:prstGeom prst="rect">
            <a:avLst/>
          </a:prstGeom>
          <a:noFill/>
          <a:ln w="0">
            <a:noFill/>
          </a:ln>
        </p:spPr>
        <p:style>
          <a:lnRef idx="0">
            <a:scrgbClr r="0" g="0" b="0"/>
          </a:lnRef>
          <a:fillRef idx="0">
            <a:scrgbClr r="0" g="0" b="0"/>
          </a:fillRef>
          <a:effectRef idx="0">
            <a:scrgbClr r="0" g="0" b="0"/>
          </a:effectRef>
          <a:fontRef idx="minor"/>
        </p:style>
        <p:txBody>
          <a:bodyPr lIns="0" tIns="38880" rIns="0" bIns="0" anchor="t">
            <a:spAutoFit/>
          </a:bodyPr>
          <a:lstStyle/>
          <a:p>
            <a:pPr marL="12600">
              <a:lnSpc>
                <a:spcPct val="118000"/>
              </a:lnSpc>
              <a:tabLst>
                <a:tab pos="0" algn="l"/>
              </a:tabLst>
            </a:pPr>
            <a:endParaRPr lang="es-MX" sz="1400" b="0" u="none" strike="noStrike">
              <a:solidFill>
                <a:srgbClr val="000000"/>
              </a:solidFill>
              <a:effectLst/>
              <a:uFillTx/>
              <a:latin typeface="Arial"/>
            </a:endParaRPr>
          </a:p>
        </p:txBody>
      </p:sp>
      <p:sp>
        <p:nvSpPr>
          <p:cNvPr id="141" name="Google Shape;151;g26cb8348980_0_44"/>
          <p:cNvSpPr/>
          <p:nvPr/>
        </p:nvSpPr>
        <p:spPr>
          <a:xfrm>
            <a:off x="3240000" y="9221040"/>
            <a:ext cx="14143680" cy="1218960"/>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a:lnSpc>
                <a:spcPct val="115000"/>
              </a:lnSpc>
              <a:tabLst>
                <a:tab pos="0" algn="l"/>
              </a:tabLst>
            </a:pPr>
            <a:endParaRPr lang="es-MX" sz="14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313440" y="1281060"/>
            <a:ext cx="13680000" cy="8746200"/>
          </a:xfrm>
          <a:prstGeom prst="rect">
            <a:avLst/>
          </a:prstGeom>
          <a:noFill/>
          <a:ln w="0">
            <a:noFill/>
          </a:ln>
        </p:spPr>
        <p:txBody>
          <a:bodyPr lIns="0" tIns="0" rIns="0" bIns="0" anchor="ctr" anchorCtr="1">
            <a:spAutoFit/>
          </a:bodyPr>
          <a:lstStyle/>
          <a:p>
            <a:pPr marL="12600" indent="0" algn="ctr">
              <a:lnSpc>
                <a:spcPct val="118000"/>
              </a:lnSpc>
              <a:buNone/>
              <a:tabLst>
                <a:tab pos="0" algn="l"/>
              </a:tabLst>
            </a:pPr>
            <a:r>
              <a:rPr lang="es-MX" sz="5300" b="1" u="none" strike="noStrike" dirty="0">
                <a:solidFill>
                  <a:srgbClr val="235AA7"/>
                </a:solidFill>
                <a:effectLst/>
                <a:uFillTx/>
                <a:latin typeface="Arial"/>
                <a:ea typeface="Arial"/>
              </a:rPr>
              <a:t>Ideas de mejoras </a:t>
            </a:r>
            <a:r>
              <a:rPr sz="5300" dirty="0"/>
              <a:t/>
            </a:r>
            <a:br>
              <a:rPr sz="5300" dirty="0"/>
            </a:br>
            <a:r>
              <a:rPr sz="5300" dirty="0"/>
              <a:t/>
            </a:r>
            <a:br>
              <a:rPr sz="5300" dirty="0"/>
            </a:br>
            <a:r>
              <a:rPr sz="5300" dirty="0"/>
              <a:t/>
            </a:r>
            <a:br>
              <a:rPr sz="5300" dirty="0"/>
            </a:br>
            <a:r>
              <a:rPr sz="5300" dirty="0"/>
              <a:t/>
            </a:r>
            <a:br>
              <a:rPr sz="5300" dirty="0"/>
            </a:br>
            <a:r>
              <a:rPr sz="5300" dirty="0"/>
              <a:t/>
            </a:r>
            <a:br>
              <a:rPr sz="5300" dirty="0"/>
            </a:br>
            <a:r>
              <a:rPr sz="5300" dirty="0"/>
              <a:t/>
            </a:r>
            <a:br>
              <a:rPr sz="5300" dirty="0"/>
            </a:br>
            <a:r>
              <a:rPr sz="5300" dirty="0"/>
              <a:t/>
            </a:r>
            <a:br>
              <a:rPr sz="5300" dirty="0"/>
            </a:br>
            <a:r>
              <a:rPr sz="5300" dirty="0"/>
              <a:t/>
            </a:r>
            <a:br>
              <a:rPr sz="5300" dirty="0"/>
            </a:br>
            <a:r>
              <a:rPr sz="5300" dirty="0"/>
              <a:t/>
            </a:r>
            <a:br>
              <a:rPr sz="5300" dirty="0"/>
            </a:br>
            <a:endParaRPr lang="es-MX" sz="5300" b="0" u="none" strike="noStrike" dirty="0">
              <a:solidFill>
                <a:srgbClr val="000000"/>
              </a:solidFill>
              <a:effectLst/>
              <a:uFillTx/>
              <a:latin typeface="Arial"/>
            </a:endParaRPr>
          </a:p>
        </p:txBody>
      </p:sp>
      <p:grpSp>
        <p:nvGrpSpPr>
          <p:cNvPr id="143" name="Google Shape;143;g26cb8348980_0_ 1"/>
          <p:cNvGrpSpPr/>
          <p:nvPr/>
        </p:nvGrpSpPr>
        <p:grpSpPr>
          <a:xfrm>
            <a:off x="360" y="0"/>
            <a:ext cx="20103840" cy="11308320"/>
            <a:chOff x="360" y="0"/>
            <a:chExt cx="20103840" cy="11308320"/>
          </a:xfrm>
        </p:grpSpPr>
        <p:sp>
          <p:nvSpPr>
            <p:cNvPr id="144" name="Google Shape;144;g26cb8348980_0_ 1"/>
            <p:cNvSpPr/>
            <p:nvPr/>
          </p:nvSpPr>
          <p:spPr>
            <a:xfrm>
              <a:off x="36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s-MX" sz="1400" b="0" u="none" strike="noStrike">
                <a:solidFill>
                  <a:srgbClr val="FFFFFF"/>
                </a:solidFill>
                <a:effectLst/>
                <a:uFillTx/>
                <a:latin typeface="Arial"/>
              </a:endParaRPr>
            </a:p>
          </p:txBody>
        </p:sp>
        <p:pic>
          <p:nvPicPr>
            <p:cNvPr id="145" name="Google Shape;145;g26cb8348980_0_ 1"/>
            <p:cNvPicPr/>
            <p:nvPr/>
          </p:nvPicPr>
          <p:blipFill>
            <a:blip r:embed="rId2"/>
            <a:stretch/>
          </p:blipFill>
          <p:spPr>
            <a:xfrm>
              <a:off x="16757640" y="391680"/>
              <a:ext cx="1368360" cy="393840"/>
            </a:xfrm>
            <a:prstGeom prst="rect">
              <a:avLst/>
            </a:prstGeom>
            <a:noFill/>
            <a:ln w="0">
              <a:noFill/>
            </a:ln>
          </p:spPr>
        </p:pic>
        <p:pic>
          <p:nvPicPr>
            <p:cNvPr id="146" name="Google Shape;146;g26cb8348980_0_ 1"/>
            <p:cNvPicPr/>
            <p:nvPr/>
          </p:nvPicPr>
          <p:blipFill>
            <a:blip r:embed="rId3"/>
            <a:stretch/>
          </p:blipFill>
          <p:spPr>
            <a:xfrm>
              <a:off x="18439560" y="391680"/>
              <a:ext cx="1242720" cy="380160"/>
            </a:xfrm>
            <a:prstGeom prst="rect">
              <a:avLst/>
            </a:prstGeom>
            <a:noFill/>
            <a:ln w="0">
              <a:noFill/>
            </a:ln>
          </p:spPr>
        </p:pic>
        <p:sp>
          <p:nvSpPr>
            <p:cNvPr id="147" name="Google Shape;147;g26cb8348980_0_ 1"/>
            <p:cNvSpPr/>
            <p:nvPr/>
          </p:nvSpPr>
          <p:spPr>
            <a:xfrm>
              <a:off x="18278640" y="39168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s-MX" sz="1400" b="0" u="none" strike="noStrike">
                <a:solidFill>
                  <a:srgbClr val="FFFFFF"/>
                </a:solidFill>
                <a:effectLst/>
                <a:uFillTx/>
                <a:latin typeface="Arial"/>
              </a:endParaRPr>
            </a:p>
          </p:txBody>
        </p:sp>
        <p:pic>
          <p:nvPicPr>
            <p:cNvPr id="148" name="Google Shape;148;g26cb8348980_0_ 1"/>
            <p:cNvPicPr/>
            <p:nvPr/>
          </p:nvPicPr>
          <p:blipFill>
            <a:blip r:embed="rId4"/>
            <a:stretch/>
          </p:blipFill>
          <p:spPr>
            <a:xfrm>
              <a:off x="379080" y="10382040"/>
              <a:ext cx="2718720" cy="679680"/>
            </a:xfrm>
            <a:prstGeom prst="rect">
              <a:avLst/>
            </a:prstGeom>
            <a:noFill/>
            <a:ln w="0">
              <a:noFill/>
            </a:ln>
          </p:spPr>
        </p:pic>
        <p:sp>
          <p:nvSpPr>
            <p:cNvPr id="149" name="Google Shape;149;g26cb8348980_0_ 1"/>
            <p:cNvSpPr/>
            <p:nvPr/>
          </p:nvSpPr>
          <p:spPr>
            <a:xfrm>
              <a:off x="277560" y="27756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endParaRPr lang="es-MX" sz="1400" b="0" u="none" strike="noStrike">
                <a:solidFill>
                  <a:srgbClr val="000000"/>
                </a:solidFill>
                <a:effectLst/>
                <a:uFillTx/>
                <a:latin typeface="Arial"/>
              </a:endParaRPr>
            </a:p>
          </p:txBody>
        </p:sp>
      </p:grpSp>
      <p:pic>
        <p:nvPicPr>
          <p:cNvPr id="150" name="Imagen 149"/>
          <p:cNvPicPr/>
          <p:nvPr/>
        </p:nvPicPr>
        <p:blipFill>
          <a:blip r:embed="rId5"/>
          <a:stretch/>
        </p:blipFill>
        <p:spPr>
          <a:xfrm>
            <a:off x="8442360" y="5760000"/>
            <a:ext cx="3257640" cy="3771720"/>
          </a:xfrm>
          <a:prstGeom prst="rect">
            <a:avLst/>
          </a:prstGeom>
          <a:noFill/>
          <a:ln w="0">
            <a:noFill/>
          </a:ln>
        </p:spPr>
      </p:pic>
      <p:sp>
        <p:nvSpPr>
          <p:cNvPr id="151" name="CuadroTexto 150"/>
          <p:cNvSpPr txBox="1"/>
          <p:nvPr/>
        </p:nvSpPr>
        <p:spPr>
          <a:xfrm>
            <a:off x="3590640" y="3128529"/>
            <a:ext cx="14688000" cy="1343914"/>
          </a:xfrm>
          <a:prstGeom prst="rect">
            <a:avLst/>
          </a:prstGeom>
          <a:noFill/>
          <a:ln w="0">
            <a:noFill/>
          </a:ln>
        </p:spPr>
        <p:txBody>
          <a:bodyPr wrap="square" lIns="90000" tIns="45000" rIns="90000" bIns="45000" anchor="t">
            <a:spAutoFit/>
          </a:bodyPr>
          <a:lstStyle/>
          <a:p>
            <a:pPr marL="12600" algn="just">
              <a:lnSpc>
                <a:spcPct val="118000"/>
              </a:lnSpc>
              <a:tabLst>
                <a:tab pos="0" algn="l"/>
              </a:tabLst>
            </a:pPr>
            <a:r>
              <a:rPr lang="es-MX" sz="2300" b="0" u="none" strike="noStrike" dirty="0">
                <a:solidFill>
                  <a:schemeClr val="dk1"/>
                </a:solidFill>
                <a:effectLst/>
                <a:uFillTx/>
                <a:latin typeface="Arial"/>
                <a:ea typeface="Arial"/>
              </a:rPr>
              <a:t>Una mejora que puede tomarse en cuenta, es el cambio de color entre estatus del proyecto, </a:t>
            </a:r>
            <a:r>
              <a:rPr sz="2300" dirty="0"/>
              <a:t/>
            </a:r>
            <a:br>
              <a:rPr sz="2300" dirty="0"/>
            </a:br>
            <a:r>
              <a:rPr lang="es-MX" sz="2300" b="0" u="none" strike="noStrike" dirty="0">
                <a:solidFill>
                  <a:schemeClr val="dk1"/>
                </a:solidFill>
                <a:effectLst/>
                <a:uFillTx/>
                <a:latin typeface="Arial"/>
                <a:ea typeface="Arial"/>
              </a:rPr>
              <a:t>por ejemplo si al arquitecto se le informa que el proyecto se pausa por X razón, </a:t>
            </a:r>
            <a:r>
              <a:rPr sz="2300" dirty="0"/>
              <a:t/>
            </a:r>
            <a:br>
              <a:rPr sz="2300" dirty="0"/>
            </a:br>
            <a:r>
              <a:rPr lang="es-MX" sz="2300" b="0" u="none" strike="noStrike" dirty="0">
                <a:solidFill>
                  <a:schemeClr val="dk1"/>
                </a:solidFill>
                <a:effectLst/>
                <a:uFillTx/>
                <a:latin typeface="Arial"/>
                <a:ea typeface="Arial"/>
              </a:rPr>
              <a:t>el lo actualiza en el estatus y toda la fila del proyecto en el sistema, cambie de color para un efecto mas visual.</a:t>
            </a:r>
            <a:endParaRPr lang="es-MX" sz="2300" b="0" u="none" strike="noStrike" dirty="0">
              <a:solidFill>
                <a:srgbClr val="000000"/>
              </a:solidFill>
              <a:effectLst/>
              <a:uFillTx/>
              <a:latin typeface="Arial"/>
            </a:endParaRPr>
          </a:p>
        </p:txBody>
      </p:sp>
      <p:sp>
        <p:nvSpPr>
          <p:cNvPr id="26" name="Google Shape;159;g26cb8348980_0_78"/>
          <p:cNvSpPr/>
          <p:nvPr/>
        </p:nvSpPr>
        <p:spPr>
          <a:xfrm>
            <a:off x="1047240" y="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2261711" y="0"/>
                </a:lnTo>
                <a:lnTo>
                  <a:pt x="0" y="2236287"/>
                </a:lnTo>
                <a:lnTo>
                  <a:pt x="0" y="3612455"/>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27" name="Google Shape;157;g26cb8348980_0_78"/>
          <p:cNvSpPr/>
          <p:nvPr/>
        </p:nvSpPr>
        <p:spPr>
          <a:xfrm>
            <a:off x="1047240" y="24501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60"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28" name="Google Shape;160;g26cb8348980_0_78"/>
          <p:cNvSpPr/>
          <p:nvPr/>
        </p:nvSpPr>
        <p:spPr>
          <a:xfrm>
            <a:off x="15769080" y="769608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0" y="3612455"/>
                </a:lnTo>
                <a:lnTo>
                  <a:pt x="1036617" y="3612455"/>
                </a:lnTo>
                <a:lnTo>
                  <a:pt x="3298328" y="1376167"/>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29" name="Google Shape;158;g26cb8348980_0_78"/>
          <p:cNvSpPr/>
          <p:nvPr/>
        </p:nvSpPr>
        <p:spPr>
          <a:xfrm>
            <a:off x="18041760" y="4815292"/>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59"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 name="Google Shape;156;g26cb8348980_0_78"/>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20104099" y="0"/>
                </a:moveTo>
                <a:lnTo>
                  <a:pt x="0" y="0"/>
                </a:lnTo>
                <a:lnTo>
                  <a:pt x="0" y="11308556"/>
                </a:lnTo>
                <a:lnTo>
                  <a:pt x="20104099" y="11308556"/>
                </a:lnTo>
                <a:lnTo>
                  <a:pt x="20104099" y="0"/>
                </a:lnTo>
                <a:close/>
              </a:path>
            </a:pathLst>
          </a:custGeom>
          <a:solidFill>
            <a:srgbClr val="F6F8F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53" name="Google Shape;157;g26cb8348980_0_78"/>
          <p:cNvSpPr/>
          <p:nvPr/>
        </p:nvSpPr>
        <p:spPr>
          <a:xfrm>
            <a:off x="1047240" y="24501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60"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54" name="Google Shape;158;g26cb8348980_0_78"/>
          <p:cNvSpPr/>
          <p:nvPr/>
        </p:nvSpPr>
        <p:spPr>
          <a:xfrm>
            <a:off x="18030960" y="4858560"/>
            <a:ext cx="1025640" cy="4000320"/>
          </a:xfrm>
          <a:custGeom>
            <a:avLst/>
            <a:gdLst>
              <a:gd name="textAreaLeft" fmla="*/ 0 w 1025640"/>
              <a:gd name="textAreaRight" fmla="*/ 1026000 w 1025640"/>
              <a:gd name="textAreaTop" fmla="*/ 0 h 4000320"/>
              <a:gd name="textAreaBottom" fmla="*/ 4000680 h 4000320"/>
            </a:gdLst>
            <a:ahLst/>
            <a:cxnLst/>
            <a:rect l="textAreaLeft" t="textAreaTop" r="textAreaRight" b="textAreaBottom"/>
            <a:pathLst>
              <a:path w="1026159" h="4000500">
                <a:moveTo>
                  <a:pt x="1026146" y="0"/>
                </a:moveTo>
                <a:lnTo>
                  <a:pt x="0" y="691078"/>
                </a:lnTo>
                <a:lnTo>
                  <a:pt x="0" y="3999878"/>
                </a:lnTo>
                <a:lnTo>
                  <a:pt x="1026146" y="3308799"/>
                </a:lnTo>
                <a:lnTo>
                  <a:pt x="1026146" y="0"/>
                </a:lnTo>
                <a:close/>
              </a:path>
            </a:pathLst>
          </a:custGeom>
          <a:solidFill>
            <a:srgbClr val="0A2342"/>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sp>
        <p:nvSpPr>
          <p:cNvPr id="155" name="Google Shape;159;g26cb8348980_0_78"/>
          <p:cNvSpPr/>
          <p:nvPr/>
        </p:nvSpPr>
        <p:spPr>
          <a:xfrm>
            <a:off x="1047240" y="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2261711" y="0"/>
                </a:lnTo>
                <a:lnTo>
                  <a:pt x="0" y="2236287"/>
                </a:lnTo>
                <a:lnTo>
                  <a:pt x="0" y="3612455"/>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56" name="Google Shape;160;g26cb8348980_0_78"/>
          <p:cNvSpPr/>
          <p:nvPr/>
        </p:nvSpPr>
        <p:spPr>
          <a:xfrm>
            <a:off x="15769080" y="7696080"/>
            <a:ext cx="3298320" cy="3612240"/>
          </a:xfrm>
          <a:custGeom>
            <a:avLst/>
            <a:gdLst>
              <a:gd name="textAreaLeft" fmla="*/ 0 w 3298320"/>
              <a:gd name="textAreaRight" fmla="*/ 3298680 w 3298320"/>
              <a:gd name="textAreaTop" fmla="*/ 0 h 3612240"/>
              <a:gd name="textAreaBottom" fmla="*/ 3612600 h 3612240"/>
            </a:gdLst>
            <a:ahLst/>
            <a:cxnLst/>
            <a:rect l="textAreaLeft" t="textAreaTop" r="textAreaRight" b="textAreaBottom"/>
            <a:pathLst>
              <a:path w="3298825" h="3612515">
                <a:moveTo>
                  <a:pt x="3298328" y="0"/>
                </a:moveTo>
                <a:lnTo>
                  <a:pt x="0" y="3612455"/>
                </a:lnTo>
                <a:lnTo>
                  <a:pt x="1036617" y="3612455"/>
                </a:lnTo>
                <a:lnTo>
                  <a:pt x="3298328" y="1376167"/>
                </a:lnTo>
                <a:lnTo>
                  <a:pt x="3298328" y="0"/>
                </a:lnTo>
                <a:close/>
              </a:path>
            </a:pathLst>
          </a:custGeom>
          <a:solidFill>
            <a:srgbClr val="FFD826"/>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sp>
        <p:nvSpPr>
          <p:cNvPr id="157" name="Google Shape;161;g26cb8348980_0_78"/>
          <p:cNvSpPr/>
          <p:nvPr/>
        </p:nvSpPr>
        <p:spPr>
          <a:xfrm>
            <a:off x="7404240" y="1238580"/>
            <a:ext cx="14025240" cy="1135080"/>
          </a:xfrm>
          <a:prstGeom prst="rect">
            <a:avLst/>
          </a:prstGeom>
          <a:noFill/>
          <a:ln w="0">
            <a:noFill/>
          </a:ln>
        </p:spPr>
        <p:style>
          <a:lnRef idx="0">
            <a:scrgbClr r="0" g="0" b="0"/>
          </a:lnRef>
          <a:fillRef idx="0">
            <a:scrgbClr r="0" g="0" b="0"/>
          </a:fillRef>
          <a:effectRef idx="0">
            <a:scrgbClr r="0" g="0" b="0"/>
          </a:effectRef>
          <a:fontRef idx="minor"/>
        </p:style>
        <p:txBody>
          <a:bodyPr lIns="0" tIns="38880" rIns="0" bIns="0" anchor="t">
            <a:spAutoFit/>
          </a:bodyPr>
          <a:lstStyle/>
          <a:p>
            <a:pPr marL="12600">
              <a:lnSpc>
                <a:spcPct val="118000"/>
              </a:lnSpc>
              <a:tabLst>
                <a:tab pos="0" algn="l"/>
              </a:tabLst>
            </a:pPr>
            <a:r>
              <a:rPr lang="es-MX" sz="6100" b="1" u="none" strike="noStrike" dirty="0">
                <a:solidFill>
                  <a:srgbClr val="235AA7"/>
                </a:solidFill>
                <a:effectLst/>
                <a:uFillTx/>
                <a:latin typeface="Arial"/>
                <a:ea typeface="Arial"/>
              </a:rPr>
              <a:t>Conclusión</a:t>
            </a:r>
            <a:endParaRPr lang="es-MX" sz="6100" b="0" u="none" strike="noStrike" dirty="0">
              <a:solidFill>
                <a:srgbClr val="000000"/>
              </a:solidFill>
              <a:effectLst/>
              <a:uFillTx/>
              <a:latin typeface="Arial"/>
            </a:endParaRPr>
          </a:p>
        </p:txBody>
      </p:sp>
      <p:sp>
        <p:nvSpPr>
          <p:cNvPr id="158" name="Google Shape;162;g26cb8348980_0_78"/>
          <p:cNvSpPr/>
          <p:nvPr/>
        </p:nvSpPr>
        <p:spPr>
          <a:xfrm>
            <a:off x="3297780" y="3187095"/>
            <a:ext cx="14143680" cy="7242693"/>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a:lnSpc>
                <a:spcPct val="115000"/>
              </a:lnSpc>
              <a:tabLst>
                <a:tab pos="0" algn="l"/>
              </a:tabLst>
            </a:pPr>
            <a:endParaRPr lang="es-MX" sz="2300" b="0" u="none" strike="noStrike" dirty="0">
              <a:solidFill>
                <a:srgbClr val="000000"/>
              </a:solidFill>
              <a:effectLst/>
              <a:uFillTx/>
              <a:latin typeface="Arial"/>
            </a:endParaRPr>
          </a:p>
          <a:p>
            <a:pPr algn="just">
              <a:lnSpc>
                <a:spcPct val="115000"/>
              </a:lnSpc>
              <a:spcBef>
                <a:spcPts val="1191"/>
              </a:spcBef>
              <a:spcAft>
                <a:spcPts val="992"/>
              </a:spcAft>
              <a:tabLst>
                <a:tab pos="0" algn="l"/>
              </a:tabLst>
            </a:pPr>
            <a:r>
              <a:rPr lang="es-MX" sz="2300" b="0" u="none" strike="noStrike" dirty="0">
                <a:solidFill>
                  <a:schemeClr val="dk1"/>
                </a:solidFill>
                <a:effectLst/>
                <a:uFillTx/>
                <a:latin typeface="Arial"/>
                <a:ea typeface="Arial"/>
              </a:rPr>
              <a:t>La implementación de esta solución </a:t>
            </a:r>
            <a:r>
              <a:rPr lang="es-MX" sz="2300" b="0" u="none" strike="noStrike" dirty="0" smtClean="0">
                <a:solidFill>
                  <a:schemeClr val="dk1"/>
                </a:solidFill>
                <a:effectLst/>
                <a:uFillTx/>
                <a:latin typeface="Arial"/>
                <a:ea typeface="Arial"/>
              </a:rPr>
              <a:t>tendrá un </a:t>
            </a:r>
            <a:r>
              <a:rPr lang="es-MX" sz="2300" b="0" u="none" strike="noStrike" dirty="0">
                <a:solidFill>
                  <a:schemeClr val="dk1"/>
                </a:solidFill>
                <a:effectLst/>
                <a:uFillTx/>
                <a:latin typeface="Arial"/>
                <a:ea typeface="Arial"/>
              </a:rPr>
              <a:t>impacto significativo en el área de </a:t>
            </a:r>
            <a:r>
              <a:rPr lang="es-MX" sz="2300" b="0" u="none" strike="noStrike" dirty="0" smtClean="0">
                <a:solidFill>
                  <a:schemeClr val="dk1"/>
                </a:solidFill>
                <a:effectLst/>
                <a:uFillTx/>
                <a:latin typeface="Arial"/>
                <a:ea typeface="Arial"/>
              </a:rPr>
              <a:t>creació</a:t>
            </a:r>
            <a:r>
              <a:rPr lang="es-MX" sz="2300" dirty="0" smtClean="0">
                <a:solidFill>
                  <a:schemeClr val="dk1"/>
                </a:solidFill>
                <a:latin typeface="Arial"/>
                <a:ea typeface="Arial"/>
              </a:rPr>
              <a:t>n </a:t>
            </a:r>
            <a:r>
              <a:rPr lang="es-MX" sz="2300" b="0" u="none" strike="noStrike" dirty="0" smtClean="0">
                <a:solidFill>
                  <a:schemeClr val="dk1"/>
                </a:solidFill>
                <a:effectLst/>
                <a:uFillTx/>
                <a:latin typeface="Arial"/>
                <a:ea typeface="Arial"/>
              </a:rPr>
              <a:t>campañas</a:t>
            </a:r>
            <a:r>
              <a:rPr lang="es-MX" sz="2300" b="0" u="none" strike="noStrike" dirty="0">
                <a:solidFill>
                  <a:schemeClr val="dk1"/>
                </a:solidFill>
                <a:effectLst/>
                <a:uFillTx/>
                <a:latin typeface="Arial"/>
                <a:ea typeface="Arial"/>
              </a:rPr>
              <a:t>, donde es fundamental revisar y gestionar la información de los proyectos de forma diaria. Debido a que estos datos representan un recurso esencial para la empresa, contar con un sistema que preserve su exactitud y coherencia </a:t>
            </a:r>
            <a:r>
              <a:rPr lang="es-MX" sz="2300" b="0" u="none" strike="noStrike" dirty="0" smtClean="0">
                <a:solidFill>
                  <a:schemeClr val="dk1"/>
                </a:solidFill>
                <a:effectLst/>
                <a:uFillTx/>
                <a:latin typeface="Arial"/>
                <a:ea typeface="Arial"/>
              </a:rPr>
              <a:t>será </a:t>
            </a:r>
            <a:r>
              <a:rPr lang="es-MX" sz="2300" b="0" u="none" strike="noStrike" dirty="0">
                <a:solidFill>
                  <a:schemeClr val="dk1"/>
                </a:solidFill>
                <a:effectLst/>
                <a:uFillTx/>
                <a:latin typeface="Arial"/>
                <a:ea typeface="Arial"/>
              </a:rPr>
              <a:t>clave. A través de este desarrollo, el rol del arquitecto se </a:t>
            </a:r>
            <a:r>
              <a:rPr lang="es-MX" sz="2300" b="0" u="none" strike="noStrike" dirty="0" smtClean="0">
                <a:solidFill>
                  <a:schemeClr val="dk1"/>
                </a:solidFill>
                <a:effectLst/>
                <a:uFillTx/>
                <a:latin typeface="Arial"/>
                <a:ea typeface="Arial"/>
              </a:rPr>
              <a:t>fortalecerá, </a:t>
            </a:r>
            <a:r>
              <a:rPr lang="es-MX" sz="2300" b="0" u="none" strike="noStrike" dirty="0">
                <a:solidFill>
                  <a:schemeClr val="dk1"/>
                </a:solidFill>
                <a:effectLst/>
                <a:uFillTx/>
                <a:latin typeface="Arial"/>
                <a:ea typeface="Arial"/>
              </a:rPr>
              <a:t>al disponer de una herramienta confiable, eficiente y de uso sencillo, que le permite enfocarse en su labor sin perder tiempo en procesos manuales o errores de registro.</a:t>
            </a:r>
            <a:endParaRPr lang="es-MX" sz="2300" b="0" u="none" strike="noStrike" dirty="0">
              <a:solidFill>
                <a:srgbClr val="000000"/>
              </a:solidFill>
              <a:effectLst/>
              <a:uFillTx/>
              <a:latin typeface="Arial"/>
            </a:endParaRPr>
          </a:p>
          <a:p>
            <a:pPr>
              <a:lnSpc>
                <a:spcPct val="115000"/>
              </a:lnSpc>
              <a:spcBef>
                <a:spcPts val="1191"/>
              </a:spcBef>
              <a:spcAft>
                <a:spcPts val="992"/>
              </a:spcAft>
              <a:tabLst>
                <a:tab pos="0" algn="l"/>
              </a:tabLst>
            </a:pP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r>
              <a:rPr lang="es-MX" sz="2300" b="1" u="none" strike="noStrike" dirty="0" smtClean="0">
                <a:solidFill>
                  <a:srgbClr val="000000"/>
                </a:solidFill>
                <a:effectLst/>
                <a:uFillTx/>
                <a:latin typeface="+mj-lt"/>
              </a:rPr>
              <a:t>Link GitHub: </a:t>
            </a:r>
            <a:r>
              <a:rPr lang="es-MX" sz="2300" dirty="0" smtClean="0">
                <a:solidFill>
                  <a:schemeClr val="tx1"/>
                </a:solidFill>
                <a:latin typeface="+mj-lt"/>
              </a:rPr>
              <a:t>https://github.com/JC7774/Sistema-gestor-de-proyectos</a:t>
            </a:r>
            <a:endParaRPr lang="es-MX" sz="2300" dirty="0" smtClean="0">
              <a:latin typeface="+mj-lt"/>
            </a:endParaRPr>
          </a:p>
          <a:p>
            <a:pPr>
              <a:lnSpc>
                <a:spcPct val="115000"/>
              </a:lnSpc>
              <a:spcBef>
                <a:spcPts val="1191"/>
              </a:spcBef>
              <a:spcAft>
                <a:spcPts val="992"/>
              </a:spcAft>
              <a:tabLst>
                <a:tab pos="0" algn="l"/>
              </a:tabLst>
            </a:pP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r>
              <a:rPr lang="es-MX" sz="2300" b="0" u="none" strike="noStrike" dirty="0" smtClean="0">
                <a:solidFill>
                  <a:srgbClr val="000000"/>
                </a:solidFill>
                <a:effectLst/>
                <a:uFillTx/>
                <a:latin typeface="Arial"/>
              </a:rPr>
              <a:t/>
            </a:r>
            <a:br>
              <a:rPr lang="es-MX" sz="2300" b="0" u="none" strike="noStrike" dirty="0" smtClean="0">
                <a:solidFill>
                  <a:srgbClr val="000000"/>
                </a:solidFill>
                <a:effectLst/>
                <a:uFillTx/>
                <a:latin typeface="Arial"/>
              </a:rPr>
            </a:br>
            <a:endParaRPr lang="es-MX" sz="2300" b="0" u="none" strike="noStrike" dirty="0">
              <a:solidFill>
                <a:srgbClr val="000000"/>
              </a:solidFill>
              <a:effectLst/>
              <a:uFillTx/>
              <a:latin typeface="Arial"/>
            </a:endParaRPr>
          </a:p>
        </p:txBody>
      </p:sp>
      <p:grpSp>
        <p:nvGrpSpPr>
          <p:cNvPr id="159" name="Google Shape;163;g26cb8348980_0_78"/>
          <p:cNvGrpSpPr/>
          <p:nvPr/>
        </p:nvGrpSpPr>
        <p:grpSpPr>
          <a:xfrm>
            <a:off x="0" y="0"/>
            <a:ext cx="20103840" cy="11308320"/>
            <a:chOff x="0" y="0"/>
            <a:chExt cx="20103840" cy="11308320"/>
          </a:xfrm>
        </p:grpSpPr>
        <p:sp>
          <p:nvSpPr>
            <p:cNvPr id="160" name="Google Shape;164;g26cb8348980_0_78"/>
            <p:cNvSpPr/>
            <p:nvPr/>
          </p:nvSpPr>
          <p:spPr>
            <a:xfrm>
              <a:off x="0" y="0"/>
              <a:ext cx="20103840" cy="11308320"/>
            </a:xfrm>
            <a:custGeom>
              <a:avLst/>
              <a:gdLst>
                <a:gd name="textAreaLeft" fmla="*/ 0 w 20103840"/>
                <a:gd name="textAreaRight" fmla="*/ 20104200 w 20103840"/>
                <a:gd name="textAreaTop" fmla="*/ 0 h 11308320"/>
                <a:gd name="textAreaBottom" fmla="*/ 11308680 h 11308320"/>
              </a:gdLst>
              <a:ahLst/>
              <a:cxnLst/>
              <a:rect l="textAreaLeft" t="textAreaTop" r="textAreaRight" b="textAreaBottom"/>
              <a:pathLst>
                <a:path w="20104100" h="11308715">
                  <a:moveTo>
                    <a:pt x="3427476" y="0"/>
                  </a:moveTo>
                  <a:lnTo>
                    <a:pt x="0" y="0"/>
                  </a:lnTo>
                  <a:lnTo>
                    <a:pt x="0" y="7067842"/>
                  </a:lnTo>
                  <a:lnTo>
                    <a:pt x="235750" y="7067842"/>
                  </a:lnTo>
                  <a:lnTo>
                    <a:pt x="1060881" y="6449403"/>
                  </a:lnTo>
                  <a:lnTo>
                    <a:pt x="1060881" y="2522829"/>
                  </a:lnTo>
                  <a:lnTo>
                    <a:pt x="3427476" y="0"/>
                  </a:lnTo>
                  <a:close/>
                </a:path>
                <a:path w="20104100" h="11308715">
                  <a:moveTo>
                    <a:pt x="20104088" y="4240708"/>
                  </a:moveTo>
                  <a:lnTo>
                    <a:pt x="19868350" y="4240708"/>
                  </a:lnTo>
                  <a:lnTo>
                    <a:pt x="19043206" y="4859147"/>
                  </a:lnTo>
                  <a:lnTo>
                    <a:pt x="19043206" y="8785733"/>
                  </a:lnTo>
                  <a:lnTo>
                    <a:pt x="16676624" y="11308550"/>
                  </a:lnTo>
                  <a:lnTo>
                    <a:pt x="20104088" y="11308550"/>
                  </a:lnTo>
                  <a:lnTo>
                    <a:pt x="20104088" y="4240708"/>
                  </a:lnTo>
                  <a:close/>
                </a:path>
              </a:pathLst>
            </a:custGeom>
            <a:solidFill>
              <a:srgbClr val="2159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161" name="Google Shape;165;g26cb8348980_0_78"/>
            <p:cNvPicPr/>
            <p:nvPr/>
          </p:nvPicPr>
          <p:blipFill>
            <a:blip r:embed="rId2"/>
            <a:stretch/>
          </p:blipFill>
          <p:spPr>
            <a:xfrm>
              <a:off x="16757280" y="391680"/>
              <a:ext cx="1368360" cy="393840"/>
            </a:xfrm>
            <a:prstGeom prst="rect">
              <a:avLst/>
            </a:prstGeom>
            <a:noFill/>
            <a:ln w="0">
              <a:noFill/>
            </a:ln>
          </p:spPr>
        </p:pic>
        <p:pic>
          <p:nvPicPr>
            <p:cNvPr id="162" name="Google Shape;166;g26cb8348980_0_78"/>
            <p:cNvPicPr/>
            <p:nvPr/>
          </p:nvPicPr>
          <p:blipFill>
            <a:blip r:embed="rId3"/>
            <a:stretch/>
          </p:blipFill>
          <p:spPr>
            <a:xfrm>
              <a:off x="18439200" y="391680"/>
              <a:ext cx="1242720" cy="380160"/>
            </a:xfrm>
            <a:prstGeom prst="rect">
              <a:avLst/>
            </a:prstGeom>
            <a:noFill/>
            <a:ln w="0">
              <a:noFill/>
            </a:ln>
          </p:spPr>
        </p:pic>
        <p:sp>
          <p:nvSpPr>
            <p:cNvPr id="163" name="Google Shape;167;g26cb8348980_0_78"/>
            <p:cNvSpPr/>
            <p:nvPr/>
          </p:nvSpPr>
          <p:spPr>
            <a:xfrm>
              <a:off x="18278280" y="391680"/>
              <a:ext cx="13680" cy="393840"/>
            </a:xfrm>
            <a:custGeom>
              <a:avLst/>
              <a:gdLst>
                <a:gd name="textAreaLeft" fmla="*/ 0 w 13680"/>
                <a:gd name="textAreaRight" fmla="*/ 14040 w 13680"/>
                <a:gd name="textAreaTop" fmla="*/ 0 h 393840"/>
                <a:gd name="textAreaBottom" fmla="*/ 394200 h 393840"/>
              </a:gdLst>
              <a:ahLst/>
              <a:cxnLst/>
              <a:rect l="textAreaLeft" t="textAreaTop" r="textAreaRight" b="textAreaBottom"/>
              <a:pathLst>
                <a:path w="13969" h="394334">
                  <a:moveTo>
                    <a:pt x="13894" y="0"/>
                  </a:moveTo>
                  <a:lnTo>
                    <a:pt x="0" y="0"/>
                  </a:lnTo>
                  <a:lnTo>
                    <a:pt x="0" y="394019"/>
                  </a:lnTo>
                  <a:lnTo>
                    <a:pt x="13894" y="394019"/>
                  </a:lnTo>
                  <a:lnTo>
                    <a:pt x="13894" y="0"/>
                  </a:lnTo>
                  <a:close/>
                </a:path>
              </a:pathLst>
            </a:custGeom>
            <a:solidFill>
              <a:srgbClr val="205AA8"/>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FFFFFF"/>
                </a:solidFill>
                <a:effectLst/>
                <a:uFillTx/>
                <a:latin typeface="Arial"/>
              </a:endParaRPr>
            </a:p>
          </p:txBody>
        </p:sp>
        <p:pic>
          <p:nvPicPr>
            <p:cNvPr id="164" name="Google Shape;168;g26cb8348980_0_78"/>
            <p:cNvPicPr/>
            <p:nvPr/>
          </p:nvPicPr>
          <p:blipFill>
            <a:blip r:embed="rId4"/>
            <a:stretch/>
          </p:blipFill>
          <p:spPr>
            <a:xfrm>
              <a:off x="378720" y="10382040"/>
              <a:ext cx="2718720" cy="679680"/>
            </a:xfrm>
            <a:prstGeom prst="rect">
              <a:avLst/>
            </a:prstGeom>
            <a:noFill/>
            <a:ln w="0">
              <a:noFill/>
            </a:ln>
          </p:spPr>
        </p:pic>
        <p:sp>
          <p:nvSpPr>
            <p:cNvPr id="165" name="Google Shape;169;g26cb8348980_0_78"/>
            <p:cNvSpPr/>
            <p:nvPr/>
          </p:nvSpPr>
          <p:spPr>
            <a:xfrm>
              <a:off x="277200" y="277560"/>
              <a:ext cx="19549440" cy="10753200"/>
            </a:xfrm>
            <a:custGeom>
              <a:avLst/>
              <a:gdLst>
                <a:gd name="textAreaLeft" fmla="*/ 0 w 19549440"/>
                <a:gd name="textAreaRight" fmla="*/ 19549800 w 19549440"/>
                <a:gd name="textAreaTop" fmla="*/ 0 h 10753200"/>
                <a:gd name="textAreaBottom" fmla="*/ 10753560 h 10753200"/>
              </a:gdLst>
              <a:ahLst/>
              <a:cxnLst/>
              <a:rect l="textAreaLeft" t="textAreaTop" r="textAreaRight" b="textAreaBottom"/>
              <a:pathLst>
                <a:path w="19549745" h="10753725">
                  <a:moveTo>
                    <a:pt x="0" y="10753599"/>
                  </a:moveTo>
                  <a:lnTo>
                    <a:pt x="19549142" y="10753599"/>
                  </a:lnTo>
                  <a:lnTo>
                    <a:pt x="19549142" y="0"/>
                  </a:lnTo>
                  <a:lnTo>
                    <a:pt x="0" y="0"/>
                  </a:lnTo>
                  <a:lnTo>
                    <a:pt x="0" y="10753599"/>
                  </a:lnTo>
                  <a:close/>
                </a:path>
              </a:pathLst>
            </a:custGeom>
            <a:noFill/>
            <a:ln w="10450">
              <a:solidFill>
                <a:srgbClr val="235AA7"/>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endParaRPr lang="es-MX" sz="1400" b="0" u="none" strike="noStrike">
                <a:solidFill>
                  <a:srgbClr val="000000"/>
                </a:solidFill>
                <a:effectLst/>
                <a:uFillTx/>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619</Words>
  <Application>Microsoft Office PowerPoint</Application>
  <PresentationFormat>Personalizado</PresentationFormat>
  <Paragraphs>46</Paragraphs>
  <Slides>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Arial Black</vt:lpstr>
      <vt:lpstr>Calibri</vt:lpstr>
      <vt:lpstr>DejaVu Sans</vt:lpstr>
      <vt:lpstr>Symbol</vt:lpstr>
      <vt:lpstr>Times New Roman</vt:lpstr>
      <vt:lpstr>Wingdings</vt:lpstr>
      <vt:lpstr>Office Theme</vt:lpstr>
      <vt:lpstr>Sistema Gestor de Proyectos</vt:lpstr>
      <vt:lpstr>Introducción</vt:lpstr>
      <vt:lpstr>Contexto</vt:lpstr>
      <vt:lpstr>Presentación de PowerPoint</vt:lpstr>
      <vt:lpstr>Solución </vt:lpstr>
      <vt:lpstr>Demostración y pruebas del sistema gestor de proyectos   Link de loguin del programa: http://localhost/gestor_proyectos/login.php  Link de base de datos: http://localhost/phpmyadmin  </vt:lpstr>
      <vt:lpstr>Presentación de PowerPoint</vt:lpstr>
      <vt:lpstr>Ideas de mejoras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Gestor de Proyectos</dc:title>
  <dc:subject/>
  <dc:creator/>
  <dc:description/>
  <cp:lastModifiedBy>Juan Carlos Zazueta bermudez</cp:lastModifiedBy>
  <cp:revision>6</cp:revision>
  <dcterms:created xsi:type="dcterms:W3CDTF">2023-08-24T22:22:01Z</dcterms:created>
  <dcterms:modified xsi:type="dcterms:W3CDTF">2025-07-28T14:42:07Z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2023-08-24T00:00:00Z</vt:filetime>
  </property>
  <property fmtid="{D5CDD505-2E9C-101B-9397-08002B2CF9AE}" pid="3" name="Creator">
    <vt:lpwstr>Adobe InDesign 18.5 (Macintosh)</vt:lpwstr>
  </property>
  <property fmtid="{D5CDD505-2E9C-101B-9397-08002B2CF9AE}" pid="4" name="LastSaved">
    <vt:filetime>2023-08-24T00:00:00Z</vt:filetime>
  </property>
  <property fmtid="{D5CDD505-2E9C-101B-9397-08002B2CF9AE}" pid="5" name="Producer">
    <vt:lpwstr>Adobe PDF Library 17.0</vt:lpwstr>
  </property>
</Properties>
</file>