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75" r:id="rId10"/>
    <p:sldId id="268" r:id="rId11"/>
    <p:sldId id="277" r:id="rId12"/>
    <p:sldId id="269" r:id="rId13"/>
    <p:sldId id="278" r:id="rId14"/>
    <p:sldId id="279" r:id="rId15"/>
    <p:sldId id="276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A47"/>
    <a:srgbClr val="001A4B"/>
    <a:srgbClr val="0D2B47"/>
    <a:srgbClr val="CE8752"/>
    <a:srgbClr val="7654CE"/>
    <a:srgbClr val="C5C136"/>
    <a:srgbClr val="72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3"/>
    <p:restoredTop sz="94557"/>
  </p:normalViewPr>
  <p:slideViewPr>
    <p:cSldViewPr snapToGrid="0">
      <p:cViewPr varScale="1">
        <p:scale>
          <a:sx n="109" d="100"/>
          <a:sy n="109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E1446-3644-7647-AB14-44D20DD01391}" type="datetimeFigureOut">
              <a:rPr lang="es-ES" smtClean="0"/>
              <a:t>6/6/25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49FAE-B414-E641-A22A-EBECB0343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6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75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669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F76E-6ED4-6F8C-EFAC-D5B5EB0D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7395DE-B35E-6B54-DAC4-62616F604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1EAEDE-C1AF-1404-AB5E-5DFA6C1B7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B9E34B-022E-F45F-08FB-8F2A4A51B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71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98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ED485-8564-EC28-0C01-87F8450D9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FBBE0C7-B5E9-C99C-AF79-F5A5D5CB8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B2DD81-F9AC-CF4C-22F9-07EBC1ECE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16BDC5-A6E0-778F-CB92-9D90039E0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002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0E7DE-63F7-CBCE-ECC6-8D5D18B5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9ACE42-AB50-6A75-3C37-B723C723F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32C592-1098-55E6-CA81-60EF38154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62AB0D-B3D3-4BB2-4C20-334011B3B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518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5D9F4-04BE-2A76-BE7E-7DE904F7D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612E47-1610-9FF2-0E83-A5833162E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EC91B7A-65E5-E812-4876-196B2EC75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2EDFA5-C717-A126-B2A0-594B7741D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0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1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59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85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27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98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41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4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5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endParaRPr lang="es-ES" sz="1200" i="1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35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A1CE9-528A-840A-78F6-5FF41BF8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F0B747-96C5-65B8-5DA8-5A87EC8A1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FA5B3FD-59C7-9A56-7E0B-BF96E61A5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1200" i="1" dirty="0"/>
          </a:p>
          <a:p>
            <a:pPr marL="0" indent="0">
              <a:buNone/>
            </a:pPr>
            <a:endParaRPr lang="es-ES" sz="1200" dirty="0"/>
          </a:p>
          <a:p>
            <a:pPr>
              <a:buFontTx/>
              <a:buChar char="-"/>
            </a:pPr>
            <a:endParaRPr lang="es-ES" sz="1200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19129E-4849-A790-03C6-2E2FB5A16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2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52784-3D88-DDA6-85E6-DE0ABC09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AF3E8-7381-374D-CB4C-2AE771D82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DDB18-412F-87DE-C0EB-EF47BFED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F2596-6EFC-5BF3-C0A6-D5885B5C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6A745-9A0F-834A-0B84-35389497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6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013B1-338E-05BE-480E-A3F57488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8543C-D2FC-7851-8D71-02620737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73727-E494-C919-4506-AC4F7F9B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AC75C-2CBB-17EB-BD21-DF8C29AA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41262-43BA-4C16-E5A8-745651B7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6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47F42D-8916-F7AB-6309-521CF978C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01274E-2779-9F7B-C0F8-264C18B6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C117D-90F9-626B-B7B3-502407CF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BDA03-567F-C331-2C13-40F8A9C9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A5DF8-5B1B-E74C-5111-B176ABEF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1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DD65A-B49C-325A-53C2-43F2BFE7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FEF86-5334-CA06-D4D3-FB6625A4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ABE91-75E7-AA5C-9A8B-CE29A33D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01708-ADB9-60A5-80EF-3387C91E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A9E33-AEBA-F764-7493-95335DC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6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B37F6-E94F-E358-03C9-6772922D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2659D-1FF9-6AB2-DEC9-60DB14D0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23FD2-BF0B-A9F3-FFA0-21C940C3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83126-1939-2895-33E5-B0F10463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6FD1C-6BF9-BBB0-8EE4-9B27C6F6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67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EDB6-2D01-06AC-ED24-EAD134E4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305B5-6093-B00F-519E-9DCFC223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C96850-0617-32B0-63CF-AFF545D8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7E7302-1072-9072-9645-DB9B0A21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129545-51DB-CE02-9C70-8B2D0D96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A22A91-B971-5469-6F69-BAAF5642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37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4F61-3304-1745-222F-7E1EB5CA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A8C3E-4F5B-6562-7297-B3108B4A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BB0509-3F88-9010-CC97-4CD1F9386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4ED6AB-4CE5-E262-37A8-B6119364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647CE2-DFF2-D4FE-0B99-019A1B793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2489DD-DFEC-5EA5-3D46-2F141A8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7C0ACA-1297-37FF-27AF-7BBB40F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5094F1-F301-17A6-B55A-6C8759CE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45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9D04-4D89-79A3-2744-1A5FBD74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9AE91-CECD-E380-DF5B-5649E80C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2D0704-AA14-D2C0-09B2-1A197F69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052EC1-80DC-B5B5-9250-CDC67274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05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A71EE5-EBEC-0A21-5272-924B7E06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783F78-7EF8-BC3F-09EB-7AB6FDF8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E4E04E-78EC-A6C5-0114-D58E11C9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58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15EF-53C3-7E4A-EB24-FAFA9005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E651A-1066-8DA7-8EA0-1492945E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C35BA7-701F-071C-F125-7AEB7F63C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A13354-30EA-4C4A-6C49-9CFE6E8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90EEEB-04E0-23FE-3BB6-F78122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63C32-5C9C-54D3-FA03-A4EE7261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4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521BC-4CAC-6874-B545-24E36780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A660B0-2495-815A-4701-85242F5F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743A46-EC4F-DA19-8D11-EC1FE7FB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41010F-151A-51B4-F0A9-A4C7DD54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81B42-3B88-528E-8F0E-A5F01D0D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461D76-A95A-4FEE-821F-D3742CC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4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1B9D29-D48A-19DC-6501-2D9C047A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6DC9AB-923B-74D1-A880-B15CD1935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1B1F3-45F2-D33F-04EB-99DDE80B2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DBD04-48AE-3ED9-E5D3-F564E9B14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4348B-55FB-98E1-E008-0CF69850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3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C5F4C-21E9-8F48-8BE9-7C306814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186" y="2167728"/>
            <a:ext cx="4985657" cy="1546412"/>
          </a:xfrm>
        </p:spPr>
        <p:txBody>
          <a:bodyPr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</a:rPr>
              <a:t>Aprendizaje por refuerzo </a:t>
            </a:r>
            <a:r>
              <a:rPr lang="es-ES" sz="2400" b="1" dirty="0" err="1">
                <a:solidFill>
                  <a:schemeClr val="bg1"/>
                </a:solidFill>
              </a:rPr>
              <a:t>multiagente</a:t>
            </a:r>
            <a:r>
              <a:rPr lang="es-ES" sz="2400" b="1" dirty="0">
                <a:solidFill>
                  <a:schemeClr val="bg1"/>
                </a:solidFill>
              </a:rPr>
              <a:t> en entornos competitivos Atari:</a:t>
            </a:r>
            <a:br>
              <a:rPr lang="es-ES" sz="2400" b="1" dirty="0">
                <a:solidFill>
                  <a:schemeClr val="bg1"/>
                </a:solidFill>
              </a:rPr>
            </a:b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Transferencia</a:t>
            </a:r>
            <a:r>
              <a:rPr lang="es-ES" sz="2400" b="1" dirty="0">
                <a:solidFill>
                  <a:schemeClr val="bg1"/>
                </a:solidFill>
              </a:rPr>
              <a:t> de conocimiento de </a:t>
            </a:r>
            <a:r>
              <a:rPr lang="es-ES" sz="2400" b="1" dirty="0" err="1">
                <a:solidFill>
                  <a:schemeClr val="bg1"/>
                </a:solidFill>
              </a:rPr>
              <a:t>Pong</a:t>
            </a:r>
            <a:r>
              <a:rPr lang="es-ES" sz="2400" b="1" dirty="0">
                <a:solidFill>
                  <a:schemeClr val="bg1"/>
                </a:solidFill>
              </a:rPr>
              <a:t> a </a:t>
            </a:r>
            <a:r>
              <a:rPr lang="es-ES" sz="2400" b="1" dirty="0" err="1">
                <a:solidFill>
                  <a:schemeClr val="bg1"/>
                </a:solidFill>
              </a:rPr>
              <a:t>Quadrapong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B9BA4-13BB-979F-73A3-53E743A56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186" y="4112075"/>
            <a:ext cx="5905703" cy="2187125"/>
          </a:xfrm>
        </p:spPr>
        <p:txBody>
          <a:bodyPr>
            <a:noAutofit/>
          </a:bodyPr>
          <a:lstStyle/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Juan Manuel Camacho Lugo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Trabajo Final de Máster (Área 4)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PDC: Luis Esteve </a:t>
            </a:r>
            <a:r>
              <a:rPr lang="es-ES_tradnl" sz="1600" dirty="0" err="1">
                <a:solidFill>
                  <a:schemeClr val="bg1"/>
                </a:solidFill>
                <a:cs typeface="Arial" panose="020B0604020202020204" pitchFamily="34" charset="0"/>
              </a:rPr>
              <a:t>Elfau</a:t>
            </a:r>
            <a:endParaRPr lang="es-ES_tradnl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PRA: Ismael Benito Altamirano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Máster Universitario de Ciencia de Datos (UOC)</a:t>
            </a:r>
          </a:p>
          <a:p>
            <a:pPr algn="l"/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12728D63-BBA3-9AEA-C6A3-C138C61C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8" y="3174119"/>
            <a:ext cx="4200866" cy="1080043"/>
          </a:xfrm>
          <a:prstGeom prst="rect">
            <a:avLst/>
          </a:prstGeom>
          <a:solidFill>
            <a:srgbClr val="0D2B47"/>
          </a:solidFill>
        </p:spPr>
      </p:pic>
    </p:spTree>
    <p:extLst>
      <p:ext uri="{BB962C8B-B14F-4D97-AF65-F5344CB8AC3E}">
        <p14:creationId xmlns:p14="http://schemas.microsoft.com/office/powerpoint/2010/main" val="63493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745696B-29CC-32A8-A213-9A10CE2BB9CC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PONG </a:t>
            </a:r>
          </a:p>
          <a:p>
            <a:pPr algn="ctr"/>
            <a:r>
              <a:rPr lang="es-ES" sz="4000" dirty="0">
                <a:solidFill>
                  <a:schemeClr val="bg1"/>
                </a:solidFill>
              </a:rPr>
              <a:t>(EVALUACIÓN CADA 100 RONDAS)</a:t>
            </a:r>
          </a:p>
        </p:txBody>
      </p:sp>
      <p:graphicFrame>
        <p:nvGraphicFramePr>
          <p:cNvPr id="16" name="Google Shape;142;p19">
            <a:extLst>
              <a:ext uri="{FF2B5EF4-FFF2-40B4-BE49-F238E27FC236}">
                <a16:creationId xmlns:a16="http://schemas.microsoft.com/office/drawing/2014/main" id="{33AA8AB3-564C-8B5B-C0E5-1F674932E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343133"/>
              </p:ext>
            </p:extLst>
          </p:nvPr>
        </p:nvGraphicFramePr>
        <p:xfrm>
          <a:off x="1260000" y="2700000"/>
          <a:ext cx="4267200" cy="17292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Recompensas altamente relacionadas de forma inversa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Impactos con tendencia ascendente (”progreso en aprendizaje”)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4AC16499-2956-01EC-A795-9D7D74DB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618526"/>
            <a:ext cx="4319999" cy="2160000"/>
          </a:xfrm>
          <a:prstGeom prst="rect">
            <a:avLst/>
          </a:prstGeom>
        </p:spPr>
      </p:pic>
      <p:pic>
        <p:nvPicPr>
          <p:cNvPr id="10" name="Imagen 9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E9D03C60-73A6-2BCF-7F6E-A69132398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4140000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BEE4-9F83-AF1F-C733-A437B0A27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17D63D2-72E2-0781-3E09-62B283F34FDC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PONG </a:t>
            </a:r>
          </a:p>
          <a:p>
            <a:pPr algn="ctr"/>
            <a:r>
              <a:rPr lang="es-ES" sz="4000" dirty="0">
                <a:solidFill>
                  <a:schemeClr val="bg1"/>
                </a:solidFill>
              </a:rPr>
              <a:t>(EVALUACIÓN EN 5 PARTIDAS)</a:t>
            </a:r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DF124DA7-73E3-F325-E822-BFA7B3E6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620000"/>
            <a:ext cx="4320000" cy="2160000"/>
          </a:xfrm>
          <a:prstGeom prst="rect">
            <a:avLst/>
          </a:prstGeom>
        </p:spPr>
      </p:pic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1440FC5-CB43-2617-2FAB-E558DFF19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4140000"/>
            <a:ext cx="4320000" cy="2160000"/>
          </a:xfrm>
          <a:prstGeom prst="rect">
            <a:avLst/>
          </a:prstGeom>
        </p:spPr>
      </p:pic>
      <p:graphicFrame>
        <p:nvGraphicFramePr>
          <p:cNvPr id="8" name="Google Shape;142;p19">
            <a:extLst>
              <a:ext uri="{FF2B5EF4-FFF2-40B4-BE49-F238E27FC236}">
                <a16:creationId xmlns:a16="http://schemas.microsoft.com/office/drawing/2014/main" id="{3F346176-2071-30A6-79A9-7B1138F87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876990"/>
              </p:ext>
            </p:extLst>
          </p:nvPr>
        </p:nvGraphicFramePr>
        <p:xfrm>
          <a:off x="1260000" y="2700000"/>
          <a:ext cx="4267200" cy="2103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Impactos con tendencia al aumento (“mejora en la capacidad de predicción”)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Victorias con patrón oscilante (“alcanzando habilidades similares”)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42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37513E-2FE2-F860-AE81-2B2D8C42252A}"/>
              </a:ext>
            </a:extLst>
          </p:cNvPr>
          <p:cNvSpPr txBox="1">
            <a:spLocks/>
          </p:cNvSpPr>
          <p:nvPr/>
        </p:nvSpPr>
        <p:spPr>
          <a:xfrm>
            <a:off x="893852" y="200107"/>
            <a:ext cx="10962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QUADRAPONG</a:t>
            </a:r>
          </a:p>
        </p:txBody>
      </p:sp>
      <p:pic>
        <p:nvPicPr>
          <p:cNvPr id="4" name="Imagen 3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9FCE9425-6639-E0EC-0891-A678724B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4140000"/>
            <a:ext cx="4320000" cy="2160000"/>
          </a:xfrm>
          <a:prstGeom prst="rect">
            <a:avLst/>
          </a:prstGeom>
        </p:spPr>
      </p:pic>
      <p:pic>
        <p:nvPicPr>
          <p:cNvPr id="8" name="Imagen 7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310794D-9A56-43E3-0BBF-98658150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1620000"/>
            <a:ext cx="4320000" cy="2160000"/>
          </a:xfrm>
          <a:prstGeom prst="rect">
            <a:avLst/>
          </a:prstGeom>
        </p:spPr>
      </p:pic>
      <p:graphicFrame>
        <p:nvGraphicFramePr>
          <p:cNvPr id="5" name="Google Shape;142;p19">
            <a:extLst>
              <a:ext uri="{FF2B5EF4-FFF2-40B4-BE49-F238E27FC236}">
                <a16:creationId xmlns:a16="http://schemas.microsoft.com/office/drawing/2014/main" id="{3C621F34-5F7B-5162-C6B2-C44B1585B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477993"/>
              </p:ext>
            </p:extLst>
          </p:nvPr>
        </p:nvGraphicFramePr>
        <p:xfrm>
          <a:off x="1260000" y="2700000"/>
          <a:ext cx="4267200" cy="2103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Inestabilidad en el rendimiento (equipo 1, comportamientos extraños)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Evolución más estable (“cierto beneficio de la transferencia de conocimiento”)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65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F2A25-E2AA-8A75-175A-FD710E4C0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6F0DFA-1287-2A31-27BA-F3EDE6744FA1}"/>
              </a:ext>
            </a:extLst>
          </p:cNvPr>
          <p:cNvSpPr txBox="1">
            <a:spLocks/>
          </p:cNvSpPr>
          <p:nvPr/>
        </p:nvSpPr>
        <p:spPr>
          <a:xfrm>
            <a:off x="893852" y="200107"/>
            <a:ext cx="10962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QUADRAPONG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5763D5B1-FEC7-4D05-07B1-E788A98C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7299325"/>
            <a:ext cx="10515600" cy="313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/>
              <a:t>Inestabilidad en el rendimiento de equipo 1, se identificaron patrones de comportamientos poco funcionales:</a:t>
            </a:r>
          </a:p>
          <a:p>
            <a:pPr>
              <a:buFontTx/>
              <a:buChar char="-"/>
            </a:pPr>
            <a:r>
              <a:rPr lang="es-ES" sz="2000" i="1" dirty="0"/>
              <a:t>Intercambios repetitivos entre agentes rivales sin movimiento (bucle de actividad inútil )</a:t>
            </a:r>
          </a:p>
          <a:p>
            <a:pPr>
              <a:buFontTx/>
              <a:buChar char="-"/>
            </a:pPr>
            <a:r>
              <a:rPr lang="es-ES" sz="2000" i="1" dirty="0"/>
              <a:t>Rebotes prolongados contra las paredes (sin </a:t>
            </a:r>
            <a:r>
              <a:rPr lang="es-ES" sz="2000" i="1" dirty="0" err="1"/>
              <a:t>rogresión</a:t>
            </a:r>
            <a:r>
              <a:rPr lang="es-ES" sz="2000" i="1" dirty="0"/>
              <a:t> ni interacción)</a:t>
            </a:r>
            <a:br>
              <a:rPr lang="es-ES" sz="2000" i="1" dirty="0"/>
            </a:br>
            <a:endParaRPr lang="es-ES" sz="2000" i="1" dirty="0"/>
          </a:p>
          <a:p>
            <a:pPr marL="0" indent="0">
              <a:buNone/>
            </a:pPr>
            <a:r>
              <a:rPr lang="es-ES" sz="2000" i="1" dirty="0"/>
              <a:t>En cambio, el equipo 2 mantiene un comportamiento más estable y consigue recompensas positivas más consistentes, mostrando una capacidad de adaptación más sólida a lo largo del tiempo.</a:t>
            </a:r>
            <a:endParaRPr lang="es-ES" sz="2000" dirty="0"/>
          </a:p>
        </p:txBody>
      </p:sp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E1D7D013-0DC7-C93D-0ADA-68C087C46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620000"/>
            <a:ext cx="4320000" cy="2160000"/>
          </a:xfrm>
          <a:prstGeom prst="rect">
            <a:avLst/>
          </a:prstGeom>
        </p:spPr>
      </p:pic>
      <p:pic>
        <p:nvPicPr>
          <p:cNvPr id="9" name="Imagen 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D2495FD-427F-1B7E-8992-37D739D66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4140000"/>
            <a:ext cx="4320000" cy="2160000"/>
          </a:xfrm>
          <a:prstGeom prst="rect">
            <a:avLst/>
          </a:prstGeom>
        </p:spPr>
      </p:pic>
      <p:graphicFrame>
        <p:nvGraphicFramePr>
          <p:cNvPr id="2" name="Google Shape;142;p19">
            <a:extLst>
              <a:ext uri="{FF2B5EF4-FFF2-40B4-BE49-F238E27FC236}">
                <a16:creationId xmlns:a16="http://schemas.microsoft.com/office/drawing/2014/main" id="{89F2976B-DD7A-04F6-97E4-5511C2C0C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567416"/>
              </p:ext>
            </p:extLst>
          </p:nvPr>
        </p:nvGraphicFramePr>
        <p:xfrm>
          <a:off x="1260000" y="2700000"/>
          <a:ext cx="4267200" cy="2651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Impactos con gran variabilidad e inestabilidad (“3 con comportamientos irregulares ”)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Patrones de impactos con cierto equilibro, ausencia de picos extremos (“estabilizándose al final, posible presencia de algo de equilibrio”)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9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D5DF-A946-A176-D73D-A0E04D2DE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D1C3CCD-8933-ABDA-7B43-6A0B4C478363}"/>
              </a:ext>
            </a:extLst>
          </p:cNvPr>
          <p:cNvSpPr txBox="1">
            <a:spLocks/>
          </p:cNvSpPr>
          <p:nvPr/>
        </p:nvSpPr>
        <p:spPr>
          <a:xfrm>
            <a:off x="893852" y="200107"/>
            <a:ext cx="10962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QUADRAPONG</a:t>
            </a:r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30EA64CA-6C12-51B1-0E6A-317F9221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620000"/>
            <a:ext cx="4320000" cy="2160000"/>
          </a:xfrm>
          <a:prstGeom prst="rect">
            <a:avLst/>
          </a:prstGeom>
        </p:spPr>
      </p:pic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D594D61-9E37-F7AD-5437-430526C18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4140000"/>
            <a:ext cx="4320000" cy="2160000"/>
          </a:xfrm>
          <a:prstGeom prst="rect">
            <a:avLst/>
          </a:prstGeom>
        </p:spPr>
      </p:pic>
      <p:graphicFrame>
        <p:nvGraphicFramePr>
          <p:cNvPr id="2" name="Google Shape;142;p19">
            <a:extLst>
              <a:ext uri="{FF2B5EF4-FFF2-40B4-BE49-F238E27FC236}">
                <a16:creationId xmlns:a16="http://schemas.microsoft.com/office/drawing/2014/main" id="{07154E03-0AAE-68B4-D67E-A08921845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981702"/>
              </p:ext>
            </p:extLst>
          </p:nvPr>
        </p:nvGraphicFramePr>
        <p:xfrm>
          <a:off x="1260000" y="2700000"/>
          <a:ext cx="4267200" cy="2651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 nivel de equipos se mantiene inestabilidad en los impactos (“posible aprendizaje al final del entrenamiento”)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Distribución más estable y uniforme (“parece evolucionar controladamente, posible inicio de convergencia”)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91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27121-030A-7966-1650-A2EE5CA0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583B-CBD6-A052-AD35-EC7F5D45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058" y="124494"/>
            <a:ext cx="3765884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CONCLUSIONES</a:t>
            </a:r>
          </a:p>
        </p:txBody>
      </p:sp>
      <p:graphicFrame>
        <p:nvGraphicFramePr>
          <p:cNvPr id="4" name="Google Shape;142;p19">
            <a:extLst>
              <a:ext uri="{FF2B5EF4-FFF2-40B4-BE49-F238E27FC236}">
                <a16:creationId xmlns:a16="http://schemas.microsoft.com/office/drawing/2014/main" id="{3A81071A-DBF6-1D84-02B3-90BE201F4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19737"/>
              </p:ext>
            </p:extLst>
          </p:nvPr>
        </p:nvGraphicFramePr>
        <p:xfrm>
          <a:off x="298047" y="2268210"/>
          <a:ext cx="11595905" cy="259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9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LOGRO DE OBJETIVOS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PLANIFICACIÓN Y METODOLOGÍA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37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No podemos confirmar la eficacia de la transferencia de conocimiento (resultados no concluyentes)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Objetivo abordado, pero no cumplido completamente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Modelo inicial DQN sin resultados funcionales tras múltiples intentos (nuevo enfoque PPO)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Entrenamientos extremadamente lentos (tiempo insuficiente para entrenamientos más largos)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Alta demanda de recursos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Dificultad para realizar repeticiones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0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02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10492-2892-D28A-4F16-2258523C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16999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TRABAJOS FUTUROS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CEE263C-8DCC-77CF-71E6-3587EC6A3E6C}"/>
              </a:ext>
            </a:extLst>
          </p:cNvPr>
          <p:cNvSpPr txBox="1"/>
          <p:nvPr/>
        </p:nvSpPr>
        <p:spPr>
          <a:xfrm>
            <a:off x="358815" y="3321935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AMPLIAR RONDAS DE ENTRENAMIENTO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867E38E-B285-FAA8-4B06-8634AE0CA52C}"/>
              </a:ext>
            </a:extLst>
          </p:cNvPr>
          <p:cNvSpPr txBox="1"/>
          <p:nvPr/>
        </p:nvSpPr>
        <p:spPr>
          <a:xfrm>
            <a:off x="2934181" y="3310361"/>
            <a:ext cx="342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EXPLORAR FUNCIONES DE RECOMPENSA ALTERNATIVAS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91804D-9B18-EF56-1D0A-F30BFE0BF313}"/>
              </a:ext>
            </a:extLst>
          </p:cNvPr>
          <p:cNvSpPr txBox="1"/>
          <p:nvPr/>
        </p:nvSpPr>
        <p:spPr>
          <a:xfrm>
            <a:off x="6512691" y="3310361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ESTUDIAR AGENTES HETEROGÉNEOS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3E3361B-71D0-C86D-BF4F-A6C7F5961FB4}"/>
              </a:ext>
            </a:extLst>
          </p:cNvPr>
          <p:cNvSpPr txBox="1"/>
          <p:nvPr/>
        </p:nvSpPr>
        <p:spPr>
          <a:xfrm>
            <a:off x="9244317" y="3310361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APLICAR A ENTORNO REALES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AF051ED-4CE8-9F6C-E65A-69F8CE037F45}"/>
              </a:ext>
            </a:extLst>
          </p:cNvPr>
          <p:cNvSpPr txBox="1"/>
          <p:nvPr/>
        </p:nvSpPr>
        <p:spPr>
          <a:xfrm>
            <a:off x="358815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Consolidar estrategias robustas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047EFA7-1E6A-D4F8-6974-62A99307DB75}"/>
              </a:ext>
            </a:extLst>
          </p:cNvPr>
          <p:cNvSpPr txBox="1"/>
          <p:nvPr/>
        </p:nvSpPr>
        <p:spPr>
          <a:xfrm>
            <a:off x="3184965" y="4664599"/>
            <a:ext cx="292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Fomentar cooperación o especialización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D4033A6-B5AF-A08E-2A8C-BA6D6395BBBF}"/>
              </a:ext>
            </a:extLst>
          </p:cNvPr>
          <p:cNvSpPr txBox="1"/>
          <p:nvPr/>
        </p:nvSpPr>
        <p:spPr>
          <a:xfrm>
            <a:off x="6512691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Modelos o algoritmos distintos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495FA6-FEF7-9091-D1AE-503B154A5602}"/>
              </a:ext>
            </a:extLst>
          </p:cNvPr>
          <p:cNvSpPr txBox="1"/>
          <p:nvPr/>
        </p:nvSpPr>
        <p:spPr>
          <a:xfrm>
            <a:off x="9244317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Robótica, logística o gestión del tráfico</a:t>
            </a:r>
          </a:p>
        </p:txBody>
      </p:sp>
      <p:cxnSp>
        <p:nvCxnSpPr>
          <p:cNvPr id="25" name="Google Shape;243;p46">
            <a:extLst>
              <a:ext uri="{FF2B5EF4-FFF2-40B4-BE49-F238E27FC236}">
                <a16:creationId xmlns:a16="http://schemas.microsoft.com/office/drawing/2014/main" id="{1A006905-661B-E1C4-4BF9-02BE4D159946}"/>
              </a:ext>
            </a:extLst>
          </p:cNvPr>
          <p:cNvCxnSpPr/>
          <p:nvPr/>
        </p:nvCxnSpPr>
        <p:spPr>
          <a:xfrm>
            <a:off x="1432469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6" name="Google Shape;243;p46">
            <a:extLst>
              <a:ext uri="{FF2B5EF4-FFF2-40B4-BE49-F238E27FC236}">
                <a16:creationId xmlns:a16="http://schemas.microsoft.com/office/drawing/2014/main" id="{730540F6-D1CA-46FA-82B7-4820B8512F10}"/>
              </a:ext>
            </a:extLst>
          </p:cNvPr>
          <p:cNvCxnSpPr/>
          <p:nvPr/>
        </p:nvCxnSpPr>
        <p:spPr>
          <a:xfrm>
            <a:off x="4505546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7" name="Google Shape;243;p46">
            <a:extLst>
              <a:ext uri="{FF2B5EF4-FFF2-40B4-BE49-F238E27FC236}">
                <a16:creationId xmlns:a16="http://schemas.microsoft.com/office/drawing/2014/main" id="{D8993A29-1BF4-25C0-7284-07CB3C5A0065}"/>
              </a:ext>
            </a:extLst>
          </p:cNvPr>
          <p:cNvCxnSpPr/>
          <p:nvPr/>
        </p:nvCxnSpPr>
        <p:spPr>
          <a:xfrm>
            <a:off x="7588272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8" name="Google Shape;243;p46">
            <a:extLst>
              <a:ext uri="{FF2B5EF4-FFF2-40B4-BE49-F238E27FC236}">
                <a16:creationId xmlns:a16="http://schemas.microsoft.com/office/drawing/2014/main" id="{1F6D925E-01E4-C56B-46F5-63C2F3E19313}"/>
              </a:ext>
            </a:extLst>
          </p:cNvPr>
          <p:cNvCxnSpPr/>
          <p:nvPr/>
        </p:nvCxnSpPr>
        <p:spPr>
          <a:xfrm>
            <a:off x="10312184" y="4291170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2583FA7-C681-595D-6C77-DC65C3AF18B0}"/>
              </a:ext>
            </a:extLst>
          </p:cNvPr>
          <p:cNvGrpSpPr/>
          <p:nvPr/>
        </p:nvGrpSpPr>
        <p:grpSpPr>
          <a:xfrm>
            <a:off x="803044" y="1642562"/>
            <a:ext cx="1530650" cy="1530650"/>
            <a:chOff x="803044" y="1642562"/>
            <a:chExt cx="1530650" cy="1530650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C60330D-78A5-26C8-25B3-B3F3824F5E60}"/>
                </a:ext>
              </a:extLst>
            </p:cNvPr>
            <p:cNvSpPr/>
            <p:nvPr/>
          </p:nvSpPr>
          <p:spPr>
            <a:xfrm>
              <a:off x="803044" y="1642562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4" name="Gráfico 33" descr="Mancuerna con relleno sólido">
              <a:extLst>
                <a:ext uri="{FF2B5EF4-FFF2-40B4-BE49-F238E27FC236}">
                  <a16:creationId xmlns:a16="http://schemas.microsoft.com/office/drawing/2014/main" id="{04800B78-B09F-55D5-544A-DD7CA6D6A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169" y="1982261"/>
              <a:ext cx="914400" cy="9144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5F845F06-9C0A-F76C-9A5A-2698E8D15EEB}"/>
              </a:ext>
            </a:extLst>
          </p:cNvPr>
          <p:cNvGrpSpPr/>
          <p:nvPr/>
        </p:nvGrpSpPr>
        <p:grpSpPr>
          <a:xfrm>
            <a:off x="3740221" y="1642562"/>
            <a:ext cx="1530650" cy="1530650"/>
            <a:chOff x="3740221" y="1642562"/>
            <a:chExt cx="1530650" cy="153065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3B8D768-C7B3-E770-2C1D-B23AA9B84241}"/>
                </a:ext>
              </a:extLst>
            </p:cNvPr>
            <p:cNvSpPr/>
            <p:nvPr/>
          </p:nvSpPr>
          <p:spPr>
            <a:xfrm>
              <a:off x="3740221" y="1642562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E5C11538-B788-1EAF-4FF4-A0F8778E4FEA}"/>
                </a:ext>
              </a:extLst>
            </p:cNvPr>
            <p:cNvGrpSpPr/>
            <p:nvPr/>
          </p:nvGrpSpPr>
          <p:grpSpPr>
            <a:xfrm>
              <a:off x="4129064" y="2036295"/>
              <a:ext cx="754628" cy="754865"/>
              <a:chOff x="4129064" y="2036295"/>
              <a:chExt cx="754628" cy="754865"/>
            </a:xfrm>
          </p:grpSpPr>
          <p:sp>
            <p:nvSpPr>
              <p:cNvPr id="44" name="Forma libre 43">
                <a:extLst>
                  <a:ext uri="{FF2B5EF4-FFF2-40B4-BE49-F238E27FC236}">
                    <a16:creationId xmlns:a16="http://schemas.microsoft.com/office/drawing/2014/main" id="{89578AED-389B-8716-12F9-ED98A06615BB}"/>
                  </a:ext>
                </a:extLst>
              </p:cNvPr>
              <p:cNvSpPr/>
              <p:nvPr/>
            </p:nvSpPr>
            <p:spPr>
              <a:xfrm>
                <a:off x="4129064" y="2036295"/>
                <a:ext cx="754628" cy="754865"/>
              </a:xfrm>
              <a:custGeom>
                <a:avLst/>
                <a:gdLst>
                  <a:gd name="connsiteX0" fmla="*/ 19770 w 754628"/>
                  <a:gd name="connsiteY0" fmla="*/ 735335 h 754865"/>
                  <a:gd name="connsiteX1" fmla="*/ 114063 w 754628"/>
                  <a:gd name="connsiteY1" fmla="*/ 735339 h 754865"/>
                  <a:gd name="connsiteX2" fmla="*/ 114068 w 754628"/>
                  <a:gd name="connsiteY2" fmla="*/ 735335 h 754865"/>
                  <a:gd name="connsiteX3" fmla="*/ 233607 w 754628"/>
                  <a:gd name="connsiteY3" fmla="*/ 615796 h 754865"/>
                  <a:gd name="connsiteX4" fmla="*/ 251990 w 754628"/>
                  <a:gd name="connsiteY4" fmla="*/ 556455 h 754865"/>
                  <a:gd name="connsiteX5" fmla="*/ 293614 w 754628"/>
                  <a:gd name="connsiteY5" fmla="*/ 514355 h 754865"/>
                  <a:gd name="connsiteX6" fmla="*/ 695549 w 754628"/>
                  <a:gd name="connsiteY6" fmla="*/ 461015 h 754865"/>
                  <a:gd name="connsiteX7" fmla="*/ 642209 w 754628"/>
                  <a:gd name="connsiteY7" fmla="*/ 59080 h 754865"/>
                  <a:gd name="connsiteX8" fmla="*/ 240274 w 754628"/>
                  <a:gd name="connsiteY8" fmla="*/ 112420 h 754865"/>
                  <a:gd name="connsiteX9" fmla="*/ 240274 w 754628"/>
                  <a:gd name="connsiteY9" fmla="*/ 461015 h 754865"/>
                  <a:gd name="connsiteX10" fmla="*/ 198174 w 754628"/>
                  <a:gd name="connsiteY10" fmla="*/ 503115 h 754865"/>
                  <a:gd name="connsiteX11" fmla="*/ 138833 w 754628"/>
                  <a:gd name="connsiteY11" fmla="*/ 521498 h 754865"/>
                  <a:gd name="connsiteX12" fmla="*/ 19770 w 754628"/>
                  <a:gd name="connsiteY12" fmla="*/ 640561 h 754865"/>
                  <a:gd name="connsiteX13" fmla="*/ 19288 w 754628"/>
                  <a:gd name="connsiteY13" fmla="*/ 734853 h 754865"/>
                  <a:gd name="connsiteX14" fmla="*/ 19770 w 754628"/>
                  <a:gd name="connsiteY14" fmla="*/ 735335 h 754865"/>
                  <a:gd name="connsiteX15" fmla="*/ 238369 w 754628"/>
                  <a:gd name="connsiteY15" fmla="*/ 287660 h 754865"/>
                  <a:gd name="connsiteX16" fmla="*/ 466969 w 754628"/>
                  <a:gd name="connsiteY16" fmla="*/ 59060 h 754865"/>
                  <a:gd name="connsiteX17" fmla="*/ 695569 w 754628"/>
                  <a:gd name="connsiteY17" fmla="*/ 287660 h 754865"/>
                  <a:gd name="connsiteX18" fmla="*/ 466969 w 754628"/>
                  <a:gd name="connsiteY18" fmla="*/ 516260 h 754865"/>
                  <a:gd name="connsiteX19" fmla="*/ 238369 w 754628"/>
                  <a:gd name="connsiteY19" fmla="*/ 287660 h 754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54628" h="754865">
                    <a:moveTo>
                      <a:pt x="19770" y="735335"/>
                    </a:moveTo>
                    <a:cubicBezTo>
                      <a:pt x="45807" y="761374"/>
                      <a:pt x="88024" y="761376"/>
                      <a:pt x="114063" y="735339"/>
                    </a:cubicBezTo>
                    <a:cubicBezTo>
                      <a:pt x="114065" y="735338"/>
                      <a:pt x="114066" y="735337"/>
                      <a:pt x="114068" y="735335"/>
                    </a:cubicBezTo>
                    <a:lnTo>
                      <a:pt x="233607" y="615796"/>
                    </a:lnTo>
                    <a:cubicBezTo>
                      <a:pt x="249138" y="600253"/>
                      <a:pt x="256014" y="578056"/>
                      <a:pt x="251990" y="556455"/>
                    </a:cubicBezTo>
                    <a:lnTo>
                      <a:pt x="293614" y="514355"/>
                    </a:lnTo>
                    <a:cubicBezTo>
                      <a:pt x="419335" y="610616"/>
                      <a:pt x="599287" y="586735"/>
                      <a:pt x="695549" y="461015"/>
                    </a:cubicBezTo>
                    <a:cubicBezTo>
                      <a:pt x="791811" y="335294"/>
                      <a:pt x="767930" y="155342"/>
                      <a:pt x="642209" y="59080"/>
                    </a:cubicBezTo>
                    <a:cubicBezTo>
                      <a:pt x="516488" y="-37182"/>
                      <a:pt x="336536" y="-13301"/>
                      <a:pt x="240274" y="112420"/>
                    </a:cubicBezTo>
                    <a:cubicBezTo>
                      <a:pt x="161521" y="215274"/>
                      <a:pt x="161521" y="358160"/>
                      <a:pt x="240274" y="461015"/>
                    </a:cubicBezTo>
                    <a:lnTo>
                      <a:pt x="198174" y="503115"/>
                    </a:lnTo>
                    <a:cubicBezTo>
                      <a:pt x="176573" y="499091"/>
                      <a:pt x="154376" y="505967"/>
                      <a:pt x="138833" y="521498"/>
                    </a:cubicBezTo>
                    <a:lnTo>
                      <a:pt x="19770" y="640561"/>
                    </a:lnTo>
                    <a:cubicBezTo>
                      <a:pt x="-6401" y="666466"/>
                      <a:pt x="-6617" y="708682"/>
                      <a:pt x="19288" y="734853"/>
                    </a:cubicBezTo>
                    <a:cubicBezTo>
                      <a:pt x="19448" y="735014"/>
                      <a:pt x="19608" y="735175"/>
                      <a:pt x="19770" y="735335"/>
                    </a:cubicBezTo>
                    <a:close/>
                    <a:moveTo>
                      <a:pt x="238369" y="287660"/>
                    </a:moveTo>
                    <a:cubicBezTo>
                      <a:pt x="238369" y="161408"/>
                      <a:pt x="340717" y="59060"/>
                      <a:pt x="466969" y="59060"/>
                    </a:cubicBezTo>
                    <a:cubicBezTo>
                      <a:pt x="593221" y="59060"/>
                      <a:pt x="695569" y="161408"/>
                      <a:pt x="695569" y="287660"/>
                    </a:cubicBezTo>
                    <a:cubicBezTo>
                      <a:pt x="695569" y="413912"/>
                      <a:pt x="593221" y="516260"/>
                      <a:pt x="466969" y="516260"/>
                    </a:cubicBezTo>
                    <a:cubicBezTo>
                      <a:pt x="340869" y="515894"/>
                      <a:pt x="238735" y="413760"/>
                      <a:pt x="238369" y="287660"/>
                    </a:cubicBezTo>
                    <a:close/>
                  </a:path>
                </a:pathLst>
              </a:custGeom>
              <a:solidFill>
                <a:srgbClr val="0C2A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pic>
            <p:nvPicPr>
              <p:cNvPr id="38" name="Gráfico 37" descr="Medalla con relleno sólido">
                <a:extLst>
                  <a:ext uri="{FF2B5EF4-FFF2-40B4-BE49-F238E27FC236}">
                    <a16:creationId xmlns:a16="http://schemas.microsoft.com/office/drawing/2014/main" id="{EEB46B1E-D05B-093B-D997-F3390BA1B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09500" y="2159888"/>
                <a:ext cx="381159" cy="381159"/>
              </a:xfrm>
              <a:prstGeom prst="rect">
                <a:avLst/>
              </a:prstGeom>
            </p:spPr>
          </p:pic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D5384AD-5712-C42D-5500-EF87478F5A36}"/>
              </a:ext>
            </a:extLst>
          </p:cNvPr>
          <p:cNvGrpSpPr/>
          <p:nvPr/>
        </p:nvGrpSpPr>
        <p:grpSpPr>
          <a:xfrm>
            <a:off x="6964431" y="1547071"/>
            <a:ext cx="1530650" cy="1530650"/>
            <a:chOff x="6964431" y="1547071"/>
            <a:chExt cx="1530650" cy="153065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75C5C47-7601-0C6D-6A42-FEA228064EFC}"/>
                </a:ext>
              </a:extLst>
            </p:cNvPr>
            <p:cNvSpPr/>
            <p:nvPr/>
          </p:nvSpPr>
          <p:spPr>
            <a:xfrm>
              <a:off x="6964431" y="1547071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Gráfico 39" descr="Libro abierto con relleno sólido">
              <a:extLst>
                <a:ext uri="{FF2B5EF4-FFF2-40B4-BE49-F238E27FC236}">
                  <a16:creationId xmlns:a16="http://schemas.microsoft.com/office/drawing/2014/main" id="{ACEEB9FE-B3B9-AC22-4546-BFC4E74B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72556" y="1893268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3F0D9E0-8945-56D3-2E8E-C35E32CE242D}"/>
              </a:ext>
            </a:extLst>
          </p:cNvPr>
          <p:cNvGrpSpPr/>
          <p:nvPr/>
        </p:nvGrpSpPr>
        <p:grpSpPr>
          <a:xfrm>
            <a:off x="9682759" y="1547071"/>
            <a:ext cx="1530650" cy="1530650"/>
            <a:chOff x="9682759" y="1547071"/>
            <a:chExt cx="1530650" cy="153065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8A1830B-531F-34C0-8736-99806CAB5953}"/>
                </a:ext>
              </a:extLst>
            </p:cNvPr>
            <p:cNvSpPr/>
            <p:nvPr/>
          </p:nvSpPr>
          <p:spPr>
            <a:xfrm>
              <a:off x="9682759" y="1547071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Gráfico 41" descr="Robot con relleno sólido">
              <a:extLst>
                <a:ext uri="{FF2B5EF4-FFF2-40B4-BE49-F238E27FC236}">
                  <a16:creationId xmlns:a16="http://schemas.microsoft.com/office/drawing/2014/main" id="{2C885F58-CE24-A424-E97A-797F58149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0884" y="189326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64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FB010-25BB-94FF-DDF6-63B2BC04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E9FAF-9264-171D-439D-38A706925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5232"/>
            <a:ext cx="9144000" cy="825680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Muchas 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5C1E0C-5654-9639-F229-59F68A8DE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4994"/>
            <a:ext cx="9144000" cy="516640"/>
          </a:xfrm>
        </p:spPr>
        <p:txBody>
          <a:bodyPr>
            <a:normAutofit fontScale="55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Juan Manuel Camacho Lugo</a:t>
            </a:r>
          </a:p>
          <a:p>
            <a:r>
              <a:rPr lang="es-ES" dirty="0" err="1">
                <a:solidFill>
                  <a:schemeClr val="bg1"/>
                </a:solidFill>
              </a:rPr>
              <a:t>jcamacholu@uoc.edu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3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413FF8-E45B-A9F2-4C4F-2A641BAF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793" y="394490"/>
            <a:ext cx="74844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¿Qué problema queremos resolver?</a:t>
            </a:r>
            <a:br>
              <a:rPr lang="es-ES" sz="4000" dirty="0">
                <a:solidFill>
                  <a:schemeClr val="bg1"/>
                </a:solidFill>
              </a:rPr>
            </a:br>
            <a:endParaRPr lang="es-ES" sz="4000" dirty="0">
              <a:solidFill>
                <a:schemeClr val="bg1"/>
              </a:solidFill>
            </a:endParaRPr>
          </a:p>
        </p:txBody>
      </p:sp>
      <p:grpSp>
        <p:nvGrpSpPr>
          <p:cNvPr id="432" name="Grupo 431">
            <a:extLst>
              <a:ext uri="{FF2B5EF4-FFF2-40B4-BE49-F238E27FC236}">
                <a16:creationId xmlns:a16="http://schemas.microsoft.com/office/drawing/2014/main" id="{7348E3C5-6AFE-D799-8EB6-97271D5AE384}"/>
              </a:ext>
            </a:extLst>
          </p:cNvPr>
          <p:cNvGrpSpPr/>
          <p:nvPr/>
        </p:nvGrpSpPr>
        <p:grpSpPr>
          <a:xfrm>
            <a:off x="7819936" y="3219255"/>
            <a:ext cx="3677298" cy="3331513"/>
            <a:chOff x="6987577" y="2843233"/>
            <a:chExt cx="3677298" cy="3331513"/>
          </a:xfrm>
        </p:grpSpPr>
        <p:grpSp>
          <p:nvGrpSpPr>
            <p:cNvPr id="425" name="Grupo 424">
              <a:extLst>
                <a:ext uri="{FF2B5EF4-FFF2-40B4-BE49-F238E27FC236}">
                  <a16:creationId xmlns:a16="http://schemas.microsoft.com/office/drawing/2014/main" id="{B9764F2D-94E7-75E2-3E62-47F14CAF4BD5}"/>
                </a:ext>
              </a:extLst>
            </p:cNvPr>
            <p:cNvGrpSpPr/>
            <p:nvPr/>
          </p:nvGrpSpPr>
          <p:grpSpPr>
            <a:xfrm>
              <a:off x="6987577" y="3784072"/>
              <a:ext cx="2617426" cy="2390674"/>
              <a:chOff x="8962215" y="3563489"/>
              <a:chExt cx="2617426" cy="2390674"/>
            </a:xfrm>
          </p:grpSpPr>
          <p:grpSp>
            <p:nvGrpSpPr>
              <p:cNvPr id="410" name="Grupo 409">
                <a:extLst>
                  <a:ext uri="{FF2B5EF4-FFF2-40B4-BE49-F238E27FC236}">
                    <a16:creationId xmlns:a16="http://schemas.microsoft.com/office/drawing/2014/main" id="{4967FD52-37FB-156A-AFA4-2D1C7DA43B9E}"/>
                  </a:ext>
                </a:extLst>
              </p:cNvPr>
              <p:cNvGrpSpPr/>
              <p:nvPr/>
            </p:nvGrpSpPr>
            <p:grpSpPr>
              <a:xfrm>
                <a:off x="8962215" y="3563489"/>
                <a:ext cx="1003271" cy="1190122"/>
                <a:chOff x="7761683" y="3344927"/>
                <a:chExt cx="1003271" cy="1190122"/>
              </a:xfrm>
            </p:grpSpPr>
            <p:grpSp>
              <p:nvGrpSpPr>
                <p:cNvPr id="407" name="Grupo 406">
                  <a:extLst>
                    <a:ext uri="{FF2B5EF4-FFF2-40B4-BE49-F238E27FC236}">
                      <a16:creationId xmlns:a16="http://schemas.microsoft.com/office/drawing/2014/main" id="{475A62F7-F3B2-2C2A-643D-F3093EC76CB3}"/>
                    </a:ext>
                  </a:extLst>
                </p:cNvPr>
                <p:cNvGrpSpPr/>
                <p:nvPr/>
              </p:nvGrpSpPr>
              <p:grpSpPr>
                <a:xfrm>
                  <a:off x="7761683" y="3344927"/>
                  <a:ext cx="1003271" cy="1190122"/>
                  <a:chOff x="6430677" y="4131708"/>
                  <a:chExt cx="647985" cy="768667"/>
                </a:xfrm>
              </p:grpSpPr>
              <p:sp>
                <p:nvSpPr>
                  <p:cNvPr id="405" name="Forma libre 404">
                    <a:extLst>
                      <a:ext uri="{FF2B5EF4-FFF2-40B4-BE49-F238E27FC236}">
                        <a16:creationId xmlns:a16="http://schemas.microsoft.com/office/drawing/2014/main" id="{DF8A1DCE-7283-515B-0F32-2EF7B936B569}"/>
                      </a:ext>
                    </a:extLst>
                  </p:cNvPr>
                  <p:cNvSpPr/>
                  <p:nvPr/>
                </p:nvSpPr>
                <p:spPr>
                  <a:xfrm>
                    <a:off x="6430677" y="4131708"/>
                    <a:ext cx="647985" cy="768667"/>
                  </a:xfrm>
                  <a:custGeom>
                    <a:avLst/>
                    <a:gdLst>
                      <a:gd name="connsiteX0" fmla="*/ 428816 w 647985"/>
                      <a:gd name="connsiteY0" fmla="*/ 187643 h 768667"/>
                      <a:gd name="connsiteX1" fmla="*/ 405004 w 647985"/>
                      <a:gd name="connsiteY1" fmla="*/ 199073 h 768667"/>
                      <a:gd name="connsiteX2" fmla="*/ 395479 w 647985"/>
                      <a:gd name="connsiteY2" fmla="*/ 220028 h 768667"/>
                      <a:gd name="connsiteX3" fmla="*/ 404051 w 647985"/>
                      <a:gd name="connsiteY3" fmla="*/ 244793 h 768667"/>
                      <a:gd name="connsiteX4" fmla="*/ 385001 w 647985"/>
                      <a:gd name="connsiteY4" fmla="*/ 263843 h 768667"/>
                      <a:gd name="connsiteX5" fmla="*/ 360236 w 647985"/>
                      <a:gd name="connsiteY5" fmla="*/ 255270 h 768667"/>
                      <a:gd name="connsiteX6" fmla="*/ 339281 w 647985"/>
                      <a:gd name="connsiteY6" fmla="*/ 263843 h 768667"/>
                      <a:gd name="connsiteX7" fmla="*/ 327851 w 647985"/>
                      <a:gd name="connsiteY7" fmla="*/ 286703 h 768667"/>
                      <a:gd name="connsiteX8" fmla="*/ 301181 w 647985"/>
                      <a:gd name="connsiteY8" fmla="*/ 286703 h 768667"/>
                      <a:gd name="connsiteX9" fmla="*/ 289751 w 647985"/>
                      <a:gd name="connsiteY9" fmla="*/ 262890 h 768667"/>
                      <a:gd name="connsiteX10" fmla="*/ 268796 w 647985"/>
                      <a:gd name="connsiteY10" fmla="*/ 254318 h 768667"/>
                      <a:gd name="connsiteX11" fmla="*/ 244031 w 647985"/>
                      <a:gd name="connsiteY11" fmla="*/ 262890 h 768667"/>
                      <a:gd name="connsiteX12" fmla="*/ 224981 w 647985"/>
                      <a:gd name="connsiteY12" fmla="*/ 243840 h 768667"/>
                      <a:gd name="connsiteX13" fmla="*/ 233554 w 647985"/>
                      <a:gd name="connsiteY13" fmla="*/ 219075 h 768667"/>
                      <a:gd name="connsiteX14" fmla="*/ 224981 w 647985"/>
                      <a:gd name="connsiteY14" fmla="*/ 198120 h 768667"/>
                      <a:gd name="connsiteX15" fmla="*/ 201169 w 647985"/>
                      <a:gd name="connsiteY15" fmla="*/ 186690 h 768667"/>
                      <a:gd name="connsiteX16" fmla="*/ 201169 w 647985"/>
                      <a:gd name="connsiteY16" fmla="*/ 160020 h 768667"/>
                      <a:gd name="connsiteX17" fmla="*/ 224981 w 647985"/>
                      <a:gd name="connsiteY17" fmla="*/ 148590 h 768667"/>
                      <a:gd name="connsiteX18" fmla="*/ 233554 w 647985"/>
                      <a:gd name="connsiteY18" fmla="*/ 127635 h 768667"/>
                      <a:gd name="connsiteX19" fmla="*/ 225934 w 647985"/>
                      <a:gd name="connsiteY19" fmla="*/ 102870 h 768667"/>
                      <a:gd name="connsiteX20" fmla="*/ 244984 w 647985"/>
                      <a:gd name="connsiteY20" fmla="*/ 83820 h 768667"/>
                      <a:gd name="connsiteX21" fmla="*/ 269749 w 647985"/>
                      <a:gd name="connsiteY21" fmla="*/ 92393 h 768667"/>
                      <a:gd name="connsiteX22" fmla="*/ 290704 w 647985"/>
                      <a:gd name="connsiteY22" fmla="*/ 83820 h 768667"/>
                      <a:gd name="connsiteX23" fmla="*/ 302134 w 647985"/>
                      <a:gd name="connsiteY23" fmla="*/ 60007 h 768667"/>
                      <a:gd name="connsiteX24" fmla="*/ 328804 w 647985"/>
                      <a:gd name="connsiteY24" fmla="*/ 60007 h 768667"/>
                      <a:gd name="connsiteX25" fmla="*/ 340234 w 647985"/>
                      <a:gd name="connsiteY25" fmla="*/ 82868 h 768667"/>
                      <a:gd name="connsiteX26" fmla="*/ 361189 w 647985"/>
                      <a:gd name="connsiteY26" fmla="*/ 91440 h 768667"/>
                      <a:gd name="connsiteX27" fmla="*/ 385954 w 647985"/>
                      <a:gd name="connsiteY27" fmla="*/ 82868 h 768667"/>
                      <a:gd name="connsiteX28" fmla="*/ 405004 w 647985"/>
                      <a:gd name="connsiteY28" fmla="*/ 101917 h 768667"/>
                      <a:gd name="connsiteX29" fmla="*/ 396431 w 647985"/>
                      <a:gd name="connsiteY29" fmla="*/ 126683 h 768667"/>
                      <a:gd name="connsiteX30" fmla="*/ 405004 w 647985"/>
                      <a:gd name="connsiteY30" fmla="*/ 147638 h 768667"/>
                      <a:gd name="connsiteX31" fmla="*/ 428816 w 647985"/>
                      <a:gd name="connsiteY31" fmla="*/ 159068 h 768667"/>
                      <a:gd name="connsiteX32" fmla="*/ 428816 w 647985"/>
                      <a:gd name="connsiteY32" fmla="*/ 187643 h 768667"/>
                      <a:gd name="connsiteX33" fmla="*/ 308801 w 647985"/>
                      <a:gd name="connsiteY33" fmla="*/ 381000 h 768667"/>
                      <a:gd name="connsiteX34" fmla="*/ 284989 w 647985"/>
                      <a:gd name="connsiteY34" fmla="*/ 392430 h 768667"/>
                      <a:gd name="connsiteX35" fmla="*/ 276416 w 647985"/>
                      <a:gd name="connsiteY35" fmla="*/ 413385 h 768667"/>
                      <a:gd name="connsiteX36" fmla="*/ 284036 w 647985"/>
                      <a:gd name="connsiteY36" fmla="*/ 438150 h 768667"/>
                      <a:gd name="connsiteX37" fmla="*/ 264986 w 647985"/>
                      <a:gd name="connsiteY37" fmla="*/ 457200 h 768667"/>
                      <a:gd name="connsiteX38" fmla="*/ 240221 w 647985"/>
                      <a:gd name="connsiteY38" fmla="*/ 448628 h 768667"/>
                      <a:gd name="connsiteX39" fmla="*/ 219266 w 647985"/>
                      <a:gd name="connsiteY39" fmla="*/ 457200 h 768667"/>
                      <a:gd name="connsiteX40" fmla="*/ 208789 w 647985"/>
                      <a:gd name="connsiteY40" fmla="*/ 480060 h 768667"/>
                      <a:gd name="connsiteX41" fmla="*/ 182119 w 647985"/>
                      <a:gd name="connsiteY41" fmla="*/ 480060 h 768667"/>
                      <a:gd name="connsiteX42" fmla="*/ 170689 w 647985"/>
                      <a:gd name="connsiteY42" fmla="*/ 456248 h 768667"/>
                      <a:gd name="connsiteX43" fmla="*/ 149734 w 647985"/>
                      <a:gd name="connsiteY43" fmla="*/ 447675 h 768667"/>
                      <a:gd name="connsiteX44" fmla="*/ 124969 w 647985"/>
                      <a:gd name="connsiteY44" fmla="*/ 455295 h 768667"/>
                      <a:gd name="connsiteX45" fmla="*/ 105919 w 647985"/>
                      <a:gd name="connsiteY45" fmla="*/ 436245 h 768667"/>
                      <a:gd name="connsiteX46" fmla="*/ 114491 w 647985"/>
                      <a:gd name="connsiteY46" fmla="*/ 411480 h 768667"/>
                      <a:gd name="connsiteX47" fmla="*/ 105919 w 647985"/>
                      <a:gd name="connsiteY47" fmla="*/ 390525 h 768667"/>
                      <a:gd name="connsiteX48" fmla="*/ 82106 w 647985"/>
                      <a:gd name="connsiteY48" fmla="*/ 379095 h 768667"/>
                      <a:gd name="connsiteX49" fmla="*/ 82106 w 647985"/>
                      <a:gd name="connsiteY49" fmla="*/ 352425 h 768667"/>
                      <a:gd name="connsiteX50" fmla="*/ 105919 w 647985"/>
                      <a:gd name="connsiteY50" fmla="*/ 340995 h 768667"/>
                      <a:gd name="connsiteX51" fmla="*/ 114491 w 647985"/>
                      <a:gd name="connsiteY51" fmla="*/ 320040 h 768667"/>
                      <a:gd name="connsiteX52" fmla="*/ 105919 w 647985"/>
                      <a:gd name="connsiteY52" fmla="*/ 295275 h 768667"/>
                      <a:gd name="connsiteX53" fmla="*/ 124969 w 647985"/>
                      <a:gd name="connsiteY53" fmla="*/ 276225 h 768667"/>
                      <a:gd name="connsiteX54" fmla="*/ 149734 w 647985"/>
                      <a:gd name="connsiteY54" fmla="*/ 284798 h 768667"/>
                      <a:gd name="connsiteX55" fmla="*/ 170689 w 647985"/>
                      <a:gd name="connsiteY55" fmla="*/ 276225 h 768667"/>
                      <a:gd name="connsiteX56" fmla="*/ 182119 w 647985"/>
                      <a:gd name="connsiteY56" fmla="*/ 252412 h 768667"/>
                      <a:gd name="connsiteX57" fmla="*/ 209741 w 647985"/>
                      <a:gd name="connsiteY57" fmla="*/ 252412 h 768667"/>
                      <a:gd name="connsiteX58" fmla="*/ 221171 w 647985"/>
                      <a:gd name="connsiteY58" fmla="*/ 276225 h 768667"/>
                      <a:gd name="connsiteX59" fmla="*/ 242126 w 647985"/>
                      <a:gd name="connsiteY59" fmla="*/ 284798 h 768667"/>
                      <a:gd name="connsiteX60" fmla="*/ 266891 w 647985"/>
                      <a:gd name="connsiteY60" fmla="*/ 276225 h 768667"/>
                      <a:gd name="connsiteX61" fmla="*/ 285941 w 647985"/>
                      <a:gd name="connsiteY61" fmla="*/ 295275 h 768667"/>
                      <a:gd name="connsiteX62" fmla="*/ 277369 w 647985"/>
                      <a:gd name="connsiteY62" fmla="*/ 320040 h 768667"/>
                      <a:gd name="connsiteX63" fmla="*/ 285941 w 647985"/>
                      <a:gd name="connsiteY63" fmla="*/ 340995 h 768667"/>
                      <a:gd name="connsiteX64" fmla="*/ 309754 w 647985"/>
                      <a:gd name="connsiteY64" fmla="*/ 352425 h 768667"/>
                      <a:gd name="connsiteX65" fmla="*/ 308801 w 647985"/>
                      <a:gd name="connsiteY65" fmla="*/ 381000 h 768667"/>
                      <a:gd name="connsiteX66" fmla="*/ 308801 w 647985"/>
                      <a:gd name="connsiteY66" fmla="*/ 381000 h 768667"/>
                      <a:gd name="connsiteX67" fmla="*/ 638366 w 647985"/>
                      <a:gd name="connsiteY67" fmla="*/ 416243 h 768667"/>
                      <a:gd name="connsiteX68" fmla="*/ 572644 w 647985"/>
                      <a:gd name="connsiteY68" fmla="*/ 301943 h 768667"/>
                      <a:gd name="connsiteX69" fmla="*/ 572644 w 647985"/>
                      <a:gd name="connsiteY69" fmla="*/ 297180 h 768667"/>
                      <a:gd name="connsiteX70" fmla="*/ 432626 w 647985"/>
                      <a:gd name="connsiteY70" fmla="*/ 40005 h 768667"/>
                      <a:gd name="connsiteX71" fmla="*/ 140209 w 647985"/>
                      <a:gd name="connsiteY71" fmla="*/ 40005 h 768667"/>
                      <a:gd name="connsiteX72" fmla="*/ 191 w 647985"/>
                      <a:gd name="connsiteY72" fmla="*/ 297180 h 768667"/>
                      <a:gd name="connsiteX73" fmla="*/ 112586 w 647985"/>
                      <a:gd name="connsiteY73" fmla="*/ 527685 h 768667"/>
                      <a:gd name="connsiteX74" fmla="*/ 112586 w 647985"/>
                      <a:gd name="connsiteY74" fmla="*/ 768668 h 768667"/>
                      <a:gd name="connsiteX75" fmla="*/ 413576 w 647985"/>
                      <a:gd name="connsiteY75" fmla="*/ 768668 h 768667"/>
                      <a:gd name="connsiteX76" fmla="*/ 413576 w 647985"/>
                      <a:gd name="connsiteY76" fmla="*/ 654368 h 768667"/>
                      <a:gd name="connsiteX77" fmla="*/ 460249 w 647985"/>
                      <a:gd name="connsiteY77" fmla="*/ 654368 h 768667"/>
                      <a:gd name="connsiteX78" fmla="*/ 540259 w 647985"/>
                      <a:gd name="connsiteY78" fmla="*/ 621030 h 768667"/>
                      <a:gd name="connsiteX79" fmla="*/ 572644 w 647985"/>
                      <a:gd name="connsiteY79" fmla="*/ 540068 h 768667"/>
                      <a:gd name="connsiteX80" fmla="*/ 572644 w 647985"/>
                      <a:gd name="connsiteY80" fmla="*/ 482918 h 768667"/>
                      <a:gd name="connsiteX81" fmla="*/ 614554 w 647985"/>
                      <a:gd name="connsiteY81" fmla="*/ 482918 h 768667"/>
                      <a:gd name="connsiteX82" fmla="*/ 638366 w 647985"/>
                      <a:gd name="connsiteY82" fmla="*/ 416243 h 768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</a:cxnLst>
                    <a:rect l="l" t="t" r="r" b="b"/>
                    <a:pathLst>
                      <a:path w="647985" h="768667">
                        <a:moveTo>
                          <a:pt x="428816" y="187643"/>
                        </a:moveTo>
                        <a:lnTo>
                          <a:pt x="405004" y="199073"/>
                        </a:lnTo>
                        <a:cubicBezTo>
                          <a:pt x="403099" y="206693"/>
                          <a:pt x="399289" y="213360"/>
                          <a:pt x="395479" y="220028"/>
                        </a:cubicBezTo>
                        <a:lnTo>
                          <a:pt x="404051" y="244793"/>
                        </a:lnTo>
                        <a:lnTo>
                          <a:pt x="385001" y="263843"/>
                        </a:lnTo>
                        <a:lnTo>
                          <a:pt x="360236" y="255270"/>
                        </a:lnTo>
                        <a:cubicBezTo>
                          <a:pt x="353569" y="259080"/>
                          <a:pt x="346901" y="261937"/>
                          <a:pt x="339281" y="263843"/>
                        </a:cubicBezTo>
                        <a:lnTo>
                          <a:pt x="327851" y="286703"/>
                        </a:lnTo>
                        <a:lnTo>
                          <a:pt x="301181" y="286703"/>
                        </a:lnTo>
                        <a:lnTo>
                          <a:pt x="289751" y="262890"/>
                        </a:lnTo>
                        <a:cubicBezTo>
                          <a:pt x="282131" y="260985"/>
                          <a:pt x="275464" y="258128"/>
                          <a:pt x="268796" y="254318"/>
                        </a:cubicBezTo>
                        <a:lnTo>
                          <a:pt x="244031" y="262890"/>
                        </a:lnTo>
                        <a:lnTo>
                          <a:pt x="224981" y="243840"/>
                        </a:lnTo>
                        <a:lnTo>
                          <a:pt x="233554" y="219075"/>
                        </a:lnTo>
                        <a:cubicBezTo>
                          <a:pt x="229744" y="212408"/>
                          <a:pt x="226886" y="205740"/>
                          <a:pt x="224981" y="198120"/>
                        </a:cubicBezTo>
                        <a:lnTo>
                          <a:pt x="201169" y="186690"/>
                        </a:lnTo>
                        <a:lnTo>
                          <a:pt x="201169" y="160020"/>
                        </a:lnTo>
                        <a:lnTo>
                          <a:pt x="224981" y="148590"/>
                        </a:lnTo>
                        <a:cubicBezTo>
                          <a:pt x="226886" y="140970"/>
                          <a:pt x="229744" y="134303"/>
                          <a:pt x="233554" y="127635"/>
                        </a:cubicBezTo>
                        <a:lnTo>
                          <a:pt x="225934" y="102870"/>
                        </a:lnTo>
                        <a:lnTo>
                          <a:pt x="244984" y="83820"/>
                        </a:lnTo>
                        <a:lnTo>
                          <a:pt x="269749" y="92393"/>
                        </a:lnTo>
                        <a:cubicBezTo>
                          <a:pt x="276416" y="88583"/>
                          <a:pt x="283084" y="85725"/>
                          <a:pt x="290704" y="83820"/>
                        </a:cubicBezTo>
                        <a:lnTo>
                          <a:pt x="302134" y="60007"/>
                        </a:lnTo>
                        <a:lnTo>
                          <a:pt x="328804" y="60007"/>
                        </a:lnTo>
                        <a:lnTo>
                          <a:pt x="340234" y="82868"/>
                        </a:lnTo>
                        <a:cubicBezTo>
                          <a:pt x="347854" y="84773"/>
                          <a:pt x="354521" y="87630"/>
                          <a:pt x="361189" y="91440"/>
                        </a:cubicBezTo>
                        <a:lnTo>
                          <a:pt x="385954" y="82868"/>
                        </a:lnTo>
                        <a:lnTo>
                          <a:pt x="405004" y="101917"/>
                        </a:lnTo>
                        <a:lnTo>
                          <a:pt x="396431" y="126683"/>
                        </a:lnTo>
                        <a:cubicBezTo>
                          <a:pt x="400241" y="133350"/>
                          <a:pt x="403099" y="140018"/>
                          <a:pt x="405004" y="147638"/>
                        </a:cubicBezTo>
                        <a:lnTo>
                          <a:pt x="428816" y="159068"/>
                        </a:lnTo>
                        <a:lnTo>
                          <a:pt x="428816" y="187643"/>
                        </a:lnTo>
                        <a:close/>
                        <a:moveTo>
                          <a:pt x="308801" y="381000"/>
                        </a:moveTo>
                        <a:lnTo>
                          <a:pt x="284989" y="392430"/>
                        </a:lnTo>
                        <a:cubicBezTo>
                          <a:pt x="283084" y="400050"/>
                          <a:pt x="280226" y="406718"/>
                          <a:pt x="276416" y="413385"/>
                        </a:cubicBezTo>
                        <a:lnTo>
                          <a:pt x="284036" y="438150"/>
                        </a:lnTo>
                        <a:lnTo>
                          <a:pt x="264986" y="457200"/>
                        </a:lnTo>
                        <a:lnTo>
                          <a:pt x="240221" y="448628"/>
                        </a:lnTo>
                        <a:cubicBezTo>
                          <a:pt x="233554" y="452438"/>
                          <a:pt x="226886" y="455295"/>
                          <a:pt x="219266" y="457200"/>
                        </a:cubicBezTo>
                        <a:lnTo>
                          <a:pt x="208789" y="480060"/>
                        </a:lnTo>
                        <a:lnTo>
                          <a:pt x="182119" y="480060"/>
                        </a:lnTo>
                        <a:lnTo>
                          <a:pt x="170689" y="456248"/>
                        </a:lnTo>
                        <a:cubicBezTo>
                          <a:pt x="163069" y="454343"/>
                          <a:pt x="156401" y="451485"/>
                          <a:pt x="149734" y="447675"/>
                        </a:cubicBezTo>
                        <a:lnTo>
                          <a:pt x="124969" y="455295"/>
                        </a:lnTo>
                        <a:lnTo>
                          <a:pt x="105919" y="436245"/>
                        </a:lnTo>
                        <a:lnTo>
                          <a:pt x="114491" y="411480"/>
                        </a:lnTo>
                        <a:cubicBezTo>
                          <a:pt x="110681" y="404813"/>
                          <a:pt x="107824" y="398145"/>
                          <a:pt x="105919" y="390525"/>
                        </a:cubicBezTo>
                        <a:lnTo>
                          <a:pt x="82106" y="379095"/>
                        </a:lnTo>
                        <a:lnTo>
                          <a:pt x="82106" y="352425"/>
                        </a:lnTo>
                        <a:lnTo>
                          <a:pt x="105919" y="340995"/>
                        </a:lnTo>
                        <a:cubicBezTo>
                          <a:pt x="107824" y="333375"/>
                          <a:pt x="110681" y="326708"/>
                          <a:pt x="114491" y="320040"/>
                        </a:cubicBezTo>
                        <a:lnTo>
                          <a:pt x="105919" y="295275"/>
                        </a:lnTo>
                        <a:lnTo>
                          <a:pt x="124969" y="276225"/>
                        </a:lnTo>
                        <a:lnTo>
                          <a:pt x="149734" y="284798"/>
                        </a:lnTo>
                        <a:cubicBezTo>
                          <a:pt x="156401" y="280988"/>
                          <a:pt x="163069" y="278130"/>
                          <a:pt x="170689" y="276225"/>
                        </a:cubicBezTo>
                        <a:lnTo>
                          <a:pt x="182119" y="252412"/>
                        </a:lnTo>
                        <a:lnTo>
                          <a:pt x="209741" y="252412"/>
                        </a:lnTo>
                        <a:lnTo>
                          <a:pt x="221171" y="276225"/>
                        </a:lnTo>
                        <a:cubicBezTo>
                          <a:pt x="228791" y="278130"/>
                          <a:pt x="235459" y="280988"/>
                          <a:pt x="242126" y="284798"/>
                        </a:cubicBezTo>
                        <a:lnTo>
                          <a:pt x="266891" y="276225"/>
                        </a:lnTo>
                        <a:lnTo>
                          <a:pt x="285941" y="295275"/>
                        </a:lnTo>
                        <a:lnTo>
                          <a:pt x="277369" y="320040"/>
                        </a:lnTo>
                        <a:cubicBezTo>
                          <a:pt x="281179" y="326708"/>
                          <a:pt x="284036" y="333375"/>
                          <a:pt x="285941" y="340995"/>
                        </a:cubicBezTo>
                        <a:lnTo>
                          <a:pt x="309754" y="352425"/>
                        </a:lnTo>
                        <a:lnTo>
                          <a:pt x="308801" y="381000"/>
                        </a:lnTo>
                        <a:lnTo>
                          <a:pt x="308801" y="381000"/>
                        </a:lnTo>
                        <a:close/>
                        <a:moveTo>
                          <a:pt x="638366" y="416243"/>
                        </a:moveTo>
                        <a:lnTo>
                          <a:pt x="572644" y="301943"/>
                        </a:lnTo>
                        <a:lnTo>
                          <a:pt x="572644" y="297180"/>
                        </a:lnTo>
                        <a:cubicBezTo>
                          <a:pt x="576454" y="192405"/>
                          <a:pt x="523114" y="94298"/>
                          <a:pt x="432626" y="40005"/>
                        </a:cubicBezTo>
                        <a:cubicBezTo>
                          <a:pt x="342139" y="-13335"/>
                          <a:pt x="230696" y="-13335"/>
                          <a:pt x="140209" y="40005"/>
                        </a:cubicBezTo>
                        <a:cubicBezTo>
                          <a:pt x="49721" y="93345"/>
                          <a:pt x="-3619" y="192405"/>
                          <a:pt x="191" y="297180"/>
                        </a:cubicBezTo>
                        <a:cubicBezTo>
                          <a:pt x="191" y="387668"/>
                          <a:pt x="41149" y="472440"/>
                          <a:pt x="112586" y="527685"/>
                        </a:cubicBezTo>
                        <a:lnTo>
                          <a:pt x="112586" y="768668"/>
                        </a:lnTo>
                        <a:lnTo>
                          <a:pt x="413576" y="768668"/>
                        </a:lnTo>
                        <a:lnTo>
                          <a:pt x="413576" y="654368"/>
                        </a:lnTo>
                        <a:lnTo>
                          <a:pt x="460249" y="654368"/>
                        </a:lnTo>
                        <a:cubicBezTo>
                          <a:pt x="490729" y="654368"/>
                          <a:pt x="519304" y="641985"/>
                          <a:pt x="540259" y="621030"/>
                        </a:cubicBezTo>
                        <a:cubicBezTo>
                          <a:pt x="561214" y="599123"/>
                          <a:pt x="572644" y="570548"/>
                          <a:pt x="572644" y="540068"/>
                        </a:cubicBezTo>
                        <a:lnTo>
                          <a:pt x="572644" y="482918"/>
                        </a:lnTo>
                        <a:lnTo>
                          <a:pt x="614554" y="482918"/>
                        </a:lnTo>
                        <a:cubicBezTo>
                          <a:pt x="639319" y="480060"/>
                          <a:pt x="661226" y="451485"/>
                          <a:pt x="638366" y="41624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406" name="Elipse 405">
                    <a:extLst>
                      <a:ext uri="{FF2B5EF4-FFF2-40B4-BE49-F238E27FC236}">
                        <a16:creationId xmlns:a16="http://schemas.microsoft.com/office/drawing/2014/main" id="{913A713B-B3E0-B33E-FBAF-9D292864B842}"/>
                      </a:ext>
                    </a:extLst>
                  </p:cNvPr>
                  <p:cNvSpPr/>
                  <p:nvPr/>
                </p:nvSpPr>
                <p:spPr>
                  <a:xfrm>
                    <a:off x="6482860" y="4182506"/>
                    <a:ext cx="461108" cy="46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pic>
              <p:nvPicPr>
                <p:cNvPr id="401" name="Gráfico 400" descr="Engranaje único con relleno sólido">
                  <a:extLst>
                    <a:ext uri="{FF2B5EF4-FFF2-40B4-BE49-F238E27FC236}">
                      <a16:creationId xmlns:a16="http://schemas.microsoft.com/office/drawing/2014/main" id="{FC5C8D5B-A464-AC7F-13F0-BF37AD1CEB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00959" y="3440135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389" name="Grupo 388">
                <a:extLst>
                  <a:ext uri="{FF2B5EF4-FFF2-40B4-BE49-F238E27FC236}">
                    <a16:creationId xmlns:a16="http://schemas.microsoft.com/office/drawing/2014/main" id="{0DBA5F82-4EA2-A61A-517E-EBD3991C09D3}"/>
                  </a:ext>
                </a:extLst>
              </p:cNvPr>
              <p:cNvGrpSpPr/>
              <p:nvPr/>
            </p:nvGrpSpPr>
            <p:grpSpPr>
              <a:xfrm>
                <a:off x="9129220" y="3691471"/>
                <a:ext cx="2450421" cy="2262692"/>
                <a:chOff x="7473667" y="3145293"/>
                <a:chExt cx="3167742" cy="2925056"/>
              </a:xfrm>
            </p:grpSpPr>
            <p:grpSp>
              <p:nvGrpSpPr>
                <p:cNvPr id="368" name="Grupo 367">
                  <a:extLst>
                    <a:ext uri="{FF2B5EF4-FFF2-40B4-BE49-F238E27FC236}">
                      <a16:creationId xmlns:a16="http://schemas.microsoft.com/office/drawing/2014/main" id="{17E95463-85CF-D50F-A9A3-76D916186995}"/>
                    </a:ext>
                  </a:extLst>
                </p:cNvPr>
                <p:cNvGrpSpPr/>
                <p:nvPr/>
              </p:nvGrpSpPr>
              <p:grpSpPr>
                <a:xfrm>
                  <a:off x="8578266" y="3622962"/>
                  <a:ext cx="2063143" cy="2447387"/>
                  <a:chOff x="9535920" y="3079775"/>
                  <a:chExt cx="1420282" cy="1684796"/>
                </a:xfrm>
              </p:grpSpPr>
              <p:grpSp>
                <p:nvGrpSpPr>
                  <p:cNvPr id="365" name="Grupo 364">
                    <a:extLst>
                      <a:ext uri="{FF2B5EF4-FFF2-40B4-BE49-F238E27FC236}">
                        <a16:creationId xmlns:a16="http://schemas.microsoft.com/office/drawing/2014/main" id="{34BEE777-328F-4A2D-C295-AD2CFA19C55E}"/>
                      </a:ext>
                    </a:extLst>
                  </p:cNvPr>
                  <p:cNvGrpSpPr/>
                  <p:nvPr/>
                </p:nvGrpSpPr>
                <p:grpSpPr>
                  <a:xfrm>
                    <a:off x="9535920" y="3079775"/>
                    <a:ext cx="1420282" cy="1684796"/>
                    <a:chOff x="3632915" y="2877263"/>
                    <a:chExt cx="1420282" cy="1684796"/>
                  </a:xfrm>
                </p:grpSpPr>
                <p:sp>
                  <p:nvSpPr>
                    <p:cNvPr id="363" name="Forma libre 362">
                      <a:extLst>
                        <a:ext uri="{FF2B5EF4-FFF2-40B4-BE49-F238E27FC236}">
                          <a16:creationId xmlns:a16="http://schemas.microsoft.com/office/drawing/2014/main" id="{68B681FF-56CF-151A-CB69-1AE96096F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2915" y="2877263"/>
                      <a:ext cx="1420282" cy="1684796"/>
                    </a:xfrm>
                    <a:custGeom>
                      <a:avLst/>
                      <a:gdLst>
                        <a:gd name="connsiteX0" fmla="*/ 939897 w 1420281"/>
                        <a:gd name="connsiteY0" fmla="*/ 411282 h 1684796"/>
                        <a:gd name="connsiteX1" fmla="*/ 887704 w 1420281"/>
                        <a:gd name="connsiteY1" fmla="*/ 436335 h 1684796"/>
                        <a:gd name="connsiteX2" fmla="*/ 866826 w 1420281"/>
                        <a:gd name="connsiteY2" fmla="*/ 482265 h 1684796"/>
                        <a:gd name="connsiteX3" fmla="*/ 885616 w 1420281"/>
                        <a:gd name="connsiteY3" fmla="*/ 536546 h 1684796"/>
                        <a:gd name="connsiteX4" fmla="*/ 843861 w 1420281"/>
                        <a:gd name="connsiteY4" fmla="*/ 578301 h 1684796"/>
                        <a:gd name="connsiteX5" fmla="*/ 789580 w 1420281"/>
                        <a:gd name="connsiteY5" fmla="*/ 559511 h 1684796"/>
                        <a:gd name="connsiteX6" fmla="*/ 743650 w 1420281"/>
                        <a:gd name="connsiteY6" fmla="*/ 578301 h 1684796"/>
                        <a:gd name="connsiteX7" fmla="*/ 718598 w 1420281"/>
                        <a:gd name="connsiteY7" fmla="*/ 628406 h 1684796"/>
                        <a:gd name="connsiteX8" fmla="*/ 660141 w 1420281"/>
                        <a:gd name="connsiteY8" fmla="*/ 628406 h 1684796"/>
                        <a:gd name="connsiteX9" fmla="*/ 635089 w 1420281"/>
                        <a:gd name="connsiteY9" fmla="*/ 576213 h 1684796"/>
                        <a:gd name="connsiteX10" fmla="*/ 589159 w 1420281"/>
                        <a:gd name="connsiteY10" fmla="*/ 557423 h 1684796"/>
                        <a:gd name="connsiteX11" fmla="*/ 534878 w 1420281"/>
                        <a:gd name="connsiteY11" fmla="*/ 576213 h 1684796"/>
                        <a:gd name="connsiteX12" fmla="*/ 493123 w 1420281"/>
                        <a:gd name="connsiteY12" fmla="*/ 534458 h 1684796"/>
                        <a:gd name="connsiteX13" fmla="*/ 511913 w 1420281"/>
                        <a:gd name="connsiteY13" fmla="*/ 480177 h 1684796"/>
                        <a:gd name="connsiteX14" fmla="*/ 493123 w 1420281"/>
                        <a:gd name="connsiteY14" fmla="*/ 434247 h 1684796"/>
                        <a:gd name="connsiteX15" fmla="*/ 440930 w 1420281"/>
                        <a:gd name="connsiteY15" fmla="*/ 409195 h 1684796"/>
                        <a:gd name="connsiteX16" fmla="*/ 440930 w 1420281"/>
                        <a:gd name="connsiteY16" fmla="*/ 350738 h 1684796"/>
                        <a:gd name="connsiteX17" fmla="*/ 493123 w 1420281"/>
                        <a:gd name="connsiteY17" fmla="*/ 325686 h 1684796"/>
                        <a:gd name="connsiteX18" fmla="*/ 511913 w 1420281"/>
                        <a:gd name="connsiteY18" fmla="*/ 279756 h 1684796"/>
                        <a:gd name="connsiteX19" fmla="*/ 495211 w 1420281"/>
                        <a:gd name="connsiteY19" fmla="*/ 225475 h 1684796"/>
                        <a:gd name="connsiteX20" fmla="*/ 536965 w 1420281"/>
                        <a:gd name="connsiteY20" fmla="*/ 183720 h 1684796"/>
                        <a:gd name="connsiteX21" fmla="*/ 591246 w 1420281"/>
                        <a:gd name="connsiteY21" fmla="*/ 202510 h 1684796"/>
                        <a:gd name="connsiteX22" fmla="*/ 637176 w 1420281"/>
                        <a:gd name="connsiteY22" fmla="*/ 183720 h 1684796"/>
                        <a:gd name="connsiteX23" fmla="*/ 662229 w 1420281"/>
                        <a:gd name="connsiteY23" fmla="*/ 131527 h 1684796"/>
                        <a:gd name="connsiteX24" fmla="*/ 720685 w 1420281"/>
                        <a:gd name="connsiteY24" fmla="*/ 131527 h 1684796"/>
                        <a:gd name="connsiteX25" fmla="*/ 745738 w 1420281"/>
                        <a:gd name="connsiteY25" fmla="*/ 181632 h 1684796"/>
                        <a:gd name="connsiteX26" fmla="*/ 791668 w 1420281"/>
                        <a:gd name="connsiteY26" fmla="*/ 200422 h 1684796"/>
                        <a:gd name="connsiteX27" fmla="*/ 845949 w 1420281"/>
                        <a:gd name="connsiteY27" fmla="*/ 181632 h 1684796"/>
                        <a:gd name="connsiteX28" fmla="*/ 887704 w 1420281"/>
                        <a:gd name="connsiteY28" fmla="*/ 223387 h 1684796"/>
                        <a:gd name="connsiteX29" fmla="*/ 868914 w 1420281"/>
                        <a:gd name="connsiteY29" fmla="*/ 277668 h 1684796"/>
                        <a:gd name="connsiteX30" fmla="*/ 887704 w 1420281"/>
                        <a:gd name="connsiteY30" fmla="*/ 323598 h 1684796"/>
                        <a:gd name="connsiteX31" fmla="*/ 939897 w 1420281"/>
                        <a:gd name="connsiteY31" fmla="*/ 348651 h 1684796"/>
                        <a:gd name="connsiteX32" fmla="*/ 939897 w 1420281"/>
                        <a:gd name="connsiteY32" fmla="*/ 411282 h 1684796"/>
                        <a:gd name="connsiteX33" fmla="*/ 676843 w 1420281"/>
                        <a:gd name="connsiteY33" fmla="*/ 835091 h 1684796"/>
                        <a:gd name="connsiteX34" fmla="*/ 624650 w 1420281"/>
                        <a:gd name="connsiteY34" fmla="*/ 860144 h 1684796"/>
                        <a:gd name="connsiteX35" fmla="*/ 605860 w 1420281"/>
                        <a:gd name="connsiteY35" fmla="*/ 906074 h 1684796"/>
                        <a:gd name="connsiteX36" fmla="*/ 622562 w 1420281"/>
                        <a:gd name="connsiteY36" fmla="*/ 960355 h 1684796"/>
                        <a:gd name="connsiteX37" fmla="*/ 580808 w 1420281"/>
                        <a:gd name="connsiteY37" fmla="*/ 1002110 h 1684796"/>
                        <a:gd name="connsiteX38" fmla="*/ 526527 w 1420281"/>
                        <a:gd name="connsiteY38" fmla="*/ 983320 h 1684796"/>
                        <a:gd name="connsiteX39" fmla="*/ 480597 w 1420281"/>
                        <a:gd name="connsiteY39" fmla="*/ 1002110 h 1684796"/>
                        <a:gd name="connsiteX40" fmla="*/ 457632 w 1420281"/>
                        <a:gd name="connsiteY40" fmla="*/ 1052215 h 1684796"/>
                        <a:gd name="connsiteX41" fmla="*/ 399175 w 1420281"/>
                        <a:gd name="connsiteY41" fmla="*/ 1052215 h 1684796"/>
                        <a:gd name="connsiteX42" fmla="*/ 374123 w 1420281"/>
                        <a:gd name="connsiteY42" fmla="*/ 1000022 h 1684796"/>
                        <a:gd name="connsiteX43" fmla="*/ 328193 w 1420281"/>
                        <a:gd name="connsiteY43" fmla="*/ 981232 h 1684796"/>
                        <a:gd name="connsiteX44" fmla="*/ 273912 w 1420281"/>
                        <a:gd name="connsiteY44" fmla="*/ 997934 h 1684796"/>
                        <a:gd name="connsiteX45" fmla="*/ 232157 w 1420281"/>
                        <a:gd name="connsiteY45" fmla="*/ 956180 h 1684796"/>
                        <a:gd name="connsiteX46" fmla="*/ 250947 w 1420281"/>
                        <a:gd name="connsiteY46" fmla="*/ 901899 h 1684796"/>
                        <a:gd name="connsiteX47" fmla="*/ 232157 w 1420281"/>
                        <a:gd name="connsiteY47" fmla="*/ 855969 h 1684796"/>
                        <a:gd name="connsiteX48" fmla="*/ 179964 w 1420281"/>
                        <a:gd name="connsiteY48" fmla="*/ 830916 h 1684796"/>
                        <a:gd name="connsiteX49" fmla="*/ 179964 w 1420281"/>
                        <a:gd name="connsiteY49" fmla="*/ 772459 h 1684796"/>
                        <a:gd name="connsiteX50" fmla="*/ 232157 w 1420281"/>
                        <a:gd name="connsiteY50" fmla="*/ 747407 h 1684796"/>
                        <a:gd name="connsiteX51" fmla="*/ 250947 w 1420281"/>
                        <a:gd name="connsiteY51" fmla="*/ 701477 h 1684796"/>
                        <a:gd name="connsiteX52" fmla="*/ 232157 w 1420281"/>
                        <a:gd name="connsiteY52" fmla="*/ 647196 h 1684796"/>
                        <a:gd name="connsiteX53" fmla="*/ 273912 w 1420281"/>
                        <a:gd name="connsiteY53" fmla="*/ 605441 h 1684796"/>
                        <a:gd name="connsiteX54" fmla="*/ 328193 w 1420281"/>
                        <a:gd name="connsiteY54" fmla="*/ 624231 h 1684796"/>
                        <a:gd name="connsiteX55" fmla="*/ 374123 w 1420281"/>
                        <a:gd name="connsiteY55" fmla="*/ 605441 h 1684796"/>
                        <a:gd name="connsiteX56" fmla="*/ 399175 w 1420281"/>
                        <a:gd name="connsiteY56" fmla="*/ 553248 h 1684796"/>
                        <a:gd name="connsiteX57" fmla="*/ 459719 w 1420281"/>
                        <a:gd name="connsiteY57" fmla="*/ 553248 h 1684796"/>
                        <a:gd name="connsiteX58" fmla="*/ 484772 w 1420281"/>
                        <a:gd name="connsiteY58" fmla="*/ 605441 h 1684796"/>
                        <a:gd name="connsiteX59" fmla="*/ 530702 w 1420281"/>
                        <a:gd name="connsiteY59" fmla="*/ 624231 h 1684796"/>
                        <a:gd name="connsiteX60" fmla="*/ 584983 w 1420281"/>
                        <a:gd name="connsiteY60" fmla="*/ 605441 h 1684796"/>
                        <a:gd name="connsiteX61" fmla="*/ 626738 w 1420281"/>
                        <a:gd name="connsiteY61" fmla="*/ 647196 h 1684796"/>
                        <a:gd name="connsiteX62" fmla="*/ 607948 w 1420281"/>
                        <a:gd name="connsiteY62" fmla="*/ 701477 h 1684796"/>
                        <a:gd name="connsiteX63" fmla="*/ 626738 w 1420281"/>
                        <a:gd name="connsiteY63" fmla="*/ 747407 h 1684796"/>
                        <a:gd name="connsiteX64" fmla="*/ 678931 w 1420281"/>
                        <a:gd name="connsiteY64" fmla="*/ 772459 h 1684796"/>
                        <a:gd name="connsiteX65" fmla="*/ 676843 w 1420281"/>
                        <a:gd name="connsiteY65" fmla="*/ 835091 h 1684796"/>
                        <a:gd name="connsiteX66" fmla="*/ 676843 w 1420281"/>
                        <a:gd name="connsiteY66" fmla="*/ 835091 h 1684796"/>
                        <a:gd name="connsiteX67" fmla="*/ 1399197 w 1420281"/>
                        <a:gd name="connsiteY67" fmla="*/ 912337 h 1684796"/>
                        <a:gd name="connsiteX68" fmla="*/ 1255144 w 1420281"/>
                        <a:gd name="connsiteY68" fmla="*/ 661810 h 1684796"/>
                        <a:gd name="connsiteX69" fmla="*/ 1255144 w 1420281"/>
                        <a:gd name="connsiteY69" fmla="*/ 651371 h 1684796"/>
                        <a:gd name="connsiteX70" fmla="*/ 948248 w 1420281"/>
                        <a:gd name="connsiteY70" fmla="*/ 87685 h 1684796"/>
                        <a:gd name="connsiteX71" fmla="*/ 307315 w 1420281"/>
                        <a:gd name="connsiteY71" fmla="*/ 87685 h 1684796"/>
                        <a:gd name="connsiteX72" fmla="*/ 419 w 1420281"/>
                        <a:gd name="connsiteY72" fmla="*/ 651371 h 1684796"/>
                        <a:gd name="connsiteX73" fmla="*/ 246771 w 1420281"/>
                        <a:gd name="connsiteY73" fmla="*/ 1156601 h 1684796"/>
                        <a:gd name="connsiteX74" fmla="*/ 246771 w 1420281"/>
                        <a:gd name="connsiteY74" fmla="*/ 1684797 h 1684796"/>
                        <a:gd name="connsiteX75" fmla="*/ 906493 w 1420281"/>
                        <a:gd name="connsiteY75" fmla="*/ 1684797 h 1684796"/>
                        <a:gd name="connsiteX76" fmla="*/ 906493 w 1420281"/>
                        <a:gd name="connsiteY76" fmla="*/ 1434269 h 1684796"/>
                        <a:gd name="connsiteX77" fmla="*/ 1008792 w 1420281"/>
                        <a:gd name="connsiteY77" fmla="*/ 1434269 h 1684796"/>
                        <a:gd name="connsiteX78" fmla="*/ 1184161 w 1420281"/>
                        <a:gd name="connsiteY78" fmla="*/ 1361199 h 1684796"/>
                        <a:gd name="connsiteX79" fmla="*/ 1255144 w 1420281"/>
                        <a:gd name="connsiteY79" fmla="*/ 1183742 h 1684796"/>
                        <a:gd name="connsiteX80" fmla="*/ 1255144 w 1420281"/>
                        <a:gd name="connsiteY80" fmla="*/ 1058478 h 1684796"/>
                        <a:gd name="connsiteX81" fmla="*/ 1347004 w 1420281"/>
                        <a:gd name="connsiteY81" fmla="*/ 1058478 h 1684796"/>
                        <a:gd name="connsiteX82" fmla="*/ 1399197 w 1420281"/>
                        <a:gd name="connsiteY82" fmla="*/ 912337 h 1684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</a:cxnLst>
                      <a:rect l="l" t="t" r="r" b="b"/>
                      <a:pathLst>
                        <a:path w="1420281" h="1684796">
                          <a:moveTo>
                            <a:pt x="939897" y="411282"/>
                          </a:moveTo>
                          <a:lnTo>
                            <a:pt x="887704" y="436335"/>
                          </a:lnTo>
                          <a:cubicBezTo>
                            <a:pt x="883528" y="453037"/>
                            <a:pt x="875177" y="467651"/>
                            <a:pt x="866826" y="482265"/>
                          </a:cubicBezTo>
                          <a:lnTo>
                            <a:pt x="885616" y="536546"/>
                          </a:lnTo>
                          <a:lnTo>
                            <a:pt x="843861" y="578301"/>
                          </a:lnTo>
                          <a:lnTo>
                            <a:pt x="789580" y="559511"/>
                          </a:lnTo>
                          <a:cubicBezTo>
                            <a:pt x="774966" y="567862"/>
                            <a:pt x="760352" y="574125"/>
                            <a:pt x="743650" y="578301"/>
                          </a:cubicBezTo>
                          <a:lnTo>
                            <a:pt x="718598" y="628406"/>
                          </a:lnTo>
                          <a:lnTo>
                            <a:pt x="660141" y="628406"/>
                          </a:lnTo>
                          <a:lnTo>
                            <a:pt x="635089" y="576213"/>
                          </a:lnTo>
                          <a:cubicBezTo>
                            <a:pt x="618387" y="572038"/>
                            <a:pt x="603773" y="565774"/>
                            <a:pt x="589159" y="557423"/>
                          </a:cubicBezTo>
                          <a:lnTo>
                            <a:pt x="534878" y="576213"/>
                          </a:lnTo>
                          <a:lnTo>
                            <a:pt x="493123" y="534458"/>
                          </a:lnTo>
                          <a:lnTo>
                            <a:pt x="511913" y="480177"/>
                          </a:lnTo>
                          <a:cubicBezTo>
                            <a:pt x="503562" y="465563"/>
                            <a:pt x="497298" y="450949"/>
                            <a:pt x="493123" y="434247"/>
                          </a:cubicBezTo>
                          <a:lnTo>
                            <a:pt x="440930" y="409195"/>
                          </a:lnTo>
                          <a:lnTo>
                            <a:pt x="440930" y="350738"/>
                          </a:lnTo>
                          <a:lnTo>
                            <a:pt x="493123" y="325686"/>
                          </a:lnTo>
                          <a:cubicBezTo>
                            <a:pt x="497298" y="308984"/>
                            <a:pt x="503562" y="294370"/>
                            <a:pt x="511913" y="279756"/>
                          </a:cubicBezTo>
                          <a:lnTo>
                            <a:pt x="495211" y="225475"/>
                          </a:lnTo>
                          <a:lnTo>
                            <a:pt x="536965" y="183720"/>
                          </a:lnTo>
                          <a:lnTo>
                            <a:pt x="591246" y="202510"/>
                          </a:lnTo>
                          <a:cubicBezTo>
                            <a:pt x="605860" y="194159"/>
                            <a:pt x="620474" y="187896"/>
                            <a:pt x="637176" y="183720"/>
                          </a:cubicBezTo>
                          <a:lnTo>
                            <a:pt x="662229" y="131527"/>
                          </a:lnTo>
                          <a:lnTo>
                            <a:pt x="720685" y="131527"/>
                          </a:lnTo>
                          <a:lnTo>
                            <a:pt x="745738" y="181632"/>
                          </a:lnTo>
                          <a:cubicBezTo>
                            <a:pt x="762440" y="185808"/>
                            <a:pt x="777054" y="192071"/>
                            <a:pt x="791668" y="200422"/>
                          </a:cubicBezTo>
                          <a:lnTo>
                            <a:pt x="845949" y="181632"/>
                          </a:lnTo>
                          <a:lnTo>
                            <a:pt x="887704" y="223387"/>
                          </a:lnTo>
                          <a:lnTo>
                            <a:pt x="868914" y="277668"/>
                          </a:lnTo>
                          <a:cubicBezTo>
                            <a:pt x="877265" y="292282"/>
                            <a:pt x="883528" y="306896"/>
                            <a:pt x="887704" y="323598"/>
                          </a:cubicBezTo>
                          <a:lnTo>
                            <a:pt x="939897" y="348651"/>
                          </a:lnTo>
                          <a:lnTo>
                            <a:pt x="939897" y="411282"/>
                          </a:lnTo>
                          <a:close/>
                          <a:moveTo>
                            <a:pt x="676843" y="835091"/>
                          </a:moveTo>
                          <a:lnTo>
                            <a:pt x="624650" y="860144"/>
                          </a:lnTo>
                          <a:cubicBezTo>
                            <a:pt x="620474" y="876846"/>
                            <a:pt x="614211" y="891460"/>
                            <a:pt x="605860" y="906074"/>
                          </a:cubicBezTo>
                          <a:lnTo>
                            <a:pt x="622562" y="960355"/>
                          </a:lnTo>
                          <a:lnTo>
                            <a:pt x="580808" y="1002110"/>
                          </a:lnTo>
                          <a:lnTo>
                            <a:pt x="526527" y="983320"/>
                          </a:lnTo>
                          <a:cubicBezTo>
                            <a:pt x="511913" y="991671"/>
                            <a:pt x="497298" y="997934"/>
                            <a:pt x="480597" y="1002110"/>
                          </a:cubicBezTo>
                          <a:lnTo>
                            <a:pt x="457632" y="1052215"/>
                          </a:lnTo>
                          <a:lnTo>
                            <a:pt x="399175" y="1052215"/>
                          </a:lnTo>
                          <a:lnTo>
                            <a:pt x="374123" y="1000022"/>
                          </a:lnTo>
                          <a:cubicBezTo>
                            <a:pt x="357421" y="995846"/>
                            <a:pt x="342807" y="989583"/>
                            <a:pt x="328193" y="981232"/>
                          </a:cubicBezTo>
                          <a:lnTo>
                            <a:pt x="273912" y="997934"/>
                          </a:lnTo>
                          <a:lnTo>
                            <a:pt x="232157" y="956180"/>
                          </a:lnTo>
                          <a:lnTo>
                            <a:pt x="250947" y="901899"/>
                          </a:lnTo>
                          <a:cubicBezTo>
                            <a:pt x="242596" y="887284"/>
                            <a:pt x="236332" y="872670"/>
                            <a:pt x="232157" y="855969"/>
                          </a:cubicBezTo>
                          <a:lnTo>
                            <a:pt x="179964" y="830916"/>
                          </a:lnTo>
                          <a:lnTo>
                            <a:pt x="179964" y="772459"/>
                          </a:lnTo>
                          <a:lnTo>
                            <a:pt x="232157" y="747407"/>
                          </a:lnTo>
                          <a:cubicBezTo>
                            <a:pt x="236332" y="730705"/>
                            <a:pt x="242596" y="716091"/>
                            <a:pt x="250947" y="701477"/>
                          </a:cubicBezTo>
                          <a:lnTo>
                            <a:pt x="232157" y="647196"/>
                          </a:lnTo>
                          <a:lnTo>
                            <a:pt x="273912" y="605441"/>
                          </a:lnTo>
                          <a:lnTo>
                            <a:pt x="328193" y="624231"/>
                          </a:lnTo>
                          <a:cubicBezTo>
                            <a:pt x="342807" y="615880"/>
                            <a:pt x="357421" y="609617"/>
                            <a:pt x="374123" y="605441"/>
                          </a:cubicBezTo>
                          <a:lnTo>
                            <a:pt x="399175" y="553248"/>
                          </a:lnTo>
                          <a:lnTo>
                            <a:pt x="459719" y="553248"/>
                          </a:lnTo>
                          <a:lnTo>
                            <a:pt x="484772" y="605441"/>
                          </a:lnTo>
                          <a:cubicBezTo>
                            <a:pt x="501474" y="609617"/>
                            <a:pt x="516088" y="615880"/>
                            <a:pt x="530702" y="624231"/>
                          </a:cubicBezTo>
                          <a:lnTo>
                            <a:pt x="584983" y="605441"/>
                          </a:lnTo>
                          <a:lnTo>
                            <a:pt x="626738" y="647196"/>
                          </a:lnTo>
                          <a:lnTo>
                            <a:pt x="607948" y="701477"/>
                          </a:lnTo>
                          <a:cubicBezTo>
                            <a:pt x="616299" y="716091"/>
                            <a:pt x="622562" y="730705"/>
                            <a:pt x="626738" y="747407"/>
                          </a:cubicBezTo>
                          <a:lnTo>
                            <a:pt x="678931" y="772459"/>
                          </a:lnTo>
                          <a:lnTo>
                            <a:pt x="676843" y="835091"/>
                          </a:lnTo>
                          <a:lnTo>
                            <a:pt x="676843" y="835091"/>
                          </a:lnTo>
                          <a:close/>
                          <a:moveTo>
                            <a:pt x="1399197" y="912337"/>
                          </a:moveTo>
                          <a:lnTo>
                            <a:pt x="1255144" y="661810"/>
                          </a:lnTo>
                          <a:lnTo>
                            <a:pt x="1255144" y="651371"/>
                          </a:lnTo>
                          <a:cubicBezTo>
                            <a:pt x="1263495" y="421721"/>
                            <a:pt x="1146582" y="206685"/>
                            <a:pt x="948248" y="87685"/>
                          </a:cubicBezTo>
                          <a:cubicBezTo>
                            <a:pt x="749914" y="-29228"/>
                            <a:pt x="505649" y="-29228"/>
                            <a:pt x="307315" y="87685"/>
                          </a:cubicBezTo>
                          <a:cubicBezTo>
                            <a:pt x="108981" y="204597"/>
                            <a:pt x="-7932" y="421721"/>
                            <a:pt x="419" y="651371"/>
                          </a:cubicBezTo>
                          <a:cubicBezTo>
                            <a:pt x="419" y="849705"/>
                            <a:pt x="90191" y="1035513"/>
                            <a:pt x="246771" y="1156601"/>
                          </a:cubicBezTo>
                          <a:lnTo>
                            <a:pt x="246771" y="1684797"/>
                          </a:lnTo>
                          <a:lnTo>
                            <a:pt x="906493" y="1684797"/>
                          </a:lnTo>
                          <a:lnTo>
                            <a:pt x="906493" y="1434269"/>
                          </a:lnTo>
                          <a:lnTo>
                            <a:pt x="1008792" y="1434269"/>
                          </a:lnTo>
                          <a:cubicBezTo>
                            <a:pt x="1075599" y="1434269"/>
                            <a:pt x="1138231" y="1407129"/>
                            <a:pt x="1184161" y="1361199"/>
                          </a:cubicBezTo>
                          <a:cubicBezTo>
                            <a:pt x="1230091" y="1313181"/>
                            <a:pt x="1255144" y="1250549"/>
                            <a:pt x="1255144" y="1183742"/>
                          </a:cubicBezTo>
                          <a:lnTo>
                            <a:pt x="1255144" y="1058478"/>
                          </a:lnTo>
                          <a:lnTo>
                            <a:pt x="1347004" y="1058478"/>
                          </a:lnTo>
                          <a:cubicBezTo>
                            <a:pt x="1401285" y="1052215"/>
                            <a:pt x="1449303" y="989583"/>
                            <a:pt x="1399197" y="91233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083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364" name="Elipse 363">
                      <a:extLst>
                        <a:ext uri="{FF2B5EF4-FFF2-40B4-BE49-F238E27FC236}">
                          <a16:creationId xmlns:a16="http://schemas.microsoft.com/office/drawing/2014/main" id="{20F44301-9614-BB64-27FB-FDC68AFF0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797" y="2979796"/>
                      <a:ext cx="1028876" cy="10288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pic>
                <p:nvPicPr>
                  <p:cNvPr id="367" name="Gráfico 366" descr="Engranaje único con relleno sólido">
                    <a:extLst>
                      <a:ext uri="{FF2B5EF4-FFF2-40B4-BE49-F238E27FC236}">
                        <a16:creationId xmlns:a16="http://schemas.microsoft.com/office/drawing/2014/main" id="{A15ECC7A-4D65-31DA-9FCB-28A6C7D732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55578" y="3147662"/>
                    <a:ext cx="856489" cy="85648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83" name="Forma libre 382">
                  <a:extLst>
                    <a:ext uri="{FF2B5EF4-FFF2-40B4-BE49-F238E27FC236}">
                      <a16:creationId xmlns:a16="http://schemas.microsoft.com/office/drawing/2014/main" id="{3A0245C2-0884-E4A8-D3A2-9472A73B6F94}"/>
                    </a:ext>
                  </a:extLst>
                </p:cNvPr>
                <p:cNvSpPr/>
                <p:nvPr/>
              </p:nvSpPr>
              <p:spPr>
                <a:xfrm>
                  <a:off x="7473667" y="3145293"/>
                  <a:ext cx="2380392" cy="1671503"/>
                </a:xfrm>
                <a:custGeom>
                  <a:avLst/>
                  <a:gdLst>
                    <a:gd name="connsiteX0" fmla="*/ 268491 w 2687732"/>
                    <a:gd name="connsiteY0" fmla="*/ 0 h 1887315"/>
                    <a:gd name="connsiteX1" fmla="*/ 372999 w 2687732"/>
                    <a:gd name="connsiteY1" fmla="*/ 21099 h 1887315"/>
                    <a:gd name="connsiteX2" fmla="*/ 394292 w 2687732"/>
                    <a:gd name="connsiteY2" fmla="*/ 32657 h 1887315"/>
                    <a:gd name="connsiteX3" fmla="*/ 2325610 w 2687732"/>
                    <a:gd name="connsiteY3" fmla="*/ 860830 h 1887315"/>
                    <a:gd name="connsiteX4" fmla="*/ 2368742 w 2687732"/>
                    <a:gd name="connsiteY4" fmla="*/ 874345 h 1887315"/>
                    <a:gd name="connsiteX5" fmla="*/ 2410572 w 2687732"/>
                    <a:gd name="connsiteY5" fmla="*/ 897263 h 1887315"/>
                    <a:gd name="connsiteX6" fmla="*/ 2424477 w 2687732"/>
                    <a:gd name="connsiteY6" fmla="*/ 903226 h 1887315"/>
                    <a:gd name="connsiteX7" fmla="*/ 2423751 w 2687732"/>
                    <a:gd name="connsiteY7" fmla="*/ 904484 h 1887315"/>
                    <a:gd name="connsiteX8" fmla="*/ 2457460 w 2687732"/>
                    <a:gd name="connsiteY8" fmla="*/ 922952 h 1887315"/>
                    <a:gd name="connsiteX9" fmla="*/ 2687732 w 2687732"/>
                    <a:gd name="connsiteY9" fmla="*/ 1360115 h 1887315"/>
                    <a:gd name="connsiteX10" fmla="*/ 2165444 w 2687732"/>
                    <a:gd name="connsiteY10" fmla="*/ 1887315 h 1887315"/>
                    <a:gd name="connsiteX11" fmla="*/ 1962146 w 2687732"/>
                    <a:gd name="connsiteY11" fmla="*/ 1845885 h 1887315"/>
                    <a:gd name="connsiteX12" fmla="*/ 1899917 w 2687732"/>
                    <a:gd name="connsiteY12" fmla="*/ 1811791 h 1887315"/>
                    <a:gd name="connsiteX13" fmla="*/ 1899384 w 2687732"/>
                    <a:gd name="connsiteY13" fmla="*/ 1812714 h 1887315"/>
                    <a:gd name="connsiteX14" fmla="*/ 1893308 w 2687732"/>
                    <a:gd name="connsiteY14" fmla="*/ 1808170 h 1887315"/>
                    <a:gd name="connsiteX15" fmla="*/ 1873428 w 2687732"/>
                    <a:gd name="connsiteY15" fmla="*/ 1797278 h 1887315"/>
                    <a:gd name="connsiteX16" fmla="*/ 1826676 w 2687732"/>
                    <a:gd name="connsiteY16" fmla="*/ 1758341 h 1887315"/>
                    <a:gd name="connsiteX17" fmla="*/ 166112 w 2687732"/>
                    <a:gd name="connsiteY17" fmla="*/ 516544 h 1887315"/>
                    <a:gd name="connsiteX18" fmla="*/ 163982 w 2687732"/>
                    <a:gd name="connsiteY18" fmla="*/ 515882 h 1887315"/>
                    <a:gd name="connsiteX19" fmla="*/ 0 w 2687732"/>
                    <a:gd name="connsiteY19" fmla="*/ 268491 h 1887315"/>
                    <a:gd name="connsiteX20" fmla="*/ 268491 w 2687732"/>
                    <a:gd name="connsiteY20" fmla="*/ 0 h 1887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687732" h="1887315">
                      <a:moveTo>
                        <a:pt x="268491" y="0"/>
                      </a:moveTo>
                      <a:cubicBezTo>
                        <a:pt x="305562" y="0"/>
                        <a:pt x="340878" y="7513"/>
                        <a:pt x="372999" y="21099"/>
                      </a:cubicBezTo>
                      <a:lnTo>
                        <a:pt x="394292" y="32657"/>
                      </a:lnTo>
                      <a:lnTo>
                        <a:pt x="2325610" y="860830"/>
                      </a:lnTo>
                      <a:lnTo>
                        <a:pt x="2368742" y="874345"/>
                      </a:lnTo>
                      <a:lnTo>
                        <a:pt x="2410572" y="897263"/>
                      </a:lnTo>
                      <a:lnTo>
                        <a:pt x="2424477" y="903226"/>
                      </a:lnTo>
                      <a:lnTo>
                        <a:pt x="2423751" y="904484"/>
                      </a:lnTo>
                      <a:lnTo>
                        <a:pt x="2457460" y="922952"/>
                      </a:lnTo>
                      <a:cubicBezTo>
                        <a:pt x="2596390" y="1017694"/>
                        <a:pt x="2687732" y="1178137"/>
                        <a:pt x="2687732" y="1360115"/>
                      </a:cubicBezTo>
                      <a:cubicBezTo>
                        <a:pt x="2687732" y="1651280"/>
                        <a:pt x="2453896" y="1887315"/>
                        <a:pt x="2165444" y="1887315"/>
                      </a:cubicBezTo>
                      <a:cubicBezTo>
                        <a:pt x="2093331" y="1887315"/>
                        <a:pt x="2024631" y="1872563"/>
                        <a:pt x="1962146" y="1845885"/>
                      </a:cubicBezTo>
                      <a:lnTo>
                        <a:pt x="1899917" y="1811791"/>
                      </a:lnTo>
                      <a:lnTo>
                        <a:pt x="1899384" y="1812714"/>
                      </a:lnTo>
                      <a:lnTo>
                        <a:pt x="1893308" y="1808170"/>
                      </a:lnTo>
                      <a:lnTo>
                        <a:pt x="1873428" y="1797278"/>
                      </a:lnTo>
                      <a:lnTo>
                        <a:pt x="1826676" y="1758341"/>
                      </a:lnTo>
                      <a:lnTo>
                        <a:pt x="166112" y="516544"/>
                      </a:lnTo>
                      <a:lnTo>
                        <a:pt x="163982" y="515882"/>
                      </a:lnTo>
                      <a:cubicBezTo>
                        <a:pt x="67617" y="475123"/>
                        <a:pt x="0" y="379703"/>
                        <a:pt x="0" y="268491"/>
                      </a:cubicBezTo>
                      <a:cubicBezTo>
                        <a:pt x="0" y="120208"/>
                        <a:pt x="120208" y="0"/>
                        <a:pt x="268491" y="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rgbClr val="CE875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426" name="Llamada de nube 425">
              <a:extLst>
                <a:ext uri="{FF2B5EF4-FFF2-40B4-BE49-F238E27FC236}">
                  <a16:creationId xmlns:a16="http://schemas.microsoft.com/office/drawing/2014/main" id="{6C50E38B-6C1D-2620-9830-CE7F3837E13B}"/>
                </a:ext>
              </a:extLst>
            </p:cNvPr>
            <p:cNvSpPr/>
            <p:nvPr/>
          </p:nvSpPr>
          <p:spPr>
            <a:xfrm>
              <a:off x="8545130" y="2843233"/>
              <a:ext cx="2119745" cy="1323109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rgbClr val="001A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5" name="Grupo 444">
            <a:extLst>
              <a:ext uri="{FF2B5EF4-FFF2-40B4-BE49-F238E27FC236}">
                <a16:creationId xmlns:a16="http://schemas.microsoft.com/office/drawing/2014/main" id="{5F717080-7E11-12EF-52A3-B716491C6D41}"/>
              </a:ext>
            </a:extLst>
          </p:cNvPr>
          <p:cNvGrpSpPr/>
          <p:nvPr/>
        </p:nvGrpSpPr>
        <p:grpSpPr>
          <a:xfrm>
            <a:off x="431326" y="2910175"/>
            <a:ext cx="5157230" cy="2804457"/>
            <a:chOff x="482107" y="2601095"/>
            <a:chExt cx="5157230" cy="2804457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0DD6AFE4-3C21-F53B-D4C7-1B520B4478BA}"/>
                </a:ext>
              </a:extLst>
            </p:cNvPr>
            <p:cNvGrpSpPr/>
            <p:nvPr/>
          </p:nvGrpSpPr>
          <p:grpSpPr>
            <a:xfrm>
              <a:off x="482107" y="3678630"/>
              <a:ext cx="3622528" cy="1726922"/>
              <a:chOff x="346708" y="3429000"/>
              <a:chExt cx="3622528" cy="1726922"/>
            </a:xfrm>
          </p:grpSpPr>
          <p:grpSp>
            <p:nvGrpSpPr>
              <p:cNvPr id="436" name="Grupo 435">
                <a:extLst>
                  <a:ext uri="{FF2B5EF4-FFF2-40B4-BE49-F238E27FC236}">
                    <a16:creationId xmlns:a16="http://schemas.microsoft.com/office/drawing/2014/main" id="{BBC1CDD9-4AF1-759D-EFD1-98394030A8EE}"/>
                  </a:ext>
                </a:extLst>
              </p:cNvPr>
              <p:cNvGrpSpPr/>
              <p:nvPr/>
            </p:nvGrpSpPr>
            <p:grpSpPr>
              <a:xfrm flipH="1">
                <a:off x="2965966" y="3674574"/>
                <a:ext cx="1003270" cy="1190122"/>
                <a:chOff x="6664777" y="3631921"/>
                <a:chExt cx="1003271" cy="1190122"/>
              </a:xfrm>
            </p:grpSpPr>
            <p:sp>
              <p:nvSpPr>
                <p:cNvPr id="435" name="Elipse 434">
                  <a:extLst>
                    <a:ext uri="{FF2B5EF4-FFF2-40B4-BE49-F238E27FC236}">
                      <a16:creationId xmlns:a16="http://schemas.microsoft.com/office/drawing/2014/main" id="{A5C17F4A-2369-C10C-D306-ABBCFD460E89}"/>
                    </a:ext>
                  </a:extLst>
                </p:cNvPr>
                <p:cNvSpPr/>
                <p:nvPr/>
              </p:nvSpPr>
              <p:spPr>
                <a:xfrm>
                  <a:off x="6740596" y="3709786"/>
                  <a:ext cx="713931" cy="7139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33" name="Forma libre 432">
                  <a:extLst>
                    <a:ext uri="{FF2B5EF4-FFF2-40B4-BE49-F238E27FC236}">
                      <a16:creationId xmlns:a16="http://schemas.microsoft.com/office/drawing/2014/main" id="{0D4FE419-6541-0AED-122D-CC7A808C70FC}"/>
                    </a:ext>
                  </a:extLst>
                </p:cNvPr>
                <p:cNvSpPr/>
                <p:nvPr/>
              </p:nvSpPr>
              <p:spPr>
                <a:xfrm>
                  <a:off x="6664777" y="3631921"/>
                  <a:ext cx="1003271" cy="1190122"/>
                </a:xfrm>
                <a:custGeom>
                  <a:avLst/>
                  <a:gdLst>
                    <a:gd name="connsiteX0" fmla="*/ 428816 w 647985"/>
                    <a:gd name="connsiteY0" fmla="*/ 187643 h 768667"/>
                    <a:gd name="connsiteX1" fmla="*/ 405004 w 647985"/>
                    <a:gd name="connsiteY1" fmla="*/ 199073 h 768667"/>
                    <a:gd name="connsiteX2" fmla="*/ 395479 w 647985"/>
                    <a:gd name="connsiteY2" fmla="*/ 220028 h 768667"/>
                    <a:gd name="connsiteX3" fmla="*/ 404051 w 647985"/>
                    <a:gd name="connsiteY3" fmla="*/ 244793 h 768667"/>
                    <a:gd name="connsiteX4" fmla="*/ 385001 w 647985"/>
                    <a:gd name="connsiteY4" fmla="*/ 263843 h 768667"/>
                    <a:gd name="connsiteX5" fmla="*/ 360236 w 647985"/>
                    <a:gd name="connsiteY5" fmla="*/ 255270 h 768667"/>
                    <a:gd name="connsiteX6" fmla="*/ 339281 w 647985"/>
                    <a:gd name="connsiteY6" fmla="*/ 263843 h 768667"/>
                    <a:gd name="connsiteX7" fmla="*/ 327851 w 647985"/>
                    <a:gd name="connsiteY7" fmla="*/ 286703 h 768667"/>
                    <a:gd name="connsiteX8" fmla="*/ 301181 w 647985"/>
                    <a:gd name="connsiteY8" fmla="*/ 286703 h 768667"/>
                    <a:gd name="connsiteX9" fmla="*/ 289751 w 647985"/>
                    <a:gd name="connsiteY9" fmla="*/ 262890 h 768667"/>
                    <a:gd name="connsiteX10" fmla="*/ 268796 w 647985"/>
                    <a:gd name="connsiteY10" fmla="*/ 254318 h 768667"/>
                    <a:gd name="connsiteX11" fmla="*/ 244031 w 647985"/>
                    <a:gd name="connsiteY11" fmla="*/ 262890 h 768667"/>
                    <a:gd name="connsiteX12" fmla="*/ 224981 w 647985"/>
                    <a:gd name="connsiteY12" fmla="*/ 243840 h 768667"/>
                    <a:gd name="connsiteX13" fmla="*/ 233554 w 647985"/>
                    <a:gd name="connsiteY13" fmla="*/ 219075 h 768667"/>
                    <a:gd name="connsiteX14" fmla="*/ 224981 w 647985"/>
                    <a:gd name="connsiteY14" fmla="*/ 198120 h 768667"/>
                    <a:gd name="connsiteX15" fmla="*/ 201169 w 647985"/>
                    <a:gd name="connsiteY15" fmla="*/ 186690 h 768667"/>
                    <a:gd name="connsiteX16" fmla="*/ 201169 w 647985"/>
                    <a:gd name="connsiteY16" fmla="*/ 160020 h 768667"/>
                    <a:gd name="connsiteX17" fmla="*/ 224981 w 647985"/>
                    <a:gd name="connsiteY17" fmla="*/ 148590 h 768667"/>
                    <a:gd name="connsiteX18" fmla="*/ 233554 w 647985"/>
                    <a:gd name="connsiteY18" fmla="*/ 127635 h 768667"/>
                    <a:gd name="connsiteX19" fmla="*/ 225934 w 647985"/>
                    <a:gd name="connsiteY19" fmla="*/ 102870 h 768667"/>
                    <a:gd name="connsiteX20" fmla="*/ 244984 w 647985"/>
                    <a:gd name="connsiteY20" fmla="*/ 83820 h 768667"/>
                    <a:gd name="connsiteX21" fmla="*/ 269749 w 647985"/>
                    <a:gd name="connsiteY21" fmla="*/ 92393 h 768667"/>
                    <a:gd name="connsiteX22" fmla="*/ 290704 w 647985"/>
                    <a:gd name="connsiteY22" fmla="*/ 83820 h 768667"/>
                    <a:gd name="connsiteX23" fmla="*/ 302134 w 647985"/>
                    <a:gd name="connsiteY23" fmla="*/ 60007 h 768667"/>
                    <a:gd name="connsiteX24" fmla="*/ 328804 w 647985"/>
                    <a:gd name="connsiteY24" fmla="*/ 60007 h 768667"/>
                    <a:gd name="connsiteX25" fmla="*/ 340234 w 647985"/>
                    <a:gd name="connsiteY25" fmla="*/ 82868 h 768667"/>
                    <a:gd name="connsiteX26" fmla="*/ 361189 w 647985"/>
                    <a:gd name="connsiteY26" fmla="*/ 91440 h 768667"/>
                    <a:gd name="connsiteX27" fmla="*/ 385954 w 647985"/>
                    <a:gd name="connsiteY27" fmla="*/ 82868 h 768667"/>
                    <a:gd name="connsiteX28" fmla="*/ 405004 w 647985"/>
                    <a:gd name="connsiteY28" fmla="*/ 101917 h 768667"/>
                    <a:gd name="connsiteX29" fmla="*/ 396431 w 647985"/>
                    <a:gd name="connsiteY29" fmla="*/ 126683 h 768667"/>
                    <a:gd name="connsiteX30" fmla="*/ 405004 w 647985"/>
                    <a:gd name="connsiteY30" fmla="*/ 147638 h 768667"/>
                    <a:gd name="connsiteX31" fmla="*/ 428816 w 647985"/>
                    <a:gd name="connsiteY31" fmla="*/ 159068 h 768667"/>
                    <a:gd name="connsiteX32" fmla="*/ 428816 w 647985"/>
                    <a:gd name="connsiteY32" fmla="*/ 187643 h 768667"/>
                    <a:gd name="connsiteX33" fmla="*/ 308801 w 647985"/>
                    <a:gd name="connsiteY33" fmla="*/ 381000 h 768667"/>
                    <a:gd name="connsiteX34" fmla="*/ 284989 w 647985"/>
                    <a:gd name="connsiteY34" fmla="*/ 392430 h 768667"/>
                    <a:gd name="connsiteX35" fmla="*/ 276416 w 647985"/>
                    <a:gd name="connsiteY35" fmla="*/ 413385 h 768667"/>
                    <a:gd name="connsiteX36" fmla="*/ 284036 w 647985"/>
                    <a:gd name="connsiteY36" fmla="*/ 438150 h 768667"/>
                    <a:gd name="connsiteX37" fmla="*/ 264986 w 647985"/>
                    <a:gd name="connsiteY37" fmla="*/ 457200 h 768667"/>
                    <a:gd name="connsiteX38" fmla="*/ 240221 w 647985"/>
                    <a:gd name="connsiteY38" fmla="*/ 448628 h 768667"/>
                    <a:gd name="connsiteX39" fmla="*/ 219266 w 647985"/>
                    <a:gd name="connsiteY39" fmla="*/ 457200 h 768667"/>
                    <a:gd name="connsiteX40" fmla="*/ 208789 w 647985"/>
                    <a:gd name="connsiteY40" fmla="*/ 480060 h 768667"/>
                    <a:gd name="connsiteX41" fmla="*/ 182119 w 647985"/>
                    <a:gd name="connsiteY41" fmla="*/ 480060 h 768667"/>
                    <a:gd name="connsiteX42" fmla="*/ 170689 w 647985"/>
                    <a:gd name="connsiteY42" fmla="*/ 456248 h 768667"/>
                    <a:gd name="connsiteX43" fmla="*/ 149734 w 647985"/>
                    <a:gd name="connsiteY43" fmla="*/ 447675 h 768667"/>
                    <a:gd name="connsiteX44" fmla="*/ 124969 w 647985"/>
                    <a:gd name="connsiteY44" fmla="*/ 455295 h 768667"/>
                    <a:gd name="connsiteX45" fmla="*/ 105919 w 647985"/>
                    <a:gd name="connsiteY45" fmla="*/ 436245 h 768667"/>
                    <a:gd name="connsiteX46" fmla="*/ 114491 w 647985"/>
                    <a:gd name="connsiteY46" fmla="*/ 411480 h 768667"/>
                    <a:gd name="connsiteX47" fmla="*/ 105919 w 647985"/>
                    <a:gd name="connsiteY47" fmla="*/ 390525 h 768667"/>
                    <a:gd name="connsiteX48" fmla="*/ 82106 w 647985"/>
                    <a:gd name="connsiteY48" fmla="*/ 379095 h 768667"/>
                    <a:gd name="connsiteX49" fmla="*/ 82106 w 647985"/>
                    <a:gd name="connsiteY49" fmla="*/ 352425 h 768667"/>
                    <a:gd name="connsiteX50" fmla="*/ 105919 w 647985"/>
                    <a:gd name="connsiteY50" fmla="*/ 340995 h 768667"/>
                    <a:gd name="connsiteX51" fmla="*/ 114491 w 647985"/>
                    <a:gd name="connsiteY51" fmla="*/ 320040 h 768667"/>
                    <a:gd name="connsiteX52" fmla="*/ 105919 w 647985"/>
                    <a:gd name="connsiteY52" fmla="*/ 295275 h 768667"/>
                    <a:gd name="connsiteX53" fmla="*/ 124969 w 647985"/>
                    <a:gd name="connsiteY53" fmla="*/ 276225 h 768667"/>
                    <a:gd name="connsiteX54" fmla="*/ 149734 w 647985"/>
                    <a:gd name="connsiteY54" fmla="*/ 284798 h 768667"/>
                    <a:gd name="connsiteX55" fmla="*/ 170689 w 647985"/>
                    <a:gd name="connsiteY55" fmla="*/ 276225 h 768667"/>
                    <a:gd name="connsiteX56" fmla="*/ 182119 w 647985"/>
                    <a:gd name="connsiteY56" fmla="*/ 252412 h 768667"/>
                    <a:gd name="connsiteX57" fmla="*/ 209741 w 647985"/>
                    <a:gd name="connsiteY57" fmla="*/ 252412 h 768667"/>
                    <a:gd name="connsiteX58" fmla="*/ 221171 w 647985"/>
                    <a:gd name="connsiteY58" fmla="*/ 276225 h 768667"/>
                    <a:gd name="connsiteX59" fmla="*/ 242126 w 647985"/>
                    <a:gd name="connsiteY59" fmla="*/ 284798 h 768667"/>
                    <a:gd name="connsiteX60" fmla="*/ 266891 w 647985"/>
                    <a:gd name="connsiteY60" fmla="*/ 276225 h 768667"/>
                    <a:gd name="connsiteX61" fmla="*/ 285941 w 647985"/>
                    <a:gd name="connsiteY61" fmla="*/ 295275 h 768667"/>
                    <a:gd name="connsiteX62" fmla="*/ 277369 w 647985"/>
                    <a:gd name="connsiteY62" fmla="*/ 320040 h 768667"/>
                    <a:gd name="connsiteX63" fmla="*/ 285941 w 647985"/>
                    <a:gd name="connsiteY63" fmla="*/ 340995 h 768667"/>
                    <a:gd name="connsiteX64" fmla="*/ 309754 w 647985"/>
                    <a:gd name="connsiteY64" fmla="*/ 352425 h 768667"/>
                    <a:gd name="connsiteX65" fmla="*/ 308801 w 647985"/>
                    <a:gd name="connsiteY65" fmla="*/ 381000 h 768667"/>
                    <a:gd name="connsiteX66" fmla="*/ 308801 w 647985"/>
                    <a:gd name="connsiteY66" fmla="*/ 381000 h 768667"/>
                    <a:gd name="connsiteX67" fmla="*/ 638366 w 647985"/>
                    <a:gd name="connsiteY67" fmla="*/ 416243 h 768667"/>
                    <a:gd name="connsiteX68" fmla="*/ 572644 w 647985"/>
                    <a:gd name="connsiteY68" fmla="*/ 301943 h 768667"/>
                    <a:gd name="connsiteX69" fmla="*/ 572644 w 647985"/>
                    <a:gd name="connsiteY69" fmla="*/ 297180 h 768667"/>
                    <a:gd name="connsiteX70" fmla="*/ 432626 w 647985"/>
                    <a:gd name="connsiteY70" fmla="*/ 40005 h 768667"/>
                    <a:gd name="connsiteX71" fmla="*/ 140209 w 647985"/>
                    <a:gd name="connsiteY71" fmla="*/ 40005 h 768667"/>
                    <a:gd name="connsiteX72" fmla="*/ 191 w 647985"/>
                    <a:gd name="connsiteY72" fmla="*/ 297180 h 768667"/>
                    <a:gd name="connsiteX73" fmla="*/ 112586 w 647985"/>
                    <a:gd name="connsiteY73" fmla="*/ 527685 h 768667"/>
                    <a:gd name="connsiteX74" fmla="*/ 112586 w 647985"/>
                    <a:gd name="connsiteY74" fmla="*/ 768668 h 768667"/>
                    <a:gd name="connsiteX75" fmla="*/ 413576 w 647985"/>
                    <a:gd name="connsiteY75" fmla="*/ 768668 h 768667"/>
                    <a:gd name="connsiteX76" fmla="*/ 413576 w 647985"/>
                    <a:gd name="connsiteY76" fmla="*/ 654368 h 768667"/>
                    <a:gd name="connsiteX77" fmla="*/ 460249 w 647985"/>
                    <a:gd name="connsiteY77" fmla="*/ 654368 h 768667"/>
                    <a:gd name="connsiteX78" fmla="*/ 540259 w 647985"/>
                    <a:gd name="connsiteY78" fmla="*/ 621030 h 768667"/>
                    <a:gd name="connsiteX79" fmla="*/ 572644 w 647985"/>
                    <a:gd name="connsiteY79" fmla="*/ 540068 h 768667"/>
                    <a:gd name="connsiteX80" fmla="*/ 572644 w 647985"/>
                    <a:gd name="connsiteY80" fmla="*/ 482918 h 768667"/>
                    <a:gd name="connsiteX81" fmla="*/ 614554 w 647985"/>
                    <a:gd name="connsiteY81" fmla="*/ 482918 h 768667"/>
                    <a:gd name="connsiteX82" fmla="*/ 638366 w 647985"/>
                    <a:gd name="connsiteY82" fmla="*/ 416243 h 76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647985" h="768667">
                      <a:moveTo>
                        <a:pt x="428816" y="187643"/>
                      </a:moveTo>
                      <a:lnTo>
                        <a:pt x="405004" y="199073"/>
                      </a:lnTo>
                      <a:cubicBezTo>
                        <a:pt x="403099" y="206693"/>
                        <a:pt x="399289" y="213360"/>
                        <a:pt x="395479" y="220028"/>
                      </a:cubicBezTo>
                      <a:lnTo>
                        <a:pt x="404051" y="244793"/>
                      </a:lnTo>
                      <a:lnTo>
                        <a:pt x="385001" y="263843"/>
                      </a:lnTo>
                      <a:lnTo>
                        <a:pt x="360236" y="255270"/>
                      </a:lnTo>
                      <a:cubicBezTo>
                        <a:pt x="353569" y="259080"/>
                        <a:pt x="346901" y="261937"/>
                        <a:pt x="339281" y="263843"/>
                      </a:cubicBezTo>
                      <a:lnTo>
                        <a:pt x="327851" y="286703"/>
                      </a:lnTo>
                      <a:lnTo>
                        <a:pt x="301181" y="286703"/>
                      </a:lnTo>
                      <a:lnTo>
                        <a:pt x="289751" y="262890"/>
                      </a:lnTo>
                      <a:cubicBezTo>
                        <a:pt x="282131" y="260985"/>
                        <a:pt x="275464" y="258128"/>
                        <a:pt x="268796" y="254318"/>
                      </a:cubicBezTo>
                      <a:lnTo>
                        <a:pt x="244031" y="262890"/>
                      </a:lnTo>
                      <a:lnTo>
                        <a:pt x="224981" y="243840"/>
                      </a:lnTo>
                      <a:lnTo>
                        <a:pt x="233554" y="219075"/>
                      </a:lnTo>
                      <a:cubicBezTo>
                        <a:pt x="229744" y="212408"/>
                        <a:pt x="226886" y="205740"/>
                        <a:pt x="224981" y="198120"/>
                      </a:cubicBezTo>
                      <a:lnTo>
                        <a:pt x="201169" y="186690"/>
                      </a:lnTo>
                      <a:lnTo>
                        <a:pt x="201169" y="160020"/>
                      </a:lnTo>
                      <a:lnTo>
                        <a:pt x="224981" y="148590"/>
                      </a:lnTo>
                      <a:cubicBezTo>
                        <a:pt x="226886" y="140970"/>
                        <a:pt x="229744" y="134303"/>
                        <a:pt x="233554" y="127635"/>
                      </a:cubicBezTo>
                      <a:lnTo>
                        <a:pt x="225934" y="102870"/>
                      </a:lnTo>
                      <a:lnTo>
                        <a:pt x="244984" y="83820"/>
                      </a:lnTo>
                      <a:lnTo>
                        <a:pt x="269749" y="92393"/>
                      </a:lnTo>
                      <a:cubicBezTo>
                        <a:pt x="276416" y="88583"/>
                        <a:pt x="283084" y="85725"/>
                        <a:pt x="290704" y="83820"/>
                      </a:cubicBezTo>
                      <a:lnTo>
                        <a:pt x="302134" y="60007"/>
                      </a:lnTo>
                      <a:lnTo>
                        <a:pt x="328804" y="60007"/>
                      </a:lnTo>
                      <a:lnTo>
                        <a:pt x="340234" y="82868"/>
                      </a:lnTo>
                      <a:cubicBezTo>
                        <a:pt x="347854" y="84773"/>
                        <a:pt x="354521" y="87630"/>
                        <a:pt x="361189" y="91440"/>
                      </a:cubicBezTo>
                      <a:lnTo>
                        <a:pt x="385954" y="82868"/>
                      </a:lnTo>
                      <a:lnTo>
                        <a:pt x="405004" y="101917"/>
                      </a:lnTo>
                      <a:lnTo>
                        <a:pt x="396431" y="126683"/>
                      </a:lnTo>
                      <a:cubicBezTo>
                        <a:pt x="400241" y="133350"/>
                        <a:pt x="403099" y="140018"/>
                        <a:pt x="405004" y="147638"/>
                      </a:cubicBezTo>
                      <a:lnTo>
                        <a:pt x="428816" y="159068"/>
                      </a:lnTo>
                      <a:lnTo>
                        <a:pt x="428816" y="187643"/>
                      </a:lnTo>
                      <a:close/>
                      <a:moveTo>
                        <a:pt x="308801" y="381000"/>
                      </a:moveTo>
                      <a:lnTo>
                        <a:pt x="284989" y="392430"/>
                      </a:lnTo>
                      <a:cubicBezTo>
                        <a:pt x="283084" y="400050"/>
                        <a:pt x="280226" y="406718"/>
                        <a:pt x="276416" y="413385"/>
                      </a:cubicBezTo>
                      <a:lnTo>
                        <a:pt x="284036" y="438150"/>
                      </a:lnTo>
                      <a:lnTo>
                        <a:pt x="264986" y="457200"/>
                      </a:lnTo>
                      <a:lnTo>
                        <a:pt x="240221" y="448628"/>
                      </a:lnTo>
                      <a:cubicBezTo>
                        <a:pt x="233554" y="452438"/>
                        <a:pt x="226886" y="455295"/>
                        <a:pt x="219266" y="457200"/>
                      </a:cubicBezTo>
                      <a:lnTo>
                        <a:pt x="208789" y="480060"/>
                      </a:lnTo>
                      <a:lnTo>
                        <a:pt x="182119" y="480060"/>
                      </a:lnTo>
                      <a:lnTo>
                        <a:pt x="170689" y="456248"/>
                      </a:lnTo>
                      <a:cubicBezTo>
                        <a:pt x="163069" y="454343"/>
                        <a:pt x="156401" y="451485"/>
                        <a:pt x="149734" y="447675"/>
                      </a:cubicBezTo>
                      <a:lnTo>
                        <a:pt x="124969" y="455295"/>
                      </a:lnTo>
                      <a:lnTo>
                        <a:pt x="105919" y="436245"/>
                      </a:lnTo>
                      <a:lnTo>
                        <a:pt x="114491" y="411480"/>
                      </a:lnTo>
                      <a:cubicBezTo>
                        <a:pt x="110681" y="404813"/>
                        <a:pt x="107824" y="398145"/>
                        <a:pt x="105919" y="390525"/>
                      </a:cubicBezTo>
                      <a:lnTo>
                        <a:pt x="82106" y="379095"/>
                      </a:lnTo>
                      <a:lnTo>
                        <a:pt x="82106" y="352425"/>
                      </a:lnTo>
                      <a:lnTo>
                        <a:pt x="105919" y="340995"/>
                      </a:lnTo>
                      <a:cubicBezTo>
                        <a:pt x="107824" y="333375"/>
                        <a:pt x="110681" y="326708"/>
                        <a:pt x="114491" y="320040"/>
                      </a:cubicBezTo>
                      <a:lnTo>
                        <a:pt x="105919" y="295275"/>
                      </a:lnTo>
                      <a:lnTo>
                        <a:pt x="124969" y="276225"/>
                      </a:lnTo>
                      <a:lnTo>
                        <a:pt x="149734" y="284798"/>
                      </a:lnTo>
                      <a:cubicBezTo>
                        <a:pt x="156401" y="280988"/>
                        <a:pt x="163069" y="278130"/>
                        <a:pt x="170689" y="276225"/>
                      </a:cubicBezTo>
                      <a:lnTo>
                        <a:pt x="182119" y="252412"/>
                      </a:lnTo>
                      <a:lnTo>
                        <a:pt x="209741" y="252412"/>
                      </a:lnTo>
                      <a:lnTo>
                        <a:pt x="221171" y="276225"/>
                      </a:lnTo>
                      <a:cubicBezTo>
                        <a:pt x="228791" y="278130"/>
                        <a:pt x="235459" y="280988"/>
                        <a:pt x="242126" y="284798"/>
                      </a:cubicBezTo>
                      <a:lnTo>
                        <a:pt x="266891" y="276225"/>
                      </a:lnTo>
                      <a:lnTo>
                        <a:pt x="285941" y="295275"/>
                      </a:lnTo>
                      <a:lnTo>
                        <a:pt x="277369" y="320040"/>
                      </a:lnTo>
                      <a:cubicBezTo>
                        <a:pt x="281179" y="326708"/>
                        <a:pt x="284036" y="333375"/>
                        <a:pt x="285941" y="340995"/>
                      </a:cubicBezTo>
                      <a:lnTo>
                        <a:pt x="309754" y="352425"/>
                      </a:lnTo>
                      <a:lnTo>
                        <a:pt x="308801" y="381000"/>
                      </a:lnTo>
                      <a:lnTo>
                        <a:pt x="308801" y="381000"/>
                      </a:lnTo>
                      <a:close/>
                      <a:moveTo>
                        <a:pt x="638366" y="416243"/>
                      </a:moveTo>
                      <a:lnTo>
                        <a:pt x="572644" y="301943"/>
                      </a:lnTo>
                      <a:lnTo>
                        <a:pt x="572644" y="297180"/>
                      </a:lnTo>
                      <a:cubicBezTo>
                        <a:pt x="576454" y="192405"/>
                        <a:pt x="523114" y="94298"/>
                        <a:pt x="432626" y="40005"/>
                      </a:cubicBezTo>
                      <a:cubicBezTo>
                        <a:pt x="342139" y="-13335"/>
                        <a:pt x="230696" y="-13335"/>
                        <a:pt x="140209" y="40005"/>
                      </a:cubicBezTo>
                      <a:cubicBezTo>
                        <a:pt x="49721" y="93345"/>
                        <a:pt x="-3619" y="192405"/>
                        <a:pt x="191" y="297180"/>
                      </a:cubicBezTo>
                      <a:cubicBezTo>
                        <a:pt x="191" y="387668"/>
                        <a:pt x="41149" y="472440"/>
                        <a:pt x="112586" y="527685"/>
                      </a:cubicBezTo>
                      <a:lnTo>
                        <a:pt x="112586" y="768668"/>
                      </a:lnTo>
                      <a:lnTo>
                        <a:pt x="413576" y="768668"/>
                      </a:lnTo>
                      <a:lnTo>
                        <a:pt x="413576" y="654368"/>
                      </a:lnTo>
                      <a:lnTo>
                        <a:pt x="460249" y="654368"/>
                      </a:lnTo>
                      <a:cubicBezTo>
                        <a:pt x="490729" y="654368"/>
                        <a:pt x="519304" y="641985"/>
                        <a:pt x="540259" y="621030"/>
                      </a:cubicBezTo>
                      <a:cubicBezTo>
                        <a:pt x="561214" y="599123"/>
                        <a:pt x="572644" y="570548"/>
                        <a:pt x="572644" y="540068"/>
                      </a:cubicBezTo>
                      <a:lnTo>
                        <a:pt x="572644" y="482918"/>
                      </a:lnTo>
                      <a:lnTo>
                        <a:pt x="614554" y="482918"/>
                      </a:lnTo>
                      <a:cubicBezTo>
                        <a:pt x="639319" y="480060"/>
                        <a:pt x="661226" y="451485"/>
                        <a:pt x="638366" y="416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  <p:pic>
              <p:nvPicPr>
                <p:cNvPr id="434" name="Gráfico 433" descr="Engranaje único con relleno sólido">
                  <a:extLst>
                    <a:ext uri="{FF2B5EF4-FFF2-40B4-BE49-F238E27FC236}">
                      <a16:creationId xmlns:a16="http://schemas.microsoft.com/office/drawing/2014/main" id="{4572C765-1B97-135E-706E-0CCEDD0E4D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5992" y="3709786"/>
                  <a:ext cx="457200" cy="457200"/>
                </a:xfrm>
                <a:prstGeom prst="rect">
                  <a:avLst/>
                </a:prstGeom>
              </p:spPr>
            </p:pic>
          </p:grpSp>
          <p:pic>
            <p:nvPicPr>
              <p:cNvPr id="437" name="Gráfico 436" descr="Globo terráqueo: Europa y África con relleno sólido">
                <a:extLst>
                  <a:ext uri="{FF2B5EF4-FFF2-40B4-BE49-F238E27FC236}">
                    <a16:creationId xmlns:a16="http://schemas.microsoft.com/office/drawing/2014/main" id="{37C411A0-B9E6-7D4D-DC21-632ECFD0B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6708" y="3429000"/>
                <a:ext cx="1726922" cy="1726922"/>
              </a:xfrm>
              <a:prstGeom prst="rect">
                <a:avLst/>
              </a:prstGeom>
            </p:spPr>
          </p:pic>
          <p:sp>
            <p:nvSpPr>
              <p:cNvPr id="438" name="Flecha izquierda y derecha 437">
                <a:extLst>
                  <a:ext uri="{FF2B5EF4-FFF2-40B4-BE49-F238E27FC236}">
                    <a16:creationId xmlns:a16="http://schemas.microsoft.com/office/drawing/2014/main" id="{DFD15B0C-C888-07F0-1C52-E2756F5AA843}"/>
                  </a:ext>
                </a:extLst>
              </p:cNvPr>
              <p:cNvSpPr/>
              <p:nvPr/>
            </p:nvSpPr>
            <p:spPr>
              <a:xfrm>
                <a:off x="1927335" y="4129452"/>
                <a:ext cx="987964" cy="393700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44" name="Llamada de nube 443">
              <a:extLst>
                <a:ext uri="{FF2B5EF4-FFF2-40B4-BE49-F238E27FC236}">
                  <a16:creationId xmlns:a16="http://schemas.microsoft.com/office/drawing/2014/main" id="{001A412A-2C1B-01EF-9A14-EE9AA7B2E7BC}"/>
                </a:ext>
              </a:extLst>
            </p:cNvPr>
            <p:cNvSpPr/>
            <p:nvPr/>
          </p:nvSpPr>
          <p:spPr>
            <a:xfrm>
              <a:off x="3519592" y="2601095"/>
              <a:ext cx="2119745" cy="1323109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rgbClr val="001A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1" name="Gráfico 440" descr="Libros con relleno sólido">
              <a:extLst>
                <a:ext uri="{FF2B5EF4-FFF2-40B4-BE49-F238E27FC236}">
                  <a16:creationId xmlns:a16="http://schemas.microsoft.com/office/drawing/2014/main" id="{F6FE052E-186C-E8C4-358C-5E1AE499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22264" y="2824865"/>
              <a:ext cx="914400" cy="914400"/>
            </a:xfrm>
            <a:prstGeom prst="rect">
              <a:avLst/>
            </a:prstGeom>
          </p:spPr>
        </p:pic>
      </p:grpSp>
      <p:sp>
        <p:nvSpPr>
          <p:cNvPr id="446" name="Flecha derecha 445">
            <a:extLst>
              <a:ext uri="{FF2B5EF4-FFF2-40B4-BE49-F238E27FC236}">
                <a16:creationId xmlns:a16="http://schemas.microsoft.com/office/drawing/2014/main" id="{1DCD6E0F-BEA8-C66A-6535-9AC7A1F4F048}"/>
              </a:ext>
            </a:extLst>
          </p:cNvPr>
          <p:cNvSpPr/>
          <p:nvPr/>
        </p:nvSpPr>
        <p:spPr>
          <a:xfrm>
            <a:off x="4320046" y="4401526"/>
            <a:ext cx="3400703" cy="8992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 descr="Globo terráqueo: Europa y África con relleno sólido">
            <a:extLst>
              <a:ext uri="{FF2B5EF4-FFF2-40B4-BE49-F238E27FC236}">
                <a16:creationId xmlns:a16="http://schemas.microsoft.com/office/drawing/2014/main" id="{6D7E4344-6D81-1EBB-AEDC-CEB5B1F09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3834" y="3421409"/>
            <a:ext cx="947054" cy="947054"/>
          </a:xfrm>
          <a:prstGeom prst="rect">
            <a:avLst/>
          </a:prstGeom>
        </p:spPr>
      </p:pic>
      <p:graphicFrame>
        <p:nvGraphicFramePr>
          <p:cNvPr id="4" name="Google Shape;142;p19">
            <a:extLst>
              <a:ext uri="{FF2B5EF4-FFF2-40B4-BE49-F238E27FC236}">
                <a16:creationId xmlns:a16="http://schemas.microsoft.com/office/drawing/2014/main" id="{06364BCC-DC99-56AA-8339-201A26159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437905"/>
              </p:ext>
            </p:extLst>
          </p:nvPr>
        </p:nvGraphicFramePr>
        <p:xfrm>
          <a:off x="525763" y="1827152"/>
          <a:ext cx="11140467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4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417">
                <a:tc>
                  <a:txBody>
                    <a:bodyPr/>
                    <a:lstStyle/>
                    <a:p>
                      <a:pPr marL="139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Queremos enseñar a varios agentes a trabajar en un entorno complejo sin tener que aprender como hacerlo desde cero , partiendo de lo aprendido en un entorno simple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E2EEB-8815-7271-1A15-D7A477B1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7" y="528277"/>
            <a:ext cx="8981278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El aprendizaje por refuerzo permite a los agentes aprender mediante recompensas.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4EF7ACA-190C-0693-56F3-D23FF92D111B}"/>
              </a:ext>
            </a:extLst>
          </p:cNvPr>
          <p:cNvGrpSpPr/>
          <p:nvPr/>
        </p:nvGrpSpPr>
        <p:grpSpPr>
          <a:xfrm>
            <a:off x="6047029" y="2558777"/>
            <a:ext cx="5148893" cy="3545329"/>
            <a:chOff x="4284803" y="1628926"/>
            <a:chExt cx="2726324" cy="1877241"/>
          </a:xfrm>
        </p:grpSpPr>
        <p:pic>
          <p:nvPicPr>
            <p:cNvPr id="5" name="Gráfico 4" descr="Globo terráqueo: Europa y África con relleno sólido">
              <a:extLst>
                <a:ext uri="{FF2B5EF4-FFF2-40B4-BE49-F238E27FC236}">
                  <a16:creationId xmlns:a16="http://schemas.microsoft.com/office/drawing/2014/main" id="{B1B8ABFD-568C-23A6-0EE9-AE72AEB1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727" y="2107017"/>
              <a:ext cx="914400" cy="914400"/>
            </a:xfrm>
            <a:prstGeom prst="rect">
              <a:avLst/>
            </a:prstGeom>
          </p:spPr>
        </p:pic>
        <p:pic>
          <p:nvPicPr>
            <p:cNvPr id="6" name="Gráfico 5" descr="Inteligencia artificial con relleno sólido">
              <a:extLst>
                <a:ext uri="{FF2B5EF4-FFF2-40B4-BE49-F238E27FC236}">
                  <a16:creationId xmlns:a16="http://schemas.microsoft.com/office/drawing/2014/main" id="{7923FD94-83CA-DC85-846F-0E627E22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84803" y="2100301"/>
              <a:ext cx="914400" cy="9144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8B8CFFF-1D18-260A-89CD-BCD67C3BD55A}"/>
                </a:ext>
              </a:extLst>
            </p:cNvPr>
            <p:cNvSpPr txBox="1"/>
            <p:nvPr/>
          </p:nvSpPr>
          <p:spPr>
            <a:xfrm>
              <a:off x="4488425" y="2946910"/>
              <a:ext cx="533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Agente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8AA8EC1-19BF-7684-25DC-4261612BC1C2}"/>
                </a:ext>
              </a:extLst>
            </p:cNvPr>
            <p:cNvSpPr txBox="1"/>
            <p:nvPr/>
          </p:nvSpPr>
          <p:spPr>
            <a:xfrm>
              <a:off x="6380409" y="2910645"/>
              <a:ext cx="546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Entorno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8F1E455-3F51-3EB0-24FE-4F4348B9E3B8}"/>
                </a:ext>
              </a:extLst>
            </p:cNvPr>
            <p:cNvGrpSpPr/>
            <p:nvPr/>
          </p:nvGrpSpPr>
          <p:grpSpPr>
            <a:xfrm>
              <a:off x="5113661" y="2530567"/>
              <a:ext cx="1115167" cy="975600"/>
              <a:chOff x="5113661" y="2492989"/>
              <a:chExt cx="1115167" cy="975600"/>
            </a:xfrm>
          </p:grpSpPr>
          <p:sp>
            <p:nvSpPr>
              <p:cNvPr id="16" name="Google Shape;2248;p73">
                <a:extLst>
                  <a:ext uri="{FF2B5EF4-FFF2-40B4-BE49-F238E27FC236}">
                    <a16:creationId xmlns:a16="http://schemas.microsoft.com/office/drawing/2014/main" id="{99B316D7-0745-1E28-AF96-425A2330391D}"/>
                  </a:ext>
                </a:extLst>
              </p:cNvPr>
              <p:cNvSpPr/>
              <p:nvPr/>
            </p:nvSpPr>
            <p:spPr>
              <a:xfrm rot="2106387">
                <a:off x="5113661" y="2492989"/>
                <a:ext cx="1058400" cy="975600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85" extrusionOk="0">
                    <a:moveTo>
                      <a:pt x="1256" y="1"/>
                    </a:moveTo>
                    <a:cubicBezTo>
                      <a:pt x="1126" y="332"/>
                      <a:pt x="808" y="556"/>
                      <a:pt x="448" y="570"/>
                    </a:cubicBezTo>
                    <a:lnTo>
                      <a:pt x="448" y="340"/>
                    </a:lnTo>
                    <a:lnTo>
                      <a:pt x="1" y="794"/>
                    </a:lnTo>
                    <a:lnTo>
                      <a:pt x="448" y="1284"/>
                    </a:lnTo>
                    <a:lnTo>
                      <a:pt x="448" y="1032"/>
                    </a:lnTo>
                    <a:cubicBezTo>
                      <a:pt x="1039" y="1025"/>
                      <a:pt x="1551" y="635"/>
                      <a:pt x="1717" y="73"/>
                    </a:cubicBezTo>
                    <a:lnTo>
                      <a:pt x="1717" y="73"/>
                    </a:lnTo>
                    <a:lnTo>
                      <a:pt x="1515" y="26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0B391CE-1D52-49BC-3D20-4B84E65B6349}"/>
                  </a:ext>
                </a:extLst>
              </p:cNvPr>
              <p:cNvSpPr txBox="1"/>
              <p:nvPr/>
            </p:nvSpPr>
            <p:spPr>
              <a:xfrm>
                <a:off x="5379554" y="2862550"/>
                <a:ext cx="849274" cy="356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Recompensa  Penalización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3F60C97-16DD-730B-0BF8-9E5AAADC828B}"/>
                </a:ext>
              </a:extLst>
            </p:cNvPr>
            <p:cNvGrpSpPr/>
            <p:nvPr/>
          </p:nvGrpSpPr>
          <p:grpSpPr>
            <a:xfrm>
              <a:off x="5042907" y="1628926"/>
              <a:ext cx="1058400" cy="975600"/>
              <a:chOff x="5080485" y="1666504"/>
              <a:chExt cx="1058400" cy="975600"/>
            </a:xfrm>
          </p:grpSpPr>
          <p:sp>
            <p:nvSpPr>
              <p:cNvPr id="14" name="Google Shape;2248;p73">
                <a:extLst>
                  <a:ext uri="{FF2B5EF4-FFF2-40B4-BE49-F238E27FC236}">
                    <a16:creationId xmlns:a16="http://schemas.microsoft.com/office/drawing/2014/main" id="{716AE67B-28DB-B327-7275-35D4E444E339}"/>
                  </a:ext>
                </a:extLst>
              </p:cNvPr>
              <p:cNvSpPr/>
              <p:nvPr/>
            </p:nvSpPr>
            <p:spPr>
              <a:xfrm rot="19227718" flipV="1">
                <a:off x="5080485" y="1666504"/>
                <a:ext cx="1058400" cy="975600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85" extrusionOk="0">
                    <a:moveTo>
                      <a:pt x="1256" y="1"/>
                    </a:moveTo>
                    <a:cubicBezTo>
                      <a:pt x="1126" y="332"/>
                      <a:pt x="808" y="556"/>
                      <a:pt x="448" y="570"/>
                    </a:cubicBezTo>
                    <a:lnTo>
                      <a:pt x="448" y="340"/>
                    </a:lnTo>
                    <a:lnTo>
                      <a:pt x="1" y="794"/>
                    </a:lnTo>
                    <a:lnTo>
                      <a:pt x="448" y="1284"/>
                    </a:lnTo>
                    <a:lnTo>
                      <a:pt x="448" y="1032"/>
                    </a:lnTo>
                    <a:cubicBezTo>
                      <a:pt x="1039" y="1025"/>
                      <a:pt x="1551" y="635"/>
                      <a:pt x="1717" y="73"/>
                    </a:cubicBezTo>
                    <a:lnTo>
                      <a:pt x="1717" y="73"/>
                    </a:lnTo>
                    <a:lnTo>
                      <a:pt x="1515" y="26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13C9732-2A26-811A-A31B-65C7699CC98A}"/>
                  </a:ext>
                </a:extLst>
              </p:cNvPr>
              <p:cNvSpPr txBox="1"/>
              <p:nvPr/>
            </p:nvSpPr>
            <p:spPr>
              <a:xfrm>
                <a:off x="5525987" y="2017438"/>
                <a:ext cx="5635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Estado</a:t>
                </a: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0FB4C4E-DF34-F174-E8AE-191BCCEA36E1}"/>
                </a:ext>
              </a:extLst>
            </p:cNvPr>
            <p:cNvGrpSpPr/>
            <p:nvPr/>
          </p:nvGrpSpPr>
          <p:grpSpPr>
            <a:xfrm>
              <a:off x="5093244" y="2444057"/>
              <a:ext cx="1078385" cy="266085"/>
              <a:chOff x="5093244" y="2444057"/>
              <a:chExt cx="1078385" cy="266085"/>
            </a:xfrm>
          </p:grpSpPr>
          <p:sp>
            <p:nvSpPr>
              <p:cNvPr id="12" name="Google Shape;2550;p73">
                <a:extLst>
                  <a:ext uri="{FF2B5EF4-FFF2-40B4-BE49-F238E27FC236}">
                    <a16:creationId xmlns:a16="http://schemas.microsoft.com/office/drawing/2014/main" id="{0C75BB17-76B5-B323-6175-134FF863DF8F}"/>
                  </a:ext>
                </a:extLst>
              </p:cNvPr>
              <p:cNvSpPr/>
              <p:nvPr/>
            </p:nvSpPr>
            <p:spPr>
              <a:xfrm>
                <a:off x="5093244" y="2444057"/>
                <a:ext cx="1078385" cy="259939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2B64845-F352-1FCC-C478-C0FC949D83EC}"/>
                  </a:ext>
                </a:extLst>
              </p:cNvPr>
              <p:cNvSpPr txBox="1"/>
              <p:nvPr/>
            </p:nvSpPr>
            <p:spPr>
              <a:xfrm>
                <a:off x="5436878" y="2494698"/>
                <a:ext cx="5559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Acción</a:t>
                </a:r>
              </a:p>
            </p:txBody>
          </p:sp>
        </p:grpSp>
      </p:grpSp>
      <p:graphicFrame>
        <p:nvGraphicFramePr>
          <p:cNvPr id="19" name="Google Shape;142;p19">
            <a:extLst>
              <a:ext uri="{FF2B5EF4-FFF2-40B4-BE49-F238E27FC236}">
                <a16:creationId xmlns:a16="http://schemas.microsoft.com/office/drawing/2014/main" id="{81078C65-6074-E806-A2CD-EAC5C2B0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500775"/>
              </p:ext>
            </p:extLst>
          </p:nvPr>
        </p:nvGraphicFramePr>
        <p:xfrm>
          <a:off x="832350" y="3610790"/>
          <a:ext cx="4403325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Interactuar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Maximizar la recompensa acumulada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Aprender la mejor estrategia o política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45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6758E-42B7-2DB4-4462-101B3141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845" y="492136"/>
            <a:ext cx="97350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El aprendizaje por refuerzo </a:t>
            </a:r>
            <a:r>
              <a:rPr lang="es-ES" dirty="0" err="1">
                <a:solidFill>
                  <a:schemeClr val="bg1"/>
                </a:solidFill>
              </a:rPr>
              <a:t>multiagente</a:t>
            </a:r>
            <a:r>
              <a:rPr lang="es-ES" dirty="0">
                <a:solidFill>
                  <a:schemeClr val="bg1"/>
                </a:solidFill>
              </a:rPr>
              <a:t>, introduce coordinación, cooperación y nuevos desafíos.</a:t>
            </a:r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7E7CC1E3-1A20-2572-18A5-9BD57E174F10}"/>
              </a:ext>
            </a:extLst>
          </p:cNvPr>
          <p:cNvGrpSpPr/>
          <p:nvPr/>
        </p:nvGrpSpPr>
        <p:grpSpPr>
          <a:xfrm>
            <a:off x="5777080" y="2002770"/>
            <a:ext cx="6032792" cy="4325205"/>
            <a:chOff x="5407172" y="1792463"/>
            <a:chExt cx="6716605" cy="481546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3ADA963-99FF-FB1F-9730-59CB728B9962}"/>
                </a:ext>
              </a:extLst>
            </p:cNvPr>
            <p:cNvGrpSpPr/>
            <p:nvPr/>
          </p:nvGrpSpPr>
          <p:grpSpPr>
            <a:xfrm>
              <a:off x="6738868" y="3309394"/>
              <a:ext cx="946517" cy="1400681"/>
              <a:chOff x="5093244" y="1890260"/>
              <a:chExt cx="883526" cy="1307466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A58FC59-F8D1-8C9E-1A88-CA06599627C7}"/>
                  </a:ext>
                </a:extLst>
              </p:cNvPr>
              <p:cNvGrpSpPr/>
              <p:nvPr/>
            </p:nvGrpSpPr>
            <p:grpSpPr>
              <a:xfrm>
                <a:off x="5127496" y="2567906"/>
                <a:ext cx="849274" cy="629820"/>
                <a:chOff x="5127496" y="2530328"/>
                <a:chExt cx="849274" cy="629820"/>
              </a:xfrm>
            </p:grpSpPr>
            <p:sp>
              <p:nvSpPr>
                <p:cNvPr id="20" name="Google Shape;2248;p73">
                  <a:extLst>
                    <a:ext uri="{FF2B5EF4-FFF2-40B4-BE49-F238E27FC236}">
                      <a16:creationId xmlns:a16="http://schemas.microsoft.com/office/drawing/2014/main" id="{2EEB1EAC-38CA-1A0D-8CBE-D8CCA481A5EF}"/>
                    </a:ext>
                  </a:extLst>
                </p:cNvPr>
                <p:cNvSpPr/>
                <p:nvPr/>
              </p:nvSpPr>
              <p:spPr>
                <a:xfrm rot="2106387">
                  <a:off x="5178141" y="2530328"/>
                  <a:ext cx="683274" cy="62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1285" extrusionOk="0">
                      <a:moveTo>
                        <a:pt x="1256" y="1"/>
                      </a:moveTo>
                      <a:cubicBezTo>
                        <a:pt x="1126" y="332"/>
                        <a:pt x="808" y="556"/>
                        <a:pt x="448" y="570"/>
                      </a:cubicBezTo>
                      <a:lnTo>
                        <a:pt x="448" y="340"/>
                      </a:lnTo>
                      <a:lnTo>
                        <a:pt x="1" y="794"/>
                      </a:lnTo>
                      <a:lnTo>
                        <a:pt x="448" y="1284"/>
                      </a:lnTo>
                      <a:lnTo>
                        <a:pt x="448" y="1032"/>
                      </a:lnTo>
                      <a:cubicBezTo>
                        <a:pt x="1039" y="1025"/>
                        <a:pt x="1551" y="635"/>
                        <a:pt x="1717" y="73"/>
                      </a:cubicBezTo>
                      <a:lnTo>
                        <a:pt x="1717" y="73"/>
                      </a:lnTo>
                      <a:lnTo>
                        <a:pt x="1515" y="26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rgbClr val="0E2A4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191E6F3D-C5DF-36B9-865B-C0B53D6BB695}"/>
                    </a:ext>
                  </a:extLst>
                </p:cNvPr>
                <p:cNvSpPr txBox="1"/>
                <p:nvPr/>
              </p:nvSpPr>
              <p:spPr>
                <a:xfrm>
                  <a:off x="5127496" y="2708136"/>
                  <a:ext cx="849274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Recompensa</a:t>
                  </a:r>
                </a:p>
              </p:txBody>
            </p:sp>
          </p:grp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4AE8A511-B61B-9350-30DC-556A0A1E2122}"/>
                  </a:ext>
                </a:extLst>
              </p:cNvPr>
              <p:cNvGrpSpPr/>
              <p:nvPr/>
            </p:nvGrpSpPr>
            <p:grpSpPr>
              <a:xfrm>
                <a:off x="5168492" y="1890260"/>
                <a:ext cx="700267" cy="634746"/>
                <a:chOff x="5206070" y="1927838"/>
                <a:chExt cx="700267" cy="634746"/>
              </a:xfrm>
            </p:grpSpPr>
            <p:sp>
              <p:nvSpPr>
                <p:cNvPr id="18" name="Google Shape;2248;p73">
                  <a:extLst>
                    <a:ext uri="{FF2B5EF4-FFF2-40B4-BE49-F238E27FC236}">
                      <a16:creationId xmlns:a16="http://schemas.microsoft.com/office/drawing/2014/main" id="{6634887F-A671-7C39-8529-3426906E46C9}"/>
                    </a:ext>
                  </a:extLst>
                </p:cNvPr>
                <p:cNvSpPr/>
                <p:nvPr/>
              </p:nvSpPr>
              <p:spPr>
                <a:xfrm rot="19227718" flipV="1">
                  <a:off x="5206070" y="1927838"/>
                  <a:ext cx="688617" cy="634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1285" extrusionOk="0">
                      <a:moveTo>
                        <a:pt x="1256" y="1"/>
                      </a:moveTo>
                      <a:cubicBezTo>
                        <a:pt x="1126" y="332"/>
                        <a:pt x="808" y="556"/>
                        <a:pt x="448" y="570"/>
                      </a:cubicBezTo>
                      <a:lnTo>
                        <a:pt x="448" y="340"/>
                      </a:lnTo>
                      <a:lnTo>
                        <a:pt x="1" y="794"/>
                      </a:lnTo>
                      <a:lnTo>
                        <a:pt x="448" y="1284"/>
                      </a:lnTo>
                      <a:lnTo>
                        <a:pt x="448" y="1032"/>
                      </a:lnTo>
                      <a:cubicBezTo>
                        <a:pt x="1039" y="1025"/>
                        <a:pt x="1551" y="635"/>
                        <a:pt x="1717" y="73"/>
                      </a:cubicBezTo>
                      <a:lnTo>
                        <a:pt x="1717" y="73"/>
                      </a:lnTo>
                      <a:lnTo>
                        <a:pt x="1515" y="26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rgbClr val="0E2A4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ACE6427B-4E6A-976E-7DB8-CBBF4A664E29}"/>
                    </a:ext>
                  </a:extLst>
                </p:cNvPr>
                <p:cNvSpPr txBox="1"/>
                <p:nvPr/>
              </p:nvSpPr>
              <p:spPr>
                <a:xfrm>
                  <a:off x="5342770" y="2116123"/>
                  <a:ext cx="563567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Estado</a:t>
                  </a:r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9F227746-9665-3351-0990-A0C42F0C708E}"/>
                  </a:ext>
                </a:extLst>
              </p:cNvPr>
              <p:cNvGrpSpPr/>
              <p:nvPr/>
            </p:nvGrpSpPr>
            <p:grpSpPr>
              <a:xfrm>
                <a:off x="5093244" y="2444057"/>
                <a:ext cx="805479" cy="259939"/>
                <a:chOff x="5093244" y="2444057"/>
                <a:chExt cx="805479" cy="259939"/>
              </a:xfrm>
            </p:grpSpPr>
            <p:sp>
              <p:nvSpPr>
                <p:cNvPr id="16" name="Google Shape;2550;p73">
                  <a:extLst>
                    <a:ext uri="{FF2B5EF4-FFF2-40B4-BE49-F238E27FC236}">
                      <a16:creationId xmlns:a16="http://schemas.microsoft.com/office/drawing/2014/main" id="{C6F60D4C-DC50-B4F0-40BE-3191C7E388DE}"/>
                    </a:ext>
                  </a:extLst>
                </p:cNvPr>
                <p:cNvSpPr/>
                <p:nvPr/>
              </p:nvSpPr>
              <p:spPr>
                <a:xfrm>
                  <a:off x="5093244" y="2444057"/>
                  <a:ext cx="805479" cy="259939"/>
                </a:xfrm>
                <a:prstGeom prst="striped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96F65ADB-BD48-659B-0A46-104C0CA3DBF3}"/>
                    </a:ext>
                  </a:extLst>
                </p:cNvPr>
                <p:cNvSpPr txBox="1"/>
                <p:nvPr/>
              </p:nvSpPr>
              <p:spPr>
                <a:xfrm>
                  <a:off x="5260576" y="2457882"/>
                  <a:ext cx="555959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Acción</a:t>
                  </a:r>
                </a:p>
              </p:txBody>
            </p:sp>
          </p:grp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88490789-36F4-7C8F-95EA-CA873BF242D6}"/>
                </a:ext>
              </a:extLst>
            </p:cNvPr>
            <p:cNvGrpSpPr/>
            <p:nvPr/>
          </p:nvGrpSpPr>
          <p:grpSpPr>
            <a:xfrm>
              <a:off x="8352490" y="3480687"/>
              <a:ext cx="1419547" cy="1641562"/>
              <a:chOff x="2923396" y="3284272"/>
              <a:chExt cx="909671" cy="1051942"/>
            </a:xfrm>
          </p:grpSpPr>
          <p:pic>
            <p:nvPicPr>
              <p:cNvPr id="62" name="Gráfico 61" descr="Globo terráqueo: Europa y África con relleno sólido">
                <a:extLst>
                  <a:ext uri="{FF2B5EF4-FFF2-40B4-BE49-F238E27FC236}">
                    <a16:creationId xmlns:a16="http://schemas.microsoft.com/office/drawing/2014/main" id="{14DE212C-3A91-06CD-8792-8C9E612F0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23396" y="3284272"/>
                <a:ext cx="909671" cy="909671"/>
              </a:xfrm>
              <a:prstGeom prst="rect">
                <a:avLst/>
              </a:prstGeom>
            </p:spPr>
          </p:pic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ABEEF52B-0A0C-BFB6-4703-566806356110}"/>
                  </a:ext>
                </a:extLst>
              </p:cNvPr>
              <p:cNvSpPr txBox="1"/>
              <p:nvPr/>
            </p:nvSpPr>
            <p:spPr>
              <a:xfrm>
                <a:off x="2968408" y="4158708"/>
                <a:ext cx="742504" cy="177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solidFill>
                      <a:schemeClr val="bg1"/>
                    </a:solidFill>
                  </a:rPr>
                  <a:t>Entorno</a:t>
                </a:r>
              </a:p>
            </p:txBody>
          </p:sp>
        </p:grp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6420353D-0625-0951-0BAF-034311554D7F}"/>
                </a:ext>
              </a:extLst>
            </p:cNvPr>
            <p:cNvGrpSpPr/>
            <p:nvPr/>
          </p:nvGrpSpPr>
          <p:grpSpPr>
            <a:xfrm>
              <a:off x="8518795" y="2051003"/>
              <a:ext cx="923315" cy="905099"/>
              <a:chOff x="8037323" y="3145921"/>
              <a:chExt cx="1387770" cy="1317867"/>
            </a:xfrm>
          </p:grpSpPr>
          <p:pic>
            <p:nvPicPr>
              <p:cNvPr id="84" name="Gráfico 83" descr="Inteligencia artificial con relleno sólido">
                <a:extLst>
                  <a:ext uri="{FF2B5EF4-FFF2-40B4-BE49-F238E27FC236}">
                    <a16:creationId xmlns:a16="http://schemas.microsoft.com/office/drawing/2014/main" id="{403303C2-ADE8-32FC-6405-AE065034B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36D15970-E045-F4BE-B9FA-0A9A73C78D7D}"/>
                  </a:ext>
                </a:extLst>
              </p:cNvPr>
              <p:cNvSpPr txBox="1"/>
              <p:nvPr/>
            </p:nvSpPr>
            <p:spPr>
              <a:xfrm flipH="1">
                <a:off x="8037323" y="4064642"/>
                <a:ext cx="1387770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2</a:t>
                </a:r>
              </a:p>
            </p:txBody>
          </p: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EB5E22-6B8F-986E-5438-C3D0325E3113}"/>
                </a:ext>
              </a:extLst>
            </p:cNvPr>
            <p:cNvGrpSpPr/>
            <p:nvPr/>
          </p:nvGrpSpPr>
          <p:grpSpPr>
            <a:xfrm>
              <a:off x="5407172" y="1792463"/>
              <a:ext cx="6716605" cy="4815464"/>
              <a:chOff x="5407172" y="1792463"/>
              <a:chExt cx="6716605" cy="4815464"/>
            </a:xfrm>
          </p:grpSpPr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C91BF12-394E-16A1-314E-7E9C6BD26AF6}"/>
                  </a:ext>
                </a:extLst>
              </p:cNvPr>
              <p:cNvSpPr/>
              <p:nvPr/>
            </p:nvSpPr>
            <p:spPr>
              <a:xfrm>
                <a:off x="7601778" y="1830563"/>
                <a:ext cx="3296185" cy="477736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491FD25-CD25-434B-29A6-2A88D947630C}"/>
                  </a:ext>
                </a:extLst>
              </p:cNvPr>
              <p:cNvSpPr/>
              <p:nvPr/>
            </p:nvSpPr>
            <p:spPr>
              <a:xfrm>
                <a:off x="6073478" y="1792463"/>
                <a:ext cx="4145636" cy="4792127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A72BBDD9-9185-7EF0-B54C-2ECA8E9B5C21}"/>
                  </a:ext>
                </a:extLst>
              </p:cNvPr>
              <p:cNvSpPr/>
              <p:nvPr/>
            </p:nvSpPr>
            <p:spPr>
              <a:xfrm rot="16200000">
                <a:off x="6996672" y="1365768"/>
                <a:ext cx="3558781" cy="6695429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9596D7E5-56DB-FE6A-D2AE-88EDFB382011}"/>
                  </a:ext>
                </a:extLst>
              </p:cNvPr>
              <p:cNvSpPr/>
              <p:nvPr/>
            </p:nvSpPr>
            <p:spPr>
              <a:xfrm rot="16200000">
                <a:off x="7132746" y="185729"/>
                <a:ext cx="3244281" cy="6695429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984AF61D-6C8B-E917-9DFA-C5FDB6ED5F7F}"/>
                </a:ext>
              </a:extLst>
            </p:cNvPr>
            <p:cNvGrpSpPr/>
            <p:nvPr/>
          </p:nvGrpSpPr>
          <p:grpSpPr>
            <a:xfrm>
              <a:off x="10106009" y="3685061"/>
              <a:ext cx="817110" cy="910998"/>
              <a:chOff x="8140435" y="3145921"/>
              <a:chExt cx="1228138" cy="1326456"/>
            </a:xfrm>
          </p:grpSpPr>
          <p:pic>
            <p:nvPicPr>
              <p:cNvPr id="100" name="Gráfico 99" descr="Inteligencia artificial con relleno sólido">
                <a:extLst>
                  <a:ext uri="{FF2B5EF4-FFF2-40B4-BE49-F238E27FC236}">
                    <a16:creationId xmlns:a16="http://schemas.microsoft.com/office/drawing/2014/main" id="{54B7AAB8-6645-CDA8-530A-F83C5AA1C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212923" y="3145921"/>
                <a:ext cx="1019575" cy="979592"/>
              </a:xfrm>
              <a:prstGeom prst="rect">
                <a:avLst/>
              </a:prstGeom>
            </p:spPr>
          </p:pic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69F807D3-006C-D0AB-5A7D-AB0EE0DD626D}"/>
                  </a:ext>
                </a:extLst>
              </p:cNvPr>
              <p:cNvSpPr txBox="1"/>
              <p:nvPr/>
            </p:nvSpPr>
            <p:spPr>
              <a:xfrm flipH="1">
                <a:off x="8140435" y="4073231"/>
                <a:ext cx="1228138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3</a:t>
                </a:r>
              </a:p>
            </p:txBody>
          </p: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536B8991-E3BE-71D2-7769-356648729802}"/>
                </a:ext>
              </a:extLst>
            </p:cNvPr>
            <p:cNvGrpSpPr/>
            <p:nvPr/>
          </p:nvGrpSpPr>
          <p:grpSpPr>
            <a:xfrm flipH="1">
              <a:off x="8569332" y="5331711"/>
              <a:ext cx="901051" cy="910998"/>
              <a:chOff x="7955314" y="3145921"/>
              <a:chExt cx="1355179" cy="1326456"/>
            </a:xfrm>
          </p:grpSpPr>
          <p:pic>
            <p:nvPicPr>
              <p:cNvPr id="106" name="Gráfico 105" descr="Inteligencia artificial con relleno sólido">
                <a:extLst>
                  <a:ext uri="{FF2B5EF4-FFF2-40B4-BE49-F238E27FC236}">
                    <a16:creationId xmlns:a16="http://schemas.microsoft.com/office/drawing/2014/main" id="{6D5E52BE-B2CA-A732-C1C8-6A78D84BB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D935E4CF-CAA1-A7C7-1A52-7D4B8A86DDC2}"/>
                  </a:ext>
                </a:extLst>
              </p:cNvPr>
              <p:cNvSpPr txBox="1"/>
              <p:nvPr/>
            </p:nvSpPr>
            <p:spPr>
              <a:xfrm flipH="1">
                <a:off x="7955314" y="4073231"/>
                <a:ext cx="1355179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4</a:t>
                </a:r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7E3DB4BB-8C88-434D-A3DC-2073CB5DD5A4}"/>
                </a:ext>
              </a:extLst>
            </p:cNvPr>
            <p:cNvGrpSpPr/>
            <p:nvPr/>
          </p:nvGrpSpPr>
          <p:grpSpPr>
            <a:xfrm flipH="1">
              <a:off x="6084468" y="3649394"/>
              <a:ext cx="825873" cy="910999"/>
              <a:chOff x="7983318" y="3145921"/>
              <a:chExt cx="1242112" cy="1326457"/>
            </a:xfrm>
          </p:grpSpPr>
          <p:pic>
            <p:nvPicPr>
              <p:cNvPr id="109" name="Gráfico 108" descr="Inteligencia artificial con relleno sólido">
                <a:extLst>
                  <a:ext uri="{FF2B5EF4-FFF2-40B4-BE49-F238E27FC236}">
                    <a16:creationId xmlns:a16="http://schemas.microsoft.com/office/drawing/2014/main" id="{F77A4E15-EDD3-6C35-FDDF-DC521514F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99E30F8B-124E-F3F9-7D5B-6B5676C1C9F7}"/>
                  </a:ext>
                </a:extLst>
              </p:cNvPr>
              <p:cNvSpPr txBox="1"/>
              <p:nvPr/>
            </p:nvSpPr>
            <p:spPr>
              <a:xfrm flipH="1">
                <a:off x="7983318" y="4073232"/>
                <a:ext cx="1242112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1</a:t>
                </a:r>
              </a:p>
            </p:txBody>
          </p:sp>
        </p:grpSp>
      </p:grpSp>
      <p:graphicFrame>
        <p:nvGraphicFramePr>
          <p:cNvPr id="115" name="Google Shape;142;p19">
            <a:extLst>
              <a:ext uri="{FF2B5EF4-FFF2-40B4-BE49-F238E27FC236}">
                <a16:creationId xmlns:a16="http://schemas.microsoft.com/office/drawing/2014/main" id="{16619157-72F5-43C6-3B76-13BFB0ADA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415590"/>
              </p:ext>
            </p:extLst>
          </p:nvPr>
        </p:nvGraphicFramePr>
        <p:xfrm>
          <a:off x="550493" y="3468120"/>
          <a:ext cx="4403325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Varios agentes, mismo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Metas por equipos o globales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Encontrar equilibrio de los agentes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639E-66DD-01EC-2A01-203C36FD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08" y="443162"/>
            <a:ext cx="8786144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La transferencia de conocimiento acelera el aprendizaje en nuevos entornos.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D9A195-BBAF-A99D-9DBE-CD7CD29BB5E0}"/>
              </a:ext>
            </a:extLst>
          </p:cNvPr>
          <p:cNvGrpSpPr/>
          <p:nvPr/>
        </p:nvGrpSpPr>
        <p:grpSpPr>
          <a:xfrm>
            <a:off x="591334" y="2213773"/>
            <a:ext cx="11009331" cy="3034748"/>
            <a:chOff x="533799" y="3705969"/>
            <a:chExt cx="11009331" cy="303474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D5EED87-F47D-7896-01F0-04821B317B56}"/>
                </a:ext>
              </a:extLst>
            </p:cNvPr>
            <p:cNvGrpSpPr/>
            <p:nvPr/>
          </p:nvGrpSpPr>
          <p:grpSpPr>
            <a:xfrm>
              <a:off x="533799" y="3705969"/>
              <a:ext cx="11009331" cy="3034748"/>
              <a:chOff x="533799" y="3705969"/>
              <a:chExt cx="11009331" cy="3034748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AC69D2EB-75BA-8DB5-583C-3A158D6F86A9}"/>
                  </a:ext>
                </a:extLst>
              </p:cNvPr>
              <p:cNvGrpSpPr/>
              <p:nvPr/>
            </p:nvGrpSpPr>
            <p:grpSpPr>
              <a:xfrm>
                <a:off x="533799" y="3705969"/>
                <a:ext cx="2296463" cy="2614767"/>
                <a:chOff x="569258" y="3055668"/>
                <a:chExt cx="2296463" cy="2614767"/>
              </a:xfrm>
            </p:grpSpPr>
            <p:grpSp>
              <p:nvGrpSpPr>
                <p:cNvPr id="105" name="Grupo 104">
                  <a:extLst>
                    <a:ext uri="{FF2B5EF4-FFF2-40B4-BE49-F238E27FC236}">
                      <a16:creationId xmlns:a16="http://schemas.microsoft.com/office/drawing/2014/main" id="{5FFC1EBE-4991-212E-4923-7985D5D37699}"/>
                    </a:ext>
                  </a:extLst>
                </p:cNvPr>
                <p:cNvGrpSpPr/>
                <p:nvPr/>
              </p:nvGrpSpPr>
              <p:grpSpPr>
                <a:xfrm>
                  <a:off x="569258" y="3260205"/>
                  <a:ext cx="2296463" cy="2176171"/>
                  <a:chOff x="569258" y="3208973"/>
                  <a:chExt cx="2296463" cy="2176171"/>
                </a:xfrm>
              </p:grpSpPr>
              <p:grpSp>
                <p:nvGrpSpPr>
                  <p:cNvPr id="108" name="Grupo 107">
                    <a:extLst>
                      <a:ext uri="{FF2B5EF4-FFF2-40B4-BE49-F238E27FC236}">
                        <a16:creationId xmlns:a16="http://schemas.microsoft.com/office/drawing/2014/main" id="{FB94AD55-BF3E-0F27-CD59-9D7F81E7528A}"/>
                      </a:ext>
                    </a:extLst>
                  </p:cNvPr>
                  <p:cNvGrpSpPr/>
                  <p:nvPr/>
                </p:nvGrpSpPr>
                <p:grpSpPr>
                  <a:xfrm>
                    <a:off x="569258" y="3208973"/>
                    <a:ext cx="2296463" cy="2176171"/>
                    <a:chOff x="363071" y="2756647"/>
                    <a:chExt cx="3194117" cy="3026804"/>
                  </a:xfrm>
                </p:grpSpPr>
                <p:sp>
                  <p:nvSpPr>
                    <p:cNvPr id="111" name="Forma libre 110">
                      <a:extLst>
                        <a:ext uri="{FF2B5EF4-FFF2-40B4-BE49-F238E27FC236}">
                          <a16:creationId xmlns:a16="http://schemas.microsoft.com/office/drawing/2014/main" id="{8AD1AC0D-66A1-93B0-005B-8D67D69D7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4539" y="4172945"/>
                      <a:ext cx="152400" cy="152400"/>
                    </a:xfrm>
                    <a:custGeom>
                      <a:avLst/>
                      <a:gdLst>
                        <a:gd name="connsiteX0" fmla="*/ 152400 w 152400"/>
                        <a:gd name="connsiteY0" fmla="*/ 76200 h 152400"/>
                        <a:gd name="connsiteX1" fmla="*/ 76200 w 152400"/>
                        <a:gd name="connsiteY1" fmla="*/ 152400 h 152400"/>
                        <a:gd name="connsiteX2" fmla="*/ 0 w 152400"/>
                        <a:gd name="connsiteY2" fmla="*/ 76200 h 152400"/>
                        <a:gd name="connsiteX3" fmla="*/ 76200 w 152400"/>
                        <a:gd name="connsiteY3" fmla="*/ 0 h 152400"/>
                        <a:gd name="connsiteX4" fmla="*/ 152400 w 152400"/>
                        <a:gd name="connsiteY4" fmla="*/ 76200 h 152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2400" h="152400">
                          <a:moveTo>
                            <a:pt x="152400" y="76200"/>
                          </a:moveTo>
                          <a:cubicBezTo>
                            <a:pt x="152400" y="118284"/>
                            <a:pt x="118284" y="152400"/>
                            <a:pt x="76200" y="152400"/>
                          </a:cubicBezTo>
                          <a:cubicBezTo>
                            <a:pt x="34116" y="152400"/>
                            <a:pt x="0" y="118284"/>
                            <a:pt x="0" y="76200"/>
                          </a:cubicBezTo>
                          <a:cubicBezTo>
                            <a:pt x="0" y="34116"/>
                            <a:pt x="34116" y="0"/>
                            <a:pt x="76200" y="0"/>
                          </a:cubicBezTo>
                          <a:cubicBezTo>
                            <a:pt x="118284" y="0"/>
                            <a:pt x="152400" y="34116"/>
                            <a:pt x="152400" y="7620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12" name="Rectángulo 111">
                      <a:extLst>
                        <a:ext uri="{FF2B5EF4-FFF2-40B4-BE49-F238E27FC236}">
                          <a16:creationId xmlns:a16="http://schemas.microsoft.com/office/drawing/2014/main" id="{B9416EA7-7013-A047-27F9-FB70C9A59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9309" y="3660341"/>
                      <a:ext cx="201706" cy="720000"/>
                    </a:xfrm>
                    <a:prstGeom prst="rect">
                      <a:avLst/>
                    </a:prstGeom>
                    <a:solidFill>
                      <a:srgbClr val="72C0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13" name="Rectángulo 112">
                      <a:extLst>
                        <a:ext uri="{FF2B5EF4-FFF2-40B4-BE49-F238E27FC236}">
                          <a16:creationId xmlns:a16="http://schemas.microsoft.com/office/drawing/2014/main" id="{8DCBC35D-DC79-CAF2-5446-A350F7269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071" y="2756647"/>
                      <a:ext cx="3194117" cy="302680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114" name="Rectángulo 113">
                      <a:extLst>
                        <a:ext uri="{FF2B5EF4-FFF2-40B4-BE49-F238E27FC236}">
                          <a16:creationId xmlns:a16="http://schemas.microsoft.com/office/drawing/2014/main" id="{934A81CE-BE08-FD6F-FAFA-ACCB3897B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10" y="4332691"/>
                      <a:ext cx="201706" cy="720000"/>
                    </a:xfrm>
                    <a:prstGeom prst="rect">
                      <a:avLst/>
                    </a:prstGeom>
                    <a:solidFill>
                      <a:srgbClr val="CE87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109" name="Flecha arriba y abajo 108">
                    <a:extLst>
                      <a:ext uri="{FF2B5EF4-FFF2-40B4-BE49-F238E27FC236}">
                        <a16:creationId xmlns:a16="http://schemas.microsoft.com/office/drawing/2014/main" id="{E9873613-9026-1876-34BE-60881D876FE9}"/>
                      </a:ext>
                    </a:extLst>
                  </p:cNvPr>
                  <p:cNvSpPr/>
                  <p:nvPr/>
                </p:nvSpPr>
                <p:spPr>
                  <a:xfrm rot="15451996">
                    <a:off x="2072138" y="3798430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0" name="Flecha arriba y abajo 109">
                    <a:extLst>
                      <a:ext uri="{FF2B5EF4-FFF2-40B4-BE49-F238E27FC236}">
                        <a16:creationId xmlns:a16="http://schemas.microsoft.com/office/drawing/2014/main" id="{B82D4D3E-0FA9-8025-804B-1E92026AD31C}"/>
                      </a:ext>
                    </a:extLst>
                  </p:cNvPr>
                  <p:cNvSpPr/>
                  <p:nvPr/>
                </p:nvSpPr>
                <p:spPr>
                  <a:xfrm rot="4320333">
                    <a:off x="1119015" y="4063231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106" name="Google Shape;2234;p73">
                  <a:extLst>
                    <a:ext uri="{FF2B5EF4-FFF2-40B4-BE49-F238E27FC236}">
                      <a16:creationId xmlns:a16="http://schemas.microsoft.com/office/drawing/2014/main" id="{A516712B-BD25-F965-1EB8-50B6F26D2434}"/>
                    </a:ext>
                  </a:extLst>
                </p:cNvPr>
                <p:cNvSpPr/>
                <p:nvPr/>
              </p:nvSpPr>
              <p:spPr>
                <a:xfrm rot="2264871">
                  <a:off x="952775" y="3055668"/>
                  <a:ext cx="1164194" cy="14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2086" extrusionOk="0">
                      <a:moveTo>
                        <a:pt x="1327" y="1"/>
                      </a:moveTo>
                      <a:lnTo>
                        <a:pt x="1327" y="181"/>
                      </a:lnTo>
                      <a:cubicBezTo>
                        <a:pt x="469" y="361"/>
                        <a:pt x="0" y="1299"/>
                        <a:pt x="375" y="2085"/>
                      </a:cubicBezTo>
                      <a:lnTo>
                        <a:pt x="772" y="1818"/>
                      </a:lnTo>
                      <a:cubicBezTo>
                        <a:pt x="729" y="1717"/>
                        <a:pt x="707" y="1609"/>
                        <a:pt x="707" y="1501"/>
                      </a:cubicBezTo>
                      <a:cubicBezTo>
                        <a:pt x="714" y="1111"/>
                        <a:pt x="959" y="772"/>
                        <a:pt x="1327" y="657"/>
                      </a:cubicBezTo>
                      <a:lnTo>
                        <a:pt x="1327" y="823"/>
                      </a:lnTo>
                      <a:lnTo>
                        <a:pt x="1724" y="426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7" name="Google Shape;2234;p73">
                  <a:extLst>
                    <a:ext uri="{FF2B5EF4-FFF2-40B4-BE49-F238E27FC236}">
                      <a16:creationId xmlns:a16="http://schemas.microsoft.com/office/drawing/2014/main" id="{96ECAC71-B192-C611-3AB0-A0B41159218D}"/>
                    </a:ext>
                  </a:extLst>
                </p:cNvPr>
                <p:cNvSpPr/>
                <p:nvPr/>
              </p:nvSpPr>
              <p:spPr>
                <a:xfrm rot="13433470">
                  <a:off x="1258058" y="4261805"/>
                  <a:ext cx="1164194" cy="14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2086" extrusionOk="0">
                      <a:moveTo>
                        <a:pt x="1327" y="1"/>
                      </a:moveTo>
                      <a:lnTo>
                        <a:pt x="1327" y="181"/>
                      </a:lnTo>
                      <a:cubicBezTo>
                        <a:pt x="469" y="361"/>
                        <a:pt x="0" y="1299"/>
                        <a:pt x="375" y="2085"/>
                      </a:cubicBezTo>
                      <a:lnTo>
                        <a:pt x="772" y="1818"/>
                      </a:lnTo>
                      <a:cubicBezTo>
                        <a:pt x="729" y="1717"/>
                        <a:pt x="707" y="1609"/>
                        <a:pt x="707" y="1501"/>
                      </a:cubicBezTo>
                      <a:cubicBezTo>
                        <a:pt x="714" y="1111"/>
                        <a:pt x="959" y="772"/>
                        <a:pt x="1327" y="657"/>
                      </a:cubicBezTo>
                      <a:lnTo>
                        <a:pt x="1327" y="823"/>
                      </a:lnTo>
                      <a:lnTo>
                        <a:pt x="1724" y="426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5570F073-985E-8050-23F9-B1C8AA6BFD7C}"/>
                  </a:ext>
                </a:extLst>
              </p:cNvPr>
              <p:cNvGrpSpPr/>
              <p:nvPr/>
            </p:nvGrpSpPr>
            <p:grpSpPr>
              <a:xfrm>
                <a:off x="853939" y="3907233"/>
                <a:ext cx="10689191" cy="2833484"/>
                <a:chOff x="853939" y="3907233"/>
                <a:chExt cx="10689191" cy="2833484"/>
              </a:xfrm>
            </p:grpSpPr>
            <p:sp>
              <p:nvSpPr>
                <p:cNvPr id="74" name="CuadroTexto 73">
                  <a:extLst>
                    <a:ext uri="{FF2B5EF4-FFF2-40B4-BE49-F238E27FC236}">
                      <a16:creationId xmlns:a16="http://schemas.microsoft.com/office/drawing/2014/main" id="{A5F8FAD9-237C-803F-9177-3905EA3A1E95}"/>
                    </a:ext>
                  </a:extLst>
                </p:cNvPr>
                <p:cNvSpPr txBox="1"/>
                <p:nvPr/>
              </p:nvSpPr>
              <p:spPr>
                <a:xfrm>
                  <a:off x="853939" y="6371385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Entorno </a:t>
                  </a:r>
                  <a:r>
                    <a:rPr lang="es-ES" dirty="0" err="1">
                      <a:solidFill>
                        <a:schemeClr val="bg1"/>
                      </a:solidFill>
                    </a:rPr>
                    <a:t>Pong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CuadroTexto 74">
                  <a:extLst>
                    <a:ext uri="{FF2B5EF4-FFF2-40B4-BE49-F238E27FC236}">
                      <a16:creationId xmlns:a16="http://schemas.microsoft.com/office/drawing/2014/main" id="{EFF3A5A4-6E72-B9B3-C874-5797E76BFBC9}"/>
                    </a:ext>
                  </a:extLst>
                </p:cNvPr>
                <p:cNvSpPr txBox="1"/>
                <p:nvPr/>
              </p:nvSpPr>
              <p:spPr>
                <a:xfrm>
                  <a:off x="9299809" y="6332642"/>
                  <a:ext cx="2243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Entorno </a:t>
                  </a:r>
                  <a:r>
                    <a:rPr lang="es-ES" dirty="0" err="1">
                      <a:solidFill>
                        <a:schemeClr val="bg1"/>
                      </a:solidFill>
                    </a:rPr>
                    <a:t>Quadrapong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B0CCD3BC-E74D-D135-B236-2591A7C597D3}"/>
                    </a:ext>
                  </a:extLst>
                </p:cNvPr>
                <p:cNvSpPr txBox="1"/>
                <p:nvPr/>
              </p:nvSpPr>
              <p:spPr>
                <a:xfrm>
                  <a:off x="5281942" y="5913176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Conocimiento</a:t>
                  </a:r>
                </a:p>
              </p:txBody>
            </p:sp>
            <p:grpSp>
              <p:nvGrpSpPr>
                <p:cNvPr id="77" name="Grupo 76">
                  <a:extLst>
                    <a:ext uri="{FF2B5EF4-FFF2-40B4-BE49-F238E27FC236}">
                      <a16:creationId xmlns:a16="http://schemas.microsoft.com/office/drawing/2014/main" id="{DE870BE9-A0AD-3901-1D17-3DCA8B186F59}"/>
                    </a:ext>
                  </a:extLst>
                </p:cNvPr>
                <p:cNvGrpSpPr/>
                <p:nvPr/>
              </p:nvGrpSpPr>
              <p:grpSpPr>
                <a:xfrm>
                  <a:off x="9212483" y="3907233"/>
                  <a:ext cx="2320272" cy="2242619"/>
                  <a:chOff x="8930039" y="3101458"/>
                  <a:chExt cx="2320272" cy="2242619"/>
                </a:xfrm>
              </p:grpSpPr>
              <p:grpSp>
                <p:nvGrpSpPr>
                  <p:cNvPr id="80" name="Grupo 79">
                    <a:extLst>
                      <a:ext uri="{FF2B5EF4-FFF2-40B4-BE49-F238E27FC236}">
                        <a16:creationId xmlns:a16="http://schemas.microsoft.com/office/drawing/2014/main" id="{145B7726-5EEE-83E1-565A-C0EC1CF401A4}"/>
                      </a:ext>
                    </a:extLst>
                  </p:cNvPr>
                  <p:cNvGrpSpPr/>
                  <p:nvPr/>
                </p:nvGrpSpPr>
                <p:grpSpPr>
                  <a:xfrm>
                    <a:off x="8953848" y="3101458"/>
                    <a:ext cx="2296463" cy="2176171"/>
                    <a:chOff x="8953848" y="3101458"/>
                    <a:chExt cx="2296463" cy="2176171"/>
                  </a:xfrm>
                </p:grpSpPr>
                <p:sp>
                  <p:nvSpPr>
                    <p:cNvPr id="89" name="Rectángulo 88">
                      <a:extLst>
                        <a:ext uri="{FF2B5EF4-FFF2-40B4-BE49-F238E27FC236}">
                          <a16:creationId xmlns:a16="http://schemas.microsoft.com/office/drawing/2014/main" id="{E2CA22C6-9856-8A6B-3996-F5A7AA1939C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692991" y="3057516"/>
                      <a:ext cx="145020" cy="517656"/>
                    </a:xfrm>
                    <a:prstGeom prst="rect">
                      <a:avLst/>
                    </a:prstGeom>
                    <a:solidFill>
                      <a:srgbClr val="C5C1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90" name="Rectángulo 89">
                      <a:extLst>
                        <a:ext uri="{FF2B5EF4-FFF2-40B4-BE49-F238E27FC236}">
                          <a16:creationId xmlns:a16="http://schemas.microsoft.com/office/drawing/2014/main" id="{D96F4537-7CD1-7807-6FF7-C9EDB64BE3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0230771" y="4833570"/>
                      <a:ext cx="145020" cy="517656"/>
                    </a:xfrm>
                    <a:prstGeom prst="rect">
                      <a:avLst/>
                    </a:prstGeom>
                    <a:solidFill>
                      <a:srgbClr val="7654C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91" name="Grupo 90">
                      <a:extLst>
                        <a:ext uri="{FF2B5EF4-FFF2-40B4-BE49-F238E27FC236}">
                          <a16:creationId xmlns:a16="http://schemas.microsoft.com/office/drawing/2014/main" id="{AC2A209F-3717-51CE-D8A3-A63C70B857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53848" y="3101458"/>
                      <a:ext cx="2296463" cy="2176171"/>
                      <a:chOff x="8953848" y="3101458"/>
                      <a:chExt cx="2296463" cy="2176171"/>
                    </a:xfrm>
                  </p:grpSpPr>
                  <p:grpSp>
                    <p:nvGrpSpPr>
                      <p:cNvPr id="92" name="Grupo 91">
                        <a:extLst>
                          <a:ext uri="{FF2B5EF4-FFF2-40B4-BE49-F238E27FC236}">
                            <a16:creationId xmlns:a16="http://schemas.microsoft.com/office/drawing/2014/main" id="{D2C0D224-218B-12BA-A326-7485630807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53848" y="3101458"/>
                        <a:ext cx="2296463" cy="2176171"/>
                        <a:chOff x="363072" y="2756647"/>
                        <a:chExt cx="3194117" cy="3026804"/>
                      </a:xfrm>
                    </p:grpSpPr>
                    <p:sp>
                      <p:nvSpPr>
                        <p:cNvPr id="101" name="Forma libre 100">
                          <a:extLst>
                            <a:ext uri="{FF2B5EF4-FFF2-40B4-BE49-F238E27FC236}">
                              <a16:creationId xmlns:a16="http://schemas.microsoft.com/office/drawing/2014/main" id="{58C695AF-4B38-4B84-0853-FE9443FF5B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4539" y="4172945"/>
                          <a:ext cx="152400" cy="152400"/>
                        </a:xfrm>
                        <a:custGeom>
                          <a:avLst/>
                          <a:gdLst>
                            <a:gd name="connsiteX0" fmla="*/ 152400 w 152400"/>
                            <a:gd name="connsiteY0" fmla="*/ 76200 h 152400"/>
                            <a:gd name="connsiteX1" fmla="*/ 76200 w 152400"/>
                            <a:gd name="connsiteY1" fmla="*/ 152400 h 152400"/>
                            <a:gd name="connsiteX2" fmla="*/ 0 w 152400"/>
                            <a:gd name="connsiteY2" fmla="*/ 76200 h 152400"/>
                            <a:gd name="connsiteX3" fmla="*/ 76200 w 152400"/>
                            <a:gd name="connsiteY3" fmla="*/ 0 h 152400"/>
                            <a:gd name="connsiteX4" fmla="*/ 152400 w 152400"/>
                            <a:gd name="connsiteY4" fmla="*/ 76200 h 152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2400" h="152400">
                              <a:moveTo>
                                <a:pt x="152400" y="76200"/>
                              </a:moveTo>
                              <a:cubicBezTo>
                                <a:pt x="152400" y="118284"/>
                                <a:pt x="118284" y="152400"/>
                                <a:pt x="76200" y="152400"/>
                              </a:cubicBezTo>
                              <a:cubicBezTo>
                                <a:pt x="34116" y="152400"/>
                                <a:pt x="0" y="118284"/>
                                <a:pt x="0" y="76200"/>
                              </a:cubicBezTo>
                              <a:cubicBezTo>
                                <a:pt x="0" y="34116"/>
                                <a:pt x="34116" y="0"/>
                                <a:pt x="76200" y="0"/>
                              </a:cubicBezTo>
                              <a:cubicBezTo>
                                <a:pt x="118284" y="0"/>
                                <a:pt x="152400" y="34116"/>
                                <a:pt x="152400" y="7620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2" name="Rectángulo 101">
                          <a:extLst>
                            <a:ext uri="{FF2B5EF4-FFF2-40B4-BE49-F238E27FC236}">
                              <a16:creationId xmlns:a16="http://schemas.microsoft.com/office/drawing/2014/main" id="{D594F9EC-BD86-6641-D00B-9E03C0354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79309" y="3660341"/>
                          <a:ext cx="201706" cy="720000"/>
                        </a:xfrm>
                        <a:prstGeom prst="rect">
                          <a:avLst/>
                        </a:prstGeom>
                        <a:solidFill>
                          <a:srgbClr val="7654CE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03" name="Rectángulo 102">
                          <a:extLst>
                            <a:ext uri="{FF2B5EF4-FFF2-40B4-BE49-F238E27FC236}">
                              <a16:creationId xmlns:a16="http://schemas.microsoft.com/office/drawing/2014/main" id="{4A12ACF9-16A6-46AD-4FB1-17EB88B706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072" y="2756647"/>
                          <a:ext cx="3194117" cy="302680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dirty="0"/>
                        </a:p>
                      </p:txBody>
                    </p:sp>
                    <p:sp>
                      <p:nvSpPr>
                        <p:cNvPr id="104" name="Rectángulo 103">
                          <a:extLst>
                            <a:ext uri="{FF2B5EF4-FFF2-40B4-BE49-F238E27FC236}">
                              <a16:creationId xmlns:a16="http://schemas.microsoft.com/office/drawing/2014/main" id="{0D4DB131-6B4F-78BC-53CB-B6CD1216F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910" y="4332691"/>
                          <a:ext cx="201706" cy="720000"/>
                        </a:xfrm>
                        <a:prstGeom prst="rect">
                          <a:avLst/>
                        </a:prstGeom>
                        <a:solidFill>
                          <a:srgbClr val="C5C13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93" name="Grupo 92">
                        <a:extLst>
                          <a:ext uri="{FF2B5EF4-FFF2-40B4-BE49-F238E27FC236}">
                            <a16:creationId xmlns:a16="http://schemas.microsoft.com/office/drawing/2014/main" id="{2B0CED84-BA36-64B2-BAD9-72C6848C43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8438" y="4309474"/>
                        <a:ext cx="224964" cy="374372"/>
                        <a:chOff x="9088438" y="4309474"/>
                        <a:chExt cx="224964" cy="374372"/>
                      </a:xfrm>
                    </p:grpSpPr>
                    <p:sp>
                      <p:nvSpPr>
                        <p:cNvPr id="98" name="Rectángulo 97">
                          <a:extLst>
                            <a:ext uri="{FF2B5EF4-FFF2-40B4-BE49-F238E27FC236}">
                              <a16:creationId xmlns:a16="http://schemas.microsoft.com/office/drawing/2014/main" id="{E07CC828-C97F-8DA3-2EF7-412D959D9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7402" y="43094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C2A47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9" name="Rectángulo 98">
                          <a:extLst>
                            <a:ext uri="{FF2B5EF4-FFF2-40B4-BE49-F238E27FC236}">
                              <a16:creationId xmlns:a16="http://schemas.microsoft.com/office/drawing/2014/main" id="{8B7C1AA9-8741-F993-ED25-91D36A01E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8438" y="44618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C2A47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00" name="Rectángulo 99">
                          <a:extLst>
                            <a:ext uri="{FF2B5EF4-FFF2-40B4-BE49-F238E27FC236}">
                              <a16:creationId xmlns:a16="http://schemas.microsoft.com/office/drawing/2014/main" id="{068C54AD-B0C1-95FD-8CE6-33FF6A8287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2921" y="4611846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C2A47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94" name="Grupo 93">
                        <a:extLst>
                          <a:ext uri="{FF2B5EF4-FFF2-40B4-BE49-F238E27FC236}">
                            <a16:creationId xmlns:a16="http://schemas.microsoft.com/office/drawing/2014/main" id="{AE538866-4D52-1BC1-1AC9-B4CCAD8A72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930170" y="3815355"/>
                        <a:ext cx="224964" cy="374372"/>
                        <a:chOff x="9088438" y="4309474"/>
                        <a:chExt cx="224964" cy="374372"/>
                      </a:xfrm>
                    </p:grpSpPr>
                    <p:sp>
                      <p:nvSpPr>
                        <p:cNvPr id="95" name="Rectángulo 94">
                          <a:extLst>
                            <a:ext uri="{FF2B5EF4-FFF2-40B4-BE49-F238E27FC236}">
                              <a16:creationId xmlns:a16="http://schemas.microsoft.com/office/drawing/2014/main" id="{95A68C22-53FB-C921-66A0-4268F35AB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7402" y="43094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C2A47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6" name="Rectángulo 95">
                          <a:extLst>
                            <a:ext uri="{FF2B5EF4-FFF2-40B4-BE49-F238E27FC236}">
                              <a16:creationId xmlns:a16="http://schemas.microsoft.com/office/drawing/2014/main" id="{E6396827-C76A-2B8A-C6CF-0682B4E038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8438" y="44618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C2A47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7" name="Rectángulo 96">
                          <a:extLst>
                            <a:ext uri="{FF2B5EF4-FFF2-40B4-BE49-F238E27FC236}">
                              <a16:creationId xmlns:a16="http://schemas.microsoft.com/office/drawing/2014/main" id="{5B6BF66A-42ED-0150-B8F4-78224486C5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2921" y="4611846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C2A47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  <p:sp>
                <p:nvSpPr>
                  <p:cNvPr id="81" name="Flecha arriba y abajo 80">
                    <a:extLst>
                      <a:ext uri="{FF2B5EF4-FFF2-40B4-BE49-F238E27FC236}">
                        <a16:creationId xmlns:a16="http://schemas.microsoft.com/office/drawing/2014/main" id="{AB18171D-5F1E-2201-1A10-EB72B57A7E4C}"/>
                      </a:ext>
                    </a:extLst>
                  </p:cNvPr>
                  <p:cNvSpPr/>
                  <p:nvPr/>
                </p:nvSpPr>
                <p:spPr>
                  <a:xfrm rot="20133379">
                    <a:off x="9829067" y="3388503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2" name="Flecha arriba y abajo 81">
                    <a:extLst>
                      <a:ext uri="{FF2B5EF4-FFF2-40B4-BE49-F238E27FC236}">
                        <a16:creationId xmlns:a16="http://schemas.microsoft.com/office/drawing/2014/main" id="{2F9B4D7B-6EB6-F8EA-65A4-48838C21CD88}"/>
                      </a:ext>
                    </a:extLst>
                  </p:cNvPr>
                  <p:cNvSpPr/>
                  <p:nvPr/>
                </p:nvSpPr>
                <p:spPr>
                  <a:xfrm rot="15162775">
                    <a:off x="9577911" y="3983559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3" name="Flecha arriba y abajo 82">
                    <a:extLst>
                      <a:ext uri="{FF2B5EF4-FFF2-40B4-BE49-F238E27FC236}">
                        <a16:creationId xmlns:a16="http://schemas.microsoft.com/office/drawing/2014/main" id="{BC55AFC1-4064-DCA7-AFC0-0A43B9020680}"/>
                      </a:ext>
                    </a:extLst>
                  </p:cNvPr>
                  <p:cNvSpPr/>
                  <p:nvPr/>
                </p:nvSpPr>
                <p:spPr>
                  <a:xfrm rot="10050741">
                    <a:off x="10111466" y="4249884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4" name="Flecha arriba y abajo 83">
                    <a:extLst>
                      <a:ext uri="{FF2B5EF4-FFF2-40B4-BE49-F238E27FC236}">
                        <a16:creationId xmlns:a16="http://schemas.microsoft.com/office/drawing/2014/main" id="{32EBD5F6-5402-D9CA-8FE1-B3872873C620}"/>
                      </a:ext>
                    </a:extLst>
                  </p:cNvPr>
                  <p:cNvSpPr/>
                  <p:nvPr/>
                </p:nvSpPr>
                <p:spPr>
                  <a:xfrm rot="4863928">
                    <a:off x="10453190" y="3736439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5" name="Google Shape;2226;p73">
                    <a:extLst>
                      <a:ext uri="{FF2B5EF4-FFF2-40B4-BE49-F238E27FC236}">
                        <a16:creationId xmlns:a16="http://schemas.microsoft.com/office/drawing/2014/main" id="{76260178-94FD-5462-95C6-1D1F2F280242}"/>
                      </a:ext>
                    </a:extLst>
                  </p:cNvPr>
                  <p:cNvSpPr/>
                  <p:nvPr/>
                </p:nvSpPr>
                <p:spPr>
                  <a:xfrm rot="3712186">
                    <a:off x="10660776" y="4454664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2226;p73">
                    <a:extLst>
                      <a:ext uri="{FF2B5EF4-FFF2-40B4-BE49-F238E27FC236}">
                        <a16:creationId xmlns:a16="http://schemas.microsoft.com/office/drawing/2014/main" id="{7B8EB19C-4F63-E853-3C4B-7FCC5505957A}"/>
                      </a:ext>
                    </a:extLst>
                  </p:cNvPr>
                  <p:cNvSpPr/>
                  <p:nvPr/>
                </p:nvSpPr>
                <p:spPr>
                  <a:xfrm rot="19505728">
                    <a:off x="10301580" y="3136832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2226;p73">
                    <a:extLst>
                      <a:ext uri="{FF2B5EF4-FFF2-40B4-BE49-F238E27FC236}">
                        <a16:creationId xmlns:a16="http://schemas.microsoft.com/office/drawing/2014/main" id="{4A34F0A1-FACD-360A-53A3-CF5D560799BD}"/>
                      </a:ext>
                    </a:extLst>
                  </p:cNvPr>
                  <p:cNvSpPr/>
                  <p:nvPr/>
                </p:nvSpPr>
                <p:spPr>
                  <a:xfrm rot="8893829">
                    <a:off x="9288023" y="4748930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2226;p73">
                    <a:extLst>
                      <a:ext uri="{FF2B5EF4-FFF2-40B4-BE49-F238E27FC236}">
                        <a16:creationId xmlns:a16="http://schemas.microsoft.com/office/drawing/2014/main" id="{3A5C3939-9980-AB45-51EF-B1126A3E9430}"/>
                      </a:ext>
                    </a:extLst>
                  </p:cNvPr>
                  <p:cNvSpPr/>
                  <p:nvPr/>
                </p:nvSpPr>
                <p:spPr>
                  <a:xfrm rot="13680429">
                    <a:off x="8990366" y="3452174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" name="CuadroTexto 77">
                  <a:extLst>
                    <a:ext uri="{FF2B5EF4-FFF2-40B4-BE49-F238E27FC236}">
                      <a16:creationId xmlns:a16="http://schemas.microsoft.com/office/drawing/2014/main" id="{4E0BFB4D-32DC-8BEB-6EC4-AB0C15EC068B}"/>
                    </a:ext>
                  </a:extLst>
                </p:cNvPr>
                <p:cNvSpPr txBox="1"/>
                <p:nvPr/>
              </p:nvSpPr>
              <p:spPr>
                <a:xfrm>
                  <a:off x="3450819" y="4666341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Generar</a:t>
                  </a:r>
                </a:p>
              </p:txBody>
            </p:sp>
            <p:sp>
              <p:nvSpPr>
                <p:cNvPr id="79" name="CuadroTexto 78">
                  <a:extLst>
                    <a:ext uri="{FF2B5EF4-FFF2-40B4-BE49-F238E27FC236}">
                      <a16:creationId xmlns:a16="http://schemas.microsoft.com/office/drawing/2014/main" id="{9E73C058-9622-514B-2C75-CD1BC420367F}"/>
                    </a:ext>
                  </a:extLst>
                </p:cNvPr>
                <p:cNvSpPr txBox="1"/>
                <p:nvPr/>
              </p:nvSpPr>
              <p:spPr>
                <a:xfrm>
                  <a:off x="6956043" y="4686404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Transferir</a:t>
                  </a:r>
                </a:p>
              </p:txBody>
            </p:sp>
          </p:grp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BDFD59E-77BE-25A4-4AA7-ACF79300B6C5}"/>
                </a:ext>
              </a:extLst>
            </p:cNvPr>
            <p:cNvGrpSpPr/>
            <p:nvPr/>
          </p:nvGrpSpPr>
          <p:grpSpPr>
            <a:xfrm>
              <a:off x="581322" y="3934532"/>
              <a:ext cx="10923973" cy="2367268"/>
              <a:chOff x="581322" y="3934532"/>
              <a:chExt cx="10923973" cy="2367268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4A20953C-AA45-7FA2-08BC-14DA442D0646}"/>
                  </a:ext>
                </a:extLst>
              </p:cNvPr>
              <p:cNvGrpSpPr/>
              <p:nvPr/>
            </p:nvGrpSpPr>
            <p:grpSpPr>
              <a:xfrm>
                <a:off x="581322" y="3934532"/>
                <a:ext cx="10923973" cy="2367268"/>
                <a:chOff x="581322" y="3934532"/>
                <a:chExt cx="10923973" cy="2367268"/>
              </a:xfrm>
            </p:grpSpPr>
            <p:grpSp>
              <p:nvGrpSpPr>
                <p:cNvPr id="10" name="Grupo 9">
                  <a:extLst>
                    <a:ext uri="{FF2B5EF4-FFF2-40B4-BE49-F238E27FC236}">
                      <a16:creationId xmlns:a16="http://schemas.microsoft.com/office/drawing/2014/main" id="{1835327F-5B1E-760E-FB2E-AC1FB4782096}"/>
                    </a:ext>
                  </a:extLst>
                </p:cNvPr>
                <p:cNvGrpSpPr/>
                <p:nvPr/>
              </p:nvGrpSpPr>
              <p:grpSpPr>
                <a:xfrm>
                  <a:off x="581322" y="3934532"/>
                  <a:ext cx="10923973" cy="2367268"/>
                  <a:chOff x="581322" y="3934532"/>
                  <a:chExt cx="10923973" cy="2367268"/>
                </a:xfrm>
              </p:grpSpPr>
              <p:grpSp>
                <p:nvGrpSpPr>
                  <p:cNvPr id="15" name="Grupo 14">
                    <a:extLst>
                      <a:ext uri="{FF2B5EF4-FFF2-40B4-BE49-F238E27FC236}">
                        <a16:creationId xmlns:a16="http://schemas.microsoft.com/office/drawing/2014/main" id="{5E40DE15-C223-96B3-B29D-B6D95B09FC78}"/>
                      </a:ext>
                    </a:extLst>
                  </p:cNvPr>
                  <p:cNvGrpSpPr/>
                  <p:nvPr/>
                </p:nvGrpSpPr>
                <p:grpSpPr>
                  <a:xfrm>
                    <a:off x="622355" y="3934532"/>
                    <a:ext cx="10882940" cy="2367268"/>
                    <a:chOff x="622355" y="3934532"/>
                    <a:chExt cx="10882940" cy="2367268"/>
                  </a:xfrm>
                </p:grpSpPr>
                <p:grpSp>
                  <p:nvGrpSpPr>
                    <p:cNvPr id="19" name="Grupo 18">
                      <a:extLst>
                        <a:ext uri="{FF2B5EF4-FFF2-40B4-BE49-F238E27FC236}">
                          <a16:creationId xmlns:a16="http://schemas.microsoft.com/office/drawing/2014/main" id="{EB4EDFD2-F057-C063-7EEE-0FED68A421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355" y="3934532"/>
                      <a:ext cx="10882940" cy="2367268"/>
                      <a:chOff x="622355" y="3934532"/>
                      <a:chExt cx="10882940" cy="2367268"/>
                    </a:xfrm>
                  </p:grpSpPr>
                  <p:grpSp>
                    <p:nvGrpSpPr>
                      <p:cNvPr id="24" name="Grupo 23">
                        <a:extLst>
                          <a:ext uri="{FF2B5EF4-FFF2-40B4-BE49-F238E27FC236}">
                            <a16:creationId xmlns:a16="http://schemas.microsoft.com/office/drawing/2014/main" id="{AD8084A3-719B-D091-36C5-18F6A6957C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55" y="3934532"/>
                        <a:ext cx="10882940" cy="2367268"/>
                        <a:chOff x="622355" y="3934532"/>
                        <a:chExt cx="10882940" cy="2367268"/>
                      </a:xfrm>
                    </p:grpSpPr>
                    <p:grpSp>
                      <p:nvGrpSpPr>
                        <p:cNvPr id="26" name="Grupo 25">
                          <a:extLst>
                            <a:ext uri="{FF2B5EF4-FFF2-40B4-BE49-F238E27FC236}">
                              <a16:creationId xmlns:a16="http://schemas.microsoft.com/office/drawing/2014/main" id="{948F09CE-0DDF-5EA2-2705-ACB9505902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2355" y="3934532"/>
                          <a:ext cx="10882940" cy="2367268"/>
                          <a:chOff x="622355" y="3934532"/>
                          <a:chExt cx="10882940" cy="2367268"/>
                        </a:xfrm>
                      </p:grpSpPr>
                      <p:grpSp>
                        <p:nvGrpSpPr>
                          <p:cNvPr id="28" name="Grupo 27">
                            <a:extLst>
                              <a:ext uri="{FF2B5EF4-FFF2-40B4-BE49-F238E27FC236}">
                                <a16:creationId xmlns:a16="http://schemas.microsoft.com/office/drawing/2014/main" id="{F72F775A-651D-ABD9-869B-A72D4C7BD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2355" y="3934532"/>
                            <a:ext cx="10837350" cy="2102007"/>
                            <a:chOff x="622355" y="3934532"/>
                            <a:chExt cx="10837350" cy="2102007"/>
                          </a:xfrm>
                        </p:grpSpPr>
                        <p:grpSp>
                          <p:nvGrpSpPr>
                            <p:cNvPr id="31" name="Grupo 30">
                              <a:extLst>
                                <a:ext uri="{FF2B5EF4-FFF2-40B4-BE49-F238E27FC236}">
                                  <a16:creationId xmlns:a16="http://schemas.microsoft.com/office/drawing/2014/main" id="{43553780-A6BA-D206-EB7B-7A7E839695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2355" y="3934532"/>
                              <a:ext cx="10837350" cy="2102007"/>
                              <a:chOff x="622355" y="3934532"/>
                              <a:chExt cx="10837350" cy="2102007"/>
                            </a:xfrm>
                          </p:grpSpPr>
                          <p:sp>
                            <p:nvSpPr>
                              <p:cNvPr id="34" name="Google Shape;9287;p75">
                                <a:extLst>
                                  <a:ext uri="{FF2B5EF4-FFF2-40B4-BE49-F238E27FC236}">
                                    <a16:creationId xmlns:a16="http://schemas.microsoft.com/office/drawing/2014/main" id="{0B707426-FFA2-318C-D2D6-F809481FC0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329578" y="4753248"/>
                                <a:ext cx="130127" cy="12507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564" h="5351" extrusionOk="0">
                                    <a:moveTo>
                                      <a:pt x="2887" y="0"/>
                                    </a:moveTo>
                                    <a:cubicBezTo>
                                      <a:pt x="2190" y="0"/>
                                      <a:pt x="1506" y="271"/>
                                      <a:pt x="996" y="783"/>
                                    </a:cubicBezTo>
                                    <a:cubicBezTo>
                                      <a:pt x="230" y="1550"/>
                                      <a:pt x="0" y="2699"/>
                                      <a:pt x="416" y="3698"/>
                                    </a:cubicBezTo>
                                    <a:cubicBezTo>
                                      <a:pt x="828" y="4698"/>
                                      <a:pt x="1806" y="5351"/>
                                      <a:pt x="2886" y="5351"/>
                                    </a:cubicBezTo>
                                    <a:cubicBezTo>
                                      <a:pt x="4363" y="5351"/>
                                      <a:pt x="5560" y="4150"/>
                                      <a:pt x="5563" y="2677"/>
                                    </a:cubicBezTo>
                                    <a:cubicBezTo>
                                      <a:pt x="5560" y="1593"/>
                                      <a:pt x="4911" y="619"/>
                                      <a:pt x="3911" y="203"/>
                                    </a:cubicBezTo>
                                    <a:cubicBezTo>
                                      <a:pt x="3580" y="67"/>
                                      <a:pt x="3232" y="0"/>
                                      <a:pt x="2887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7654CE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35" name="Grupo 34">
                                <a:extLst>
                                  <a:ext uri="{FF2B5EF4-FFF2-40B4-BE49-F238E27FC236}">
                                    <a16:creationId xmlns:a16="http://schemas.microsoft.com/office/drawing/2014/main" id="{12779FDF-F68F-020D-1B89-123A28CD74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22355" y="3934532"/>
                                <a:ext cx="10028814" cy="2102007"/>
                                <a:chOff x="622355" y="3934532"/>
                                <a:chExt cx="10028814" cy="2102007"/>
                              </a:xfrm>
                            </p:grpSpPr>
                            <p:grpSp>
                              <p:nvGrpSpPr>
                                <p:cNvPr id="36" name="Grupo 35">
                                  <a:extLst>
                                    <a:ext uri="{FF2B5EF4-FFF2-40B4-BE49-F238E27FC236}">
                                      <a16:creationId xmlns:a16="http://schemas.microsoft.com/office/drawing/2014/main" id="{CA07E9F9-79AB-BD6D-9BBF-0A4DC1A07E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22355" y="3934532"/>
                                  <a:ext cx="10028814" cy="2102007"/>
                                  <a:chOff x="622355" y="3934532"/>
                                  <a:chExt cx="10028814" cy="2102007"/>
                                </a:xfrm>
                              </p:grpSpPr>
                              <p:grpSp>
                                <p:nvGrpSpPr>
                                  <p:cNvPr id="38" name="Google Shape;9240;p75">
                                    <a:extLst>
                                      <a:ext uri="{FF2B5EF4-FFF2-40B4-BE49-F238E27FC236}">
                                        <a16:creationId xmlns:a16="http://schemas.microsoft.com/office/drawing/2014/main" id="{E86CF81C-028B-0521-3045-2C66A3F823D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22355" y="4134659"/>
                                    <a:ext cx="10028814" cy="1901880"/>
                                    <a:chOff x="432779" y="3820086"/>
                                    <a:chExt cx="1891051" cy="358622"/>
                                  </a:xfrm>
                                </p:grpSpPr>
                                <p:sp>
                                  <p:nvSpPr>
                                    <p:cNvPr id="42" name="Google Shape;9242;p75">
                                      <a:extLst>
                                        <a:ext uri="{FF2B5EF4-FFF2-40B4-BE49-F238E27FC236}">
                                          <a16:creationId xmlns:a16="http://schemas.microsoft.com/office/drawing/2014/main" id="{4F6E15E5-BE0E-DC6B-5526-A6029841629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60417" y="4059028"/>
                                      <a:ext cx="457254" cy="1159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6535" h="1" fill="none" extrusionOk="0">
                                          <a:moveTo>
                                            <a:pt x="1" y="0"/>
                                          </a:moveTo>
                                          <a:lnTo>
                                            <a:pt x="36535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7654CE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43" name="Google Shape;9256;p75">
                                      <a:extLst>
                                        <a:ext uri="{FF2B5EF4-FFF2-40B4-BE49-F238E27FC236}">
                                          <a16:creationId xmlns:a16="http://schemas.microsoft.com/office/drawing/2014/main" id="{4E5998A3-39B1-F2BC-047A-13405EAE4F7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25004" y="3820086"/>
                                      <a:ext cx="278558" cy="278382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63165" h="63161" fill="none" extrusionOk="0">
                                          <a:moveTo>
                                            <a:pt x="63165" y="31580"/>
                                          </a:moveTo>
                                          <a:cubicBezTo>
                                            <a:pt x="63165" y="49021"/>
                                            <a:pt x="49025" y="63161"/>
                                            <a:pt x="31585" y="63161"/>
                                          </a:cubicBezTo>
                                          <a:cubicBezTo>
                                            <a:pt x="14140" y="63161"/>
                                            <a:pt x="1" y="49021"/>
                                            <a:pt x="1" y="31580"/>
                                          </a:cubicBezTo>
                                          <a:cubicBezTo>
                                            <a:pt x="1" y="14140"/>
                                            <a:pt x="14140" y="0"/>
                                            <a:pt x="31585" y="0"/>
                                          </a:cubicBezTo>
                                          <a:cubicBezTo>
                                            <a:pt x="49025" y="0"/>
                                            <a:pt x="63165" y="14140"/>
                                            <a:pt x="63165" y="3158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noFill/>
                                    <a:ln w="12700" cap="flat" cmpd="sng">
                                      <a:solidFill>
                                        <a:srgbClr val="CFD9E0"/>
                                      </a:solidFill>
                                      <a:prstDash val="solid"/>
                                      <a:miter lim="3647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4" name="Google Shape;9261;p75">
                                      <a:extLst>
                                        <a:ext uri="{FF2B5EF4-FFF2-40B4-BE49-F238E27FC236}">
                                          <a16:creationId xmlns:a16="http://schemas.microsoft.com/office/drawing/2014/main" id="{6671F58A-48CA-A50B-D88F-59F98883E5A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68606" y="4052901"/>
                                      <a:ext cx="495454" cy="8621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6648" h="1" fill="none" extrusionOk="0">
                                          <a:moveTo>
                                            <a:pt x="36648" y="0"/>
                                          </a:moveTo>
                                          <a:lnTo>
                                            <a:pt x="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CE8752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45" name="Google Shape;9264;p75">
                                      <a:extLst>
                                        <a:ext uri="{FF2B5EF4-FFF2-40B4-BE49-F238E27FC236}">
                                          <a16:creationId xmlns:a16="http://schemas.microsoft.com/office/drawing/2014/main" id="{B2BECFD0-E5CD-9303-F530-8D94944E41B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70165" y="3851431"/>
                                      <a:ext cx="451794" cy="8621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4959" h="1" fill="none" extrusionOk="0">
                                          <a:moveTo>
                                            <a:pt x="1" y="1"/>
                                          </a:moveTo>
                                          <a:lnTo>
                                            <a:pt x="34959" y="1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C5C136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grpSp>
                                  <p:nvGrpSpPr>
                                    <p:cNvPr id="46" name="Google Shape;9266;p75">
                                      <a:extLst>
                                        <a:ext uri="{FF2B5EF4-FFF2-40B4-BE49-F238E27FC236}">
                                          <a16:creationId xmlns:a16="http://schemas.microsoft.com/office/drawing/2014/main" id="{85CD9B01-6FE6-80E0-BA28-554E51298C4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60364" y="3847835"/>
                                      <a:ext cx="208119" cy="224359"/>
                                      <a:chOff x="1360769" y="3847100"/>
                                      <a:chExt cx="208119" cy="224359"/>
                                    </a:xfrm>
                                  </p:grpSpPr>
                                  <p:sp>
                                    <p:nvSpPr>
                                      <p:cNvPr id="52" name="Google Shape;9267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7DADB8F-CB1B-090F-7933-3D741163117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60769" y="3847113"/>
                                        <a:ext cx="99163" cy="22434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2486" h="50901" fill="none" extrusionOk="0">
                                            <a:moveTo>
                                              <a:pt x="22384" y="2729"/>
                                            </a:moveTo>
                                            <a:cubicBezTo>
                                              <a:pt x="22333" y="2383"/>
                                              <a:pt x="22249" y="2040"/>
                                              <a:pt x="22128" y="1711"/>
                                            </a:cubicBezTo>
                                            <a:cubicBezTo>
                                              <a:pt x="21742" y="675"/>
                                              <a:pt x="20979" y="1"/>
                                              <a:pt x="19582" y="1"/>
                                            </a:cubicBezTo>
                                            <a:cubicBezTo>
                                              <a:pt x="17966" y="1"/>
                                              <a:pt x="17204" y="913"/>
                                              <a:pt x="16883" y="2229"/>
                                            </a:cubicBezTo>
                                            <a:cubicBezTo>
                                              <a:pt x="13443" y="1682"/>
                                              <a:pt x="10331" y="4356"/>
                                              <a:pt x="10353" y="7840"/>
                                            </a:cubicBezTo>
                                            <a:cubicBezTo>
                                              <a:pt x="10353" y="7997"/>
                                              <a:pt x="10364" y="8150"/>
                                              <a:pt x="10378" y="8300"/>
                                            </a:cubicBezTo>
                                            <a:cubicBezTo>
                                              <a:pt x="7945" y="7307"/>
                                              <a:pt x="5147" y="7957"/>
                                              <a:pt x="3404" y="9923"/>
                                            </a:cubicBezTo>
                                            <a:cubicBezTo>
                                              <a:pt x="1660" y="11889"/>
                                              <a:pt x="1343" y="14742"/>
                                              <a:pt x="2616" y="17040"/>
                                            </a:cubicBezTo>
                                            <a:cubicBezTo>
                                              <a:pt x="930" y="18382"/>
                                              <a:pt x="0" y="20454"/>
                                              <a:pt x="120" y="22607"/>
                                            </a:cubicBezTo>
                                            <a:cubicBezTo>
                                              <a:pt x="241" y="24755"/>
                                              <a:pt x="1394" y="26714"/>
                                              <a:pt x="3218" y="27860"/>
                                            </a:cubicBezTo>
                                            <a:cubicBezTo>
                                              <a:pt x="748" y="30913"/>
                                              <a:pt x="1707" y="35462"/>
                                              <a:pt x="5202" y="37260"/>
                                            </a:cubicBezTo>
                                            <a:cubicBezTo>
                                              <a:pt x="5173" y="37490"/>
                                              <a:pt x="5162" y="37720"/>
                                              <a:pt x="5162" y="37954"/>
                                            </a:cubicBezTo>
                                            <a:cubicBezTo>
                                              <a:pt x="5162" y="40832"/>
                                              <a:pt x="7125" y="43243"/>
                                              <a:pt x="9784" y="43943"/>
                                            </a:cubicBezTo>
                                            <a:cubicBezTo>
                                              <a:pt x="10776" y="46782"/>
                                              <a:pt x="13818" y="48350"/>
                                              <a:pt x="16708" y="47511"/>
                                            </a:cubicBezTo>
                                            <a:cubicBezTo>
                                              <a:pt x="16835" y="49437"/>
                                              <a:pt x="17525" y="50900"/>
                                              <a:pt x="19582" y="50900"/>
                                            </a:cubicBezTo>
                                            <a:cubicBezTo>
                                              <a:pt x="22482" y="50900"/>
                                              <a:pt x="22439" y="48390"/>
                                              <a:pt x="22482" y="48401"/>
                                            </a:cubicBezTo>
                                            <a:cubicBezTo>
                                              <a:pt x="22486" y="48401"/>
                                              <a:pt x="22417" y="2722"/>
                                              <a:pt x="22384" y="2729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E4E9E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3" name="Google Shape;9268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8D4619-B952-9877-6325-CE7B40BFF8D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18941" y="3907967"/>
                                        <a:ext cx="40718" cy="5131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9233" h="11642" fill="none" extrusionOk="0">
                                            <a:moveTo>
                                              <a:pt x="9233" y="1"/>
                                            </a:moveTo>
                                            <a:cubicBezTo>
                                              <a:pt x="9233" y="1"/>
                                              <a:pt x="0" y="570"/>
                                              <a:pt x="2586" y="1164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4" name="Google Shape;9269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F4AA1EF-9774-73DB-B7EA-C9000B685CE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32983" y="3877824"/>
                                        <a:ext cx="26566" cy="2503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024" h="5680" fill="none" extrusionOk="0">
                                            <a:moveTo>
                                              <a:pt x="1" y="1795"/>
                                            </a:moveTo>
                                            <a:cubicBezTo>
                                              <a:pt x="1" y="1795"/>
                                              <a:pt x="6023" y="0"/>
                                              <a:pt x="6023" y="5680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5" name="Google Shape;9270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D875E92-091A-F376-5D21-C629EE40A6B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06421" y="3881663"/>
                                        <a:ext cx="8727" cy="2119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979" h="4809" fill="none" extrusionOk="0">
                                            <a:moveTo>
                                              <a:pt x="1" y="1"/>
                                            </a:moveTo>
                                            <a:cubicBezTo>
                                              <a:pt x="1" y="1"/>
                                              <a:pt x="1" y="2730"/>
                                              <a:pt x="1978" y="480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Google Shape;9271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8BB97D-7AC5-2436-E5D3-54263054872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72301" y="3910479"/>
                                        <a:ext cx="51967" cy="15131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1784" h="3433" fill="none" extrusionOk="0">
                                            <a:moveTo>
                                              <a:pt x="1" y="2663"/>
                                            </a:moveTo>
                                            <a:cubicBezTo>
                                              <a:pt x="3364" y="0"/>
                                              <a:pt x="6622" y="3433"/>
                                              <a:pt x="6622" y="3433"/>
                                            </a:cubicBezTo>
                                            <a:cubicBezTo>
                                              <a:pt x="6622" y="3433"/>
                                              <a:pt x="7307" y="387"/>
                                              <a:pt x="11783" y="1653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Google Shape;9272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8BE984-E02C-C9D5-BF43-CBCCDA60AE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83436" y="3963823"/>
                                        <a:ext cx="27351" cy="5057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202" h="11474" fill="none" extrusionOk="0">
                                            <a:moveTo>
                                              <a:pt x="22" y="11474"/>
                                            </a:moveTo>
                                            <a:cubicBezTo>
                                              <a:pt x="22" y="11474"/>
                                              <a:pt x="0" y="5735"/>
                                              <a:pt x="4440" y="6297"/>
                                            </a:cubicBezTo>
                                            <a:cubicBezTo>
                                              <a:pt x="4440" y="6297"/>
                                              <a:pt x="2134" y="3149"/>
                                              <a:pt x="6202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8" name="Google Shape;9273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03922E3-753D-A43A-0427-4BF0BFEFE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98461" y="4014391"/>
                                        <a:ext cx="12132" cy="3151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751" h="7151" fill="none" extrusionOk="0">
                                            <a:moveTo>
                                              <a:pt x="2751" y="1"/>
                                            </a:moveTo>
                                            <a:cubicBezTo>
                                              <a:pt x="2751" y="1"/>
                                              <a:pt x="0" y="2963"/>
                                              <a:pt x="1806" y="715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9" name="Google Shape;9274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0530ED8-1EC1-9488-1FDF-984ABD09F99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4264" y="4012138"/>
                                        <a:ext cx="35284" cy="2116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8001" h="4802" fill="none" extrusionOk="0">
                                            <a:moveTo>
                                              <a:pt x="8000" y="512"/>
                                            </a:moveTo>
                                            <a:cubicBezTo>
                                              <a:pt x="3783" y="1"/>
                                              <a:pt x="1978" y="4087"/>
                                              <a:pt x="1978" y="4087"/>
                                            </a:cubicBezTo>
                                            <a:cubicBezTo>
                                              <a:pt x="1978" y="4087"/>
                                              <a:pt x="858" y="3598"/>
                                              <a:pt x="0" y="4802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0" name="Google Shape;9275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9C702FF-299C-594D-60FA-BFA1BE3D86B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97156" y="3942280"/>
                                        <a:ext cx="31183" cy="17449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1" h="3959" fill="none" extrusionOk="0">
                                            <a:moveTo>
                                              <a:pt x="7070" y="1"/>
                                            </a:moveTo>
                                            <a:cubicBezTo>
                                              <a:pt x="7070" y="1"/>
                                              <a:pt x="2802" y="3959"/>
                                              <a:pt x="1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1" name="Google Shape;9276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C910351-854B-8168-50B7-CD719C466AE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8334" y="3973727"/>
                                        <a:ext cx="31214" cy="1537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8" h="3489" fill="none" extrusionOk="0">
                                            <a:moveTo>
                                              <a:pt x="0" y="1125"/>
                                            </a:moveTo>
                                            <a:cubicBezTo>
                                              <a:pt x="0" y="1125"/>
                                              <a:pt x="4411" y="1"/>
                                              <a:pt x="7077" y="3488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2" name="Google Shape;9277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BD1248B-E2AA-E0E9-6728-C91A34114D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8924" y="3907967"/>
                                        <a:ext cx="40704" cy="5131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9230" h="11642" fill="none" extrusionOk="0">
                                            <a:moveTo>
                                              <a:pt x="0" y="1"/>
                                            </a:moveTo>
                                            <a:cubicBezTo>
                                              <a:pt x="0" y="1"/>
                                              <a:pt x="9229" y="570"/>
                                              <a:pt x="6647" y="1164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3" name="Google Shape;9278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3BB4438-1BD5-4F9B-13AE-930A2056510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3877824"/>
                                        <a:ext cx="26561" cy="2503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023" h="5680" fill="none" extrusionOk="0">
                                            <a:moveTo>
                                              <a:pt x="6023" y="1795"/>
                                            </a:moveTo>
                                            <a:cubicBezTo>
                                              <a:pt x="6023" y="1795"/>
                                              <a:pt x="0" y="0"/>
                                              <a:pt x="0" y="5680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4" name="Google Shape;9279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863EFF-3CD2-4A75-B013-AA9BEECD0F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3434" y="3881663"/>
                                        <a:ext cx="8710" cy="2119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975" h="4809" fill="none" extrusionOk="0">
                                            <a:moveTo>
                                              <a:pt x="1975" y="1"/>
                                            </a:moveTo>
                                            <a:cubicBezTo>
                                              <a:pt x="1975" y="1"/>
                                              <a:pt x="1975" y="2730"/>
                                              <a:pt x="1" y="480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Google Shape;9280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C660BD-2A22-CCCF-5EA5-C1CC8F27A8A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7778" y="3963823"/>
                                        <a:ext cx="27355" cy="5057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203" h="11474" fill="none" extrusionOk="0">
                                            <a:moveTo>
                                              <a:pt x="6181" y="11474"/>
                                            </a:moveTo>
                                            <a:cubicBezTo>
                                              <a:pt x="6181" y="11474"/>
                                              <a:pt x="6202" y="5735"/>
                                              <a:pt x="1767" y="6297"/>
                                            </a:cubicBezTo>
                                            <a:cubicBezTo>
                                              <a:pt x="1767" y="6297"/>
                                              <a:pt x="4068" y="3149"/>
                                              <a:pt x="1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6" name="Google Shape;9281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A3B11A1-2FEB-DB1E-200B-29BFC99254D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7990" y="4014391"/>
                                        <a:ext cx="12119" cy="3151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748" h="7151" fill="none" extrusionOk="0">
                                            <a:moveTo>
                                              <a:pt x="0" y="1"/>
                                            </a:moveTo>
                                            <a:cubicBezTo>
                                              <a:pt x="0" y="1"/>
                                              <a:pt x="2747" y="2963"/>
                                              <a:pt x="942" y="715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7" name="Google Shape;9282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DD4CE5-AD84-2E21-85AE-219F7BCF4B5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4012138"/>
                                        <a:ext cx="35298" cy="2116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8004" h="4802" fill="none" extrusionOk="0">
                                            <a:moveTo>
                                              <a:pt x="0" y="512"/>
                                            </a:moveTo>
                                            <a:cubicBezTo>
                                              <a:pt x="4217" y="1"/>
                                              <a:pt x="6023" y="4087"/>
                                              <a:pt x="6023" y="4087"/>
                                            </a:cubicBezTo>
                                            <a:cubicBezTo>
                                              <a:pt x="6023" y="4087"/>
                                              <a:pt x="7143" y="3598"/>
                                              <a:pt x="8004" y="4802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8" name="Google Shape;9283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BA8BEA-57C6-81F4-6BB3-AEDDFEF0AA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00244" y="3942280"/>
                                        <a:ext cx="31183" cy="17449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1" h="3959" fill="none" extrusionOk="0">
                                            <a:moveTo>
                                              <a:pt x="1" y="1"/>
                                            </a:moveTo>
                                            <a:cubicBezTo>
                                              <a:pt x="1" y="1"/>
                                              <a:pt x="4265" y="3959"/>
                                              <a:pt x="7070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9" name="Google Shape;9284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39D79C9-3058-3BDA-7816-5D68BB5D65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3973727"/>
                                        <a:ext cx="31227" cy="1537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81" h="3489" fill="none" extrusionOk="0">
                                            <a:moveTo>
                                              <a:pt x="7081" y="1125"/>
                                            </a:moveTo>
                                            <a:cubicBezTo>
                                              <a:pt x="7081" y="1125"/>
                                              <a:pt x="2670" y="1"/>
                                              <a:pt x="0" y="3488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70" name="Google Shape;9285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00B977C-61A4-BD50-3A9C-5231594D9E1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04314" y="3910479"/>
                                        <a:ext cx="51950" cy="15131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1780" h="3433" fill="none" extrusionOk="0">
                                            <a:moveTo>
                                              <a:pt x="11780" y="2663"/>
                                            </a:moveTo>
                                            <a:cubicBezTo>
                                              <a:pt x="8420" y="0"/>
                                              <a:pt x="5162" y="3433"/>
                                              <a:pt x="5162" y="3433"/>
                                            </a:cubicBezTo>
                                            <a:cubicBezTo>
                                              <a:pt x="5162" y="3433"/>
                                              <a:pt x="4473" y="387"/>
                                              <a:pt x="1" y="1653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71" name="Google Shape;9286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6956F3-DB00-BAF4-A47B-48339BD159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738" y="3847100"/>
                                        <a:ext cx="99150" cy="22434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2483" h="50901" fill="none" extrusionOk="0">
                                            <a:moveTo>
                                              <a:pt x="99" y="2729"/>
                                            </a:moveTo>
                                            <a:cubicBezTo>
                                              <a:pt x="150" y="2383"/>
                                              <a:pt x="237" y="2040"/>
                                              <a:pt x="354" y="1711"/>
                                            </a:cubicBezTo>
                                            <a:cubicBezTo>
                                              <a:pt x="744" y="675"/>
                                              <a:pt x="1503" y="1"/>
                                              <a:pt x="2900" y="1"/>
                                            </a:cubicBezTo>
                                            <a:cubicBezTo>
                                              <a:pt x="4516" y="1"/>
                                              <a:pt x="5282" y="913"/>
                                              <a:pt x="5600" y="2229"/>
                                            </a:cubicBezTo>
                                            <a:cubicBezTo>
                                              <a:pt x="9040" y="1682"/>
                                              <a:pt x="12151" y="4356"/>
                                              <a:pt x="12130" y="7840"/>
                                            </a:cubicBezTo>
                                            <a:cubicBezTo>
                                              <a:pt x="12130" y="7997"/>
                                              <a:pt x="12119" y="8150"/>
                                              <a:pt x="12108" y="8300"/>
                                            </a:cubicBezTo>
                                            <a:cubicBezTo>
                                              <a:pt x="14541" y="7307"/>
                                              <a:pt x="17335" y="7957"/>
                                              <a:pt x="19082" y="9923"/>
                                            </a:cubicBezTo>
                                            <a:cubicBezTo>
                                              <a:pt x="20826" y="11889"/>
                                              <a:pt x="21140" y="14742"/>
                                              <a:pt x="19867" y="17040"/>
                                            </a:cubicBezTo>
                                            <a:cubicBezTo>
                                              <a:pt x="21552" y="18379"/>
                                              <a:pt x="22482" y="20454"/>
                                              <a:pt x="22362" y="22603"/>
                                            </a:cubicBezTo>
                                            <a:cubicBezTo>
                                              <a:pt x="22242" y="24755"/>
                                              <a:pt x="21089" y="26714"/>
                                              <a:pt x="19265" y="27860"/>
                                            </a:cubicBezTo>
                                            <a:cubicBezTo>
                                              <a:pt x="20440" y="29308"/>
                                              <a:pt x="20896" y="31205"/>
                                              <a:pt x="20512" y="33029"/>
                                            </a:cubicBezTo>
                                            <a:cubicBezTo>
                                              <a:pt x="20126" y="34853"/>
                                              <a:pt x="18940" y="36407"/>
                                              <a:pt x="17284" y="37257"/>
                                            </a:cubicBezTo>
                                            <a:cubicBezTo>
                                              <a:pt x="17310" y="37487"/>
                                              <a:pt x="17321" y="37720"/>
                                              <a:pt x="17324" y="37950"/>
                                            </a:cubicBezTo>
                                            <a:cubicBezTo>
                                              <a:pt x="17321" y="40766"/>
                                              <a:pt x="15420" y="43225"/>
                                              <a:pt x="12699" y="43940"/>
                                            </a:cubicBezTo>
                                            <a:cubicBezTo>
                                              <a:pt x="11710" y="46782"/>
                                              <a:pt x="8664" y="48350"/>
                                              <a:pt x="5778" y="47507"/>
                                            </a:cubicBezTo>
                                            <a:cubicBezTo>
                                              <a:pt x="5647" y="49434"/>
                                              <a:pt x="4958" y="50900"/>
                                              <a:pt x="2900" y="50900"/>
                                            </a:cubicBezTo>
                                            <a:cubicBezTo>
                                              <a:pt x="0" y="50900"/>
                                              <a:pt x="40" y="48390"/>
                                              <a:pt x="0" y="48401"/>
                                            </a:cubicBezTo>
                                            <a:cubicBezTo>
                                              <a:pt x="0" y="48401"/>
                                              <a:pt x="69" y="2722"/>
                                              <a:pt x="99" y="2729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47" name="Google Shape;9287;p75">
                                      <a:extLst>
                                        <a:ext uri="{FF2B5EF4-FFF2-40B4-BE49-F238E27FC236}">
                                          <a16:creationId xmlns:a16="http://schemas.microsoft.com/office/drawing/2014/main" id="{CE16F9AE-9C04-707D-9C8C-48F635D2F5D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299293" y="4155123"/>
                                      <a:ext cx="24537" cy="23585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4" h="5351" extrusionOk="0">
                                          <a:moveTo>
                                            <a:pt x="2887" y="0"/>
                                          </a:moveTo>
                                          <a:cubicBezTo>
                                            <a:pt x="2190" y="0"/>
                                            <a:pt x="1506" y="271"/>
                                            <a:pt x="996" y="783"/>
                                          </a:cubicBezTo>
                                          <a:cubicBezTo>
                                            <a:pt x="230" y="1550"/>
                                            <a:pt x="0" y="2699"/>
                                            <a:pt x="416" y="3698"/>
                                          </a:cubicBezTo>
                                          <a:cubicBezTo>
                                            <a:pt x="828" y="4698"/>
                                            <a:pt x="1806" y="5351"/>
                                            <a:pt x="2886" y="5351"/>
                                          </a:cubicBezTo>
                                          <a:cubicBezTo>
                                            <a:pt x="4363" y="5351"/>
                                            <a:pt x="5560" y="4150"/>
                                            <a:pt x="5563" y="2677"/>
                                          </a:cubicBezTo>
                                          <a:cubicBezTo>
                                            <a:pt x="5560" y="1593"/>
                                            <a:pt x="4911" y="619"/>
                                            <a:pt x="3911" y="203"/>
                                          </a:cubicBezTo>
                                          <a:cubicBezTo>
                                            <a:pt x="3580" y="67"/>
                                            <a:pt x="3232" y="0"/>
                                            <a:pt x="2887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7654CE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8" name="Google Shape;9288;p75">
                                      <a:extLst>
                                        <a:ext uri="{FF2B5EF4-FFF2-40B4-BE49-F238E27FC236}">
                                          <a16:creationId xmlns:a16="http://schemas.microsoft.com/office/drawing/2014/main" id="{E29E6986-CD4A-8224-FD66-0F23C38A5F7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45645" y="4049730"/>
                                      <a:ext cx="24520" cy="2357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49" extrusionOk="0">
                                          <a:moveTo>
                                            <a:pt x="2886" y="1"/>
                                          </a:moveTo>
                                          <a:cubicBezTo>
                                            <a:pt x="1806" y="1"/>
                                            <a:pt x="828" y="654"/>
                                            <a:pt x="416" y="1653"/>
                                          </a:cubicBezTo>
                                          <a:cubicBezTo>
                                            <a:pt x="0" y="2649"/>
                                            <a:pt x="230" y="3802"/>
                                            <a:pt x="996" y="4564"/>
                                          </a:cubicBezTo>
                                          <a:cubicBezTo>
                                            <a:pt x="1506" y="5077"/>
                                            <a:pt x="2190" y="5349"/>
                                            <a:pt x="2886" y="5349"/>
                                          </a:cubicBezTo>
                                          <a:cubicBezTo>
                                            <a:pt x="3232" y="5349"/>
                                            <a:pt x="3580" y="5282"/>
                                            <a:pt x="3911" y="5144"/>
                                          </a:cubicBezTo>
                                          <a:cubicBezTo>
                                            <a:pt x="4910" y="4732"/>
                                            <a:pt x="5560" y="3758"/>
                                            <a:pt x="5560" y="2675"/>
                                          </a:cubicBezTo>
                                          <a:cubicBezTo>
                                            <a:pt x="5560" y="1197"/>
                                            <a:pt x="4363" y="1"/>
                                            <a:pt x="2886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7654CE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9" name="Google Shape;9296;p75">
                                      <a:extLst>
                                        <a:ext uri="{FF2B5EF4-FFF2-40B4-BE49-F238E27FC236}">
                                          <a16:creationId xmlns:a16="http://schemas.microsoft.com/office/drawing/2014/main" id="{B69F9B82-018F-9145-15BF-C4CB9223AEA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32779" y="4027488"/>
                                      <a:ext cx="24520" cy="23585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51" extrusionOk="0">
                                          <a:moveTo>
                                            <a:pt x="2674" y="0"/>
                                          </a:moveTo>
                                          <a:cubicBezTo>
                                            <a:pt x="2328" y="0"/>
                                            <a:pt x="1980" y="67"/>
                                            <a:pt x="1649" y="203"/>
                                          </a:cubicBezTo>
                                          <a:cubicBezTo>
                                            <a:pt x="650" y="619"/>
                                            <a:pt x="0" y="1593"/>
                                            <a:pt x="0" y="2677"/>
                                          </a:cubicBezTo>
                                          <a:cubicBezTo>
                                            <a:pt x="0" y="4150"/>
                                            <a:pt x="1197" y="5351"/>
                                            <a:pt x="2674" y="5351"/>
                                          </a:cubicBezTo>
                                          <a:cubicBezTo>
                                            <a:pt x="3754" y="5351"/>
                                            <a:pt x="4732" y="4698"/>
                                            <a:pt x="5144" y="3698"/>
                                          </a:cubicBezTo>
                                          <a:cubicBezTo>
                                            <a:pt x="5560" y="2699"/>
                                            <a:pt x="5330" y="1550"/>
                                            <a:pt x="4568" y="783"/>
                                          </a:cubicBezTo>
                                          <a:cubicBezTo>
                                            <a:pt x="4055" y="271"/>
                                            <a:pt x="3370" y="0"/>
                                            <a:pt x="2674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E8752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50" name="Google Shape;9297;p75">
                                      <a:extLst>
                                        <a:ext uri="{FF2B5EF4-FFF2-40B4-BE49-F238E27FC236}">
                                          <a16:creationId xmlns:a16="http://schemas.microsoft.com/office/drawing/2014/main" id="{0B537EB6-156A-7512-AA3F-D29EA954D9C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074083" y="4030308"/>
                                      <a:ext cx="24537" cy="2357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4" h="5349" extrusionOk="0">
                                          <a:moveTo>
                                            <a:pt x="2886" y="0"/>
                                          </a:moveTo>
                                          <a:cubicBezTo>
                                            <a:pt x="1806" y="0"/>
                                            <a:pt x="828" y="650"/>
                                            <a:pt x="416" y="1649"/>
                                          </a:cubicBezTo>
                                          <a:cubicBezTo>
                                            <a:pt x="0" y="2649"/>
                                            <a:pt x="230" y="3802"/>
                                            <a:pt x="996" y="4564"/>
                                          </a:cubicBezTo>
                                          <a:cubicBezTo>
                                            <a:pt x="1506" y="5076"/>
                                            <a:pt x="2190" y="5349"/>
                                            <a:pt x="2887" y="5349"/>
                                          </a:cubicBezTo>
                                          <a:cubicBezTo>
                                            <a:pt x="3232" y="5349"/>
                                            <a:pt x="3580" y="5282"/>
                                            <a:pt x="3911" y="5144"/>
                                          </a:cubicBezTo>
                                          <a:cubicBezTo>
                                            <a:pt x="4911" y="4732"/>
                                            <a:pt x="5560" y="3758"/>
                                            <a:pt x="5563" y="2674"/>
                                          </a:cubicBezTo>
                                          <a:cubicBezTo>
                                            <a:pt x="5560" y="1197"/>
                                            <a:pt x="4363" y="0"/>
                                            <a:pt x="2886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5C136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51" name="Google Shape;9298;p75">
                                      <a:extLst>
                                        <a:ext uri="{FF2B5EF4-FFF2-40B4-BE49-F238E27FC236}">
                                          <a16:creationId xmlns:a16="http://schemas.microsoft.com/office/drawing/2014/main" id="{8B3B1EBA-BC32-B774-A336-69E39262ADF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48251" y="3848642"/>
                                      <a:ext cx="24520" cy="235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50" extrusionOk="0">
                                          <a:moveTo>
                                            <a:pt x="2886" y="0"/>
                                          </a:moveTo>
                                          <a:cubicBezTo>
                                            <a:pt x="1806" y="0"/>
                                            <a:pt x="828" y="653"/>
                                            <a:pt x="416" y="1653"/>
                                          </a:cubicBezTo>
                                          <a:cubicBezTo>
                                            <a:pt x="0" y="2652"/>
                                            <a:pt x="230" y="3801"/>
                                            <a:pt x="996" y="4567"/>
                                          </a:cubicBezTo>
                                          <a:cubicBezTo>
                                            <a:pt x="1507" y="5078"/>
                                            <a:pt x="2192" y="5350"/>
                                            <a:pt x="2890" y="5350"/>
                                          </a:cubicBezTo>
                                          <a:cubicBezTo>
                                            <a:pt x="3234" y="5350"/>
                                            <a:pt x="3581" y="5283"/>
                                            <a:pt x="3911" y="5147"/>
                                          </a:cubicBezTo>
                                          <a:cubicBezTo>
                                            <a:pt x="4910" y="4731"/>
                                            <a:pt x="5560" y="3757"/>
                                            <a:pt x="5560" y="2678"/>
                                          </a:cubicBezTo>
                                          <a:cubicBezTo>
                                            <a:pt x="5560" y="1200"/>
                                            <a:pt x="4363" y="0"/>
                                            <a:pt x="2886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5C136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9" name="Google Shape;9297;p75">
                                    <a:extLst>
                                      <a:ext uri="{FF2B5EF4-FFF2-40B4-BE49-F238E27FC236}">
                                        <a16:creationId xmlns:a16="http://schemas.microsoft.com/office/drawing/2014/main" id="{E73B8E1D-E8AA-3EB6-D2B7-C88878DF0C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9979659" y="3980228"/>
                                    <a:ext cx="130127" cy="125031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564" h="5349" extrusionOk="0">
                                        <a:moveTo>
                                          <a:pt x="2886" y="0"/>
                                        </a:moveTo>
                                        <a:cubicBezTo>
                                          <a:pt x="1806" y="0"/>
                                          <a:pt x="828" y="650"/>
                                          <a:pt x="416" y="1649"/>
                                        </a:cubicBezTo>
                                        <a:cubicBezTo>
                                          <a:pt x="0" y="2649"/>
                                          <a:pt x="230" y="3802"/>
                                          <a:pt x="996" y="4564"/>
                                        </a:cubicBezTo>
                                        <a:cubicBezTo>
                                          <a:pt x="1506" y="5076"/>
                                          <a:pt x="2190" y="5349"/>
                                          <a:pt x="2887" y="5349"/>
                                        </a:cubicBezTo>
                                        <a:cubicBezTo>
                                          <a:pt x="3232" y="5349"/>
                                          <a:pt x="3580" y="5282"/>
                                          <a:pt x="3911" y="5144"/>
                                        </a:cubicBezTo>
                                        <a:cubicBezTo>
                                          <a:pt x="4911" y="4732"/>
                                          <a:pt x="5560" y="3758"/>
                                          <a:pt x="5563" y="2674"/>
                                        </a:cubicBezTo>
                                        <a:cubicBezTo>
                                          <a:pt x="5560" y="1197"/>
                                          <a:pt x="4363" y="0"/>
                                          <a:pt x="2886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rgbClr val="C5C136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40" name="Google Shape;9264;p75">
                                    <a:extLst>
                                      <a:ext uri="{FF2B5EF4-FFF2-40B4-BE49-F238E27FC236}">
                                        <a16:creationId xmlns:a16="http://schemas.microsoft.com/office/drawing/2014/main" id="{E708D765-1700-F25A-7545-7211F12E5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9050256" y="3934532"/>
                                    <a:ext cx="994466" cy="6126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4959" h="1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3495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rnd" cmpd="sng">
                                    <a:solidFill>
                                      <a:srgbClr val="C5C136"/>
                                    </a:solidFill>
                                    <a:prstDash val="solid"/>
                                    <a:round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41" name="Google Shape;9264;p75">
                                    <a:extLst>
                                      <a:ext uri="{FF2B5EF4-FFF2-40B4-BE49-F238E27FC236}">
                                        <a16:creationId xmlns:a16="http://schemas.microsoft.com/office/drawing/2014/main" id="{406DBA4B-8E7F-BA13-7B19-6F86FDED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8273056" y="4519911"/>
                                    <a:ext cx="1297442" cy="256958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4959" h="1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3495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rnd" cmpd="sng">
                                    <a:solidFill>
                                      <a:srgbClr val="C5C136"/>
                                    </a:solidFill>
                                    <a:prstDash val="solid"/>
                                    <a:round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7" name="Google Shape;9264;p75">
                                  <a:extLst>
                                    <a:ext uri="{FF2B5EF4-FFF2-40B4-BE49-F238E27FC236}">
                                      <a16:creationId xmlns:a16="http://schemas.microsoft.com/office/drawing/2014/main" id="{D5BCB436-7080-A22D-6E70-A8286F45900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048129" y="5251392"/>
                                  <a:ext cx="335707" cy="45719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34959" h="1" fill="none" extrusionOk="0">
                                      <a:moveTo>
                                        <a:pt x="1" y="1"/>
                                      </a:moveTo>
                                      <a:lnTo>
                                        <a:pt x="3495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rnd" cmpd="sng">
                                  <a:solidFill>
                                    <a:srgbClr val="C5C136"/>
                                  </a:solidFill>
                                  <a:prstDash val="solid"/>
                                  <a:round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32" name="Google Shape;9288;p75">
                              <a:extLst>
                                <a:ext uri="{FF2B5EF4-FFF2-40B4-BE49-F238E27FC236}">
                                  <a16:creationId xmlns:a16="http://schemas.microsoft.com/office/drawing/2014/main" id="{6672018D-0C97-C7F2-48B7-6FD8859AA0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17117" y="5354098"/>
                              <a:ext cx="130037" cy="125031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560" h="5349" extrusionOk="0">
                                  <a:moveTo>
                                    <a:pt x="2886" y="1"/>
                                  </a:moveTo>
                                  <a:cubicBezTo>
                                    <a:pt x="1806" y="1"/>
                                    <a:pt x="828" y="654"/>
                                    <a:pt x="416" y="1653"/>
                                  </a:cubicBezTo>
                                  <a:cubicBezTo>
                                    <a:pt x="0" y="2649"/>
                                    <a:pt x="230" y="3802"/>
                                    <a:pt x="996" y="4564"/>
                                  </a:cubicBezTo>
                                  <a:cubicBezTo>
                                    <a:pt x="1506" y="5077"/>
                                    <a:pt x="2190" y="5349"/>
                                    <a:pt x="2886" y="5349"/>
                                  </a:cubicBezTo>
                                  <a:cubicBezTo>
                                    <a:pt x="3232" y="5349"/>
                                    <a:pt x="3580" y="5282"/>
                                    <a:pt x="3911" y="5144"/>
                                  </a:cubicBezTo>
                                  <a:cubicBezTo>
                                    <a:pt x="4910" y="4732"/>
                                    <a:pt x="5560" y="3758"/>
                                    <a:pt x="5560" y="2675"/>
                                  </a:cubicBezTo>
                                  <a:cubicBezTo>
                                    <a:pt x="5560" y="1197"/>
                                    <a:pt x="4363" y="1"/>
                                    <a:pt x="288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CE8752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33" name="Google Shape;9298;p75">
                              <a:extLst>
                                <a:ext uri="{FF2B5EF4-FFF2-40B4-BE49-F238E27FC236}">
                                  <a16:creationId xmlns:a16="http://schemas.microsoft.com/office/drawing/2014/main" id="{4D32DB96-5D93-2506-BF77-EA4B0CDBE3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12084" y="4287668"/>
                              <a:ext cx="130037" cy="12505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560" h="5350" extrusionOk="0">
                                  <a:moveTo>
                                    <a:pt x="2886" y="0"/>
                                  </a:moveTo>
                                  <a:cubicBezTo>
                                    <a:pt x="1806" y="0"/>
                                    <a:pt x="828" y="653"/>
                                    <a:pt x="416" y="1653"/>
                                  </a:cubicBezTo>
                                  <a:cubicBezTo>
                                    <a:pt x="0" y="2652"/>
                                    <a:pt x="230" y="3801"/>
                                    <a:pt x="996" y="4567"/>
                                  </a:cubicBezTo>
                                  <a:cubicBezTo>
                                    <a:pt x="1507" y="5078"/>
                                    <a:pt x="2192" y="5350"/>
                                    <a:pt x="2890" y="5350"/>
                                  </a:cubicBezTo>
                                  <a:cubicBezTo>
                                    <a:pt x="3234" y="5350"/>
                                    <a:pt x="3581" y="5283"/>
                                    <a:pt x="3911" y="5147"/>
                                  </a:cubicBezTo>
                                  <a:cubicBezTo>
                                    <a:pt x="4910" y="4731"/>
                                    <a:pt x="5560" y="3757"/>
                                    <a:pt x="5560" y="2678"/>
                                  </a:cubicBezTo>
                                  <a:cubicBezTo>
                                    <a:pt x="5560" y="1200"/>
                                    <a:pt x="4363" y="0"/>
                                    <a:pt x="2886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72C06A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9" name="Google Shape;9242;p75">
                            <a:extLst>
                              <a:ext uri="{FF2B5EF4-FFF2-40B4-BE49-F238E27FC236}">
                                <a16:creationId xmlns:a16="http://schemas.microsoft.com/office/drawing/2014/main" id="{789C8A24-66C1-0297-8A91-E8BBADA19A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10754199" y="5479084"/>
                            <a:ext cx="1411119" cy="9107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535" h="1" fill="none" extrusionOk="0">
                                <a:moveTo>
                                  <a:pt x="1" y="0"/>
                                </a:moveTo>
                                <a:lnTo>
                                  <a:pt x="36535" y="0"/>
                                </a:lnTo>
                              </a:path>
                            </a:pathLst>
                          </a:custGeom>
                          <a:noFill/>
                          <a:ln w="9525" cap="rnd" cmpd="sng">
                            <a:solidFill>
                              <a:srgbClr val="7654CE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30" name="Google Shape;9242;p75">
                            <a:extLst>
                              <a:ext uri="{FF2B5EF4-FFF2-40B4-BE49-F238E27FC236}">
                                <a16:creationId xmlns:a16="http://schemas.microsoft.com/office/drawing/2014/main" id="{23CD9889-DFD8-91DF-CBD0-7B419106DD6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27256" y="6226123"/>
                            <a:ext cx="2388058" cy="7567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535" h="1" fill="none" extrusionOk="0">
                                <a:moveTo>
                                  <a:pt x="1" y="0"/>
                                </a:moveTo>
                                <a:lnTo>
                                  <a:pt x="36535" y="0"/>
                                </a:lnTo>
                              </a:path>
                            </a:pathLst>
                          </a:custGeom>
                          <a:noFill/>
                          <a:ln w="9525" cap="rnd" cmpd="sng">
                            <a:solidFill>
                              <a:srgbClr val="7654CE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  <p:sp>
                      <p:nvSpPr>
                        <p:cNvPr id="27" name="Google Shape;9242;p75">
                          <a:extLst>
                            <a:ext uri="{FF2B5EF4-FFF2-40B4-BE49-F238E27FC236}">
                              <a16:creationId xmlns:a16="http://schemas.microsoft.com/office/drawing/2014/main" id="{B4F5BE0D-F753-E677-E2DD-26ED14524D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8592972" y="5791234"/>
                          <a:ext cx="821006" cy="4756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6535" h="1" fill="none" extrusionOk="0">
                              <a:moveTo>
                                <a:pt x="1" y="0"/>
                              </a:moveTo>
                              <a:lnTo>
                                <a:pt x="36535" y="0"/>
                              </a:ln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rgbClr val="7654C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sp>
                    <p:nvSpPr>
                      <p:cNvPr id="25" name="Google Shape;9242;p75">
                        <a:extLst>
                          <a:ext uri="{FF2B5EF4-FFF2-40B4-BE49-F238E27FC236}">
                            <a16:creationId xmlns:a16="http://schemas.microsoft.com/office/drawing/2014/main" id="{5D4E0B3E-C4E5-EC0C-8B51-02405B69774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38724" y="6070477"/>
                        <a:ext cx="248885" cy="5000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535" h="1" fill="none" extrusionOk="0">
                            <a:moveTo>
                              <a:pt x="1" y="0"/>
                            </a:moveTo>
                            <a:lnTo>
                              <a:pt x="36535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7654C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20" name="Google Shape;9261;p75">
                      <a:extLst>
                        <a:ext uri="{FF2B5EF4-FFF2-40B4-BE49-F238E27FC236}">
                          <a16:creationId xmlns:a16="http://schemas.microsoft.com/office/drawing/2014/main" id="{4BBE216A-2E5C-D062-FC89-710BDCE2A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6296" y="4350571"/>
                      <a:ext cx="2534307" cy="457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" name="Google Shape;9261;p75">
                      <a:extLst>
                        <a:ext uri="{FF2B5EF4-FFF2-40B4-BE49-F238E27FC236}">
                          <a16:creationId xmlns:a16="http://schemas.microsoft.com/office/drawing/2014/main" id="{03A2B241-4408-0C11-45DD-A82250A9EC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1465" y="4572613"/>
                      <a:ext cx="483009" cy="46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9296;p75">
                      <a:extLst>
                        <a:ext uri="{FF2B5EF4-FFF2-40B4-BE49-F238E27FC236}">
                          <a16:creationId xmlns:a16="http://schemas.microsoft.com/office/drawing/2014/main" id="{8208EA7A-12A1-0A93-DC2A-C85F568CB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894" y="4771355"/>
                      <a:ext cx="130037" cy="125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1" extrusionOk="0">
                          <a:moveTo>
                            <a:pt x="2674" y="0"/>
                          </a:moveTo>
                          <a:cubicBezTo>
                            <a:pt x="2328" y="0"/>
                            <a:pt x="1980" y="67"/>
                            <a:pt x="1649" y="203"/>
                          </a:cubicBezTo>
                          <a:cubicBezTo>
                            <a:pt x="650" y="619"/>
                            <a:pt x="0" y="1593"/>
                            <a:pt x="0" y="2677"/>
                          </a:cubicBezTo>
                          <a:cubicBezTo>
                            <a:pt x="0" y="4150"/>
                            <a:pt x="1197" y="5351"/>
                            <a:pt x="2674" y="5351"/>
                          </a:cubicBezTo>
                          <a:cubicBezTo>
                            <a:pt x="3754" y="5351"/>
                            <a:pt x="4732" y="4698"/>
                            <a:pt x="5144" y="3698"/>
                          </a:cubicBezTo>
                          <a:cubicBezTo>
                            <a:pt x="5560" y="2699"/>
                            <a:pt x="5330" y="1550"/>
                            <a:pt x="4568" y="783"/>
                          </a:cubicBezTo>
                          <a:cubicBezTo>
                            <a:pt x="4055" y="271"/>
                            <a:pt x="3370" y="0"/>
                            <a:pt x="2674" y="0"/>
                          </a:cubicBezTo>
                          <a:close/>
                        </a:path>
                      </a:pathLst>
                    </a:custGeom>
                    <a:solidFill>
                      <a:srgbClr val="72C06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9261;p75">
                      <a:extLst>
                        <a:ext uri="{FF2B5EF4-FFF2-40B4-BE49-F238E27FC236}">
                          <a16:creationId xmlns:a16="http://schemas.microsoft.com/office/drawing/2014/main" id="{785635A8-0E57-3592-0C11-5E2D0F735A3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739908" y="4783302"/>
                      <a:ext cx="276389" cy="541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6" name="Google Shape;9261;p75">
                    <a:extLst>
                      <a:ext uri="{FF2B5EF4-FFF2-40B4-BE49-F238E27FC236}">
                        <a16:creationId xmlns:a16="http://schemas.microsoft.com/office/drawing/2014/main" id="{C058ECC6-7B01-E236-E371-BB408FB32E65}"/>
                      </a:ext>
                    </a:extLst>
                  </p:cNvPr>
                  <p:cNvSpPr/>
                  <p:nvPr/>
                </p:nvSpPr>
                <p:spPr>
                  <a:xfrm>
                    <a:off x="625532" y="6256081"/>
                    <a:ext cx="2308145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9261;p75">
                    <a:extLst>
                      <a:ext uri="{FF2B5EF4-FFF2-40B4-BE49-F238E27FC236}">
                        <a16:creationId xmlns:a16="http://schemas.microsoft.com/office/drawing/2014/main" id="{78CA9CFA-D3E6-A5C1-E7A4-DFCC5FB10D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25337" y="5750595"/>
                    <a:ext cx="957689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9261;p75">
                    <a:extLst>
                      <a:ext uri="{FF2B5EF4-FFF2-40B4-BE49-F238E27FC236}">
                        <a16:creationId xmlns:a16="http://schemas.microsoft.com/office/drawing/2014/main" id="{812A4199-7F95-6ACB-DE87-7D2E3F6754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73455" y="5790570"/>
                    <a:ext cx="877739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11" name="Gráfico 10" descr="Flechas de cheurón contorno">
                  <a:extLst>
                    <a:ext uri="{FF2B5EF4-FFF2-40B4-BE49-F238E27FC236}">
                      <a16:creationId xmlns:a16="http://schemas.microsoft.com/office/drawing/2014/main" id="{37FCF00A-4B97-37A2-B96F-A81AA5E6E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3044" y="4016474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2" name="Gráfico 11" descr="Flechas de cheurón contorno">
                  <a:extLst>
                    <a:ext uri="{FF2B5EF4-FFF2-40B4-BE49-F238E27FC236}">
                      <a16:creationId xmlns:a16="http://schemas.microsoft.com/office/drawing/2014/main" id="{5B3C33CA-EAE6-6B6B-AEED-20C370FE6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7216" y="5484868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3" name="Gráfico 12" descr="Flechas de cheurón contorno">
                  <a:extLst>
                    <a:ext uri="{FF2B5EF4-FFF2-40B4-BE49-F238E27FC236}">
                      <a16:creationId xmlns:a16="http://schemas.microsoft.com/office/drawing/2014/main" id="{565E716F-A9B9-69C5-F10A-9B1D800058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4416" y="4238952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4" name="Gráfico 13" descr="Flechas de cheurón contorno">
                  <a:extLst>
                    <a:ext uri="{FF2B5EF4-FFF2-40B4-BE49-F238E27FC236}">
                      <a16:creationId xmlns:a16="http://schemas.microsoft.com/office/drawing/2014/main" id="{E8073557-20C9-2CDA-3878-62032BBC5E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625" y="5255722"/>
                  <a:ext cx="251030" cy="251030"/>
                </a:xfrm>
                <a:prstGeom prst="rect">
                  <a:avLst/>
                </a:prstGeom>
              </p:spPr>
            </p:pic>
          </p:grpSp>
          <p:pic>
            <p:nvPicPr>
              <p:cNvPr id="8" name="Gráfico 7" descr="Flechas de cheurón contorno">
                <a:extLst>
                  <a:ext uri="{FF2B5EF4-FFF2-40B4-BE49-F238E27FC236}">
                    <a16:creationId xmlns:a16="http://schemas.microsoft.com/office/drawing/2014/main" id="{2315CB8E-F054-688B-0A7B-478814DE4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26899" y="4238952"/>
                <a:ext cx="251030" cy="251030"/>
              </a:xfrm>
              <a:prstGeom prst="rect">
                <a:avLst/>
              </a:prstGeom>
            </p:spPr>
          </p:pic>
          <p:pic>
            <p:nvPicPr>
              <p:cNvPr id="9" name="Gráfico 8" descr="Flechas de cheurón contorno">
                <a:extLst>
                  <a:ext uri="{FF2B5EF4-FFF2-40B4-BE49-F238E27FC236}">
                    <a16:creationId xmlns:a16="http://schemas.microsoft.com/office/drawing/2014/main" id="{CA260E92-139A-74CA-08DA-B93E61B5A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626899" y="5276348"/>
                <a:ext cx="251030" cy="251030"/>
              </a:xfrm>
              <a:prstGeom prst="rect">
                <a:avLst/>
              </a:prstGeom>
            </p:spPr>
          </p:pic>
        </p:grpSp>
      </p:grpSp>
      <p:graphicFrame>
        <p:nvGraphicFramePr>
          <p:cNvPr id="116" name="Google Shape;142;p19">
            <a:extLst>
              <a:ext uri="{FF2B5EF4-FFF2-40B4-BE49-F238E27FC236}">
                <a16:creationId xmlns:a16="http://schemas.microsoft.com/office/drawing/2014/main" id="{13EB848F-5716-ABD9-BE79-C56C1D52A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11040"/>
              </p:ext>
            </p:extLst>
          </p:nvPr>
        </p:nvGraphicFramePr>
        <p:xfrm>
          <a:off x="3706216" y="5182923"/>
          <a:ext cx="4884928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84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Reducir tiempo de entrenamiento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Facilitar la adaptación al nuevo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Mejorar la exploración del nuevo entorno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2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3620C-320E-FE38-4CE4-9120DB54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70" y="191974"/>
            <a:ext cx="6503541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Entorno </a:t>
            </a:r>
            <a:r>
              <a:rPr lang="es-ES" sz="4000" dirty="0" err="1">
                <a:solidFill>
                  <a:schemeClr val="bg1"/>
                </a:solidFill>
              </a:rPr>
              <a:t>Pong</a:t>
            </a:r>
            <a:r>
              <a:rPr lang="es-ES" sz="4000" dirty="0">
                <a:solidFill>
                  <a:schemeClr val="bg1"/>
                </a:solidFill>
              </a:rPr>
              <a:t> / </a:t>
            </a:r>
            <a:r>
              <a:rPr lang="es-ES" sz="4000" dirty="0" err="1">
                <a:solidFill>
                  <a:schemeClr val="bg1"/>
                </a:solidFill>
              </a:rPr>
              <a:t>Quadrapong</a:t>
            </a: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D149F5-C88C-6E1B-B7FA-F27268F7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06"/>
          <a:stretch>
            <a:fillRect/>
          </a:stretch>
        </p:blipFill>
        <p:spPr>
          <a:xfrm>
            <a:off x="5287591" y="4511115"/>
            <a:ext cx="1616818" cy="2101065"/>
          </a:xfrm>
          <a:prstGeom prst="rect">
            <a:avLst/>
          </a:prstGeom>
        </p:spPr>
      </p:pic>
      <p:graphicFrame>
        <p:nvGraphicFramePr>
          <p:cNvPr id="10" name="Google Shape;142;p19">
            <a:extLst>
              <a:ext uri="{FF2B5EF4-FFF2-40B4-BE49-F238E27FC236}">
                <a16:creationId xmlns:a16="http://schemas.microsoft.com/office/drawing/2014/main" id="{EF2415A5-01D9-4B51-0C60-26A4680BA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417497"/>
              </p:ext>
            </p:extLst>
          </p:nvPr>
        </p:nvGraphicFramePr>
        <p:xfrm>
          <a:off x="399990" y="1769789"/>
          <a:ext cx="11392020" cy="25608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9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40">
                  <a:extLst>
                    <a:ext uri="{9D8B030D-6E8A-4147-A177-3AD203B41FA5}">
                      <a16:colId xmlns:a16="http://schemas.microsoft.com/office/drawing/2014/main" val="2783734652"/>
                    </a:ext>
                  </a:extLst>
                </a:gridCol>
              </a:tblGrid>
              <a:tr h="7316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</a:t>
                      </a:r>
                      <a:r>
                        <a:rPr lang="es-ES_tradnl" sz="1800" b="1" noProof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DE OBSERVACIONES</a:t>
                      </a:r>
                      <a:endParaRPr lang="es-ES_tradnl" sz="1800" b="1" noProof="0" dirty="0">
                        <a:solidFill>
                          <a:schemeClr val="lt2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DE ACCIONES DE PONG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DE ACCIONES DE QUADRAPONG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221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Imagen RGB (210,160,3)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210 píxeles alto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160 píxeles ancho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3 canales de color (rojo, verde, azul)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0: no hacer nada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1: disparar / “sacar o servir la pelota”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2: mover hacia la derecha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3: mover hacia la izquierda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4: mover hacia la derecha mientras saca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5: mover hacia la izquierda mientras saca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0: no hacer nada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1: disparar / “sacar o servir la pelota”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2: mover hacia arriba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3: mover hacia la derecha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4: mover hacia la izquierda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5: mover hacia abajo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D622031-4EB7-EDAC-264B-522F9BB9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451" y="4511115"/>
            <a:ext cx="1616818" cy="20858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8D3A24-1CD9-E6EA-4634-C2AD08B3F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41" y="4824089"/>
            <a:ext cx="3142483" cy="14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4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2D2AA-568D-28E9-6A06-46BAF85A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52" y="200107"/>
            <a:ext cx="8113295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Modelo empleado </a:t>
            </a:r>
            <a:r>
              <a:rPr lang="es-ES" sz="4000" dirty="0" err="1">
                <a:solidFill>
                  <a:schemeClr val="bg1"/>
                </a:solidFill>
              </a:rPr>
              <a:t>Pong</a:t>
            </a:r>
            <a:r>
              <a:rPr lang="es-ES" sz="4000" dirty="0">
                <a:solidFill>
                  <a:schemeClr val="bg1"/>
                </a:solidFill>
              </a:rPr>
              <a:t> / </a:t>
            </a:r>
            <a:r>
              <a:rPr lang="es-ES" sz="4000" dirty="0" err="1">
                <a:solidFill>
                  <a:schemeClr val="bg1"/>
                </a:solidFill>
              </a:rPr>
              <a:t>Quadrapong</a:t>
            </a:r>
            <a:endParaRPr lang="es-ES" sz="4000" dirty="0">
              <a:solidFill>
                <a:schemeClr val="bg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D342560-0E1C-174E-275F-44F3EB03C8A8}"/>
              </a:ext>
            </a:extLst>
          </p:cNvPr>
          <p:cNvGrpSpPr/>
          <p:nvPr/>
        </p:nvGrpSpPr>
        <p:grpSpPr>
          <a:xfrm>
            <a:off x="5839752" y="1662722"/>
            <a:ext cx="6075857" cy="4617436"/>
            <a:chOff x="2335147" y="181902"/>
            <a:chExt cx="6075857" cy="461743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B4625193-2B59-3E34-AACD-B367D79546B7}"/>
                </a:ext>
              </a:extLst>
            </p:cNvPr>
            <p:cNvGrpSpPr/>
            <p:nvPr/>
          </p:nvGrpSpPr>
          <p:grpSpPr>
            <a:xfrm>
              <a:off x="2335147" y="181902"/>
              <a:ext cx="6075857" cy="4617436"/>
              <a:chOff x="1718539" y="703219"/>
              <a:chExt cx="6075857" cy="4617436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9E4CCABF-6260-E892-FDAE-C6F654E1533E}"/>
                  </a:ext>
                </a:extLst>
              </p:cNvPr>
              <p:cNvGrpSpPr/>
              <p:nvPr/>
            </p:nvGrpSpPr>
            <p:grpSpPr>
              <a:xfrm>
                <a:off x="1718539" y="703219"/>
                <a:ext cx="6075857" cy="4617436"/>
                <a:chOff x="3124259" y="689571"/>
                <a:chExt cx="6075857" cy="4617436"/>
              </a:xfrm>
            </p:grpSpPr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2787B67-1D5B-DA0A-BA77-1E785D1E6A14}"/>
                    </a:ext>
                  </a:extLst>
                </p:cNvPr>
                <p:cNvSpPr txBox="1"/>
                <p:nvPr/>
              </p:nvSpPr>
              <p:spPr>
                <a:xfrm>
                  <a:off x="3124259" y="4637811"/>
                  <a:ext cx="148272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 entrada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(4 </a:t>
                  </a:r>
                  <a:r>
                    <a:rPr lang="es-ES" sz="1000" dirty="0" err="1">
                      <a:solidFill>
                        <a:schemeClr val="bg1"/>
                      </a:solidFill>
                    </a:rPr>
                    <a:t>frames</a:t>
                  </a:r>
                  <a:r>
                    <a:rPr lang="es-ES" sz="1000" dirty="0">
                      <a:solidFill>
                        <a:schemeClr val="bg1"/>
                      </a:solidFill>
                    </a:rPr>
                    <a:t> apilados, tamaño 84x84)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10D56911-633A-3B42-138C-A338E5B18E47}"/>
                    </a:ext>
                  </a:extLst>
                </p:cNvPr>
                <p:cNvSpPr txBox="1"/>
                <p:nvPr/>
              </p:nvSpPr>
              <p:spPr>
                <a:xfrm>
                  <a:off x="4558857" y="4599121"/>
                  <a:ext cx="11921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Capas convolucionales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(Activación RELU)</a:t>
                  </a:r>
                </a:p>
                <a:p>
                  <a:pPr algn="ctr"/>
                  <a:endParaRPr lang="es-E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18F30574-7A27-112D-C4F6-85E30D77C784}"/>
                    </a:ext>
                  </a:extLst>
                </p:cNvPr>
                <p:cNvSpPr txBox="1"/>
                <p:nvPr/>
              </p:nvSpPr>
              <p:spPr>
                <a:xfrm>
                  <a:off x="6419689" y="4542128"/>
                  <a:ext cx="117517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densa totalmente conectada</a:t>
                  </a:r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67F9EE45-2174-3C3D-0DA6-58CBE8B5BD0A}"/>
                    </a:ext>
                  </a:extLst>
                </p:cNvPr>
                <p:cNvSpPr txBox="1"/>
                <p:nvPr/>
              </p:nvSpPr>
              <p:spPr>
                <a:xfrm>
                  <a:off x="7975750" y="4567631"/>
                  <a:ext cx="12243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 salida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(6 acciones)</a:t>
                  </a:r>
                </a:p>
              </p:txBody>
            </p: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6F65AF1F-0B52-2C7E-AD7E-C87E6C620761}"/>
                    </a:ext>
                  </a:extLst>
                </p:cNvPr>
                <p:cNvGrpSpPr/>
                <p:nvPr/>
              </p:nvGrpSpPr>
              <p:grpSpPr>
                <a:xfrm>
                  <a:off x="3346324" y="689571"/>
                  <a:ext cx="5535330" cy="3605871"/>
                  <a:chOff x="3346324" y="689571"/>
                  <a:chExt cx="5535330" cy="3605871"/>
                </a:xfrm>
              </p:grpSpPr>
              <p:grpSp>
                <p:nvGrpSpPr>
                  <p:cNvPr id="21" name="Grupo 20">
                    <a:extLst>
                      <a:ext uri="{FF2B5EF4-FFF2-40B4-BE49-F238E27FC236}">
                        <a16:creationId xmlns:a16="http://schemas.microsoft.com/office/drawing/2014/main" id="{E3ED9A80-694F-546B-F8FD-92CF235EB102}"/>
                      </a:ext>
                    </a:extLst>
                  </p:cNvPr>
                  <p:cNvGrpSpPr/>
                  <p:nvPr/>
                </p:nvGrpSpPr>
                <p:grpSpPr>
                  <a:xfrm>
                    <a:off x="3346324" y="1308725"/>
                    <a:ext cx="5535330" cy="2921730"/>
                    <a:chOff x="3371676" y="1080343"/>
                    <a:chExt cx="5535330" cy="2921730"/>
                  </a:xfrm>
                  <a:solidFill>
                    <a:srgbClr val="414E60"/>
                  </a:solidFill>
                </p:grpSpPr>
                <p:pic>
                  <p:nvPicPr>
                    <p:cNvPr id="28" name="Gráfico 27" descr="Imagen con relleno sólido">
                      <a:extLst>
                        <a:ext uri="{FF2B5EF4-FFF2-40B4-BE49-F238E27FC236}">
                          <a16:creationId xmlns:a16="http://schemas.microsoft.com/office/drawing/2014/main" id="{F9E68FE1-F550-3AE5-7F77-E9F276F9E0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71676" y="1974001"/>
                      <a:ext cx="1066699" cy="106669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9" name="Cubo 28">
                      <a:extLst>
                        <a:ext uri="{FF2B5EF4-FFF2-40B4-BE49-F238E27FC236}">
                          <a16:creationId xmlns:a16="http://schemas.microsoft.com/office/drawing/2014/main" id="{CB90E0D5-F4A9-0317-3710-94CF6F2F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9560" y="1080343"/>
                      <a:ext cx="481683" cy="2921730"/>
                    </a:xfrm>
                    <a:prstGeom prst="cube">
                      <a:avLst>
                        <a:gd name="adj" fmla="val 85074"/>
                      </a:avLst>
                    </a:prstGeom>
                    <a:solidFill>
                      <a:srgbClr val="0D2B47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0" name="Flecha derecha 29">
                      <a:extLst>
                        <a:ext uri="{FF2B5EF4-FFF2-40B4-BE49-F238E27FC236}">
                          <a16:creationId xmlns:a16="http://schemas.microsoft.com/office/drawing/2014/main" id="{63996365-1433-BD8D-C885-47CC09BEC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8653" y="2463486"/>
                      <a:ext cx="186898" cy="162473"/>
                    </a:xfrm>
                    <a:prstGeom prst="rightArrow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31" name="Grupo 30">
                      <a:extLst>
                        <a:ext uri="{FF2B5EF4-FFF2-40B4-BE49-F238E27FC236}">
                          <a16:creationId xmlns:a16="http://schemas.microsoft.com/office/drawing/2014/main" id="{268F73DA-8399-48BA-326B-9B675F760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7208" y="1673758"/>
                      <a:ext cx="2125326" cy="1255888"/>
                      <a:chOff x="6390820" y="1643824"/>
                      <a:chExt cx="2125326" cy="1255888"/>
                    </a:xfrm>
                    <a:grpFill/>
                  </p:grpSpPr>
                  <p:grpSp>
                    <p:nvGrpSpPr>
                      <p:cNvPr id="41" name="Grupo 40">
                        <a:extLst>
                          <a:ext uri="{FF2B5EF4-FFF2-40B4-BE49-F238E27FC236}">
                            <a16:creationId xmlns:a16="http://schemas.microsoft.com/office/drawing/2014/main" id="{FA640116-4EAE-85D5-40F9-FD470952CB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90820" y="1643824"/>
                        <a:ext cx="1811614" cy="1255888"/>
                        <a:chOff x="6390820" y="1643824"/>
                        <a:chExt cx="1811614" cy="1255888"/>
                      </a:xfrm>
                      <a:grpFill/>
                    </p:grpSpPr>
                    <p:grpSp>
                      <p:nvGrpSpPr>
                        <p:cNvPr id="46" name="Grupo 45">
                          <a:extLst>
                            <a:ext uri="{FF2B5EF4-FFF2-40B4-BE49-F238E27FC236}">
                              <a16:creationId xmlns:a16="http://schemas.microsoft.com/office/drawing/2014/main" id="{6B13FA0D-05C5-7DCC-2D67-EA35E503F0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03877" y="1643824"/>
                          <a:ext cx="1498557" cy="1255888"/>
                          <a:chOff x="6284084" y="3234958"/>
                          <a:chExt cx="1357111" cy="1137347"/>
                        </a:xfrm>
                        <a:grpFill/>
                      </p:grpSpPr>
                      <p:grpSp>
                        <p:nvGrpSpPr>
                          <p:cNvPr id="51" name="Grupo 50">
                            <a:extLst>
                              <a:ext uri="{FF2B5EF4-FFF2-40B4-BE49-F238E27FC236}">
                                <a16:creationId xmlns:a16="http://schemas.microsoft.com/office/drawing/2014/main" id="{3002D8FE-6371-1F0D-75C0-6619173B8B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84084" y="3234958"/>
                            <a:ext cx="1357111" cy="1137347"/>
                            <a:chOff x="6284084" y="3234958"/>
                            <a:chExt cx="1357111" cy="1137347"/>
                          </a:xfrm>
                          <a:grpFill/>
                        </p:grpSpPr>
                        <p:grpSp>
                          <p:nvGrpSpPr>
                            <p:cNvPr id="72" name="Grupo 71">
                              <a:extLst>
                                <a:ext uri="{FF2B5EF4-FFF2-40B4-BE49-F238E27FC236}">
                                  <a16:creationId xmlns:a16="http://schemas.microsoft.com/office/drawing/2014/main" id="{8520F56A-218A-780A-E0F3-760FA6E31B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84084" y="3234958"/>
                              <a:ext cx="1357111" cy="1137347"/>
                              <a:chOff x="6284084" y="3234958"/>
                              <a:chExt cx="1357111" cy="1137347"/>
                            </a:xfrm>
                            <a:grpFill/>
                          </p:grpSpPr>
                          <p:grpSp>
                            <p:nvGrpSpPr>
                              <p:cNvPr id="118" name="Grupo 117">
                                <a:extLst>
                                  <a:ext uri="{FF2B5EF4-FFF2-40B4-BE49-F238E27FC236}">
                                    <a16:creationId xmlns:a16="http://schemas.microsoft.com/office/drawing/2014/main" id="{7E3A4ECF-5D8B-3DD4-5526-759591AB51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H="1">
                                <a:off x="7487615" y="3341827"/>
                                <a:ext cx="153580" cy="890626"/>
                                <a:chOff x="5506720" y="3358318"/>
                                <a:chExt cx="278962" cy="1617732"/>
                              </a:xfrm>
                              <a:grpFill/>
                            </p:grpSpPr>
                            <p:sp>
                              <p:nvSpPr>
                                <p:cNvPr id="138" name="Elipse 137">
                                  <a:extLst>
                                    <a:ext uri="{FF2B5EF4-FFF2-40B4-BE49-F238E27FC236}">
                                      <a16:creationId xmlns:a16="http://schemas.microsoft.com/office/drawing/2014/main" id="{86B57357-978B-D064-42EB-BC2DBC9D149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35831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9" name="Elipse 138">
                                  <a:extLst>
                                    <a:ext uri="{FF2B5EF4-FFF2-40B4-BE49-F238E27FC236}">
                                      <a16:creationId xmlns:a16="http://schemas.microsoft.com/office/drawing/2014/main" id="{134CB487-5A7D-E625-393F-08764157F9B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806462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40" name="Elipse 139">
                                  <a:extLst>
                                    <a:ext uri="{FF2B5EF4-FFF2-40B4-BE49-F238E27FC236}">
                                      <a16:creationId xmlns:a16="http://schemas.microsoft.com/office/drawing/2014/main" id="{29F84417-2BDD-E1E9-387D-62D330E6A5E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251775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41" name="Elipse 140">
                                  <a:extLst>
                                    <a:ext uri="{FF2B5EF4-FFF2-40B4-BE49-F238E27FC236}">
                                      <a16:creationId xmlns:a16="http://schemas.microsoft.com/office/drawing/2014/main" id="{C3F4C5A1-999A-29EE-976A-B9320100856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69708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19" name="Grupo 118">
                                <a:extLst>
                                  <a:ext uri="{FF2B5EF4-FFF2-40B4-BE49-F238E27FC236}">
                                    <a16:creationId xmlns:a16="http://schemas.microsoft.com/office/drawing/2014/main" id="{7410B1D6-A4CC-31DF-EBE6-3D3F60ED44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H="1">
                                <a:off x="6284084" y="3363576"/>
                                <a:ext cx="153580" cy="890626"/>
                                <a:chOff x="5506720" y="3358318"/>
                                <a:chExt cx="278962" cy="1617732"/>
                              </a:xfrm>
                              <a:grpFill/>
                            </p:grpSpPr>
                            <p:sp>
                              <p:nvSpPr>
                                <p:cNvPr id="134" name="Elipse 133">
                                  <a:extLst>
                                    <a:ext uri="{FF2B5EF4-FFF2-40B4-BE49-F238E27FC236}">
                                      <a16:creationId xmlns:a16="http://schemas.microsoft.com/office/drawing/2014/main" id="{B0391B11-1A1C-1444-600B-5C571CEDA5D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35831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5" name="Elipse 134">
                                  <a:extLst>
                                    <a:ext uri="{FF2B5EF4-FFF2-40B4-BE49-F238E27FC236}">
                                      <a16:creationId xmlns:a16="http://schemas.microsoft.com/office/drawing/2014/main" id="{72C401A6-1FDB-DA65-FCDA-321500FE31F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806462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6" name="Elipse 135">
                                  <a:extLst>
                                    <a:ext uri="{FF2B5EF4-FFF2-40B4-BE49-F238E27FC236}">
                                      <a16:creationId xmlns:a16="http://schemas.microsoft.com/office/drawing/2014/main" id="{97ECB1C5-D631-948E-ACFA-0D088568974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251775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7" name="Elipse 136">
                                  <a:extLst>
                                    <a:ext uri="{FF2B5EF4-FFF2-40B4-BE49-F238E27FC236}">
                                      <a16:creationId xmlns:a16="http://schemas.microsoft.com/office/drawing/2014/main" id="{F778F2E0-B12C-3E8E-6872-F51C459BDAE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69708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0" name="Grupo 119">
                                <a:extLst>
                                  <a:ext uri="{FF2B5EF4-FFF2-40B4-BE49-F238E27FC236}">
                                    <a16:creationId xmlns:a16="http://schemas.microsoft.com/office/drawing/2014/main" id="{E814F869-1A5E-A134-2FD5-857F18D411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694281" y="3234958"/>
                                <a:ext cx="156719" cy="1137347"/>
                                <a:chOff x="6694281" y="3234958"/>
                                <a:chExt cx="156719" cy="1137347"/>
                              </a:xfrm>
                              <a:grpFill/>
                            </p:grpSpPr>
                            <p:grpSp>
                              <p:nvGrpSpPr>
                                <p:cNvPr id="128" name="Grupo 127">
                                  <a:extLst>
                                    <a:ext uri="{FF2B5EF4-FFF2-40B4-BE49-F238E27FC236}">
                                      <a16:creationId xmlns:a16="http://schemas.microsoft.com/office/drawing/2014/main" id="{674374B5-DEDD-CD89-8301-2F981294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flipH="1">
                                  <a:off x="6697420" y="3481679"/>
                                  <a:ext cx="153580" cy="890626"/>
                                  <a:chOff x="5506720" y="3358318"/>
                                  <a:chExt cx="278962" cy="1617732"/>
                                </a:xfrm>
                                <a:grpFill/>
                              </p:grpSpPr>
                              <p:sp>
                                <p:nvSpPr>
                                  <p:cNvPr id="130" name="Elipse 129">
                                    <a:extLst>
                                      <a:ext uri="{FF2B5EF4-FFF2-40B4-BE49-F238E27FC236}">
                                        <a16:creationId xmlns:a16="http://schemas.microsoft.com/office/drawing/2014/main" id="{FFF51BD0-8722-7D55-5C6E-5FBFDF3BF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35831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1" name="Elipse 130">
                                    <a:extLst>
                                      <a:ext uri="{FF2B5EF4-FFF2-40B4-BE49-F238E27FC236}">
                                        <a16:creationId xmlns:a16="http://schemas.microsoft.com/office/drawing/2014/main" id="{90FED576-0FC8-28B1-75F3-BBCB037B4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806462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2" name="Elipse 131">
                                    <a:extLst>
                                      <a:ext uri="{FF2B5EF4-FFF2-40B4-BE49-F238E27FC236}">
                                        <a16:creationId xmlns:a16="http://schemas.microsoft.com/office/drawing/2014/main" id="{221F71D6-0589-05D7-3E58-79647574B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251775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3" name="Elipse 132">
                                    <a:extLst>
                                      <a:ext uri="{FF2B5EF4-FFF2-40B4-BE49-F238E27FC236}">
                                        <a16:creationId xmlns:a16="http://schemas.microsoft.com/office/drawing/2014/main" id="{950D2E1F-1AD9-E767-52E9-E9277174E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69708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9" name="Elipse 128">
                                  <a:extLst>
                                    <a:ext uri="{FF2B5EF4-FFF2-40B4-BE49-F238E27FC236}">
                                      <a16:creationId xmlns:a16="http://schemas.microsoft.com/office/drawing/2014/main" id="{23DED155-155C-F13F-618F-3178DBCE687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6694281" y="3234958"/>
                                  <a:ext cx="153580" cy="15358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1" name="Grupo 120">
                                <a:extLst>
                                  <a:ext uri="{FF2B5EF4-FFF2-40B4-BE49-F238E27FC236}">
                                    <a16:creationId xmlns:a16="http://schemas.microsoft.com/office/drawing/2014/main" id="{C724E954-A29A-4E0C-B19D-0298210B75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090948" y="3234958"/>
                                <a:ext cx="156719" cy="1137347"/>
                                <a:chOff x="6694281" y="3234958"/>
                                <a:chExt cx="156719" cy="1137347"/>
                              </a:xfrm>
                              <a:grpFill/>
                            </p:grpSpPr>
                            <p:grpSp>
                              <p:nvGrpSpPr>
                                <p:cNvPr id="122" name="Grupo 121">
                                  <a:extLst>
                                    <a:ext uri="{FF2B5EF4-FFF2-40B4-BE49-F238E27FC236}">
                                      <a16:creationId xmlns:a16="http://schemas.microsoft.com/office/drawing/2014/main" id="{C331E51E-38D8-8397-AE9F-C997B3C71E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flipH="1">
                                  <a:off x="6697420" y="3481679"/>
                                  <a:ext cx="153580" cy="890626"/>
                                  <a:chOff x="5506720" y="3358318"/>
                                  <a:chExt cx="278962" cy="1617732"/>
                                </a:xfrm>
                                <a:grpFill/>
                              </p:grpSpPr>
                              <p:sp>
                                <p:nvSpPr>
                                  <p:cNvPr id="124" name="Elipse 123">
                                    <a:extLst>
                                      <a:ext uri="{FF2B5EF4-FFF2-40B4-BE49-F238E27FC236}">
                                        <a16:creationId xmlns:a16="http://schemas.microsoft.com/office/drawing/2014/main" id="{5C7CE7CC-C5D7-632C-DA89-34C56A877A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35831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5" name="Elipse 124">
                                    <a:extLst>
                                      <a:ext uri="{FF2B5EF4-FFF2-40B4-BE49-F238E27FC236}">
                                        <a16:creationId xmlns:a16="http://schemas.microsoft.com/office/drawing/2014/main" id="{064CE418-52B2-15DB-B9A3-5A29A2B94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806462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6" name="Elipse 125">
                                    <a:extLst>
                                      <a:ext uri="{FF2B5EF4-FFF2-40B4-BE49-F238E27FC236}">
                                        <a16:creationId xmlns:a16="http://schemas.microsoft.com/office/drawing/2014/main" id="{ACAB5A50-E15D-BCF0-1EF5-BEDAB2D441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251775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7" name="Elipse 126">
                                    <a:extLst>
                                      <a:ext uri="{FF2B5EF4-FFF2-40B4-BE49-F238E27FC236}">
                                        <a16:creationId xmlns:a16="http://schemas.microsoft.com/office/drawing/2014/main" id="{1C5BADCC-91F0-D2AF-0669-CA74527512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69708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3" name="Elipse 122">
                                  <a:extLst>
                                    <a:ext uri="{FF2B5EF4-FFF2-40B4-BE49-F238E27FC236}">
                                      <a16:creationId xmlns:a16="http://schemas.microsoft.com/office/drawing/2014/main" id="{F51E7710-E836-1825-56D9-CD483360F6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6694281" y="3234958"/>
                                  <a:ext cx="153580" cy="15358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73" name="Conector recto 72">
                              <a:extLst>
                                <a:ext uri="{FF2B5EF4-FFF2-40B4-BE49-F238E27FC236}">
                                  <a16:creationId xmlns:a16="http://schemas.microsoft.com/office/drawing/2014/main" id="{D49F247E-0C6D-BEE8-8D44-32299BED52BA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12861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4" name="Conector recto 73">
                              <a:extLst>
                                <a:ext uri="{FF2B5EF4-FFF2-40B4-BE49-F238E27FC236}">
                                  <a16:creationId xmlns:a16="http://schemas.microsoft.com/office/drawing/2014/main" id="{225B3549-961C-612B-8923-AA5107F10894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0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5" name="Conector recto 74">
                              <a:extLst>
                                <a:ext uri="{FF2B5EF4-FFF2-40B4-BE49-F238E27FC236}">
                                  <a16:creationId xmlns:a16="http://schemas.microsoft.com/office/drawing/2014/main" id="{11659C68-BDB8-3CBD-8812-B7EC4B201DFB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1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36482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Conector recto 75">
                              <a:extLst>
                                <a:ext uri="{FF2B5EF4-FFF2-40B4-BE49-F238E27FC236}">
                                  <a16:creationId xmlns:a16="http://schemas.microsoft.com/office/drawing/2014/main" id="{AB91660D-29A6-FCD1-607C-E6A1E496E825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60998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Conector recto 76">
                              <a:extLst>
                                <a:ext uri="{FF2B5EF4-FFF2-40B4-BE49-F238E27FC236}">
                                  <a16:creationId xmlns:a16="http://schemas.microsoft.com/office/drawing/2014/main" id="{9E2771A9-13B6-5A00-A4D4-F55DCEFC3DE1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85514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8" name="Conector recto 77">
                              <a:extLst>
                                <a:ext uri="{FF2B5EF4-FFF2-40B4-BE49-F238E27FC236}">
                                  <a16:creationId xmlns:a16="http://schemas.microsoft.com/office/drawing/2014/main" id="{985C26B3-08B8-429C-8560-81BFCB93C233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37533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9" name="Conector recto 78">
                              <a:extLst>
                                <a:ext uri="{FF2B5EF4-FFF2-40B4-BE49-F238E27FC236}">
                                  <a16:creationId xmlns:a16="http://schemas.microsoft.com/office/drawing/2014/main" id="{3D79D844-F92C-5C56-DC7B-53608B2CC72E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12861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0" name="Conector recto 79">
                              <a:extLst>
                                <a:ext uri="{FF2B5EF4-FFF2-40B4-BE49-F238E27FC236}">
                                  <a16:creationId xmlns:a16="http://schemas.microsoft.com/office/drawing/2014/main" id="{CBA28B21-06DE-AB19-9FF4-D3DA0553F899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1" idx="6"/>
                            </p:cNvCxnSpPr>
                            <p:nvPr/>
                          </p:nvCxnSpPr>
                          <p:spPr>
                            <a:xfrm flipV="1">
                              <a:off x="6437664" y="3805190"/>
                              <a:ext cx="259756" cy="12706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1" name="Conector recto 80">
                              <a:extLst>
                                <a:ext uri="{FF2B5EF4-FFF2-40B4-BE49-F238E27FC236}">
                                  <a16:creationId xmlns:a16="http://schemas.microsoft.com/office/drawing/2014/main" id="{596667A5-66EB-3932-1025-23715D21E9A5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62050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2" name="Conector recto 81">
                              <a:extLst>
                                <a:ext uri="{FF2B5EF4-FFF2-40B4-BE49-F238E27FC236}">
                                  <a16:creationId xmlns:a16="http://schemas.microsoft.com/office/drawing/2014/main" id="{64CAFDC8-667B-447B-5C06-3E6D56041CE1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1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3" name="Conector recto 82">
                              <a:extLst>
                                <a:ext uri="{FF2B5EF4-FFF2-40B4-BE49-F238E27FC236}">
                                  <a16:creationId xmlns:a16="http://schemas.microsoft.com/office/drawing/2014/main" id="{A89E38FB-4261-EFA4-E685-0ACCECCA8771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37378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Conector recto 83">
                              <a:extLst>
                                <a:ext uri="{FF2B5EF4-FFF2-40B4-BE49-F238E27FC236}">
                                  <a16:creationId xmlns:a16="http://schemas.microsoft.com/office/drawing/2014/main" id="{C02C980A-5170-6BA9-17D9-8E78184D97C7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36326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Conector recto 84">
                              <a:extLst>
                                <a:ext uri="{FF2B5EF4-FFF2-40B4-BE49-F238E27FC236}">
                                  <a16:creationId xmlns:a16="http://schemas.microsoft.com/office/drawing/2014/main" id="{BF2D625F-590C-7146-F8EC-00B266453FF2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932250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6" name="Conector recto 85">
                              <a:extLst>
                                <a:ext uri="{FF2B5EF4-FFF2-40B4-BE49-F238E27FC236}">
                                  <a16:creationId xmlns:a16="http://schemas.microsoft.com/office/drawing/2014/main" id="{B9F59B58-ACA7-7B06-9EC5-329D7E9E0E36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60842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7" name="Conector recto 86">
                              <a:extLst>
                                <a:ext uri="{FF2B5EF4-FFF2-40B4-BE49-F238E27FC236}">
                                  <a16:creationId xmlns:a16="http://schemas.microsoft.com/office/drawing/2014/main" id="{C8D9B3CE-881A-D063-29E5-17B568561491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932250"/>
                              <a:ext cx="259756" cy="36326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8" name="Conector recto 87">
                              <a:extLst>
                                <a:ext uri="{FF2B5EF4-FFF2-40B4-BE49-F238E27FC236}">
                                  <a16:creationId xmlns:a16="http://schemas.microsoft.com/office/drawing/2014/main" id="{B1CF7D9C-0D19-F32C-DC2B-5B69C7307474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86566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Conector recto 88">
                              <a:extLst>
                                <a:ext uri="{FF2B5EF4-FFF2-40B4-BE49-F238E27FC236}">
                                  <a16:creationId xmlns:a16="http://schemas.microsoft.com/office/drawing/2014/main" id="{3037250D-CEFE-4825-7535-0FC2CB8FCA8E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61894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Conector recto 89">
                              <a:extLst>
                                <a:ext uri="{FF2B5EF4-FFF2-40B4-BE49-F238E27FC236}">
                                  <a16:creationId xmlns:a16="http://schemas.microsoft.com/office/drawing/2014/main" id="{85B03651-E83D-E65B-17B2-C717EABDF5E1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1" idx="6"/>
                            </p:cNvCxnSpPr>
                            <p:nvPr/>
                          </p:nvCxnSpPr>
                          <p:spPr>
                            <a:xfrm flipV="1">
                              <a:off x="6437664" y="3805190"/>
                              <a:ext cx="259756" cy="37222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Conector recto 90">
                              <a:extLst>
                                <a:ext uri="{FF2B5EF4-FFF2-40B4-BE49-F238E27FC236}">
                                  <a16:creationId xmlns:a16="http://schemas.microsoft.com/office/drawing/2014/main" id="{34634185-BCCD-24CB-C443-5A41742869D5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2" idx="6"/>
                            </p:cNvCxnSpPr>
                            <p:nvPr/>
                          </p:nvCxnSpPr>
                          <p:spPr>
                            <a:xfrm flipV="1">
                              <a:off x="6437664" y="4050353"/>
                              <a:ext cx="259756" cy="12705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2" name="Conector recto 91">
                              <a:extLst>
                                <a:ext uri="{FF2B5EF4-FFF2-40B4-BE49-F238E27FC236}">
                                  <a16:creationId xmlns:a16="http://schemas.microsoft.com/office/drawing/2014/main" id="{A6ACECB6-9834-DE6F-715C-BD31321B6264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4177412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3" name="Conector recto 92">
                              <a:extLst>
                                <a:ext uri="{FF2B5EF4-FFF2-40B4-BE49-F238E27FC236}">
                                  <a16:creationId xmlns:a16="http://schemas.microsoft.com/office/drawing/2014/main" id="{1F1F85FC-9E6E-CB6C-7FE4-BF3DDCBCB2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61" y="3300472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4" name="Conector recto 93">
                              <a:extLst>
                                <a:ext uri="{FF2B5EF4-FFF2-40B4-BE49-F238E27FC236}">
                                  <a16:creationId xmlns:a16="http://schemas.microsoft.com/office/drawing/2014/main" id="{0FBB3B7A-09D0-27C3-554C-AE0F8868F265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4295515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5" name="Conector recto 94">
                              <a:extLst>
                                <a:ext uri="{FF2B5EF4-FFF2-40B4-BE49-F238E27FC236}">
                                  <a16:creationId xmlns:a16="http://schemas.microsoft.com/office/drawing/2014/main" id="{814CACA2-91B5-5B6E-238F-B7248C65484C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4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6" name="Conector recto 95">
                              <a:extLst>
                                <a:ext uri="{FF2B5EF4-FFF2-40B4-BE49-F238E27FC236}">
                                  <a16:creationId xmlns:a16="http://schemas.microsoft.com/office/drawing/2014/main" id="{78A859F5-E964-FA73-DDF3-69B2DE19D043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5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49344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7" name="Conector recto 96">
                              <a:extLst>
                                <a:ext uri="{FF2B5EF4-FFF2-40B4-BE49-F238E27FC236}">
                                  <a16:creationId xmlns:a16="http://schemas.microsoft.com/office/drawing/2014/main" id="{EEF3008C-54B9-0B29-7EE5-91B7C2A43940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73860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8" name="Conector recto 97">
                              <a:extLst>
                                <a:ext uri="{FF2B5EF4-FFF2-40B4-BE49-F238E27FC236}">
                                  <a16:creationId xmlns:a16="http://schemas.microsoft.com/office/drawing/2014/main" id="{FAAC0286-74F3-95AA-2EFA-E9CBE4529C26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98376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9" name="Conector recto 98">
                              <a:extLst>
                                <a:ext uri="{FF2B5EF4-FFF2-40B4-BE49-F238E27FC236}">
                                  <a16:creationId xmlns:a16="http://schemas.microsoft.com/office/drawing/2014/main" id="{4CAA4817-1FE2-780A-AC64-CCF72349CFB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3547192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" name="Conector recto 99">
                              <a:extLst>
                                <a:ext uri="{FF2B5EF4-FFF2-40B4-BE49-F238E27FC236}">
                                  <a16:creationId xmlns:a16="http://schemas.microsoft.com/office/drawing/2014/main" id="{77A7B05E-85E1-E4D2-3B78-8929B305A9B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3793913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1" name="Conector recto 100">
                              <a:extLst>
                                <a:ext uri="{FF2B5EF4-FFF2-40B4-BE49-F238E27FC236}">
                                  <a16:creationId xmlns:a16="http://schemas.microsoft.com/office/drawing/2014/main" id="{C2C943E1-450D-EB0A-529B-25C883A9525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4039076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2" name="Conector recto 101">
                              <a:extLst>
                                <a:ext uri="{FF2B5EF4-FFF2-40B4-BE49-F238E27FC236}">
                                  <a16:creationId xmlns:a16="http://schemas.microsoft.com/office/drawing/2014/main" id="{CA784634-3CF6-2B32-733C-42A1419A4BE8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3" name="Conector recto 102">
                              <a:extLst>
                                <a:ext uri="{FF2B5EF4-FFF2-40B4-BE49-F238E27FC236}">
                                  <a16:creationId xmlns:a16="http://schemas.microsoft.com/office/drawing/2014/main" id="{3B472059-4BE4-5B2B-4C63-155D5C3C4F46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5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4" name="Conector recto 103">
                              <a:extLst>
                                <a:ext uri="{FF2B5EF4-FFF2-40B4-BE49-F238E27FC236}">
                                  <a16:creationId xmlns:a16="http://schemas.microsoft.com/office/drawing/2014/main" id="{AA6548CE-A4E1-E21D-29CA-AD8DCACE19E9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49188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5" name="Conector recto 104">
                              <a:extLst>
                                <a:ext uri="{FF2B5EF4-FFF2-40B4-BE49-F238E27FC236}">
                                  <a16:creationId xmlns:a16="http://schemas.microsoft.com/office/drawing/2014/main" id="{F56CC70F-4CF3-2227-5928-F44EC6CBA5EF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73704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6" name="Conector recto 105">
                              <a:extLst>
                                <a:ext uri="{FF2B5EF4-FFF2-40B4-BE49-F238E27FC236}">
                                  <a16:creationId xmlns:a16="http://schemas.microsoft.com/office/drawing/2014/main" id="{965862C3-594B-7B42-20D0-9F9B68C00318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49344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7" name="Conector recto 106">
                              <a:extLst>
                                <a:ext uri="{FF2B5EF4-FFF2-40B4-BE49-F238E27FC236}">
                                  <a16:creationId xmlns:a16="http://schemas.microsoft.com/office/drawing/2014/main" id="{3CD881DA-16CC-7A26-9F80-E40241C721D7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8" name="Conector recto 107">
                              <a:extLst>
                                <a:ext uri="{FF2B5EF4-FFF2-40B4-BE49-F238E27FC236}">
                                  <a16:creationId xmlns:a16="http://schemas.microsoft.com/office/drawing/2014/main" id="{C90AF538-297A-0AD3-156C-15609B0E916B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51000" y="3805190"/>
                              <a:ext cx="243087" cy="24516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9" name="Conector recto 108">
                              <a:extLst>
                                <a:ext uri="{FF2B5EF4-FFF2-40B4-BE49-F238E27FC236}">
                                  <a16:creationId xmlns:a16="http://schemas.microsoft.com/office/drawing/2014/main" id="{F2104FCE-A5E5-1338-7010-FC6C46E7445B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3805190"/>
                              <a:ext cx="243087" cy="49032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0" name="Conector recto 109">
                              <a:extLst>
                                <a:ext uri="{FF2B5EF4-FFF2-40B4-BE49-F238E27FC236}">
                                  <a16:creationId xmlns:a16="http://schemas.microsoft.com/office/drawing/2014/main" id="{10D1AE23-2187-32B8-EBF5-6879DA87EC7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6851000" y="3300472"/>
                              <a:ext cx="239948" cy="73860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1" name="Conector recto 110">
                              <a:extLst>
                                <a:ext uri="{FF2B5EF4-FFF2-40B4-BE49-F238E27FC236}">
                                  <a16:creationId xmlns:a16="http://schemas.microsoft.com/office/drawing/2014/main" id="{8215BB72-6F4A-6A60-BE5A-BB380719DF5F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49188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Conector recto 111">
                              <a:extLst>
                                <a:ext uri="{FF2B5EF4-FFF2-40B4-BE49-F238E27FC236}">
                                  <a16:creationId xmlns:a16="http://schemas.microsoft.com/office/drawing/2014/main" id="{00D1CD94-559F-43FD-CA86-20ECBC282E01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5" idx="6"/>
                            </p:cNvCxnSpPr>
                            <p:nvPr/>
                          </p:nvCxnSpPr>
                          <p:spPr>
                            <a:xfrm flipV="1">
                              <a:off x="6851000" y="3805190"/>
                              <a:ext cx="243087" cy="24516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3" name="Conector recto 112">
                              <a:extLst>
                                <a:ext uri="{FF2B5EF4-FFF2-40B4-BE49-F238E27FC236}">
                                  <a16:creationId xmlns:a16="http://schemas.microsoft.com/office/drawing/2014/main" id="{4BE5721F-F3F1-49FC-4A55-74A902CA6A82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4050353"/>
                              <a:ext cx="243087" cy="24516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4" name="Conector recto 113">
                              <a:extLst>
                                <a:ext uri="{FF2B5EF4-FFF2-40B4-BE49-F238E27FC236}">
                                  <a16:creationId xmlns:a16="http://schemas.microsoft.com/office/drawing/2014/main" id="{DA22A732-DF11-4A62-2C69-BBDAD7269C76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6" idx="6"/>
                            </p:cNvCxnSpPr>
                            <p:nvPr/>
                          </p:nvCxnSpPr>
                          <p:spPr>
                            <a:xfrm flipV="1">
                              <a:off x="6851000" y="4050353"/>
                              <a:ext cx="243087" cy="24516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5" name="Conector recto 114">
                              <a:extLst>
                                <a:ext uri="{FF2B5EF4-FFF2-40B4-BE49-F238E27FC236}">
                                  <a16:creationId xmlns:a16="http://schemas.microsoft.com/office/drawing/2014/main" id="{DEC91DB5-8A99-58B3-0846-D55E1BBE0E42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5" idx="6"/>
                            </p:cNvCxnSpPr>
                            <p:nvPr/>
                          </p:nvCxnSpPr>
                          <p:spPr>
                            <a:xfrm flipV="1">
                              <a:off x="6851000" y="3805190"/>
                              <a:ext cx="243087" cy="49032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6" name="Conector recto 115">
                              <a:extLst>
                                <a:ext uri="{FF2B5EF4-FFF2-40B4-BE49-F238E27FC236}">
                                  <a16:creationId xmlns:a16="http://schemas.microsoft.com/office/drawing/2014/main" id="{D4BC60FE-3E4C-526B-854F-EF7CADB60A57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73704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7" name="Conector recto 116">
                              <a:extLst>
                                <a:ext uri="{FF2B5EF4-FFF2-40B4-BE49-F238E27FC236}">
                                  <a16:creationId xmlns:a16="http://schemas.microsoft.com/office/drawing/2014/main" id="{FE27EBE0-6FEC-D576-142C-A1F8D1DF1042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98376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52" name="Conector recto 51">
                            <a:extLst>
                              <a:ext uri="{FF2B5EF4-FFF2-40B4-BE49-F238E27FC236}">
                                <a16:creationId xmlns:a16="http://schemas.microsoft.com/office/drawing/2014/main" id="{E75412CF-D595-EA12-E234-3D46ADB64AED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38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106869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Conector recto 52">
                            <a:extLst>
                              <a:ext uri="{FF2B5EF4-FFF2-40B4-BE49-F238E27FC236}">
                                <a16:creationId xmlns:a16="http://schemas.microsoft.com/office/drawing/2014/main" id="{32A64303-2FEB-A39F-424E-284D3E328E2E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Conector recto 53">
                            <a:extLst>
                              <a:ext uri="{FF2B5EF4-FFF2-40B4-BE49-F238E27FC236}">
                                <a16:creationId xmlns:a16="http://schemas.microsoft.com/office/drawing/2014/main" id="{73675012-39C7-103C-3AFD-10ACDDB971E5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38657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5" name="Conector recto 54">
                            <a:extLst>
                              <a:ext uri="{FF2B5EF4-FFF2-40B4-BE49-F238E27FC236}">
                                <a16:creationId xmlns:a16="http://schemas.microsoft.com/office/drawing/2014/main" id="{7DA53563-423C-38A1-A25E-814931D28725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631736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Conector recto 55">
                            <a:extLst>
                              <a:ext uri="{FF2B5EF4-FFF2-40B4-BE49-F238E27FC236}">
                                <a16:creationId xmlns:a16="http://schemas.microsoft.com/office/drawing/2014/main" id="{D71090FB-338E-9508-11BB-7CCD6D517B98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876898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ector recto 56">
                            <a:extLst>
                              <a:ext uri="{FF2B5EF4-FFF2-40B4-BE49-F238E27FC236}">
                                <a16:creationId xmlns:a16="http://schemas.microsoft.com/office/drawing/2014/main" id="{13319E7C-0EA6-4A5C-2219-19BF471E90BA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39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353590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ector recto 57">
                            <a:extLst>
                              <a:ext uri="{FF2B5EF4-FFF2-40B4-BE49-F238E27FC236}">
                                <a16:creationId xmlns:a16="http://schemas.microsoft.com/office/drawing/2014/main" id="{E49460FB-8DA3-8A2A-8EE4-6276BFFA76CD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39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106869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9" name="Conector recto 58">
                            <a:extLst>
                              <a:ext uri="{FF2B5EF4-FFF2-40B4-BE49-F238E27FC236}">
                                <a16:creationId xmlns:a16="http://schemas.microsoft.com/office/drawing/2014/main" id="{2DAFC2BC-049E-C475-04BD-07994144E723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0" name="Conector recto 59">
                            <a:extLst>
                              <a:ext uri="{FF2B5EF4-FFF2-40B4-BE49-F238E27FC236}">
                                <a16:creationId xmlns:a16="http://schemas.microsoft.com/office/drawing/2014/main" id="{82D2DDF3-DE02-0A8A-B99B-F5AA1B9ACB1C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385015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1" name="Conector recto 60">
                            <a:extLst>
                              <a:ext uri="{FF2B5EF4-FFF2-40B4-BE49-F238E27FC236}">
                                <a16:creationId xmlns:a16="http://schemas.microsoft.com/office/drawing/2014/main" id="{74562C3A-F0FC-B124-0A5A-40CE1FEACF9F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630177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Conector recto 61">
                            <a:extLst>
                              <a:ext uri="{FF2B5EF4-FFF2-40B4-BE49-F238E27FC236}">
                                <a16:creationId xmlns:a16="http://schemas.microsoft.com/office/drawing/2014/main" id="{C2737D38-359C-29E6-2897-FC13645D09DE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59875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Conector recto 62">
                            <a:extLst>
                              <a:ext uri="{FF2B5EF4-FFF2-40B4-BE49-F238E27FC236}">
                                <a16:creationId xmlns:a16="http://schemas.microsoft.com/office/drawing/2014/main" id="{72123AD0-E07C-B313-D540-0935335C46C5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35203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Conector recto 63">
                            <a:extLst>
                              <a:ext uri="{FF2B5EF4-FFF2-40B4-BE49-F238E27FC236}">
                                <a16:creationId xmlns:a16="http://schemas.microsoft.com/office/drawing/2014/main" id="{650DFC91-FB39-AB89-9F95-C610FE674566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7667" y="3805190"/>
                            <a:ext cx="239948" cy="105311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Conector recto 64">
                            <a:extLst>
                              <a:ext uri="{FF2B5EF4-FFF2-40B4-BE49-F238E27FC236}">
                                <a16:creationId xmlns:a16="http://schemas.microsoft.com/office/drawing/2014/main" id="{80387C0A-9BAC-5978-4F68-46A3A86BA4DA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40" idx="6"/>
                          </p:cNvCxnSpPr>
                          <p:nvPr/>
                        </p:nvCxnSpPr>
                        <p:spPr>
                          <a:xfrm flipV="1">
                            <a:off x="7247667" y="3910501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" name="Conector recto 65">
                            <a:extLst>
                              <a:ext uri="{FF2B5EF4-FFF2-40B4-BE49-F238E27FC236}">
                                <a16:creationId xmlns:a16="http://schemas.microsoft.com/office/drawing/2014/main" id="{1AB99456-117E-FB37-09E1-BE92D4501CAE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40" idx="6"/>
                          </p:cNvCxnSpPr>
                          <p:nvPr/>
                        </p:nvCxnSpPr>
                        <p:spPr>
                          <a:xfrm flipV="1">
                            <a:off x="7247667" y="3910501"/>
                            <a:ext cx="239948" cy="385014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7" name="Conector recto 66">
                            <a:extLst>
                              <a:ext uri="{FF2B5EF4-FFF2-40B4-BE49-F238E27FC236}">
                                <a16:creationId xmlns:a16="http://schemas.microsoft.com/office/drawing/2014/main" id="{ABD29D65-519F-5FFF-1C5D-31821B03DD74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843915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8" name="Conector recto 67">
                            <a:extLst>
                              <a:ext uri="{FF2B5EF4-FFF2-40B4-BE49-F238E27FC236}">
                                <a16:creationId xmlns:a16="http://schemas.microsoft.com/office/drawing/2014/main" id="{1E83F28E-70E8-BC1A-B151-117055C02DC2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597194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Conector recto 68">
                            <a:extLst>
                              <a:ext uri="{FF2B5EF4-FFF2-40B4-BE49-F238E27FC236}">
                                <a16:creationId xmlns:a16="http://schemas.microsoft.com/office/drawing/2014/main" id="{4FA81DE4-E88E-F6EB-CFAB-00A12F1BB75B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3805190"/>
                            <a:ext cx="239948" cy="35047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" name="Conector recto 69">
                            <a:extLst>
                              <a:ext uri="{FF2B5EF4-FFF2-40B4-BE49-F238E27FC236}">
                                <a16:creationId xmlns:a16="http://schemas.microsoft.com/office/drawing/2014/main" id="{D8F04A40-748A-C4D6-2964-B05AAC1D0A84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4050353"/>
                            <a:ext cx="239948" cy="105310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1" name="Conector recto 70">
                            <a:extLst>
                              <a:ext uri="{FF2B5EF4-FFF2-40B4-BE49-F238E27FC236}">
                                <a16:creationId xmlns:a16="http://schemas.microsoft.com/office/drawing/2014/main" id="{CA009D58-77CE-1480-BB37-4C17A4623030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41" idx="6"/>
                          </p:cNvCxnSpPr>
                          <p:nvPr/>
                        </p:nvCxnSpPr>
                        <p:spPr>
                          <a:xfrm flipV="1">
                            <a:off x="7247667" y="4155663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7" name="Flecha derecha 46">
                          <a:extLst>
                            <a:ext uri="{FF2B5EF4-FFF2-40B4-BE49-F238E27FC236}">
                              <a16:creationId xmlns:a16="http://schemas.microsoft.com/office/drawing/2014/main" id="{BA39B171-6C1F-CCE6-1255-D5B5F60B42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2634" y="1801447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8" name="Flecha derecha 47">
                          <a:extLst>
                            <a:ext uri="{FF2B5EF4-FFF2-40B4-BE49-F238E27FC236}">
                              <a16:creationId xmlns:a16="http://schemas.microsoft.com/office/drawing/2014/main" id="{5AE573EA-A21B-13A4-90F4-4DDF7BF916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0820" y="2072064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9" name="Flecha derecha 48">
                          <a:extLst>
                            <a:ext uri="{FF2B5EF4-FFF2-40B4-BE49-F238E27FC236}">
                              <a16:creationId xmlns:a16="http://schemas.microsoft.com/office/drawing/2014/main" id="{0DA1ABB7-FEE8-6C92-90C6-FB76846527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2513" y="2358283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50" name="Flecha derecha 49">
                          <a:extLst>
                            <a:ext uri="{FF2B5EF4-FFF2-40B4-BE49-F238E27FC236}">
                              <a16:creationId xmlns:a16="http://schemas.microsoft.com/office/drawing/2014/main" id="{29D9BA84-E71A-BE72-F989-50C7F2A25D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0297" y="2639690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sp>
                    <p:nvSpPr>
                      <p:cNvPr id="42" name="Flecha derecha 41">
                        <a:extLst>
                          <a:ext uri="{FF2B5EF4-FFF2-40B4-BE49-F238E27FC236}">
                            <a16:creationId xmlns:a16="http://schemas.microsoft.com/office/drawing/2014/main" id="{9A2C37ED-28CB-BC6F-F503-03DD2FE2D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9248" y="1776423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3" name="Flecha derecha 42">
                        <a:extLst>
                          <a:ext uri="{FF2B5EF4-FFF2-40B4-BE49-F238E27FC236}">
                            <a16:creationId xmlns:a16="http://schemas.microsoft.com/office/drawing/2014/main" id="{27D2B905-9C9F-71D2-2CF9-626DE14C3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17434" y="2047040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4" name="Flecha derecha 43">
                        <a:extLst>
                          <a:ext uri="{FF2B5EF4-FFF2-40B4-BE49-F238E27FC236}">
                            <a16:creationId xmlns:a16="http://schemas.microsoft.com/office/drawing/2014/main" id="{67DA91AA-44A3-0ED2-10E9-9E50435A8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19127" y="2333259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5" name="Flecha derecha 44">
                        <a:extLst>
                          <a:ext uri="{FF2B5EF4-FFF2-40B4-BE49-F238E27FC236}">
                            <a16:creationId xmlns:a16="http://schemas.microsoft.com/office/drawing/2014/main" id="{11FCB3E2-AC59-6988-6ECE-203960534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6911" y="2614666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</p:grpSp>
                <p:grpSp>
                  <p:nvGrpSpPr>
                    <p:cNvPr id="32" name="Grupo 31">
                      <a:extLst>
                        <a:ext uri="{FF2B5EF4-FFF2-40B4-BE49-F238E27FC236}">
                          <a16:creationId xmlns:a16="http://schemas.microsoft.com/office/drawing/2014/main" id="{C07AA3CB-3488-C4AC-1244-63403E3A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45102" y="1093851"/>
                      <a:ext cx="516551" cy="516551"/>
                      <a:chOff x="4585648" y="3644050"/>
                      <a:chExt cx="516551" cy="516551"/>
                    </a:xfrm>
                    <a:grpFill/>
                  </p:grpSpPr>
                  <p:sp>
                    <p:nvSpPr>
                      <p:cNvPr id="39" name="Elipse 38">
                        <a:extLst>
                          <a:ext uri="{FF2B5EF4-FFF2-40B4-BE49-F238E27FC236}">
                            <a16:creationId xmlns:a16="http://schemas.microsoft.com/office/drawing/2014/main" id="{82AB12A0-68EB-09F3-97F8-2696684F9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0" name="CuadroTexto 39">
                        <a:extLst>
                          <a:ext uri="{FF2B5EF4-FFF2-40B4-BE49-F238E27FC236}">
                            <a16:creationId xmlns:a16="http://schemas.microsoft.com/office/drawing/2014/main" id="{2F2AF254-2A82-4372-BF92-9DE5999F2E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5619" y="3771000"/>
                        <a:ext cx="50150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33" name="Grupo 32">
                      <a:extLst>
                        <a:ext uri="{FF2B5EF4-FFF2-40B4-BE49-F238E27FC236}">
                          <a16:creationId xmlns:a16="http://schemas.microsoft.com/office/drawing/2014/main" id="{506010BA-5CF4-9C4F-5856-F48D9D1915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2993" y="1714940"/>
                      <a:ext cx="576265" cy="516551"/>
                      <a:chOff x="4563539" y="3644050"/>
                      <a:chExt cx="576265" cy="516551"/>
                    </a:xfrm>
                    <a:grpFill/>
                  </p:grpSpPr>
                  <p:sp>
                    <p:nvSpPr>
                      <p:cNvPr id="37" name="Elipse 36">
                        <a:extLst>
                          <a:ext uri="{FF2B5EF4-FFF2-40B4-BE49-F238E27FC236}">
                            <a16:creationId xmlns:a16="http://schemas.microsoft.com/office/drawing/2014/main" id="{04928B3A-B0E7-C4C7-8D6F-354D720A1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8" name="CuadroTexto 37">
                        <a:extLst>
                          <a:ext uri="{FF2B5EF4-FFF2-40B4-BE49-F238E27FC236}">
                            <a16:creationId xmlns:a16="http://schemas.microsoft.com/office/drawing/2014/main" id="{1C8556E7-E539-EED6-9CFE-920D6D090E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539" y="3771971"/>
                        <a:ext cx="5762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34" name="Grupo 33">
                      <a:extLst>
                        <a:ext uri="{FF2B5EF4-FFF2-40B4-BE49-F238E27FC236}">
                          <a16:creationId xmlns:a16="http://schemas.microsoft.com/office/drawing/2014/main" id="{750476EB-740C-D46C-1B9F-03B925D30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0741" y="2347602"/>
                      <a:ext cx="576265" cy="516551"/>
                      <a:chOff x="4563032" y="3644050"/>
                      <a:chExt cx="576265" cy="516551"/>
                    </a:xfrm>
                    <a:grpFill/>
                  </p:grpSpPr>
                  <p:sp>
                    <p:nvSpPr>
                      <p:cNvPr id="35" name="Elipse 34">
                        <a:extLst>
                          <a:ext uri="{FF2B5EF4-FFF2-40B4-BE49-F238E27FC236}">
                            <a16:creationId xmlns:a16="http://schemas.microsoft.com/office/drawing/2014/main" id="{5374A9FB-679C-CF91-A7A8-0393FD2FBC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6" name="CuadroTexto 35">
                        <a:extLst>
                          <a:ext uri="{FF2B5EF4-FFF2-40B4-BE49-F238E27FC236}">
                            <a16:creationId xmlns:a16="http://schemas.microsoft.com/office/drawing/2014/main" id="{A2D2F421-3E53-8BDA-E695-A1BE036654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032" y="3773352"/>
                        <a:ext cx="5762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3</a:t>
                        </a:r>
                      </a:p>
                    </p:txBody>
                  </p:sp>
                </p:grpSp>
              </p:grp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4C39B414-4145-E39E-9902-1BF29F660D60}"/>
                      </a:ext>
                    </a:extLst>
                  </p:cNvPr>
                  <p:cNvSpPr/>
                  <p:nvPr/>
                </p:nvSpPr>
                <p:spPr>
                  <a:xfrm>
                    <a:off x="8314674" y="689571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4F1D72BF-0B11-3BB6-7866-E689EB02DCEE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645" y="808772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4CE98A02-8B22-BBF3-3F6F-4C5DD4D32A1B}"/>
                      </a:ext>
                    </a:extLst>
                  </p:cNvPr>
                  <p:cNvSpPr/>
                  <p:nvPr/>
                </p:nvSpPr>
                <p:spPr>
                  <a:xfrm>
                    <a:off x="8324690" y="3201935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ABB5A003-4BA3-A3D1-E4C4-C10BD8ECD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34661" y="3321136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FEDDCB7F-39A7-690D-E85C-28C01DA1712E}"/>
                      </a:ext>
                    </a:extLst>
                  </p:cNvPr>
                  <p:cNvSpPr/>
                  <p:nvPr/>
                </p:nvSpPr>
                <p:spPr>
                  <a:xfrm>
                    <a:off x="8334661" y="3778891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7" name="CuadroTexto 26">
                    <a:extLst>
                      <a:ext uri="{FF2B5EF4-FFF2-40B4-BE49-F238E27FC236}">
                        <a16:creationId xmlns:a16="http://schemas.microsoft.com/office/drawing/2014/main" id="{560CEDC3-A303-3AC0-D370-288F6EEB28B8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632" y="3898092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2" name="Abrir llave 11">
                <a:extLst>
                  <a:ext uri="{FF2B5EF4-FFF2-40B4-BE49-F238E27FC236}">
                    <a16:creationId xmlns:a16="http://schemas.microsoft.com/office/drawing/2014/main" id="{A0099E71-69DC-BA98-5D45-C3F90445146B}"/>
                  </a:ext>
                </a:extLst>
              </p:cNvPr>
              <p:cNvSpPr/>
              <p:nvPr/>
            </p:nvSpPr>
            <p:spPr>
              <a:xfrm rot="16200000">
                <a:off x="7064179" y="4109846"/>
                <a:ext cx="221148" cy="719598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Abrir llave 12">
                <a:extLst>
                  <a:ext uri="{FF2B5EF4-FFF2-40B4-BE49-F238E27FC236}">
                    <a16:creationId xmlns:a16="http://schemas.microsoft.com/office/drawing/2014/main" id="{CD2E91AE-DE16-30AE-0772-692C5FA1DE14}"/>
                  </a:ext>
                </a:extLst>
              </p:cNvPr>
              <p:cNvSpPr/>
              <p:nvPr/>
            </p:nvSpPr>
            <p:spPr>
              <a:xfrm rot="16200000">
                <a:off x="5492208" y="3684093"/>
                <a:ext cx="221148" cy="1558890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Abrir llave 13">
                <a:extLst>
                  <a:ext uri="{FF2B5EF4-FFF2-40B4-BE49-F238E27FC236}">
                    <a16:creationId xmlns:a16="http://schemas.microsoft.com/office/drawing/2014/main" id="{B3DC5A15-C199-7B59-0E66-CA3CBEDAB066}"/>
                  </a:ext>
                </a:extLst>
              </p:cNvPr>
              <p:cNvSpPr/>
              <p:nvPr/>
            </p:nvSpPr>
            <p:spPr>
              <a:xfrm rot="16200000">
                <a:off x="3622267" y="3893191"/>
                <a:ext cx="221148" cy="1175176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" name="Abrir llave 14">
                <a:extLst>
                  <a:ext uri="{FF2B5EF4-FFF2-40B4-BE49-F238E27FC236}">
                    <a16:creationId xmlns:a16="http://schemas.microsoft.com/office/drawing/2014/main" id="{BF89A4BF-1B69-EED7-83AD-75906247925D}"/>
                  </a:ext>
                </a:extLst>
              </p:cNvPr>
              <p:cNvSpPr/>
              <p:nvPr/>
            </p:nvSpPr>
            <p:spPr>
              <a:xfrm rot="16200000">
                <a:off x="2349328" y="4001245"/>
                <a:ext cx="221148" cy="938192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10071DA-FD27-8DB0-81F6-9B4A42580B6B}"/>
                </a:ext>
              </a:extLst>
            </p:cNvPr>
            <p:cNvGrpSpPr/>
            <p:nvPr/>
          </p:nvGrpSpPr>
          <p:grpSpPr>
            <a:xfrm>
              <a:off x="4124958" y="648065"/>
              <a:ext cx="747796" cy="3006408"/>
              <a:chOff x="4220208" y="616315"/>
              <a:chExt cx="747796" cy="3006408"/>
            </a:xfrm>
          </p:grpSpPr>
          <p:sp>
            <p:nvSpPr>
              <p:cNvPr id="9" name="Cubo 8">
                <a:extLst>
                  <a:ext uri="{FF2B5EF4-FFF2-40B4-BE49-F238E27FC236}">
                    <a16:creationId xmlns:a16="http://schemas.microsoft.com/office/drawing/2014/main" id="{DBC698CD-9FA2-ABB7-B590-81A1A297EE27}"/>
                  </a:ext>
                </a:extLst>
              </p:cNvPr>
              <p:cNvSpPr/>
              <p:nvPr/>
            </p:nvSpPr>
            <p:spPr>
              <a:xfrm>
                <a:off x="4220208" y="700993"/>
                <a:ext cx="481683" cy="2921730"/>
              </a:xfrm>
              <a:prstGeom prst="cube">
                <a:avLst>
                  <a:gd name="adj" fmla="val 85074"/>
                </a:avLst>
              </a:prstGeom>
              <a:solidFill>
                <a:srgbClr val="0D2B4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Cubo 9">
                <a:extLst>
                  <a:ext uri="{FF2B5EF4-FFF2-40B4-BE49-F238E27FC236}">
                    <a16:creationId xmlns:a16="http://schemas.microsoft.com/office/drawing/2014/main" id="{E069B7B9-F0A6-5E0A-6DCC-422847417DB7}"/>
                  </a:ext>
                </a:extLst>
              </p:cNvPr>
              <p:cNvSpPr/>
              <p:nvPr/>
            </p:nvSpPr>
            <p:spPr>
              <a:xfrm>
                <a:off x="4486321" y="616315"/>
                <a:ext cx="481683" cy="2921730"/>
              </a:xfrm>
              <a:prstGeom prst="cube">
                <a:avLst>
                  <a:gd name="adj" fmla="val 85074"/>
                </a:avLst>
              </a:prstGeom>
              <a:solidFill>
                <a:srgbClr val="0D2B4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aphicFrame>
        <p:nvGraphicFramePr>
          <p:cNvPr id="143" name="Google Shape;142;p19">
            <a:extLst>
              <a:ext uri="{FF2B5EF4-FFF2-40B4-BE49-F238E27FC236}">
                <a16:creationId xmlns:a16="http://schemas.microsoft.com/office/drawing/2014/main" id="{8E76E58D-02B9-58C2-228D-83C94F741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961505"/>
              </p:ext>
            </p:extLst>
          </p:nvPr>
        </p:nvGraphicFramePr>
        <p:xfrm>
          <a:off x="471786" y="2738679"/>
          <a:ext cx="4403325" cy="2103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Implementación optimizada de PPO, para redes neuronales convolucionales (modelo propio por agente)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Wrappers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(reducir color, redimensionar, apilar 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frames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F86E38-DFB8-DB4A-EBCC-FAE0733EB0CF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Entrenamiento</a:t>
            </a:r>
          </a:p>
        </p:txBody>
      </p:sp>
      <p:graphicFrame>
        <p:nvGraphicFramePr>
          <p:cNvPr id="11" name="Google Shape;142;p19">
            <a:extLst>
              <a:ext uri="{FF2B5EF4-FFF2-40B4-BE49-F238E27FC236}">
                <a16:creationId xmlns:a16="http://schemas.microsoft.com/office/drawing/2014/main" id="{4D76C697-25A4-91F8-8FFB-2D3268939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666940"/>
              </p:ext>
            </p:extLst>
          </p:nvPr>
        </p:nvGraphicFramePr>
        <p:xfrm>
          <a:off x="205484" y="2018694"/>
          <a:ext cx="11815281" cy="265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3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8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DISEÑO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CICLO APRENDIZAJE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RECOMPENSAS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Simétrico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Competitivo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Alternando entre agentes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Self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-Play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5000 rondas (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Pong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2000 rondas (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Quadrapong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Carga de modelos </a:t>
                      </a:r>
                      <a:r>
                        <a:rPr lang="es-ES_tradnl" noProof="0" dirty="0" err="1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preentrenados</a:t>
                      </a:r>
                      <a:r>
                        <a:rPr lang="es-ES_tradnl" noProof="0" dirty="0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Observación del estado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Selección de acción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Interacción con el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Almacenamiento de experiencia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Actualización de política 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Repetición de ciclo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Punto a favor, recibe +1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Punto en contra, recibe -1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Stalling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(no sacar tras dos segundos), recibe -1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Gráfico 14" descr="Mejora continua con relleno sólido">
            <a:extLst>
              <a:ext uri="{FF2B5EF4-FFF2-40B4-BE49-F238E27FC236}">
                <a16:creationId xmlns:a16="http://schemas.microsoft.com/office/drawing/2014/main" id="{1684F039-EBFF-B0A7-96B4-F9044E0B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7468" y="4698000"/>
            <a:ext cx="2160000" cy="2160000"/>
          </a:xfrm>
          <a:prstGeom prst="rect">
            <a:avLst/>
          </a:prstGeom>
        </p:spPr>
      </p:pic>
      <p:pic>
        <p:nvPicPr>
          <p:cNvPr id="17" name="Gráfico 16" descr="Medalla con relleno sólido">
            <a:extLst>
              <a:ext uri="{FF2B5EF4-FFF2-40B4-BE49-F238E27FC236}">
                <a16:creationId xmlns:a16="http://schemas.microsoft.com/office/drawing/2014/main" id="{914F9CEB-EDF2-979F-BB23-8BB0DA373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6442" y="4852834"/>
            <a:ext cx="1800000" cy="1800000"/>
          </a:xfrm>
          <a:prstGeom prst="rect">
            <a:avLst/>
          </a:prstGeom>
        </p:spPr>
      </p:pic>
      <p:pic>
        <p:nvPicPr>
          <p:cNvPr id="20" name="Gráfico 19" descr="Plano con relleno sólido">
            <a:extLst>
              <a:ext uri="{FF2B5EF4-FFF2-40B4-BE49-F238E27FC236}">
                <a16:creationId xmlns:a16="http://schemas.microsoft.com/office/drawing/2014/main" id="{ED53EE24-95F6-17E0-A537-A25E7544B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6399" y="494406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9FD7-819B-E0B5-87F0-373A998DA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FEE05-2600-9473-4830-AEDC544A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52" y="200107"/>
            <a:ext cx="8113295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Entrenamiento </a:t>
            </a:r>
            <a:r>
              <a:rPr lang="es-ES" sz="4000" dirty="0" err="1">
                <a:solidFill>
                  <a:schemeClr val="bg1"/>
                </a:solidFill>
              </a:rPr>
              <a:t>Quadrapong</a:t>
            </a:r>
            <a:endParaRPr lang="es-ES" sz="4000" dirty="0">
              <a:solidFill>
                <a:schemeClr val="bg1"/>
              </a:solidFill>
            </a:endParaRPr>
          </a:p>
        </p:txBody>
      </p:sp>
      <p:graphicFrame>
        <p:nvGraphicFramePr>
          <p:cNvPr id="281" name="Google Shape;142;p19">
            <a:extLst>
              <a:ext uri="{FF2B5EF4-FFF2-40B4-BE49-F238E27FC236}">
                <a16:creationId xmlns:a16="http://schemas.microsoft.com/office/drawing/2014/main" id="{D72DC335-3870-A9B2-D211-784E60A64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431370"/>
              </p:ext>
            </p:extLst>
          </p:nvPr>
        </p:nvGraphicFramePr>
        <p:xfrm>
          <a:off x="203769" y="1846022"/>
          <a:ext cx="11784460" cy="2743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9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MODELO SIN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MODELO CON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Entrenamiento desde cero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 LEARNING: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(reconocer objetos, seguir la pelota, devolverla, …) 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FINE-TUNING: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Entrenamiento adicional (adaptación a entorno / tareas)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B5212BD7-1262-D122-C4DE-7572D5086CA9}"/>
              </a:ext>
            </a:extLst>
          </p:cNvPr>
          <p:cNvGrpSpPr/>
          <p:nvPr/>
        </p:nvGrpSpPr>
        <p:grpSpPr>
          <a:xfrm>
            <a:off x="7389474" y="4919788"/>
            <a:ext cx="3476040" cy="1137380"/>
            <a:chOff x="7276459" y="5094372"/>
            <a:chExt cx="3476040" cy="1137380"/>
          </a:xfrm>
        </p:grpSpPr>
        <p:pic>
          <p:nvPicPr>
            <p:cNvPr id="284" name="Gráfico 283" descr="Piezas de rompecabezas con relleno sólido">
              <a:extLst>
                <a:ext uri="{FF2B5EF4-FFF2-40B4-BE49-F238E27FC236}">
                  <a16:creationId xmlns:a16="http://schemas.microsoft.com/office/drawing/2014/main" id="{16A2857F-2125-794B-EDFE-4A3B402E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72499" y="5094372"/>
              <a:ext cx="1080000" cy="1080000"/>
            </a:xfrm>
            <a:prstGeom prst="rect">
              <a:avLst/>
            </a:prstGeom>
          </p:spPr>
        </p:pic>
        <p:pic>
          <p:nvPicPr>
            <p:cNvPr id="288" name="Gráfico 287" descr="Internet de las cosas con relleno sólido">
              <a:extLst>
                <a:ext uri="{FF2B5EF4-FFF2-40B4-BE49-F238E27FC236}">
                  <a16:creationId xmlns:a16="http://schemas.microsoft.com/office/drawing/2014/main" id="{1ECB82A3-CB62-9171-4F0E-046C4E73D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76459" y="5151752"/>
              <a:ext cx="1080000" cy="1080000"/>
            </a:xfrm>
            <a:prstGeom prst="rect">
              <a:avLst/>
            </a:prstGeom>
          </p:spPr>
        </p:pic>
        <p:pic>
          <p:nvPicPr>
            <p:cNvPr id="4" name="Gráfico 3" descr="Agregar con relleno sólido">
              <a:extLst>
                <a:ext uri="{FF2B5EF4-FFF2-40B4-BE49-F238E27FC236}">
                  <a16:creationId xmlns:a16="http://schemas.microsoft.com/office/drawing/2014/main" id="{D75D0D73-A81C-AFC5-F990-FA3AEE83A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4479" y="5435607"/>
              <a:ext cx="540000" cy="540000"/>
            </a:xfrm>
            <a:prstGeom prst="rect">
              <a:avLst/>
            </a:prstGeom>
          </p:spPr>
        </p:pic>
      </p:grpSp>
      <p:pic>
        <p:nvPicPr>
          <p:cNvPr id="8" name="Gráfico 7" descr="Mancuerna con relleno sólido">
            <a:extLst>
              <a:ext uri="{FF2B5EF4-FFF2-40B4-BE49-F238E27FC236}">
                <a16:creationId xmlns:a16="http://schemas.microsoft.com/office/drawing/2014/main" id="{C5816E3B-5E45-8741-908C-E0EB0576EB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9352" y="473089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4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847</Words>
  <Application>Microsoft Macintosh PowerPoint</Application>
  <PresentationFormat>Panorámica</PresentationFormat>
  <Paragraphs>168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Fira Sans Condensed</vt:lpstr>
      <vt:lpstr>Tema de Office</vt:lpstr>
      <vt:lpstr>Aprendizaje por refuerzo multiagente en entornos competitivos Atari: Transferencia de conocimiento de Pong a Quadrapong</vt:lpstr>
      <vt:lpstr>¿Qué problema queremos resolver? </vt:lpstr>
      <vt:lpstr>El aprendizaje por refuerzo permite a los agentes aprender mediante recompensas.</vt:lpstr>
      <vt:lpstr>El aprendizaje por refuerzo multiagente, introduce coordinación, cooperación y nuevos desafíos.</vt:lpstr>
      <vt:lpstr>La transferencia de conocimiento acelera el aprendizaje en nuevos entornos.</vt:lpstr>
      <vt:lpstr>Entorno Pong / Quadrapong</vt:lpstr>
      <vt:lpstr>Modelo empleado Pong / Quadrapong</vt:lpstr>
      <vt:lpstr>Presentación de PowerPoint</vt:lpstr>
      <vt:lpstr>Entrenamiento Quadrapong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TRABAJOS FUTUROS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Manuel Camacho Lugo</dc:creator>
  <cp:lastModifiedBy>Juan Manuel Camacho Lugo</cp:lastModifiedBy>
  <cp:revision>53</cp:revision>
  <dcterms:created xsi:type="dcterms:W3CDTF">2025-05-25T17:59:41Z</dcterms:created>
  <dcterms:modified xsi:type="dcterms:W3CDTF">2025-06-06T11:30:59Z</dcterms:modified>
</cp:coreProperties>
</file>