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5fc218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215fc218e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9dbec321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89dbec321c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9dbec321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89dbec321c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9dbec3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289dbec32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9dbec321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289dbec321c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9dbec321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g289dbec321c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13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17703" r="22670" t="0"/>
          <a:stretch/>
        </p:blipFill>
        <p:spPr>
          <a:xfrm>
            <a:off x="6075730" y="-3440"/>
            <a:ext cx="6129239" cy="68614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217525" y="583200"/>
            <a:ext cx="48246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571"/>
              <a:buFont typeface="Arial"/>
              <a:buNone/>
            </a:pPr>
            <a:r>
              <a:rPr b="1" lang="en-US" sz="3850">
                <a:solidFill>
                  <a:schemeClr val="accent5"/>
                </a:solidFill>
                <a:highlight>
                  <a:srgbClr val="FFFFFF"/>
                </a:highlight>
              </a:rPr>
              <a:t>PROGRAMACIÓ ORIENTADA A OBJECTES</a:t>
            </a:r>
            <a:endParaRPr b="1" sz="38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1250"/>
              <a:buFont typeface="Arial"/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45025" y="3567275"/>
            <a:ext cx="54663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000"/>
              <a:t>CFGS DAW</a:t>
            </a:r>
            <a:endParaRPr b="1" sz="3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MP03</a:t>
            </a:r>
            <a:r>
              <a:rPr lang="en-US" sz="1900"/>
              <a:t>  	Programació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1900">
                <a:solidFill>
                  <a:schemeClr val="dk2"/>
                </a:solidFill>
              </a:rPr>
              <a:t>UF</a:t>
            </a:r>
            <a:r>
              <a:rPr b="1" lang="en-US" sz="1900"/>
              <a:t>1</a:t>
            </a:r>
            <a:r>
              <a:rPr lang="en-US" sz="1900"/>
              <a:t>		POO</a:t>
            </a:r>
            <a:endParaRPr b="1" sz="1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" name="Google Shape;98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" name="Google Shape;102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" name="Google Shape;131;p14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4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 - HERÈNCIA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Es el mecanismo por el cual una clase permite heredar las características (atributos y métodos) de otra clase.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La herencia permite que se puedan definir nuevas clases basadas de unas ya existentes a fin de reutilizar el código, generando así una jerarquía de clases dentro de una aplicación.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Si una clase deriva de otra, esta hereda sus atributos y métodos y puede añadir nuevos atributos, métodos o redefinir los heredados.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Google Shape;144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3" name="Google Shape;173;p1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7" name="Google Shape;177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6" name="Google Shape;206;p15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15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 - HERÈNCIA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class Persona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protected string nombrePersona;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public Persona(string nombre)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    nombrePersona = nombre;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public void GetNombre(){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    Console.WriteLine("el nombre de la persona es " + nombrePersona);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8" name="Google Shape;218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Google Shape;219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8" name="Google Shape;248;p1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1" name="Google Shape;251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2" name="Google Shape;252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" name="Google Shape;281;p16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16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 - HERÈNCIA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class Jefe : Persona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string Departamento { get; set;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Jefe(string nombre, string departamento) : base(nombre)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Departamento = departamento;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class Empleado : Persona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string Salario { get; set;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Empleado(string nombre, string salario) : base(nombre)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Salario = salario;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3" name="Google Shape;293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Google Shape;294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3" name="Google Shape;323;p1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6" name="Google Shape;326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7" name="Google Shape;327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6" name="Google Shape;356;p17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17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 - HERÈNCIA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738" y="1449425"/>
            <a:ext cx="6989974" cy="45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8" name="Google Shape;368;p1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9" name="Google Shape;369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8" name="Google Shape;398;p1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1" name="Google Shape;401;p1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2" name="Google Shape;402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1" name="Google Shape;431;p18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Google Shape;432;p18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435" name="Google Shape;435;p18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 - VIRTUAL /  OVERRIDE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437" name="Google Shape;437;p18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VIRTUAL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Se usa para modificar una declaración de método o propiedad y permite que se invalide en la clase derivada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</a:rPr>
              <a:t>OVERRIDE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El modificador override se usa para indicar que el método que se está definiendo modificará el comportamiento del definido en la clase base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43" name="Google Shape;443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4" name="Google Shape;444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3" name="Google Shape;473;p1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76" name="Google Shape;476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7" name="Google Shape;477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6" name="Google Shape;506;p19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7" name="Google Shape;507;p19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8" name="Google Shape;508;p19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 - VIRTUAL /  OVERRIDE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12" name="Google Shape;512;p19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class A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{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public virtual void show()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{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    Console.WriteLine("Hello: Base Class!");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    Console.ReadLine();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}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}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class B : A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{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public override void show()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{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    Console.WriteLine("Hola!");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    Console.ReadLine();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    }  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