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rhzlKFBMdwWS4GfxR7YkVrqi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1709738"/>
            <a:ext cx="1089025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457200" y="4589463"/>
            <a:ext cx="108902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7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0" name="Google Shape;90;p30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3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22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2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50.png"/><Relationship Id="rId6" Type="http://schemas.openxmlformats.org/officeDocument/2006/relationships/image" Target="../media/image26.png"/><Relationship Id="rId7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49.png"/><Relationship Id="rId6" Type="http://schemas.openxmlformats.org/officeDocument/2006/relationships/image" Target="../media/image27.png"/><Relationship Id="rId7" Type="http://schemas.openxmlformats.org/officeDocument/2006/relationships/image" Target="../media/image4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9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6.png"/><Relationship Id="rId4" Type="http://schemas.openxmlformats.org/officeDocument/2006/relationships/image" Target="../media/image44.png"/><Relationship Id="rId5" Type="http://schemas.openxmlformats.org/officeDocument/2006/relationships/image" Target="../media/image55.png"/><Relationship Id="rId6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Relationship Id="rId4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Google Shape;119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8" name="Google Shape;148;p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1" name="Google Shape;151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2" name="Google Shape;152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1" name="Google Shape;181;p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4" name="Google Shape;184;p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85" name="Google Shape;185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4" name="Google Shape;214;p1"/>
          <p:cNvSpPr txBox="1"/>
          <p:nvPr>
            <p:ph type="ctrTitle"/>
          </p:nvPr>
        </p:nvSpPr>
        <p:spPr>
          <a:xfrm>
            <a:off x="305955" y="567984"/>
            <a:ext cx="5532519" cy="22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2"/>
                </a:solidFill>
              </a:rPr>
              <a:t>Objectes</a:t>
            </a:r>
            <a:endParaRPr/>
          </a:p>
        </p:txBody>
      </p:sp>
      <p:sp>
        <p:nvSpPr>
          <p:cNvPr id="215" name="Google Shape;215;p1"/>
          <p:cNvSpPr txBox="1"/>
          <p:nvPr>
            <p:ph idx="1" type="subTitle"/>
          </p:nvPr>
        </p:nvSpPr>
        <p:spPr>
          <a:xfrm>
            <a:off x="445024" y="3567264"/>
            <a:ext cx="4952999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UF1</a:t>
            </a:r>
            <a:endParaRPr sz="1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MP6 – Desenvolupament web en entorn client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CFGS DAW</a:t>
            </a:r>
            <a:endParaRPr/>
          </a:p>
          <a:p>
            <a:pPr indent="-1428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Professor: Albert Guardiola Escrihuela</a:t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ETP Xavier</a:t>
            </a:r>
            <a:endParaRPr/>
          </a:p>
        </p:txBody>
      </p:sp>
      <p:pic>
        <p:nvPicPr>
          <p:cNvPr id="216" name="Google Shape;216;p1"/>
          <p:cNvPicPr preferRelativeResize="0"/>
          <p:nvPr/>
        </p:nvPicPr>
        <p:blipFill rotWithShape="1">
          <a:blip r:embed="rId3">
            <a:alphaModFix/>
          </a:blip>
          <a:srcRect b="-1" l="17705" r="22667" t="0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19" name="Google Shape;1119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0" name="Google Shape;1120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1" name="Google Shape;1121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2" name="Google Shape;1122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3" name="Google Shape;1123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4" name="Google Shape;1124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5" name="Google Shape;1125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6" name="Google Shape;1126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7" name="Google Shape;1127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8" name="Google Shape;1128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9" name="Google Shape;1129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0" name="Google Shape;1130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1" name="Google Shape;1131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2" name="Google Shape;1132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3" name="Google Shape;1133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4" name="Google Shape;1134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5" name="Google Shape;1135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6" name="Google Shape;1136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7" name="Google Shape;1137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8" name="Google Shape;1138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9" name="Google Shape;1139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0" name="Google Shape;1140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1" name="Google Shape;1141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2" name="Google Shape;1142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3" name="Google Shape;1143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4" name="Google Shape;1144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5" name="Google Shape;1145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6" name="Google Shape;1146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7" name="Google Shape;1147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8" name="Google Shape;1148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49" name="Google Shape;1149;p1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0" name="Google Shape;1150;p1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1" name="Google Shape;1151;p1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52" name="Google Shape;1152;p1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3" name="Google Shape;1153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4" name="Google Shape;1154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5" name="Google Shape;1155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6" name="Google Shape;1156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1" name="Google Shape;1181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82" name="Google Shape;1182;p10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3" name="Google Shape;1183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4" name="Google Shape;1184;p10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85" name="Google Shape;1185;p10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186" name="Google Shape;1186;p1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7" name="Google Shape;1187;p1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8" name="Google Shape;1188;p1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9" name="Google Shape;1189;p1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0" name="Google Shape;1190;p1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1" name="Google Shape;1191;p1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2" name="Google Shape;1192;p1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3" name="Google Shape;1193;p1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4" name="Google Shape;1194;p1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5" name="Google Shape;1195;p1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6" name="Google Shape;1196;p1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7" name="Google Shape;1197;p1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8" name="Google Shape;1198;p1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9" name="Google Shape;1199;p1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0" name="Google Shape;1200;p1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1" name="Google Shape;1201;p1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2" name="Google Shape;1202;p1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3" name="Google Shape;1203;p1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4" name="Google Shape;1204;p1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5" name="Google Shape;1205;p1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6" name="Google Shape;1206;p1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7" name="Google Shape;1207;p1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8" name="Google Shape;1208;p1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9" name="Google Shape;1209;p1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0" name="Google Shape;1210;p1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1" name="Google Shape;1211;p1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2" name="Google Shape;1212;p1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1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1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15" name="Google Shape;1215;p10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216" name="Google Shape;1216;p10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7" name="Google Shape;1217;p10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CLONAT D’OBJECTES</a:t>
            </a:r>
            <a:endParaRPr/>
          </a:p>
        </p:txBody>
      </p:sp>
      <p:sp>
        <p:nvSpPr>
          <p:cNvPr id="1218" name="Google Shape;1218;p10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219" name="Google Shape;1219;p10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220" name="Google Shape;1220;p10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10"/>
          <p:cNvSpPr txBox="1"/>
          <p:nvPr/>
        </p:nvSpPr>
        <p:spPr>
          <a:xfrm>
            <a:off x="7847643" y="3591534"/>
            <a:ext cx="3800765" cy="9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b="0" i="1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Si l’objecte original conté propietats que són elles mateixes objectes, en copiarà només la referència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2" name="Google Shape;1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890" y="1606300"/>
            <a:ext cx="5922540" cy="361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0"/>
          <p:cNvSpPr/>
          <p:nvPr/>
        </p:nvSpPr>
        <p:spPr>
          <a:xfrm rot="-5400000">
            <a:off x="7057988" y="3194297"/>
            <a:ext cx="362511" cy="33101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4" name="Google Shape;1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4296" y="3245361"/>
            <a:ext cx="3924848" cy="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8840" y="5055216"/>
            <a:ext cx="3829584" cy="314369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"/>
          <p:cNvSpPr/>
          <p:nvPr/>
        </p:nvSpPr>
        <p:spPr>
          <a:xfrm>
            <a:off x="9531500" y="4624773"/>
            <a:ext cx="362511" cy="33101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7" name="Google Shape;1227;p10"/>
          <p:cNvSpPr txBox="1"/>
          <p:nvPr/>
        </p:nvSpPr>
        <p:spPr>
          <a:xfrm>
            <a:off x="8080500" y="5448491"/>
            <a:ext cx="3490098" cy="6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Es capaç de clonar objectes niats (</a:t>
            </a:r>
            <a:r>
              <a:rPr b="0" i="0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nested</a:t>
            </a:r>
            <a:r>
              <a:rPr b="0" i="1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33" name="Google Shape;1233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34" name="Google Shape;1234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5" name="Google Shape;1235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6" name="Google Shape;1236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7" name="Google Shape;1237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8" name="Google Shape;1238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9" name="Google Shape;1239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0" name="Google Shape;1240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1" name="Google Shape;1241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2" name="Google Shape;1242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3" name="Google Shape;1243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4" name="Google Shape;1244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5" name="Google Shape;1245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6" name="Google Shape;1246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7" name="Google Shape;1247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8" name="Google Shape;1248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9" name="Google Shape;1249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0" name="Google Shape;1250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1" name="Google Shape;1251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2" name="Google Shape;1252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3" name="Google Shape;1253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4" name="Google Shape;1254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5" name="Google Shape;1255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6" name="Google Shape;1256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7" name="Google Shape;1257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8" name="Google Shape;1258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9" name="Google Shape;1259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0" name="Google Shape;1260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1" name="Google Shape;1261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2" name="Google Shape;1262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63" name="Google Shape;1263;p1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4" name="Google Shape;1264;p1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65" name="Google Shape;1265;p1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66" name="Google Shape;1266;p1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7" name="Google Shape;1267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8" name="Google Shape;1268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9" name="Google Shape;1269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0" name="Google Shape;1270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1" name="Google Shape;1271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2" name="Google Shape;1272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3" name="Google Shape;1273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4" name="Google Shape;1274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5" name="Google Shape;1275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6" name="Google Shape;1276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7" name="Google Shape;1277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8" name="Google Shape;1278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9" name="Google Shape;1279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0" name="Google Shape;1280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1" name="Google Shape;1281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2" name="Google Shape;1282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3" name="Google Shape;1283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4" name="Google Shape;1284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5" name="Google Shape;1285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6" name="Google Shape;1286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7" name="Google Shape;1287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9" name="Google Shape;1289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0" name="Google Shape;1290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1" name="Google Shape;1291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2" name="Google Shape;1292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3" name="Google Shape;1293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4" name="Google Shape;1294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5" name="Google Shape;1295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96" name="Google Shape;1296;p1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7" name="Google Shape;1297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8" name="Google Shape;1298;p1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299" name="Google Shape;1299;p1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300" name="Google Shape;1300;p1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1" name="Google Shape;1301;p1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2" name="Google Shape;1302;p1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3" name="Google Shape;1303;p1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4" name="Google Shape;1304;p1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5" name="Google Shape;1305;p1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6" name="Google Shape;1306;p1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7" name="Google Shape;1307;p1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8" name="Google Shape;1308;p1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9" name="Google Shape;1309;p1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0" name="Google Shape;1310;p1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1" name="Google Shape;1311;p1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2" name="Google Shape;1312;p1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3" name="Google Shape;1313;p1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4" name="Google Shape;1314;p1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5" name="Google Shape;1315;p1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6" name="Google Shape;1316;p1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7" name="Google Shape;1317;p1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8" name="Google Shape;1318;p1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9" name="Google Shape;1319;p1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0" name="Google Shape;1320;p1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1" name="Google Shape;1321;p1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2" name="Google Shape;1322;p1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3" name="Google Shape;1323;p1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4" name="Google Shape;1324;p1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5" name="Google Shape;1325;p1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6" name="Google Shape;1326;p1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7" name="Google Shape;1327;p1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8" name="Google Shape;1328;p1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29" name="Google Shape;1329;p11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330" name="Google Shape;1330;p11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1" name="Google Shape;1331;p11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endParaRPr/>
          </a:p>
        </p:txBody>
      </p:sp>
      <p:sp>
        <p:nvSpPr>
          <p:cNvPr id="1332" name="Google Shape;1332;p11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333" name="Google Shape;1333;p11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334" name="Google Shape;1334;p11"/>
          <p:cNvSpPr txBox="1"/>
          <p:nvPr/>
        </p:nvSpPr>
        <p:spPr>
          <a:xfrm>
            <a:off x="1191966" y="21492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11"/>
          <p:cNvSpPr txBox="1"/>
          <p:nvPr/>
        </p:nvSpPr>
        <p:spPr>
          <a:xfrm>
            <a:off x="997320" y="1565783"/>
            <a:ext cx="7664825" cy="6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motor de JavaScript és capaç de trobar i eliminar automàticament els valors inabastables 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unreachable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6" name="Google Shape;13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241" y="2474220"/>
            <a:ext cx="3707332" cy="112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7615" y="3892922"/>
            <a:ext cx="1851975" cy="180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8" name="Google Shape;13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6600" y="2638601"/>
            <a:ext cx="1251426" cy="45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207" y="3916601"/>
            <a:ext cx="2324912" cy="17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70355" y="2760709"/>
            <a:ext cx="2353852" cy="28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46" name="Google Shape;1346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47" name="Google Shape;1347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8" name="Google Shape;1348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9" name="Google Shape;1349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0" name="Google Shape;1350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1" name="Google Shape;1351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2" name="Google Shape;1352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3" name="Google Shape;1353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4" name="Google Shape;1354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5" name="Google Shape;1355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6" name="Google Shape;1356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7" name="Google Shape;1357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8" name="Google Shape;1358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9" name="Google Shape;1359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0" name="Google Shape;1360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1" name="Google Shape;1361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2" name="Google Shape;1362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3" name="Google Shape;1363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4" name="Google Shape;1364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5" name="Google Shape;1365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6" name="Google Shape;1366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7" name="Google Shape;1367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8" name="Google Shape;1368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9" name="Google Shape;1369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0" name="Google Shape;1370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1" name="Google Shape;1371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2" name="Google Shape;1372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3" name="Google Shape;1373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4" name="Google Shape;1374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5" name="Google Shape;1375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76" name="Google Shape;1376;p1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7" name="Google Shape;1377;p1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8" name="Google Shape;1378;p1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79" name="Google Shape;1379;p1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0" name="Google Shape;1380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1" name="Google Shape;1381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2" name="Google Shape;1382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3" name="Google Shape;1383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4" name="Google Shape;1384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5" name="Google Shape;1385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6" name="Google Shape;1386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7" name="Google Shape;1387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8" name="Google Shape;1388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9" name="Google Shape;1389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0" name="Google Shape;1390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1" name="Google Shape;1391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2" name="Google Shape;1392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3" name="Google Shape;1393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4" name="Google Shape;1394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5" name="Google Shape;1395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6" name="Google Shape;1396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7" name="Google Shape;1397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8" name="Google Shape;1398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9" name="Google Shape;1399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0" name="Google Shape;1400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1" name="Google Shape;1401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2" name="Google Shape;1402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3" name="Google Shape;1403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4" name="Google Shape;1404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5" name="Google Shape;1405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6" name="Google Shape;1406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7" name="Google Shape;1407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8" name="Google Shape;1408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09" name="Google Shape;1409;p1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0" name="Google Shape;1410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1" name="Google Shape;1411;p12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12" name="Google Shape;1412;p12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413" name="Google Shape;1413;p1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4" name="Google Shape;1414;p1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5" name="Google Shape;1415;p1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6" name="Google Shape;1416;p1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7" name="Google Shape;1417;p1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8" name="Google Shape;1418;p1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9" name="Google Shape;1419;p1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0" name="Google Shape;1420;p1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1" name="Google Shape;1421;p1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2" name="Google Shape;1422;p1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3" name="Google Shape;1423;p1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4" name="Google Shape;1424;p1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5" name="Google Shape;1425;p1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6" name="Google Shape;1426;p1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7" name="Google Shape;1427;p1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8" name="Google Shape;1428;p1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9" name="Google Shape;1429;p1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0" name="Google Shape;1430;p1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1" name="Google Shape;1431;p1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2" name="Google Shape;1432;p1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3" name="Google Shape;1433;p1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4" name="Google Shape;1434;p1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5" name="Google Shape;1435;p1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6" name="Google Shape;1436;p1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7" name="Google Shape;1437;p1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8" name="Google Shape;1438;p1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9" name="Google Shape;1439;p1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0" name="Google Shape;1440;p1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1" name="Google Shape;1441;p1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42" name="Google Shape;1442;p12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443" name="Google Shape;1443;p12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4" name="Google Shape;1444;p12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ALGORITME SIMPLE DE 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GARBAGE COLLECTION</a:t>
            </a:r>
            <a:endParaRPr/>
          </a:p>
        </p:txBody>
      </p:sp>
      <p:sp>
        <p:nvSpPr>
          <p:cNvPr id="1445" name="Google Shape;1445;p12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446" name="Google Shape;1446;p12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447" name="Google Shape;1447;p12"/>
          <p:cNvSpPr txBox="1"/>
          <p:nvPr/>
        </p:nvSpPr>
        <p:spPr>
          <a:xfrm>
            <a:off x="1191966" y="21492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8" name="Google Shape;14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67" y="2050351"/>
            <a:ext cx="3559080" cy="179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5266" y="2081216"/>
            <a:ext cx="3564114" cy="181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6206" y="2088266"/>
            <a:ext cx="3501196" cy="1790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6858" y="4076147"/>
            <a:ext cx="3603093" cy="184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5010" y="4073583"/>
            <a:ext cx="3934744" cy="1994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2"/>
          <p:cNvSpPr txBox="1"/>
          <p:nvPr/>
        </p:nvSpPr>
        <p:spPr>
          <a:xfrm>
            <a:off x="532169" y="1869554"/>
            <a:ext cx="532587" cy="8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12"/>
          <p:cNvSpPr txBox="1"/>
          <p:nvPr/>
        </p:nvSpPr>
        <p:spPr>
          <a:xfrm>
            <a:off x="4506340" y="1919052"/>
            <a:ext cx="532587" cy="8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2"/>
          <p:cNvSpPr txBox="1"/>
          <p:nvPr/>
        </p:nvSpPr>
        <p:spPr>
          <a:xfrm>
            <a:off x="8415165" y="1859799"/>
            <a:ext cx="532587" cy="8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12"/>
          <p:cNvSpPr txBox="1"/>
          <p:nvPr/>
        </p:nvSpPr>
        <p:spPr>
          <a:xfrm>
            <a:off x="1654747" y="3876207"/>
            <a:ext cx="532587" cy="8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Google Shape;1457;p12"/>
          <p:cNvSpPr txBox="1"/>
          <p:nvPr/>
        </p:nvSpPr>
        <p:spPr>
          <a:xfrm>
            <a:off x="5510951" y="3857037"/>
            <a:ext cx="532587" cy="8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12"/>
          <p:cNvSpPr txBox="1"/>
          <p:nvPr/>
        </p:nvSpPr>
        <p:spPr>
          <a:xfrm>
            <a:off x="1125019" y="1478756"/>
            <a:ext cx="7664825" cy="623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Exemple de l’algoritme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mark-and-sweep.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64" name="Google Shape;1464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5" name="Google Shape;1465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7" name="Google Shape;1467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8" name="Google Shape;1468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2" name="Google Shape;1472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3" name="Google Shape;1473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7" name="Google Shape;1477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8" name="Google Shape;1478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2" name="Google Shape;1482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3" name="Google Shape;1483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7" name="Google Shape;1487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8" name="Google Shape;1488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9" name="Google Shape;1489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0" name="Google Shape;1490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94" name="Google Shape;1494;p1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5" name="Google Shape;1495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6" name="Google Shape;1496;p1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97" name="Google Shape;1497;p1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98" name="Google Shape;1498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9" name="Google Shape;1499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0" name="Google Shape;1500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1" name="Google Shape;1501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2" name="Google Shape;1502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3" name="Google Shape;1503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4" name="Google Shape;1504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6" name="Google Shape;1506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7" name="Google Shape;1507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8" name="Google Shape;1508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9" name="Google Shape;1509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0" name="Google Shape;1510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1" name="Google Shape;1511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2" name="Google Shape;1512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5" name="Google Shape;1515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6" name="Google Shape;1516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9" name="Google Shape;1519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0" name="Google Shape;1520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1" name="Google Shape;1521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2" name="Google Shape;1522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3" name="Google Shape;1523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4" name="Google Shape;1524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5" name="Google Shape;1525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6" name="Google Shape;1526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27" name="Google Shape;1527;p13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8" name="Google Shape;1528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9" name="Google Shape;1529;p13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30" name="Google Shape;1530;p13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531" name="Google Shape;1531;p1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2" name="Google Shape;1532;p1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3" name="Google Shape;1533;p1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4" name="Google Shape;1534;p1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5" name="Google Shape;1535;p1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6" name="Google Shape;1536;p1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7" name="Google Shape;1537;p1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8" name="Google Shape;1538;p1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9" name="Google Shape;1539;p1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0" name="Google Shape;1540;p1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1" name="Google Shape;1541;p1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2" name="Google Shape;1542;p1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3" name="Google Shape;1543;p1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4" name="Google Shape;1544;p1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5" name="Google Shape;1545;p1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6" name="Google Shape;1546;p1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7" name="Google Shape;1547;p1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8" name="Google Shape;1548;p1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9" name="Google Shape;1549;p1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0" name="Google Shape;1550;p1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1" name="Google Shape;1551;p1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2" name="Google Shape;1552;p1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3" name="Google Shape;1553;p1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4" name="Google Shape;1554;p1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5" name="Google Shape;1555;p1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6" name="Google Shape;1556;p1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7" name="Google Shape;1557;p1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8" name="Google Shape;1558;p1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9" name="Google Shape;1559;p1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60" name="Google Shape;1560;p13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561" name="Google Shape;1561;p13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2" name="Google Shape;1562;p13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MÈTODES D’OBJECTE</a:t>
            </a:r>
            <a:endParaRPr/>
          </a:p>
        </p:txBody>
      </p:sp>
      <p:sp>
        <p:nvSpPr>
          <p:cNvPr id="1563" name="Google Shape;1563;p13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564" name="Google Shape;1564;p13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565" name="Google Shape;1565;p13"/>
          <p:cNvSpPr txBox="1"/>
          <p:nvPr/>
        </p:nvSpPr>
        <p:spPr>
          <a:xfrm>
            <a:off x="4571298" y="2410677"/>
            <a:ext cx="2627882" cy="375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6" name="Google Shape;15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4253" y="168957"/>
            <a:ext cx="2938769" cy="3501034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13"/>
          <p:cNvSpPr txBox="1"/>
          <p:nvPr/>
        </p:nvSpPr>
        <p:spPr>
          <a:xfrm>
            <a:off x="4602718" y="4669412"/>
            <a:ext cx="2627882" cy="375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8" name="Google Shape;15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314" y="2085592"/>
            <a:ext cx="4105848" cy="3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3040" y="3952738"/>
            <a:ext cx="3222730" cy="241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75" name="Google Shape;1575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6" name="Google Shape;1576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7" name="Google Shape;1577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8" name="Google Shape;1578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9" name="Google Shape;1579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0" name="Google Shape;1580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1" name="Google Shape;1581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2" name="Google Shape;1582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3" name="Google Shape;1583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4" name="Google Shape;1584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5" name="Google Shape;1585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6" name="Google Shape;1586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7" name="Google Shape;1587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8" name="Google Shape;1588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9" name="Google Shape;1589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0" name="Google Shape;1590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1" name="Google Shape;1591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2" name="Google Shape;1592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3" name="Google Shape;1593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4" name="Google Shape;1594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5" name="Google Shape;1595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6" name="Google Shape;1596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7" name="Google Shape;1597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8" name="Google Shape;1598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9" name="Google Shape;1599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0" name="Google Shape;1600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1" name="Google Shape;1601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2" name="Google Shape;1602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3" name="Google Shape;1603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4" name="Google Shape;1604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5" name="Google Shape;1605;p1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6" name="Google Shape;1606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7" name="Google Shape;1607;p1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08" name="Google Shape;1608;p1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9" name="Google Shape;1609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0" name="Google Shape;1610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1" name="Google Shape;1611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2" name="Google Shape;1612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3" name="Google Shape;1613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4" name="Google Shape;1614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5" name="Google Shape;1615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6" name="Google Shape;1616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7" name="Google Shape;1617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8" name="Google Shape;1618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9" name="Google Shape;1619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0" name="Google Shape;1620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1" name="Google Shape;1621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2" name="Google Shape;1622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3" name="Google Shape;1623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4" name="Google Shape;1624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5" name="Google Shape;1625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6" name="Google Shape;1626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7" name="Google Shape;1627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8" name="Google Shape;1628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9" name="Google Shape;1629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0" name="Google Shape;1630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1" name="Google Shape;1631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2" name="Google Shape;1632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3" name="Google Shape;1633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4" name="Google Shape;1634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5" name="Google Shape;1635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6" name="Google Shape;1636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7" name="Google Shape;1637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38" name="Google Shape;1638;p14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9" name="Google Shape;163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40" name="Google Shape;1640;p14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41" name="Google Shape;1641;p14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642" name="Google Shape;1642;p1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3" name="Google Shape;1643;p1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4" name="Google Shape;1644;p1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5" name="Google Shape;1645;p1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6" name="Google Shape;1646;p1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7" name="Google Shape;1647;p1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8" name="Google Shape;1648;p1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9" name="Google Shape;1649;p1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0" name="Google Shape;1650;p1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1" name="Google Shape;1651;p1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2" name="Google Shape;1652;p1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3" name="Google Shape;1653;p1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4" name="Google Shape;1654;p1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5" name="Google Shape;1655;p1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6" name="Google Shape;1656;p1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7" name="Google Shape;1657;p1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8" name="Google Shape;1658;p1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9" name="Google Shape;1659;p1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0" name="Google Shape;1660;p1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1" name="Google Shape;1661;p1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2" name="Google Shape;1662;p1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3" name="Google Shape;1663;p1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4" name="Google Shape;1664;p1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5" name="Google Shape;1665;p1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6" name="Google Shape;1666;p1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7" name="Google Shape;1667;p1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8" name="Google Shape;1668;p1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9" name="Google Shape;1669;p1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0" name="Google Shape;1670;p1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71" name="Google Shape;1671;p14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672" name="Google Shape;1672;p14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3" name="Google Shape;1673;p14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EN ELS MÈTODES D’OBJECTE</a:t>
            </a:r>
            <a:endParaRPr b="0" i="1" sz="2000" u="none" cap="none" strike="noStrike">
              <a:solidFill>
                <a:srgbClr val="1470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14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675" name="Google Shape;1675;p14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676" name="Google Shape;1676;p14"/>
          <p:cNvSpPr txBox="1"/>
          <p:nvPr/>
        </p:nvSpPr>
        <p:spPr>
          <a:xfrm>
            <a:off x="7242571" y="1366944"/>
            <a:ext cx="3308005" cy="45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b="0" i="1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Perquè no fem servir el propi nom de l’objecte?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978" y="1922240"/>
            <a:ext cx="4090396" cy="3162013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p14"/>
          <p:cNvSpPr/>
          <p:nvPr/>
        </p:nvSpPr>
        <p:spPr>
          <a:xfrm>
            <a:off x="1708030" y="3360274"/>
            <a:ext cx="1085880" cy="648037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79" name="Google Shape;16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5409" y="1912704"/>
            <a:ext cx="5667957" cy="3267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0" name="Google Shape;1680;p14"/>
          <p:cNvSpPr/>
          <p:nvPr/>
        </p:nvSpPr>
        <p:spPr>
          <a:xfrm>
            <a:off x="5826575" y="1210099"/>
            <a:ext cx="6090031" cy="4770976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1" name="Google Shape;1681;p14"/>
          <p:cNvSpPr/>
          <p:nvPr/>
        </p:nvSpPr>
        <p:spPr>
          <a:xfrm>
            <a:off x="6818875" y="2878713"/>
            <a:ext cx="734784" cy="537698"/>
          </a:xfrm>
          <a:prstGeom prst="ellipse">
            <a:avLst/>
          </a:prstGeom>
          <a:noFill/>
          <a:ln cap="flat" cmpd="sng" w="381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87" name="Google Shape;1687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88" name="Google Shape;1688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9" name="Google Shape;1689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0" name="Google Shape;1690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1" name="Google Shape;1691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2" name="Google Shape;1692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3" name="Google Shape;1693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4" name="Google Shape;1694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5" name="Google Shape;1695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6" name="Google Shape;1696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7" name="Google Shape;1697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8" name="Google Shape;1698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9" name="Google Shape;1699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0" name="Google Shape;1700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1" name="Google Shape;1701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2" name="Google Shape;1702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3" name="Google Shape;1703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4" name="Google Shape;1704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5" name="Google Shape;1705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6" name="Google Shape;1706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7" name="Google Shape;1707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8" name="Google Shape;1708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9" name="Google Shape;1709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0" name="Google Shape;1710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1" name="Google Shape;1711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2" name="Google Shape;1712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3" name="Google Shape;1713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4" name="Google Shape;1714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5" name="Google Shape;1715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6" name="Google Shape;1716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17" name="Google Shape;1717;p1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8" name="Google Shape;1718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9" name="Google Shape;1719;p1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20" name="Google Shape;1720;p1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21" name="Google Shape;1721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2" name="Google Shape;1722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3" name="Google Shape;1723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4" name="Google Shape;1724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5" name="Google Shape;1725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6" name="Google Shape;1726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7" name="Google Shape;1727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8" name="Google Shape;1728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9" name="Google Shape;1729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0" name="Google Shape;1730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1" name="Google Shape;1731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2" name="Google Shape;1732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3" name="Google Shape;1733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4" name="Google Shape;1734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5" name="Google Shape;1735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6" name="Google Shape;1736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7" name="Google Shape;1737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8" name="Google Shape;1738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9" name="Google Shape;1739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0" name="Google Shape;1740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1" name="Google Shape;1741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2" name="Google Shape;1742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3" name="Google Shape;1743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4" name="Google Shape;1744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5" name="Google Shape;1745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6" name="Google Shape;1746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7" name="Google Shape;1747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8" name="Google Shape;1748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9" name="Google Shape;1749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0" name="Google Shape;1750;p15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1" name="Google Shape;1751;p1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2" name="Google Shape;1752;p15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53" name="Google Shape;1753;p15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754" name="Google Shape;1754;p1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5" name="Google Shape;1755;p1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6" name="Google Shape;1756;p1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7" name="Google Shape;1757;p1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8" name="Google Shape;1758;p1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9" name="Google Shape;1759;p1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0" name="Google Shape;1760;p1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1" name="Google Shape;1761;p1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2" name="Google Shape;1762;p1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3" name="Google Shape;1763;p1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4" name="Google Shape;1764;p1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5" name="Google Shape;1765;p1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6" name="Google Shape;1766;p1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7" name="Google Shape;1767;p1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8" name="Google Shape;1768;p1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9" name="Google Shape;1769;p1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0" name="Google Shape;1770;p1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1" name="Google Shape;1771;p1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2" name="Google Shape;1772;p1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3" name="Google Shape;1773;p1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4" name="Google Shape;1774;p1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5" name="Google Shape;1775;p1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6" name="Google Shape;1776;p1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7" name="Google Shape;1777;p1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8" name="Google Shape;1778;p1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9" name="Google Shape;1779;p1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0" name="Google Shape;1780;p1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1" name="Google Shape;1781;p1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2" name="Google Shape;1782;p1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83" name="Google Shape;1783;p15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784" name="Google Shape;1784;p15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5" name="Google Shape;1785;p15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LLIURE (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UNBOUND THIS)</a:t>
            </a:r>
            <a:endParaRPr/>
          </a:p>
        </p:txBody>
      </p:sp>
      <p:sp>
        <p:nvSpPr>
          <p:cNvPr id="1786" name="Google Shape;1786;p15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787" name="Google Shape;1787;p15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pic>
        <p:nvPicPr>
          <p:cNvPr id="1788" name="Google Shape;17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878" y="1767289"/>
            <a:ext cx="7275801" cy="378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15"/>
          <p:cNvSpPr txBox="1"/>
          <p:nvPr/>
        </p:nvSpPr>
        <p:spPr>
          <a:xfrm>
            <a:off x="8273152" y="1534840"/>
            <a:ext cx="3545280" cy="1542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Permet 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reutilitzar funcions amb </a:t>
            </a: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a diferents objectes.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Arial"/>
              <a:buNone/>
            </a:pPr>
            <a:r>
              <a:t/>
            </a:r>
            <a:endParaRPr b="0" i="1" sz="19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L’objecte this s’avalua en temps d’execució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0" name="Google Shape;17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4232" y="4417505"/>
            <a:ext cx="2429214" cy="1343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15"/>
          <p:cNvSpPr/>
          <p:nvPr/>
        </p:nvSpPr>
        <p:spPr>
          <a:xfrm>
            <a:off x="8799881" y="3824245"/>
            <a:ext cx="3116725" cy="215683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2" name="Google Shape;1792;p15"/>
          <p:cNvSpPr txBox="1"/>
          <p:nvPr/>
        </p:nvSpPr>
        <p:spPr>
          <a:xfrm>
            <a:off x="9412903" y="3975473"/>
            <a:ext cx="1803426" cy="32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Ups!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798" name="Google Shape;1798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99" name="Google Shape;1799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0" name="Google Shape;1800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1" name="Google Shape;1801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2" name="Google Shape;1802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3" name="Google Shape;1803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4" name="Google Shape;1804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5" name="Google Shape;1805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6" name="Google Shape;1806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7" name="Google Shape;1807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8" name="Google Shape;1808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9" name="Google Shape;1809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0" name="Google Shape;1810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1" name="Google Shape;1811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2" name="Google Shape;1812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3" name="Google Shape;1813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4" name="Google Shape;1814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5" name="Google Shape;1815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6" name="Google Shape;1816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7" name="Google Shape;1817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8" name="Google Shape;1818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9" name="Google Shape;1819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0" name="Google Shape;1820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1" name="Google Shape;1821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2" name="Google Shape;1822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3" name="Google Shape;1823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4" name="Google Shape;1824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5" name="Google Shape;1825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6" name="Google Shape;1826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7" name="Google Shape;1827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28" name="Google Shape;1828;p1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9" name="Google Shape;1829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0" name="Google Shape;1830;p1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31" name="Google Shape;1831;p1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32" name="Google Shape;1832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3" name="Google Shape;1833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4" name="Google Shape;1834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5" name="Google Shape;1835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6" name="Google Shape;1836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7" name="Google Shape;1837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8" name="Google Shape;1838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9" name="Google Shape;1839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0" name="Google Shape;1840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1" name="Google Shape;1841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2" name="Google Shape;1842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3" name="Google Shape;1843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4" name="Google Shape;1844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5" name="Google Shape;1845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6" name="Google Shape;1846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7" name="Google Shape;1847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8" name="Google Shape;1848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9" name="Google Shape;1849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0" name="Google Shape;1850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1" name="Google Shape;1851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2" name="Google Shape;1852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3" name="Google Shape;1853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4" name="Google Shape;1854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5" name="Google Shape;1855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6" name="Google Shape;1856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7" name="Google Shape;1857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8" name="Google Shape;1858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9" name="Google Shape;1859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0" name="Google Shape;1860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61" name="Google Shape;1861;p16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2" name="Google Shape;1862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3" name="Google Shape;1863;p16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64" name="Google Shape;1864;p16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865" name="Google Shape;1865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6" name="Google Shape;1866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7" name="Google Shape;1867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8" name="Google Shape;1868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9" name="Google Shape;1869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0" name="Google Shape;1870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1" name="Google Shape;1871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2" name="Google Shape;1872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3" name="Google Shape;1873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4" name="Google Shape;1874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5" name="Google Shape;1875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6" name="Google Shape;1876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7" name="Google Shape;1877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8" name="Google Shape;1878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9" name="Google Shape;1879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0" name="Google Shape;1880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1" name="Google Shape;1881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2" name="Google Shape;1882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3" name="Google Shape;1883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4" name="Google Shape;1884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5" name="Google Shape;1885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6" name="Google Shape;1886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7" name="Google Shape;1887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8" name="Google Shape;1888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9" name="Google Shape;1889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0" name="Google Shape;1890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1" name="Google Shape;1891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2" name="Google Shape;1892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3" name="Google Shape;1893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94" name="Google Shape;1894;p16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895" name="Google Shape;1895;p16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96" name="Google Shape;1896;p16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LES FUNCIONS FLETXA NO TENEN 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/>
          </a:p>
        </p:txBody>
      </p:sp>
      <p:sp>
        <p:nvSpPr>
          <p:cNvPr id="1897" name="Google Shape;1897;p16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898" name="Google Shape;1898;p16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899" name="Google Shape;1899;p16"/>
          <p:cNvSpPr txBox="1"/>
          <p:nvPr/>
        </p:nvSpPr>
        <p:spPr>
          <a:xfrm>
            <a:off x="8288106" y="2060674"/>
            <a:ext cx="3053077" cy="704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Les funcions fletxa no tenen el seu propi </a:t>
            </a:r>
            <a:r>
              <a:rPr b="0" i="1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 b="0" i="1" sz="1900" u="sng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0" name="Google Shape;19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7455" y="1484242"/>
            <a:ext cx="5524401" cy="194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467" y="3613458"/>
            <a:ext cx="5794353" cy="250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16"/>
          <p:cNvSpPr txBox="1"/>
          <p:nvPr/>
        </p:nvSpPr>
        <p:spPr>
          <a:xfrm>
            <a:off x="8357782" y="4277107"/>
            <a:ext cx="3053077" cy="704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14A6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B714A6"/>
                </a:solidFill>
                <a:latin typeface="Arial"/>
                <a:ea typeface="Arial"/>
                <a:cs typeface="Arial"/>
                <a:sym typeface="Arial"/>
              </a:rPr>
              <a:t>Prenen el </a:t>
            </a:r>
            <a:r>
              <a:rPr b="0" i="1" lang="en-US" sz="1900" u="none" cap="none" strike="noStrike">
                <a:solidFill>
                  <a:srgbClr val="B714A6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1900" u="none" cap="none" strike="noStrike">
                <a:solidFill>
                  <a:srgbClr val="B714A6"/>
                </a:solidFill>
                <a:latin typeface="Arial"/>
                <a:ea typeface="Arial"/>
                <a:cs typeface="Arial"/>
                <a:sym typeface="Arial"/>
              </a:rPr>
              <a:t> de la funció a dins de la qual es criden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08" name="Google Shape;1908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9" name="Google Shape;1909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0" name="Google Shape;1910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1" name="Google Shape;1911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2" name="Google Shape;1912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3" name="Google Shape;1913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4" name="Google Shape;1914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5" name="Google Shape;1915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6" name="Google Shape;1916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7" name="Google Shape;1917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8" name="Google Shape;1918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9" name="Google Shape;1919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0" name="Google Shape;1920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1" name="Google Shape;1921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2" name="Google Shape;1922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3" name="Google Shape;1923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4" name="Google Shape;1924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5" name="Google Shape;1925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6" name="Google Shape;1926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7" name="Google Shape;1927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8" name="Google Shape;1928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9" name="Google Shape;1929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0" name="Google Shape;1930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1" name="Google Shape;1931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2" name="Google Shape;1932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3" name="Google Shape;1933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4" name="Google Shape;1934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5" name="Google Shape;1935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6" name="Google Shape;1936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7" name="Google Shape;1937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38" name="Google Shape;1938;p1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9" name="Google Shape;1939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0" name="Google Shape;1940;p1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41" name="Google Shape;1941;p1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42" name="Google Shape;1942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3" name="Google Shape;1943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4" name="Google Shape;1944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5" name="Google Shape;1945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6" name="Google Shape;1946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7" name="Google Shape;1947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8" name="Google Shape;1948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9" name="Google Shape;1949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0" name="Google Shape;1950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1" name="Google Shape;1951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2" name="Google Shape;1952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3" name="Google Shape;1953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4" name="Google Shape;1954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5" name="Google Shape;1955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6" name="Google Shape;1956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7" name="Google Shape;1957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8" name="Google Shape;1958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9" name="Google Shape;1959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0" name="Google Shape;1960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1" name="Google Shape;1961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2" name="Google Shape;1962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3" name="Google Shape;1963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4" name="Google Shape;1964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5" name="Google Shape;1965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6" name="Google Shape;1966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7" name="Google Shape;1967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8" name="Google Shape;1968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9" name="Google Shape;1969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0" name="Google Shape;1970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71" name="Google Shape;1971;p17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2" name="Google Shape;1972;p1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3" name="Google Shape;1973;p17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74" name="Google Shape;1974;p17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975" name="Google Shape;1975;p1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6" name="Google Shape;1976;p1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7" name="Google Shape;1977;p1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8" name="Google Shape;1978;p1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9" name="Google Shape;1979;p1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0" name="Google Shape;1980;p1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1" name="Google Shape;1981;p1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2" name="Google Shape;1982;p1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3" name="Google Shape;1983;p1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4" name="Google Shape;1984;p1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5" name="Google Shape;1985;p1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6" name="Google Shape;1986;p1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7" name="Google Shape;1987;p1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8" name="Google Shape;1988;p1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9" name="Google Shape;1989;p1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1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1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1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1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1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1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1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1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8" name="Google Shape;1998;p1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9" name="Google Shape;1999;p1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0" name="Google Shape;2000;p1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1" name="Google Shape;2001;p1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2" name="Google Shape;2002;p1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3" name="Google Shape;2003;p1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04" name="Google Shape;2004;p17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2005" name="Google Shape;2005;p17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06" name="Google Shape;2006;p17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FUNCIONS CONSTRUCTORES</a:t>
            </a:r>
            <a:endParaRPr/>
          </a:p>
        </p:txBody>
      </p:sp>
      <p:sp>
        <p:nvSpPr>
          <p:cNvPr id="2007" name="Google Shape;2007;p17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2008" name="Google Shape;2008;p17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2009" name="Google Shape;2009;p17"/>
          <p:cNvSpPr txBox="1"/>
          <p:nvPr/>
        </p:nvSpPr>
        <p:spPr>
          <a:xfrm>
            <a:off x="8616299" y="939340"/>
            <a:ext cx="3053077" cy="704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 constructors permeten reutilitzar codi</a:t>
            </a:r>
            <a:endParaRPr b="0" i="1" sz="1600" u="sng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0" name="Google Shape;20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808" y="1821376"/>
            <a:ext cx="2975589" cy="229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659" y="1880934"/>
            <a:ext cx="3288842" cy="229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2" name="Google Shape;20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3893" y="4688906"/>
            <a:ext cx="1973410" cy="102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3" name="Google Shape;201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6698" y="5002985"/>
            <a:ext cx="3620005" cy="40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Google Shape;2014;p17"/>
          <p:cNvSpPr txBox="1"/>
          <p:nvPr/>
        </p:nvSpPr>
        <p:spPr>
          <a:xfrm>
            <a:off x="5152052" y="5002985"/>
            <a:ext cx="2627882" cy="375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 equivalent 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17"/>
          <p:cNvSpPr txBox="1"/>
          <p:nvPr/>
        </p:nvSpPr>
        <p:spPr>
          <a:xfrm>
            <a:off x="4493483" y="2834784"/>
            <a:ext cx="2627882" cy="375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 equivalent 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17"/>
          <p:cNvSpPr/>
          <p:nvPr/>
        </p:nvSpPr>
        <p:spPr>
          <a:xfrm>
            <a:off x="2348843" y="2936399"/>
            <a:ext cx="855127" cy="502730"/>
          </a:xfrm>
          <a:prstGeom prst="ellipse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22" name="Google Shape;2022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23" name="Google Shape;2023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4" name="Google Shape;2024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5" name="Google Shape;2025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6" name="Google Shape;2026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7" name="Google Shape;2027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8" name="Google Shape;2028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9" name="Google Shape;2029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0" name="Google Shape;2030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1" name="Google Shape;2031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2" name="Google Shape;2032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3" name="Google Shape;2033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4" name="Google Shape;2034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5" name="Google Shape;2035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6" name="Google Shape;2036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7" name="Google Shape;2037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8" name="Google Shape;2038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9" name="Google Shape;2039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0" name="Google Shape;2040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1" name="Google Shape;2041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2" name="Google Shape;2042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3" name="Google Shape;2043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4" name="Google Shape;2044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5" name="Google Shape;2045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6" name="Google Shape;2046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7" name="Google Shape;2047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8" name="Google Shape;2048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9" name="Google Shape;2049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0" name="Google Shape;2050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1" name="Google Shape;2051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52" name="Google Shape;2052;p1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3" name="Google Shape;2053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54" name="Google Shape;2054;p1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55" name="Google Shape;2055;p1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56" name="Google Shape;2056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7" name="Google Shape;2057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8" name="Google Shape;2058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9" name="Google Shape;2059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0" name="Google Shape;2060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1" name="Google Shape;2061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2" name="Google Shape;2062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3" name="Google Shape;2063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4" name="Google Shape;2064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5" name="Google Shape;2065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6" name="Google Shape;2066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7" name="Google Shape;2067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8" name="Google Shape;2068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9" name="Google Shape;2069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0" name="Google Shape;2070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1" name="Google Shape;2071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2" name="Google Shape;2072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3" name="Google Shape;2073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4" name="Google Shape;2074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5" name="Google Shape;2075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6" name="Google Shape;2076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7" name="Google Shape;2077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8" name="Google Shape;2078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9" name="Google Shape;2079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0" name="Google Shape;2080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1" name="Google Shape;2081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2" name="Google Shape;2082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3" name="Google Shape;2083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4" name="Google Shape;2084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85" name="Google Shape;2085;p18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6" name="Google Shape;2086;p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7" name="Google Shape;2087;p18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88" name="Google Shape;2088;p18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089" name="Google Shape;2089;p1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0" name="Google Shape;2090;p1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1" name="Google Shape;2091;p1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2" name="Google Shape;2092;p1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3" name="Google Shape;2093;p1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4" name="Google Shape;2094;p1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5" name="Google Shape;2095;p1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6" name="Google Shape;2096;p1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7" name="Google Shape;2097;p1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8" name="Google Shape;2098;p1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9" name="Google Shape;2099;p1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0" name="Google Shape;2100;p1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1" name="Google Shape;2101;p1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2" name="Google Shape;2102;p1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3" name="Google Shape;2103;p1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4" name="Google Shape;2104;p1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5" name="Google Shape;2105;p1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6" name="Google Shape;2106;p1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7" name="Google Shape;2107;p1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8" name="Google Shape;2108;p1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9" name="Google Shape;2109;p1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0" name="Google Shape;2110;p1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1" name="Google Shape;2111;p1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2" name="Google Shape;2112;p1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3" name="Google Shape;2113;p1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4" name="Google Shape;2114;p1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5" name="Google Shape;2115;p1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6" name="Google Shape;2116;p1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7" name="Google Shape;2117;p1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18" name="Google Shape;2118;p18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2119" name="Google Shape;2119;p18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0" name="Google Shape;2120;p18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EL PROBLEMA DE LES PROPIETATS NO EXISTENTS</a:t>
            </a:r>
            <a:endParaRPr/>
          </a:p>
        </p:txBody>
      </p:sp>
      <p:sp>
        <p:nvSpPr>
          <p:cNvPr id="2121" name="Google Shape;2121;p18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2122" name="Google Shape;2122;p18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pic>
        <p:nvPicPr>
          <p:cNvPr id="2123" name="Google Shape;2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6" y="1440257"/>
            <a:ext cx="11128220" cy="4021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29" name="Google Shape;2129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30" name="Google Shape;2130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1" name="Google Shape;2131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2" name="Google Shape;2132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3" name="Google Shape;2133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4" name="Google Shape;2134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5" name="Google Shape;2135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6" name="Google Shape;2136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7" name="Google Shape;2137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8" name="Google Shape;2138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9" name="Google Shape;2139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0" name="Google Shape;2140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1" name="Google Shape;2141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2" name="Google Shape;2142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3" name="Google Shape;2143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4" name="Google Shape;2144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5" name="Google Shape;2145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6" name="Google Shape;2146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7" name="Google Shape;2147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8" name="Google Shape;2148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9" name="Google Shape;2149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0" name="Google Shape;2150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1" name="Google Shape;2151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2" name="Google Shape;2152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3" name="Google Shape;2153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4" name="Google Shape;2154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5" name="Google Shape;2155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6" name="Google Shape;2156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7" name="Google Shape;2157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8" name="Google Shape;2158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59" name="Google Shape;2159;p1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0" name="Google Shape;2160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1" name="Google Shape;2161;p1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62" name="Google Shape;2162;p1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63" name="Google Shape;2163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4" name="Google Shape;2164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5" name="Google Shape;2165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6" name="Google Shape;2166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7" name="Google Shape;2167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8" name="Google Shape;2168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9" name="Google Shape;2169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0" name="Google Shape;2170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1" name="Google Shape;2171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2" name="Google Shape;2172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3" name="Google Shape;2173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4" name="Google Shape;2174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5" name="Google Shape;2175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6" name="Google Shape;2176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7" name="Google Shape;2177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8" name="Google Shape;2178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9" name="Google Shape;2179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0" name="Google Shape;2180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1" name="Google Shape;2181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2" name="Google Shape;2182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3" name="Google Shape;2183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4" name="Google Shape;2184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5" name="Google Shape;2185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6" name="Google Shape;2186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7" name="Google Shape;2187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8" name="Google Shape;2188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9" name="Google Shape;2189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0" name="Google Shape;2190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1" name="Google Shape;2191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92" name="Google Shape;2192;p1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3" name="Google Shape;2193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4" name="Google Shape;2194;p19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95" name="Google Shape;2195;p19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196" name="Google Shape;2196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7" name="Google Shape;2197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8" name="Google Shape;2198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9" name="Google Shape;2199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0" name="Google Shape;2200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1" name="Google Shape;2201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2" name="Google Shape;2202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3" name="Google Shape;2203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4" name="Google Shape;2204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5" name="Google Shape;2205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6" name="Google Shape;2206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7" name="Google Shape;2207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8" name="Google Shape;2208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9" name="Google Shape;2209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0" name="Google Shape;2210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1" name="Google Shape;2211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2" name="Google Shape;2212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3" name="Google Shape;2213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4" name="Google Shape;2214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5" name="Google Shape;2215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6" name="Google Shape;2216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7" name="Google Shape;2217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8" name="Google Shape;2218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9" name="Google Shape;2219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0" name="Google Shape;2220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1" name="Google Shape;2221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2" name="Google Shape;2222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3" name="Google Shape;2223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4" name="Google Shape;2224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25" name="Google Shape;2225;p19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2226" name="Google Shape;2226;p19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7" name="Google Shape;2227;p19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LA SOLUCIÓ: ENCADENAMENT OPCIONAL ( </a:t>
            </a:r>
            <a:r>
              <a:rPr b="1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?.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sp>
        <p:nvSpPr>
          <p:cNvPr id="2228" name="Google Shape;2228;p19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2229" name="Google Shape;2229;p19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pic>
        <p:nvPicPr>
          <p:cNvPr id="2230" name="Google Shape;22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204" y="1903591"/>
            <a:ext cx="7056944" cy="53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60" y="5090745"/>
            <a:ext cx="8550466" cy="561810"/>
          </a:xfrm>
          <a:prstGeom prst="rect">
            <a:avLst/>
          </a:prstGeom>
          <a:noFill/>
          <a:ln>
            <a:noFill/>
          </a:ln>
        </p:spPr>
      </p:pic>
      <p:sp>
        <p:nvSpPr>
          <p:cNvPr id="2232" name="Google Shape;2232;p19"/>
          <p:cNvSpPr txBox="1"/>
          <p:nvPr/>
        </p:nvSpPr>
        <p:spPr>
          <a:xfrm>
            <a:off x="1042455" y="4464728"/>
            <a:ext cx="5631283" cy="88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Ús real al accedir a propietats d’elements del DOM</a:t>
            </a:r>
            <a:endParaRPr b="0" i="1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9"/>
          <p:cNvSpPr/>
          <p:nvPr/>
        </p:nvSpPr>
        <p:spPr>
          <a:xfrm>
            <a:off x="5579036" y="2785952"/>
            <a:ext cx="6090031" cy="1286092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34" name="Google Shape;223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9186" y="2956963"/>
            <a:ext cx="3247171" cy="36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5" name="Google Shape;223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3297" y="3513219"/>
            <a:ext cx="3160043" cy="376515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19"/>
          <p:cNvSpPr txBox="1"/>
          <p:nvPr/>
        </p:nvSpPr>
        <p:spPr>
          <a:xfrm>
            <a:off x="5406122" y="2916345"/>
            <a:ext cx="2306198" cy="88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Altres sintaxis possibles:</a:t>
            </a:r>
            <a:endParaRPr b="0" i="1" sz="1800" u="sng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2" name="Google Shape;222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3" name="Google Shape;223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2" name="Google Shape;252;p2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2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55" name="Google Shape;255;p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6" name="Google Shape;256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5" name="Google Shape;285;p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2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88" name="Google Shape;288;p2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89" name="Google Shape;289;p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8" name="Google Shape;318;p2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319" name="Google Shape;319;p2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0" name="Google Shape;320;p2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DECLARACIÓ</a:t>
            </a:r>
            <a:endParaRPr/>
          </a:p>
        </p:txBody>
      </p:sp>
      <p:sp>
        <p:nvSpPr>
          <p:cNvPr id="321" name="Google Shape;321;p2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322" name="Google Shape;322;p2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323" name="Google Shape;323;p2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738" y="4455885"/>
            <a:ext cx="2084285" cy="148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"/>
          <p:cNvSpPr txBox="1"/>
          <p:nvPr/>
        </p:nvSpPr>
        <p:spPr>
          <a:xfrm>
            <a:off x="892346" y="1600284"/>
            <a:ext cx="5970504" cy="531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Declaració amb </a:t>
            </a:r>
            <a:r>
              <a:rPr b="0" i="0" lang="en-US" sz="2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124" y="4444636"/>
            <a:ext cx="2382336" cy="175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"/>
          <p:cNvPicPr preferRelativeResize="0"/>
          <p:nvPr/>
        </p:nvPicPr>
        <p:blipFill rotWithShape="1">
          <a:blip r:embed="rId5">
            <a:alphaModFix/>
          </a:blip>
          <a:srcRect b="41618" l="0" r="0" t="0"/>
          <a:stretch/>
        </p:blipFill>
        <p:spPr>
          <a:xfrm>
            <a:off x="1227885" y="2221285"/>
            <a:ext cx="6182588" cy="37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7958" y="3327253"/>
            <a:ext cx="2482166" cy="911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"/>
          <p:cNvPicPr preferRelativeResize="0"/>
          <p:nvPr/>
        </p:nvPicPr>
        <p:blipFill rotWithShape="1">
          <a:blip r:embed="rId5">
            <a:alphaModFix/>
          </a:blip>
          <a:srcRect b="561" l="0" r="72149" t="51913"/>
          <a:stretch/>
        </p:blipFill>
        <p:spPr>
          <a:xfrm>
            <a:off x="2313788" y="3504746"/>
            <a:ext cx="2064226" cy="363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"/>
          <p:cNvSpPr txBox="1"/>
          <p:nvPr/>
        </p:nvSpPr>
        <p:spPr>
          <a:xfrm>
            <a:off x="868986" y="2912166"/>
            <a:ext cx="5534744" cy="361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Declaració literal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42" name="Google Shape;2242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43" name="Google Shape;2243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4" name="Google Shape;2244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5" name="Google Shape;2245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6" name="Google Shape;2246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7" name="Google Shape;2247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8" name="Google Shape;2248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9" name="Google Shape;2249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0" name="Google Shape;2250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1" name="Google Shape;2251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2" name="Google Shape;2252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3" name="Google Shape;2253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4" name="Google Shape;2254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5" name="Google Shape;2255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6" name="Google Shape;2256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7" name="Google Shape;2257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8" name="Google Shape;2258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9" name="Google Shape;2259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0" name="Google Shape;2260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1" name="Google Shape;2261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2" name="Google Shape;2262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3" name="Google Shape;2263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4" name="Google Shape;2264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5" name="Google Shape;2265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6" name="Google Shape;2266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7" name="Google Shape;2267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8" name="Google Shape;2268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9" name="Google Shape;2269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0" name="Google Shape;2270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1" name="Google Shape;2271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72" name="Google Shape;2272;p20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3" name="Google Shape;2273;p2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4" name="Google Shape;2274;p20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75" name="Google Shape;2275;p20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6" name="Google Shape;2276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7" name="Google Shape;2277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8" name="Google Shape;2278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9" name="Google Shape;2279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0" name="Google Shape;2280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1" name="Google Shape;2281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2" name="Google Shape;2282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3" name="Google Shape;2283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4" name="Google Shape;2284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5" name="Google Shape;2285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6" name="Google Shape;2286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7" name="Google Shape;2287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8" name="Google Shape;2288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9" name="Google Shape;2289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0" name="Google Shape;2290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1" name="Google Shape;2291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2" name="Google Shape;2292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3" name="Google Shape;2293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4" name="Google Shape;2294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5" name="Google Shape;2295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6" name="Google Shape;2296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7" name="Google Shape;2297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8" name="Google Shape;2298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9" name="Google Shape;2299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0" name="Google Shape;2300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1" name="Google Shape;2301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2" name="Google Shape;2302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3" name="Google Shape;2303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4" name="Google Shape;2304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05" name="Google Shape;2305;p20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6" name="Google Shape;2306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7" name="Google Shape;2307;p20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309" name="Google Shape;2309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0" name="Google Shape;2310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1" name="Google Shape;2311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2" name="Google Shape;2312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3" name="Google Shape;2313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4" name="Google Shape;2314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5" name="Google Shape;2315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6" name="Google Shape;2316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7" name="Google Shape;2317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8" name="Google Shape;2318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9" name="Google Shape;2319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0" name="Google Shape;2320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1" name="Google Shape;2321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2" name="Google Shape;2322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3" name="Google Shape;2323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4" name="Google Shape;2324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5" name="Google Shape;2325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6" name="Google Shape;2326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7" name="Google Shape;2327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8" name="Google Shape;2328;p2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9" name="Google Shape;2329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0" name="Google Shape;2330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1" name="Google Shape;2331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2" name="Google Shape;2332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3" name="Google Shape;2333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4" name="Google Shape;2334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5" name="Google Shape;2335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6" name="Google Shape;2336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7" name="Google Shape;2337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38" name="Google Shape;2338;p20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2339" name="Google Shape;2339;p20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0" name="Google Shape;2340;p20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LA SOLUCIÓ: ENCADENAMENT OPCIONAL ( </a:t>
            </a:r>
            <a:r>
              <a:rPr b="1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?.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sp>
        <p:nvSpPr>
          <p:cNvPr id="2341" name="Google Shape;2341;p20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2342" name="Google Shape;2342;p20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pic>
        <p:nvPicPr>
          <p:cNvPr id="2343" name="Google Shape;23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71" y="1681828"/>
            <a:ext cx="10245748" cy="305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49" name="Google Shape;2349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0" name="Google Shape;2350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1" name="Google Shape;2351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2" name="Google Shape;2352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3" name="Google Shape;2353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4" name="Google Shape;2354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5" name="Google Shape;2355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6" name="Google Shape;2356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7" name="Google Shape;2357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8" name="Google Shape;2358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9" name="Google Shape;2359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0" name="Google Shape;2360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1" name="Google Shape;2361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2" name="Google Shape;2362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3" name="Google Shape;2363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4" name="Google Shape;2364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5" name="Google Shape;2365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6" name="Google Shape;2366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7" name="Google Shape;2367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8" name="Google Shape;2368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9" name="Google Shape;2369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0" name="Google Shape;2370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1" name="Google Shape;2371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2" name="Google Shape;2372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3" name="Google Shape;2373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4" name="Google Shape;2374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5" name="Google Shape;2375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6" name="Google Shape;2376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7" name="Google Shape;2377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8" name="Google Shape;2378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79" name="Google Shape;2379;p2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0" name="Google Shape;2380;p2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1" name="Google Shape;2381;p2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82" name="Google Shape;2382;p2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83" name="Google Shape;2383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4" name="Google Shape;2384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5" name="Google Shape;2385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6" name="Google Shape;2386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7" name="Google Shape;2387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8" name="Google Shape;2388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9" name="Google Shape;2389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0" name="Google Shape;2390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1" name="Google Shape;2391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2" name="Google Shape;2392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3" name="Google Shape;2393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4" name="Google Shape;2394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5" name="Google Shape;2395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6" name="Google Shape;2396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7" name="Google Shape;2397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8" name="Google Shape;2398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9" name="Google Shape;2399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0" name="Google Shape;2400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1" name="Google Shape;2401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2" name="Google Shape;2402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3" name="Google Shape;2403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4" name="Google Shape;2404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5" name="Google Shape;2405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6" name="Google Shape;2406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7" name="Google Shape;2407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8" name="Google Shape;2408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9" name="Google Shape;2409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0" name="Google Shape;2410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1" name="Google Shape;2411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12" name="Google Shape;2412;p2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3" name="Google Shape;2413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14" name="Google Shape;2414;p2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415" name="Google Shape;2415;p2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2416" name="Google Shape;2416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7" name="Google Shape;2417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8" name="Google Shape;2418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9" name="Google Shape;2419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0" name="Google Shape;2420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1" name="Google Shape;2421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2" name="Google Shape;2422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3" name="Google Shape;2423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4" name="Google Shape;2424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5" name="Google Shape;2425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6" name="Google Shape;2426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7" name="Google Shape;2427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8" name="Google Shape;2428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9" name="Google Shape;2429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0" name="Google Shape;2430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1" name="Google Shape;2431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2" name="Google Shape;2432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3" name="Google Shape;2433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4" name="Google Shape;2434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5" name="Google Shape;2435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6" name="Google Shape;2436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7" name="Google Shape;2437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8" name="Google Shape;2438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9" name="Google Shape;2439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0" name="Google Shape;2440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1" name="Google Shape;2441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2" name="Google Shape;2442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3" name="Google Shape;2443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4" name="Google Shape;2444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45" name="Google Shape;2445;p21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2446" name="Google Shape;2446;p21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7" name="Google Shape;2447;p21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LA SOLUCIÓ: ENCADENAMENT OPCIONAL ( </a:t>
            </a:r>
            <a:r>
              <a:rPr b="1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?.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</p:txBody>
      </p:sp>
      <p:sp>
        <p:nvSpPr>
          <p:cNvPr id="2448" name="Google Shape;2448;p21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2449" name="Google Shape;2449;p21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pic>
        <p:nvPicPr>
          <p:cNvPr id="2450" name="Google Shape;24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149" y="1767289"/>
            <a:ext cx="8424009" cy="275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36" name="Google Shape;336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7" name="Google Shape;337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5" name="Google Shape;345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6" name="Google Shape;346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3" name="Google Shape;353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4" name="Google Shape;354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5" name="Google Shape;355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6" name="Google Shape;356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7" name="Google Shape;357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8" name="Google Shape;358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9" name="Google Shape;359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0" name="Google Shape;360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1" name="Google Shape;361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2" name="Google Shape;362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66" name="Google Shape;366;p3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7" name="Google Shape;367;p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8" name="Google Shape;368;p3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69" name="Google Shape;369;p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70" name="Google Shape;370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7" name="Google Shape;397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9" name="Google Shape;399;p3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3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2" name="Google Shape;402;p3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403" name="Google Shape;403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2" name="Google Shape;432;p3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433" name="Google Shape;433;p3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3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ACCÉS A PROPIETATS</a:t>
            </a:r>
            <a:endParaRPr/>
          </a:p>
        </p:txBody>
      </p:sp>
      <p:sp>
        <p:nvSpPr>
          <p:cNvPr id="435" name="Google Shape;435;p3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436" name="Google Shape;436;p3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437" name="Google Shape;437;p3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73" y="1739401"/>
            <a:ext cx="2904380" cy="164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623" y="3005426"/>
            <a:ext cx="3848637" cy="62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6623" y="1827243"/>
            <a:ext cx="4105848" cy="857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3739" y="4300563"/>
            <a:ext cx="3057952" cy="2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06623" y="5252888"/>
            <a:ext cx="1933845" cy="43821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"/>
          <p:cNvSpPr/>
          <p:nvPr/>
        </p:nvSpPr>
        <p:spPr>
          <a:xfrm>
            <a:off x="5669706" y="3688789"/>
            <a:ext cx="362511" cy="33101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4" name="Google Shape;444;p3"/>
          <p:cNvSpPr txBox="1"/>
          <p:nvPr/>
        </p:nvSpPr>
        <p:spPr>
          <a:xfrm>
            <a:off x="8284296" y="4296231"/>
            <a:ext cx="3285214" cy="33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(notació </a:t>
            </a:r>
            <a:r>
              <a:rPr b="0" i="1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square brackets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"/>
          <p:cNvSpPr txBox="1"/>
          <p:nvPr/>
        </p:nvSpPr>
        <p:spPr>
          <a:xfrm>
            <a:off x="1496256" y="5346194"/>
            <a:ext cx="3285214" cy="330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Esborrar propietat: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51" name="Google Shape;451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2" name="Google Shape;452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3" name="Google Shape;453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4" name="Google Shape;454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5" name="Google Shape;455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6" name="Google Shape;456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7" name="Google Shape;457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8" name="Google Shape;458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9" name="Google Shape;459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0" name="Google Shape;460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1" name="Google Shape;461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2" name="Google Shape;462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4" name="Google Shape;464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1" name="Google Shape;481;p4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" name="Google Shape;482;p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84" name="Google Shape;484;p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Google Shape;485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3" name="Google Shape;493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4" name="Google Shape;494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5" name="Google Shape;495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4" name="Google Shape;514;p4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5" name="Google Shape;51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6" name="Google Shape;516;p4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17" name="Google Shape;517;p4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518" name="Google Shape;518;p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6" name="Google Shape;526;p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3" name="Google Shape;543;p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4" name="Google Shape;544;p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47" name="Google Shape;547;p4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548" name="Google Shape;548;p4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9" name="Google Shape;549;p4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PROPIETATS 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SHORTHAND</a:t>
            </a:r>
            <a:endParaRPr/>
          </a:p>
        </p:txBody>
      </p:sp>
      <p:sp>
        <p:nvSpPr>
          <p:cNvPr id="550" name="Google Shape;550;p4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551" name="Google Shape;551;p4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552" name="Google Shape;552;p4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360" y="1957299"/>
            <a:ext cx="5125165" cy="311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0146" y="2474656"/>
            <a:ext cx="4267796" cy="11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0" name="Google Shape;560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1" name="Google Shape;561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0" name="Google Shape;570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2" name="Google Shape;572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3" name="Google Shape;573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4" name="Google Shape;574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5" name="Google Shape;575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0" name="Google Shape;590;p5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1" name="Google Shape;591;p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2" name="Google Shape;592;p5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93" name="Google Shape;593;p5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4" name="Google Shape;594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5" name="Google Shape;605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6" name="Google Shape;606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7" name="Google Shape;607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8" name="Google Shape;608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9" name="Google Shape;609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0" name="Google Shape;610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1" name="Google Shape;611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6" name="Google Shape;616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7" name="Google Shape;617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8" name="Google Shape;618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9" name="Google Shape;619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0" name="Google Shape;620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1" name="Google Shape;621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2" name="Google Shape;622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23" name="Google Shape;623;p5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4" name="Google Shape;62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5" name="Google Shape;625;p5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26" name="Google Shape;626;p5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627" name="Google Shape;627;p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8" name="Google Shape;628;p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9" name="Google Shape;629;p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0" name="Google Shape;630;p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1" name="Google Shape;631;p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2" name="Google Shape;632;p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3" name="Google Shape;633;p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4" name="Google Shape;634;p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5" name="Google Shape;635;p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7" name="Google Shape;637;p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8" name="Google Shape;638;p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9" name="Google Shape;639;p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0" name="Google Shape;640;p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1" name="Google Shape;641;p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2" name="Google Shape;642;p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3" name="Google Shape;643;p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4" name="Google Shape;644;p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5" name="Google Shape;645;p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6" name="Google Shape;646;p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56" name="Google Shape;656;p5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657" name="Google Shape;657;p5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8" name="Google Shape;658;p5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OPERADOR 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D’EXISTÈNCIA (DE PROPIETAT)</a:t>
            </a:r>
            <a:endParaRPr/>
          </a:p>
        </p:txBody>
      </p:sp>
      <p:sp>
        <p:nvSpPr>
          <p:cNvPr id="659" name="Google Shape;659;p5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660" name="Google Shape;660;p5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661" name="Google Shape;661;p5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848" y="2054446"/>
            <a:ext cx="6925642" cy="1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"/>
          <p:cNvSpPr txBox="1"/>
          <p:nvPr/>
        </p:nvSpPr>
        <p:spPr>
          <a:xfrm>
            <a:off x="1892193" y="3916434"/>
            <a:ext cx="5388188" cy="414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0" i="1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 de ser una cadena de caràcters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"/>
          <p:cNvSpPr/>
          <p:nvPr/>
        </p:nvSpPr>
        <p:spPr>
          <a:xfrm rot="10800000">
            <a:off x="2399151" y="3334930"/>
            <a:ext cx="211899" cy="3865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70" name="Google Shape;670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71" name="Google Shape;671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2" name="Google Shape;672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3" name="Google Shape;673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4" name="Google Shape;674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5" name="Google Shape;675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6" name="Google Shape;676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7" name="Google Shape;677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8" name="Google Shape;678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9" name="Google Shape;679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0" name="Google Shape;680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1" name="Google Shape;681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2" name="Google Shape;682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3" name="Google Shape;683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4" name="Google Shape;684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5" name="Google Shape;685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6" name="Google Shape;686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7" name="Google Shape;687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8" name="Google Shape;688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9" name="Google Shape;689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0" name="Google Shape;690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1" name="Google Shape;691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2" name="Google Shape;692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3" name="Google Shape;693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4" name="Google Shape;694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5" name="Google Shape;695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6" name="Google Shape;696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7" name="Google Shape;697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8" name="Google Shape;698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9" name="Google Shape;699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0" name="Google Shape;700;p6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1" name="Google Shape;701;p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2" name="Google Shape;702;p6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03" name="Google Shape;703;p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4" name="Google Shape;704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5" name="Google Shape;705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7" name="Google Shape;707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8" name="Google Shape;708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9" name="Google Shape;709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0" name="Google Shape;710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1" name="Google Shape;711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2" name="Google Shape;712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3" name="Google Shape;713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4" name="Google Shape;714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5" name="Google Shape;715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6" name="Google Shape;716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7" name="Google Shape;717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8" name="Google Shape;718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9" name="Google Shape;719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0" name="Google Shape;720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1" name="Google Shape;721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2" name="Google Shape;722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3" name="Google Shape;723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4" name="Google Shape;724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5" name="Google Shape;725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6" name="Google Shape;726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7" name="Google Shape;727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8" name="Google Shape;728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9" name="Google Shape;729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0" name="Google Shape;730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1" name="Google Shape;731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2" name="Google Shape;732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33" name="Google Shape;733;p6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4" name="Google Shape;73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5" name="Google Shape;735;p6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36" name="Google Shape;736;p6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737" name="Google Shape;737;p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8" name="Google Shape;738;p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9" name="Google Shape;739;p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0" name="Google Shape;740;p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1" name="Google Shape;741;p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2" name="Google Shape;742;p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3" name="Google Shape;743;p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4" name="Google Shape;744;p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5" name="Google Shape;745;p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6" name="Google Shape;746;p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7" name="Google Shape;747;p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9" name="Google Shape;759;p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0" name="Google Shape;760;p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1" name="Google Shape;761;p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66" name="Google Shape;766;p6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767" name="Google Shape;767;p6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8" name="Google Shape;768;p6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OPERADOR </a:t>
            </a:r>
            <a:r>
              <a:rPr b="0" i="1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 D’EXISTÈNCIA (DE PROPIETAT)</a:t>
            </a:r>
            <a:endParaRPr/>
          </a:p>
        </p:txBody>
      </p:sp>
      <p:sp>
        <p:nvSpPr>
          <p:cNvPr id="769" name="Google Shape;769;p6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770" name="Google Shape;770;p6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771" name="Google Shape;771;p6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229" y="1528894"/>
            <a:ext cx="6925642" cy="1162212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"/>
          <p:cNvSpPr txBox="1"/>
          <p:nvPr/>
        </p:nvSpPr>
        <p:spPr>
          <a:xfrm>
            <a:off x="1723551" y="3293913"/>
            <a:ext cx="5388188" cy="414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0" i="1" lang="en-US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 de ser una cadena de caràcters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"/>
          <p:cNvSpPr/>
          <p:nvPr/>
        </p:nvSpPr>
        <p:spPr>
          <a:xfrm rot="10800000">
            <a:off x="2251564" y="2775307"/>
            <a:ext cx="211899" cy="38650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5" name="Google Shape;775;p6"/>
          <p:cNvSpPr/>
          <p:nvPr/>
        </p:nvSpPr>
        <p:spPr>
          <a:xfrm>
            <a:off x="3261763" y="3882115"/>
            <a:ext cx="8455799" cy="209896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6" name="Google Shape;7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6433" y="4085385"/>
            <a:ext cx="5425059" cy="1654173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6"/>
          <p:cNvSpPr txBox="1"/>
          <p:nvPr/>
        </p:nvSpPr>
        <p:spPr>
          <a:xfrm>
            <a:off x="3500957" y="4084348"/>
            <a:ext cx="2405142" cy="83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L’operador </a:t>
            </a:r>
            <a:r>
              <a:rPr b="0" i="1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1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és immune al cas “value undefined”</a:t>
            </a:r>
            <a:endParaRPr/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93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83" name="Google Shape;783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84" name="Google Shape;784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3" name="Google Shape;793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4" name="Google Shape;794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5" name="Google Shape;795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7" name="Google Shape;807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8" name="Google Shape;808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9" name="Google Shape;809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3" name="Google Shape;813;p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4" name="Google Shape;814;p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5" name="Google Shape;815;p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16" name="Google Shape;816;p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7" name="Google Shape;817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0" name="Google Shape;820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1" name="Google Shape;821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2" name="Google Shape;822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3" name="Google Shape;823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5" name="Google Shape;825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6" name="Google Shape;826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7" name="Google Shape;827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8" name="Google Shape;828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9" name="Google Shape;829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0" name="Google Shape;830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1" name="Google Shape;831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2" name="Google Shape;832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3" name="Google Shape;833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4" name="Google Shape;834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5" name="Google Shape;835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6" name="Google Shape;836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7" name="Google Shape;837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8" name="Google Shape;838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9" name="Google Shape;839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0" name="Google Shape;840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5" name="Google Shape;845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46" name="Google Shape;846;p7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7" name="Google Shape;847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8" name="Google Shape;848;p7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49" name="Google Shape;849;p7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50" name="Google Shape;850;p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1" name="Google Shape;851;p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2" name="Google Shape;852;p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3" name="Google Shape;853;p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4" name="Google Shape;854;p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5" name="Google Shape;855;p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6" name="Google Shape;856;p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8" name="Google Shape;858;p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9" name="Google Shape;859;p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0" name="Google Shape;860;p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1" name="Google Shape;861;p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2" name="Google Shape;862;p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3" name="Google Shape;863;p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4" name="Google Shape;864;p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5" name="Google Shape;865;p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6" name="Google Shape;866;p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7" name="Google Shape;867;p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8" name="Google Shape;868;p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9" name="Google Shape;869;p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0" name="Google Shape;870;p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1" name="Google Shape;871;p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2" name="Google Shape;872;p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p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p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7" name="Google Shape;877;p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8" name="Google Shape;878;p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79" name="Google Shape;879;p7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880" name="Google Shape;880;p7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1" name="Google Shape;881;p7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ITERANT SOBRE PROPIETATS D’UN OBJECTE</a:t>
            </a:r>
            <a:endParaRPr/>
          </a:p>
        </p:txBody>
      </p:sp>
      <p:sp>
        <p:nvSpPr>
          <p:cNvPr id="882" name="Google Shape;882;p7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883" name="Google Shape;883;p7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884" name="Google Shape;884;p7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"/>
          <p:cNvSpPr txBox="1"/>
          <p:nvPr/>
        </p:nvSpPr>
        <p:spPr>
          <a:xfrm>
            <a:off x="1178714" y="2446295"/>
            <a:ext cx="4239697" cy="46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 recorregudes per ordre numèric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6" name="Google Shape;8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890" y="1497277"/>
            <a:ext cx="6620799" cy="9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4794" y="3016934"/>
            <a:ext cx="3581900" cy="30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5774" y="3030569"/>
            <a:ext cx="3913200" cy="3115177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"/>
          <p:cNvSpPr txBox="1"/>
          <p:nvPr/>
        </p:nvSpPr>
        <p:spPr>
          <a:xfrm>
            <a:off x="5867732" y="2425874"/>
            <a:ext cx="4239697" cy="46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 no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-&gt;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 recorregudes per ordre de creació</a:t>
            </a:r>
            <a:endParaRPr/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3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95" name="Google Shape;895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6" name="Google Shape;896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8" name="Google Shape;898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1" name="Google Shape;901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2" name="Google Shape;902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3" name="Google Shape;903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4" name="Google Shape;904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5" name="Google Shape;905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6" name="Google Shape;906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7" name="Google Shape;907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8" name="Google Shape;908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9" name="Google Shape;909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0" name="Google Shape;910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1" name="Google Shape;911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2" name="Google Shape;912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3" name="Google Shape;913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4" name="Google Shape;914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5" name="Google Shape;915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6" name="Google Shape;916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7" name="Google Shape;917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8" name="Google Shape;918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9" name="Google Shape;919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0" name="Google Shape;920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1" name="Google Shape;921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2" name="Google Shape;922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3" name="Google Shape;923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4" name="Google Shape;924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5" name="Google Shape;925;p8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6" name="Google Shape;926;p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7" name="Google Shape;927;p8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28" name="Google Shape;928;p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9" name="Google Shape;929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0" name="Google Shape;930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1" name="Google Shape;931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2" name="Google Shape;932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3" name="Google Shape;933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4" name="Google Shape;934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5" name="Google Shape;935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6" name="Google Shape;936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7" name="Google Shape;937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8" name="Google Shape;938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9" name="Google Shape;939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0" name="Google Shape;940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1" name="Google Shape;941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2" name="Google Shape;942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3" name="Google Shape;943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4" name="Google Shape;944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5" name="Google Shape;945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6" name="Google Shape;946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7" name="Google Shape;947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8" name="Google Shape;948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9" name="Google Shape;949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0" name="Google Shape;950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4" name="Google Shape;954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5" name="Google Shape;955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6" name="Google Shape;956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7" name="Google Shape;957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58" name="Google Shape;958;p8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9" name="Google Shape;959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0" name="Google Shape;960;p8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61" name="Google Shape;961;p8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962" name="Google Shape;962;p8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3" name="Google Shape;963;p8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4" name="Google Shape;964;p8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5" name="Google Shape;965;p8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6" name="Google Shape;966;p8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7" name="Google Shape;967;p8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8" name="Google Shape;968;p8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9" name="Google Shape;969;p8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0" name="Google Shape;970;p8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1" name="Google Shape;971;p8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2" name="Google Shape;972;p8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3" name="Google Shape;973;p8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4" name="Google Shape;974;p8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5" name="Google Shape;975;p8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6" name="Google Shape;976;p8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7" name="Google Shape;977;p8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8" name="Google Shape;978;p8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9" name="Google Shape;979;p8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0" name="Google Shape;980;p8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1" name="Google Shape;981;p8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2" name="Google Shape;982;p8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3" name="Google Shape;983;p8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4" name="Google Shape;984;p8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5" name="Google Shape;985;p8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6" name="Google Shape;986;p8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7" name="Google Shape;987;p8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8" name="Google Shape;988;p8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9" name="Google Shape;989;p8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0" name="Google Shape;990;p8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91" name="Google Shape;991;p8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992" name="Google Shape;992;p8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3" name="Google Shape;993;p8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ELS OBJECTES S’EMMAGATZEMEN PER REFERÈNCIA</a:t>
            </a:r>
            <a:endParaRPr/>
          </a:p>
        </p:txBody>
      </p:sp>
      <p:sp>
        <p:nvSpPr>
          <p:cNvPr id="994" name="Google Shape;994;p8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995" name="Google Shape;995;p8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996" name="Google Shape;996;p8"/>
          <p:cNvSpPr txBox="1"/>
          <p:nvPr/>
        </p:nvSpPr>
        <p:spPr>
          <a:xfrm>
            <a:off x="1115842" y="2182727"/>
            <a:ext cx="73626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7" name="Google Shape;9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851" y="2779666"/>
            <a:ext cx="1936712" cy="114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379" y="2692242"/>
            <a:ext cx="2222723" cy="1509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591" y="1515087"/>
            <a:ext cx="2619741" cy="77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8885" y="1461423"/>
            <a:ext cx="2573248" cy="104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8"/>
          <p:cNvPicPr preferRelativeResize="0"/>
          <p:nvPr/>
        </p:nvPicPr>
        <p:blipFill rotWithShape="1">
          <a:blip r:embed="rId7">
            <a:alphaModFix/>
          </a:blip>
          <a:srcRect b="-851" l="0" r="55613" t="58431"/>
          <a:stretch/>
        </p:blipFill>
        <p:spPr>
          <a:xfrm>
            <a:off x="1122760" y="4910052"/>
            <a:ext cx="2257933" cy="469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95295" y="4410349"/>
            <a:ext cx="3719823" cy="16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"/>
          <p:cNvSpPr txBox="1"/>
          <p:nvPr/>
        </p:nvSpPr>
        <p:spPr>
          <a:xfrm>
            <a:off x="8316969" y="4971910"/>
            <a:ext cx="2957755" cy="666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Es copia només la referència!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09" name="Google Shape;1009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10" name="Google Shape;1010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1" name="Google Shape;1011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2" name="Google Shape;1012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3" name="Google Shape;1013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4" name="Google Shape;1014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5" name="Google Shape;1015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6" name="Google Shape;1016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1" name="Google Shape;1021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2" name="Google Shape;1022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3" name="Google Shape;1023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4" name="Google Shape;1024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5" name="Google Shape;1025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6" name="Google Shape;1026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7" name="Google Shape;1027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8" name="Google Shape;1028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9" name="Google Shape;1029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0" name="Google Shape;1030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1" name="Google Shape;1031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2" name="Google Shape;1032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3" name="Google Shape;1033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4" name="Google Shape;1034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5" name="Google Shape;1035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6" name="Google Shape;1036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7" name="Google Shape;1037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8" name="Google Shape;1038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39" name="Google Shape;1039;p9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0" name="Google Shape;1040;p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1" name="Google Shape;1041;p9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42" name="Google Shape;1042;p9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43" name="Google Shape;1043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4" name="Google Shape;1044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5" name="Google Shape;1045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6" name="Google Shape;1046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7" name="Google Shape;1047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8" name="Google Shape;1048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9" name="Google Shape;1049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0" name="Google Shape;1050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1" name="Google Shape;1051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2" name="Google Shape;1052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3" name="Google Shape;1053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4" name="Google Shape;1054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5" name="Google Shape;1055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6" name="Google Shape;1056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7" name="Google Shape;1057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8" name="Google Shape;1058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9" name="Google Shape;1059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0" name="Google Shape;1060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1" name="Google Shape;1061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2" name="Google Shape;1062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3" name="Google Shape;1063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4" name="Google Shape;1064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5" name="Google Shape;1065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6" name="Google Shape;1066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7" name="Google Shape;1067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8" name="Google Shape;1068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9" name="Google Shape;1069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0" name="Google Shape;1070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1" name="Google Shape;1071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72" name="Google Shape;1072;p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3" name="Google Shape;1073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4" name="Google Shape;1074;p9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75" name="Google Shape;1075;p9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076" name="Google Shape;1076;p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7" name="Google Shape;1077;p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8" name="Google Shape;1078;p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9" name="Google Shape;1079;p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0" name="Google Shape;1080;p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1" name="Google Shape;1081;p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2" name="Google Shape;1082;p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4" name="Google Shape;1084;p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5" name="Google Shape;1085;p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6" name="Google Shape;1086;p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7" name="Google Shape;1087;p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8" name="Google Shape;1088;p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9" name="Google Shape;1089;p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0" name="Google Shape;1090;p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1" name="Google Shape;1091;p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2" name="Google Shape;1092;p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3" name="Google Shape;1093;p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4" name="Google Shape;1094;p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5" name="Google Shape;1095;p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6" name="Google Shape;1096;p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7" name="Google Shape;1097;p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8" name="Google Shape;1098;p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9" name="Google Shape;1099;p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0" name="Google Shape;1100;p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1" name="Google Shape;1101;p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2" name="Google Shape;1102;p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3" name="Google Shape;1103;p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4" name="Google Shape;1104;p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90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05" name="Google Shape;1105;p9"/>
          <p:cNvSpPr txBox="1"/>
          <p:nvPr/>
        </p:nvSpPr>
        <p:spPr>
          <a:xfrm>
            <a:off x="8326918" y="6376895"/>
            <a:ext cx="3742992" cy="31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5"/>
              <a:buFont typeface="Arial"/>
              <a:buAutoNum type="arabicPeriod"/>
            </a:pPr>
            <a:r>
              <a:rPr b="0" i="0" lang="en-US" sz="11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Professor: Albert Guardiola Escrihuela · ETP Xavier</a:t>
            </a:r>
            <a:endParaRPr/>
          </a:p>
        </p:txBody>
      </p:sp>
      <p:sp>
        <p:nvSpPr>
          <p:cNvPr id="1106" name="Google Shape;1106;p9"/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7" name="Google Shape;1107;p9"/>
          <p:cNvSpPr txBox="1"/>
          <p:nvPr/>
        </p:nvSpPr>
        <p:spPr>
          <a:xfrm>
            <a:off x="805204" y="792641"/>
            <a:ext cx="10655868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70B7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70B7"/>
                </a:solidFill>
                <a:latin typeface="Arial"/>
                <a:ea typeface="Arial"/>
                <a:cs typeface="Arial"/>
                <a:sym typeface="Arial"/>
              </a:rPr>
              <a:t>QUAN SÓN IGUALS DOS OBJECTES?</a:t>
            </a:r>
            <a:endParaRPr/>
          </a:p>
        </p:txBody>
      </p:sp>
      <p:sp>
        <p:nvSpPr>
          <p:cNvPr id="1108" name="Google Shape;1108;p9"/>
          <p:cNvSpPr txBox="1"/>
          <p:nvPr>
            <p:ph idx="1" type="subTitle"/>
          </p:nvPr>
        </p:nvSpPr>
        <p:spPr>
          <a:xfrm>
            <a:off x="172915" y="6379902"/>
            <a:ext cx="5496791" cy="30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25"/>
              <a:buFont typeface="Arial"/>
              <a:buAutoNum type="arabicPeriod"/>
            </a:pPr>
            <a:r>
              <a:rPr lang="en-US" sz="1100">
                <a:solidFill>
                  <a:schemeClr val="dk2"/>
                </a:solidFill>
              </a:rPr>
              <a:t>UF1- Big Data · MP14 –Big Data · CFGS DAW</a:t>
            </a:r>
            <a:endParaRPr/>
          </a:p>
        </p:txBody>
      </p:sp>
      <p:sp>
        <p:nvSpPr>
          <p:cNvPr id="1109" name="Google Shape;1109;p9"/>
          <p:cNvSpPr txBox="1"/>
          <p:nvPr>
            <p:ph type="ctrTitle"/>
          </p:nvPr>
        </p:nvSpPr>
        <p:spPr>
          <a:xfrm>
            <a:off x="240187" y="38140"/>
            <a:ext cx="5271266" cy="601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</a:rPr>
              <a:t>U2-Introducción a Python</a:t>
            </a:r>
            <a:endParaRPr/>
          </a:p>
        </p:txBody>
      </p:sp>
      <p:sp>
        <p:nvSpPr>
          <p:cNvPr id="1110" name="Google Shape;1110;p9"/>
          <p:cNvSpPr txBox="1"/>
          <p:nvPr/>
        </p:nvSpPr>
        <p:spPr>
          <a:xfrm>
            <a:off x="1108417" y="2182727"/>
            <a:ext cx="7362723" cy="305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9"/>
          <p:cNvSpPr txBox="1"/>
          <p:nvPr/>
        </p:nvSpPr>
        <p:spPr>
          <a:xfrm>
            <a:off x="6668282" y="4291940"/>
            <a:ext cx="3800765" cy="99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Dos objectes són </a:t>
            </a:r>
            <a:r>
              <a:rPr b="1" i="0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iguals</a:t>
            </a:r>
            <a:r>
              <a:rPr b="0" i="0" lang="en-US" sz="19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(en valor) quan tenen la mateixa referència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Google Shape;1112;p9"/>
          <p:cNvPicPr preferRelativeResize="0"/>
          <p:nvPr/>
        </p:nvPicPr>
        <p:blipFill rotWithShape="1">
          <a:blip r:embed="rId3">
            <a:alphaModFix/>
          </a:blip>
          <a:srcRect b="60295" l="0" r="0" t="0"/>
          <a:stretch/>
        </p:blipFill>
        <p:spPr>
          <a:xfrm>
            <a:off x="1291585" y="1838313"/>
            <a:ext cx="7382905" cy="153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9"/>
          <p:cNvPicPr preferRelativeResize="0"/>
          <p:nvPr/>
        </p:nvPicPr>
        <p:blipFill rotWithShape="1">
          <a:blip r:embed="rId3">
            <a:alphaModFix/>
          </a:blip>
          <a:srcRect b="0" l="0" r="35462" t="67097"/>
          <a:stretch/>
        </p:blipFill>
        <p:spPr>
          <a:xfrm>
            <a:off x="1331312" y="4072217"/>
            <a:ext cx="4764688" cy="126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2021-07-22T08:21:48Z</dcterms:created>
  <dc:creator>Albert Guardiola</dc:creator>
</cp:coreProperties>
</file>