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69200" cy="10693400"/>
  <p:notesSz cx="75692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TexkCrk6njc" TargetMode="External"/><Relationship Id="rId3" Type="http://schemas.openxmlformats.org/officeDocument/2006/relationships/hyperlink" Target="http://localhost/dashboard/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xdebug.org/wizard.php" TargetMode="Externa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xdebug.org/files/php_xdebug-3.4.0-8.2-vs16-x86_64.dll" TargetMode="Externa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93036"/>
            <a:ext cx="535241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Instruccions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per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configurar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XDebug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per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PHP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con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XAMPP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y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Visual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Studio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https://www.youtube.com/watch?v=TexkCrk6njc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dirty="0" sz="1100">
                <a:latin typeface="Arial MT"/>
                <a:cs typeface="Arial MT"/>
              </a:rPr>
              <a:t>Arrenca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servidor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web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apache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Char char="-"/>
            </a:pPr>
            <a:endParaRPr sz="11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buChar char="-"/>
              <a:tabLst>
                <a:tab pos="469265" algn="l"/>
              </a:tabLst>
            </a:pPr>
            <a:r>
              <a:rPr dirty="0" sz="1100">
                <a:latin typeface="Arial MT"/>
                <a:cs typeface="Arial MT"/>
              </a:rPr>
              <a:t>Cerqueu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instal·leu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l’extensió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PHP</a:t>
            </a:r>
            <a:r>
              <a:rPr dirty="0" sz="1100" spc="-20">
                <a:latin typeface="Arial MT"/>
                <a:cs typeface="Arial MT"/>
              </a:rPr>
              <a:t> Debug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300" y="5421203"/>
            <a:ext cx="5422900" cy="1318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10200"/>
              </a:lnSpc>
              <a:spcBef>
                <a:spcPts val="100"/>
              </a:spcBef>
              <a:buChar char="-"/>
              <a:tabLst>
                <a:tab pos="240665" algn="l"/>
              </a:tabLst>
            </a:pP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vegada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instal·lat,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haurem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descarregar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llibreria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d’enllaç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dinàmic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adequada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nostra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versió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PHP.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Arial MT"/>
              <a:buChar char="-"/>
            </a:pPr>
            <a:endParaRPr sz="11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har char="-"/>
              <a:tabLst>
                <a:tab pos="240665" algn="l"/>
              </a:tabLst>
            </a:pP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saber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quina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aquesta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llibreria: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Arial MT"/>
              <a:buChar char="-"/>
            </a:pPr>
            <a:endParaRPr sz="1100">
              <a:latin typeface="Arial MT"/>
              <a:cs typeface="Arial MT"/>
            </a:endParaRPr>
          </a:p>
          <a:p>
            <a:pPr lvl="1" marL="697865" indent="-227965">
              <a:lnSpc>
                <a:spcPct val="100000"/>
              </a:lnSpc>
              <a:buChar char="-"/>
              <a:tabLst>
                <a:tab pos="697865" algn="l"/>
              </a:tabLst>
            </a:pPr>
            <a:r>
              <a:rPr dirty="0" sz="1100">
                <a:latin typeface="Arial MT"/>
                <a:cs typeface="Arial MT"/>
              </a:rPr>
              <a:t>En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navegador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web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copiem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següent: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3"/>
              </a:rPr>
              <a:t>http://localhost/dashboard/</a:t>
            </a:r>
            <a:endParaRPr sz="1100">
              <a:latin typeface="Arial MT"/>
              <a:cs typeface="Arial MT"/>
            </a:endParaRPr>
          </a:p>
          <a:p>
            <a:pPr lvl="1" marL="697865" indent="-227965">
              <a:lnSpc>
                <a:spcPct val="100000"/>
              </a:lnSpc>
              <a:spcBef>
                <a:spcPts val="135"/>
              </a:spcBef>
              <a:buChar char="-"/>
              <a:tabLst>
                <a:tab pos="697865" algn="l"/>
              </a:tabLst>
            </a:pPr>
            <a:r>
              <a:rPr dirty="0" sz="1100">
                <a:latin typeface="Arial MT"/>
                <a:cs typeface="Arial MT"/>
              </a:rPr>
              <a:t>Accediu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PHPInfo: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450" y="2411350"/>
            <a:ext cx="5734050" cy="28098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47850" y="6956614"/>
            <a:ext cx="4829175" cy="23140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87500" y="893036"/>
            <a:ext cx="1488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100" spc="-50">
                <a:latin typeface="Arial MT"/>
                <a:cs typeface="Arial MT"/>
              </a:rPr>
              <a:t>-</a:t>
            </a:r>
            <a:r>
              <a:rPr dirty="0" sz="1100">
                <a:latin typeface="Arial MT"/>
                <a:cs typeface="Arial MT"/>
              </a:rPr>
              <a:t>	Copieu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contingut: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87500" y="4358450"/>
            <a:ext cx="4987925" cy="74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-"/>
              <a:tabLst>
                <a:tab pos="240665" algn="l"/>
              </a:tabLst>
            </a:pPr>
            <a:r>
              <a:rPr dirty="0" sz="1100" spc="-10">
                <a:latin typeface="Arial MT"/>
                <a:cs typeface="Arial MT"/>
              </a:rPr>
              <a:t>Seleccionem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l’enllaç: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u="sng" sz="1000" b="1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Xdebug</a:t>
            </a:r>
            <a:r>
              <a:rPr dirty="0" u="sng" sz="1000" spc="-25" b="1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000" b="1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installation</a:t>
            </a:r>
            <a:r>
              <a:rPr dirty="0" u="sng" sz="1000" spc="-30" b="1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dirty="0" u="sng" sz="1000" spc="-10" b="1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2"/>
              </a:rPr>
              <a:t>wizard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Font typeface="Arial MT"/>
              <a:buChar char="-"/>
            </a:pPr>
            <a:endParaRPr sz="1000">
              <a:latin typeface="Arial"/>
              <a:cs typeface="Arial"/>
            </a:endParaRPr>
          </a:p>
          <a:p>
            <a:pPr marL="241300" marR="5080" indent="-228600">
              <a:lnSpc>
                <a:spcPct val="110200"/>
              </a:lnSpc>
              <a:spcBef>
                <a:spcPts val="5"/>
              </a:spcBef>
              <a:buChar char="-"/>
              <a:tabLst>
                <a:tab pos="241300" algn="l"/>
              </a:tabLst>
            </a:pPr>
            <a:r>
              <a:rPr dirty="0" sz="1100">
                <a:latin typeface="Arial MT"/>
                <a:cs typeface="Arial MT"/>
              </a:rPr>
              <a:t>Copiem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quadre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text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informació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retorna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PHPinfo,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perquè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ens </a:t>
            </a:r>
            <a:r>
              <a:rPr dirty="0" sz="1100">
                <a:latin typeface="Arial MT"/>
                <a:cs typeface="Arial MT"/>
              </a:rPr>
              <a:t>digui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quina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llibreria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hem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descarregar.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97" y="1360030"/>
            <a:ext cx="4195905" cy="278134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0729" y="5464430"/>
            <a:ext cx="4068563" cy="3268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300" y="3832814"/>
            <a:ext cx="5158105" cy="1856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-"/>
              <a:tabLst>
                <a:tab pos="240665" algn="l"/>
              </a:tabLst>
            </a:pP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continuació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mostren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instruccions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configurar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.dll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recomanat: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Arial MT"/>
              <a:buChar char="-"/>
            </a:pPr>
            <a:endParaRPr sz="1100">
              <a:latin typeface="Arial MT"/>
              <a:cs typeface="Arial MT"/>
            </a:endParaRPr>
          </a:p>
          <a:p>
            <a:pPr lvl="1" marL="697865" indent="-227965">
              <a:lnSpc>
                <a:spcPct val="100000"/>
              </a:lnSpc>
              <a:spcBef>
                <a:spcPts val="5"/>
              </a:spcBef>
              <a:buChar char="○"/>
              <a:tabLst>
                <a:tab pos="697865" algn="l"/>
              </a:tabLst>
            </a:pPr>
            <a:r>
              <a:rPr dirty="0" sz="1100" spc="-10">
                <a:latin typeface="Arial MT"/>
                <a:cs typeface="Arial MT"/>
              </a:rPr>
              <a:t>Download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  <a:hlinkClick r:id="rId2"/>
              </a:rPr>
              <a:t>php_xdebug-3.4.0-8.2-vs16-x86_64.dll</a:t>
            </a:r>
            <a:endParaRPr sz="1100">
              <a:latin typeface="Arial MT"/>
              <a:cs typeface="Arial MT"/>
            </a:endParaRPr>
          </a:p>
          <a:p>
            <a:pPr lvl="1" marL="698500" marR="493395" indent="-228600">
              <a:lnSpc>
                <a:spcPct val="110200"/>
              </a:lnSpc>
              <a:buChar char="○"/>
              <a:tabLst>
                <a:tab pos="698500" algn="l"/>
              </a:tabLst>
            </a:pP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downloaded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file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C:\xampp\php\ext,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rename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to </a:t>
            </a:r>
            <a:r>
              <a:rPr dirty="0" sz="1100" spc="-10">
                <a:latin typeface="Arial MT"/>
                <a:cs typeface="Arial MT"/>
              </a:rPr>
              <a:t>php_xdebug.dll</a:t>
            </a:r>
            <a:endParaRPr sz="1100">
              <a:latin typeface="Arial MT"/>
              <a:cs typeface="Arial MT"/>
            </a:endParaRPr>
          </a:p>
          <a:p>
            <a:pPr lvl="1" marL="697865" marR="1618615" indent="-228600">
              <a:lnSpc>
                <a:spcPct val="110200"/>
              </a:lnSpc>
              <a:buChar char="○"/>
              <a:tabLst>
                <a:tab pos="697865" algn="l"/>
              </a:tabLst>
            </a:pPr>
            <a:r>
              <a:rPr dirty="0" sz="1100">
                <a:latin typeface="Arial MT"/>
                <a:cs typeface="Arial MT"/>
              </a:rPr>
              <a:t>Update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C:\xampp\php\php.ini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have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0">
                <a:latin typeface="Arial MT"/>
                <a:cs typeface="Arial MT"/>
              </a:rPr>
              <a:t> line: </a:t>
            </a:r>
            <a:r>
              <a:rPr dirty="0" sz="1100" spc="-10">
                <a:latin typeface="Arial MT"/>
                <a:cs typeface="Arial MT"/>
              </a:rPr>
              <a:t>zend_extension</a:t>
            </a:r>
            <a:r>
              <a:rPr dirty="0" sz="1100">
                <a:latin typeface="Arial MT"/>
                <a:cs typeface="Arial MT"/>
              </a:rPr>
              <a:t> =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xdebug</a:t>
            </a:r>
            <a:endParaRPr sz="1100">
              <a:latin typeface="Arial MT"/>
              <a:cs typeface="Arial MT"/>
            </a:endParaRPr>
          </a:p>
          <a:p>
            <a:pPr lvl="1" marL="697865" indent="-227965">
              <a:lnSpc>
                <a:spcPct val="100000"/>
              </a:lnSpc>
              <a:spcBef>
                <a:spcPts val="130"/>
              </a:spcBef>
              <a:buChar char="○"/>
              <a:tabLst>
                <a:tab pos="697865" algn="l"/>
              </a:tabLst>
            </a:pPr>
            <a:r>
              <a:rPr dirty="0" sz="1100">
                <a:latin typeface="Arial MT"/>
                <a:cs typeface="Arial MT"/>
              </a:rPr>
              <a:t>Restart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Apache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Webserver</a:t>
            </a:r>
            <a:endParaRPr sz="11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25"/>
              </a:spcBef>
              <a:buFont typeface="Arial MT"/>
              <a:buChar char="○"/>
            </a:pPr>
            <a:endParaRPr sz="11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buChar char="-"/>
              <a:tabLst>
                <a:tab pos="240665" algn="l"/>
              </a:tabLst>
            </a:pP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obrir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PHPIni: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2473" y="933450"/>
            <a:ext cx="4370167" cy="281508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7850" y="5905338"/>
            <a:ext cx="519112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300" y="4655725"/>
            <a:ext cx="2725420" cy="1116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-"/>
              <a:tabLst>
                <a:tab pos="240665" algn="l"/>
              </a:tabLst>
            </a:pPr>
            <a:r>
              <a:rPr dirty="0" sz="1100" spc="-10">
                <a:latin typeface="Arial MT"/>
                <a:cs typeface="Arial MT"/>
              </a:rPr>
              <a:t>Habilitar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depuració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remota.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Font typeface="Arial MT"/>
              <a:buChar char="-"/>
            </a:pPr>
            <a:endParaRPr sz="1100">
              <a:latin typeface="Arial MT"/>
              <a:cs typeface="Arial MT"/>
            </a:endParaRPr>
          </a:p>
          <a:p>
            <a:pPr marL="698500" marR="5080">
              <a:lnSpc>
                <a:spcPct val="110200"/>
              </a:lnSpc>
              <a:spcBef>
                <a:spcPts val="5"/>
              </a:spcBef>
            </a:pPr>
            <a:r>
              <a:rPr dirty="0" sz="1100" spc="-10">
                <a:latin typeface="Arial MT"/>
                <a:cs typeface="Arial MT"/>
              </a:rPr>
              <a:t>xdebug.mode</a:t>
            </a:r>
            <a:r>
              <a:rPr dirty="0" sz="1100">
                <a:latin typeface="Arial MT"/>
                <a:cs typeface="Arial MT"/>
              </a:rPr>
              <a:t> = </a:t>
            </a:r>
            <a:r>
              <a:rPr dirty="0" sz="1100" spc="-10">
                <a:latin typeface="Arial MT"/>
                <a:cs typeface="Arial MT"/>
              </a:rPr>
              <a:t>debug xdebug.start_with_request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2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yes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Char char="-"/>
              <a:tabLst>
                <a:tab pos="240665" algn="l"/>
              </a:tabLst>
            </a:pPr>
            <a:r>
              <a:rPr dirty="0" sz="1100">
                <a:latin typeface="Arial MT"/>
                <a:cs typeface="Arial MT"/>
              </a:rPr>
              <a:t>Davant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del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següent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missatge: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933450"/>
            <a:ext cx="5372100" cy="35052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0650" y="5989299"/>
            <a:ext cx="5734050" cy="22955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87500" y="893036"/>
            <a:ext cx="250444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100" spc="-50">
                <a:latin typeface="Arial MT"/>
                <a:cs typeface="Arial MT"/>
              </a:rPr>
              <a:t>-</a:t>
            </a:r>
            <a:r>
              <a:rPr dirty="0" sz="1100">
                <a:latin typeface="Arial MT"/>
                <a:cs typeface="Arial MT"/>
              </a:rPr>
              <a:t>	Aneu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File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10">
                <a:latin typeface="Arial MT"/>
                <a:cs typeface="Arial MT"/>
              </a:rPr>
              <a:t> Preferences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-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Settings: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87500" y="6111050"/>
            <a:ext cx="19386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100" spc="-50">
                <a:latin typeface="Arial MT"/>
                <a:cs typeface="Arial MT"/>
              </a:rPr>
              <a:t>-</a:t>
            </a:r>
            <a:r>
              <a:rPr dirty="0" sz="1100">
                <a:latin typeface="Arial MT"/>
                <a:cs typeface="Arial MT"/>
              </a:rPr>
              <a:t>	Aneu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Edit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settings.json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87500" y="9302189"/>
            <a:ext cx="3781425" cy="394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0" marR="5080" indent="-685800">
              <a:lnSpc>
                <a:spcPct val="110200"/>
              </a:lnSpc>
              <a:spcBef>
                <a:spcPts val="100"/>
              </a:spcBef>
              <a:tabLst>
                <a:tab pos="240665" algn="l"/>
              </a:tabLst>
            </a:pPr>
            <a:r>
              <a:rPr dirty="0" sz="1100" spc="-50">
                <a:latin typeface="Arial MT"/>
                <a:cs typeface="Arial MT"/>
              </a:rPr>
              <a:t>-</a:t>
            </a:r>
            <a:r>
              <a:rPr dirty="0" sz="1100">
                <a:latin typeface="Arial MT"/>
                <a:cs typeface="Arial MT"/>
              </a:rPr>
              <a:t>	Afegir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ruta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troba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php.exe: "php.executablePath":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"C:\\xampp\\php\\php.exe",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1302925"/>
            <a:ext cx="4705350" cy="45910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850" y="6520935"/>
            <a:ext cx="4819649" cy="2581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sin título</dc:title>
  <dcterms:created xsi:type="dcterms:W3CDTF">2025-01-18T21:54:14Z</dcterms:created>
  <dcterms:modified xsi:type="dcterms:W3CDTF">2025-01-18T21:54:14Z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Producer">
    <vt:lpwstr>Skia/PDF m133 Google Docs Renderer</vt:lpwstr>
  </property>
  <property fmtid="{D5CDD505-2E9C-101B-9397-08002B2CF9AE}" pid="4" name="LastSaved">
    <vt:filetime>2025-01-18T00:00:00Z</vt:filetime>
  </property>
</Properties>
</file>