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  <p:sldId id="349" r:id="rId95"/>
    <p:sldId id="350" r:id="rId96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99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FE065F-3432-C6FD-7759-A4DC53F5F1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8C7D2B7-2CF9-557D-AA13-594F962AB9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705613A-B54C-E26C-9EC4-D0082A0BA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21236-9075-4692-AEFA-42D4C53FB442}" type="datetimeFigureOut">
              <a:rPr lang="es-PE" smtClean="0"/>
              <a:t>25/09/2025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ECFAD31-0219-FB32-AD16-BE19BA6BB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75DA463-5813-843F-B701-AECBCADEB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E71A8-A9B2-4A49-98E5-BCCEBB55393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0164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C94935-D680-49C8-E5DC-3CC785597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49AF82E-F2A5-DA60-FE18-DF5235E372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8805BD3-18A8-FFA9-A30E-9F908DC5B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21236-9075-4692-AEFA-42D4C53FB442}" type="datetimeFigureOut">
              <a:rPr lang="es-PE" smtClean="0"/>
              <a:t>25/09/2025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8C02D32-37D2-7AB2-FB51-2DB7C7C0E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7ECE78B-968B-52B2-89EF-A1C602EDC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E71A8-A9B2-4A49-98E5-BCCEBB55393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26997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56D3EDA-3272-E1B7-50A9-9FFDDA8CE4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5EA7F39-F0BB-7941-DA0A-59FE191F44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DF15F5B-DEBE-2081-97EC-DE732A022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21236-9075-4692-AEFA-42D4C53FB442}" type="datetimeFigureOut">
              <a:rPr lang="es-PE" smtClean="0"/>
              <a:t>25/09/2025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62B202B-F2BF-1D2B-F6CD-932C9C757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BC0D560-6463-59A6-EA64-F2DD8AE8A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E71A8-A9B2-4A49-98E5-BCCEBB55393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04441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464583-5182-5166-8467-56C71C97A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7BF8EFD-3DBD-F51E-6D77-4305170FF3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27C5F61-F4B6-4158-43AC-8E01B1639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21236-9075-4692-AEFA-42D4C53FB442}" type="datetimeFigureOut">
              <a:rPr lang="es-PE" smtClean="0"/>
              <a:t>25/09/2025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810ACDA-35CF-4846-F16D-64F2F6CBD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11C4CDE-6CF2-3BD8-1125-2FCC6EE78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E71A8-A9B2-4A49-98E5-BCCEBB55393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27076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30A1D4-21A8-61BC-296A-A39176E68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38EB51E-B063-46F8-5FBE-CFC9E59DE6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E725BE8-19C0-DD30-2004-F46C8E214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21236-9075-4692-AEFA-42D4C53FB442}" type="datetimeFigureOut">
              <a:rPr lang="es-PE" smtClean="0"/>
              <a:t>25/09/2025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11B859B-1BFF-F420-8150-D5EC4F30E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772CEB0-CABC-D201-DF7E-0FE3650E7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E71A8-A9B2-4A49-98E5-BCCEBB55393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3159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377BC3-66C3-A25F-7186-0E0E6F475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750E857-9C08-BB3D-9216-35E11CEA70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E1D798E-C8F3-051D-1580-B1C39382FD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C3E63C0-5835-D8B7-82A3-156920CA2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21236-9075-4692-AEFA-42D4C53FB442}" type="datetimeFigureOut">
              <a:rPr lang="es-PE" smtClean="0"/>
              <a:t>25/09/2025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5C083FB-A929-F637-0E70-FB04A1B8F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5C62C3B-2E3A-C6D4-6C66-B9791FB84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E71A8-A9B2-4A49-98E5-BCCEBB55393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41256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FD1A7D-3F74-B5EC-EF49-EFDB9A788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C7E015E-4C77-CCD6-DAC2-86E77B54E6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F6BF82C-7B11-F558-C563-655E4627F4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CC76C80-5AE3-188A-A5E7-8863FE71D6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62FDD40-E639-7AFC-4C8B-DAD7644A34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1B58D0F-FF83-4779-D4B3-BAC9DF0F1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21236-9075-4692-AEFA-42D4C53FB442}" type="datetimeFigureOut">
              <a:rPr lang="es-PE" smtClean="0"/>
              <a:t>25/09/2025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BE30A35-AF22-010C-3904-97B8FC4BD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BC5CED3-C3A1-A0EF-48C3-E40AB51D5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E71A8-A9B2-4A49-98E5-BCCEBB55393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72457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93661F-802B-6A70-0BF7-F859C7C79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73EBCF0-98FB-9A4F-D278-0EFF390C1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21236-9075-4692-AEFA-42D4C53FB442}" type="datetimeFigureOut">
              <a:rPr lang="es-PE" smtClean="0"/>
              <a:t>25/09/2025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7F14835-A2B2-1D95-2308-79A3E3602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003AC36-14DD-387A-9C82-D6BDC27D0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E71A8-A9B2-4A49-98E5-BCCEBB55393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62540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5877406-5FFF-5F25-BE04-67DB43DC0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21236-9075-4692-AEFA-42D4C53FB442}" type="datetimeFigureOut">
              <a:rPr lang="es-PE" smtClean="0"/>
              <a:t>25/09/2025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02A9C17-A566-35CC-9C23-B89FFBDA8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D923289-1322-F974-77A4-0FEBA7D96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E71A8-A9B2-4A49-98E5-BCCEBB55393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02775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77501B-B0EC-0AED-65C5-C49D5B020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598E630-1211-E8ED-48CE-F6906BD9DF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208AAF7-7D8A-56EE-E181-0FC7B286FB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E2FF4D1-7679-7AB7-3C0B-F116E2AD9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21236-9075-4692-AEFA-42D4C53FB442}" type="datetimeFigureOut">
              <a:rPr lang="es-PE" smtClean="0"/>
              <a:t>25/09/2025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13E32BA-4445-D561-E579-91DE6C852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79273CF-8FDB-E182-C736-8EA85546E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E71A8-A9B2-4A49-98E5-BCCEBB55393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94354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0F142F-7C9D-24FD-9A00-4B99D68D5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C0ACC5D-F866-D49B-A917-B296815890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03EAE8A-1184-5D7A-6F99-AAE12B7674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816B9A7-9599-B4E6-DB2E-CDE4CA639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21236-9075-4692-AEFA-42D4C53FB442}" type="datetimeFigureOut">
              <a:rPr lang="es-PE" smtClean="0"/>
              <a:t>25/09/2025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405AB8C-18F3-677F-66D7-1FDF20622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D2779FA-681E-EE47-905B-CFF873A31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E71A8-A9B2-4A49-98E5-BCCEBB55393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71023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04765A9-4745-D8B8-6CF2-C8F7EBDB3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8551035-EB1A-6B24-3B55-F0771F963E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878F41A-DF80-DB9D-A8F5-34077C2504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7C21236-9075-4692-AEFA-42D4C53FB442}" type="datetimeFigureOut">
              <a:rPr lang="es-PE" smtClean="0"/>
              <a:t>25/09/2025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B604C87-7A91-5DD5-164D-D04BE0F667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2821515-F145-460D-AB0A-4D477C270A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27E71A8-A9B2-4A49-98E5-BCCEBB55393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01821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jp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jp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jp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jp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jp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jp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jp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jp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jpg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jpg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jpg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jpg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jpg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jpg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jpg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jpg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jpg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jpg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jpg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jpg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jpg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jpg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jpg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jpg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jpg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jpg"/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jpg"/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jpg"/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jpg"/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jpg"/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jpg"/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C2CCAE49-16BE-804E-AFAA-727D4060A7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4821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1236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EDA4AD2D-2ADE-BD18-33A3-F32732D068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"/>
            <a:ext cx="104397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224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BE1FF65E-0F2C-7469-8973-ACC9E3879D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277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5943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214FDFB6-F4C3-20A6-F4EE-B39A8E7B00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"/>
            <a:ext cx="104397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5175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9FFB3B1B-37C0-BD01-778B-D35F5EF5E3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"/>
            <a:ext cx="104397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98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98E5B745-67F7-806F-3DBA-3CC08241E1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"/>
            <a:ext cx="104397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778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3B7FB4D0-BFB9-5F9B-3C54-1FF61803D7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"/>
            <a:ext cx="104397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5877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CF899648-17C6-6ECA-6628-9CCF62FDB9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"/>
            <a:ext cx="104397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695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55514487-8367-F98E-E8A7-BC8D72F2D9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08344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9593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B9273565-8892-A338-A03D-AD245D4889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08344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8811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D538DE8B-6B95-7319-5A1F-7DDEDFAF5D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377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EBE5C6D8-78D5-C8F6-0374-BAAB747CD3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05249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4037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08D41BFB-4975-17DA-80D7-1401214BF0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"/>
            <a:ext cx="103007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3706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E6878AF7-8449-D88C-CBCD-20302E042B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"/>
            <a:ext cx="104397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9090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162183EC-9D04-72C3-207C-57E774FA87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2268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27C3CD8B-783B-A209-BEF7-28C8E76FEE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"/>
            <a:ext cx="104397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4804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EACF7B71-907A-676B-D91F-F0357C132F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4821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4429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6B2663EA-4A35-1002-5BC1-40AC395756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5213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2062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60C8526E-EA34-AB5F-8A87-3539314FB4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"/>
            <a:ext cx="104397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4346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CAD83AC8-82B3-86BC-FFB3-D6B247E0E2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"/>
            <a:ext cx="104397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1910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DF9E1E0A-79C9-B860-F6A6-0BB5C793B9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2584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A0F0A14A-B182-A4D7-E840-AD52018D73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03976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71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A2D7F2F8-57EB-5AB0-1C43-DBA3F8668B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6063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1235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034C258D-D8C4-5D36-E843-3B11463516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"/>
            <a:ext cx="104397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4384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81DBF5E9-649F-0436-4887-671050A138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35585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01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99771FEA-E228-D322-81BA-6CA2BDF947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2733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1962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DB8AA38C-4DF8-8533-BFE9-5BBDD78871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"/>
            <a:ext cx="104397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9997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7B515222-42A6-E6FD-E7CA-A754673C13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"/>
            <a:ext cx="104397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1350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F66CA127-7C5C-9F81-EC28-F000521D01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05249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93126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AB3195D8-AB74-CC58-4DDB-201577F9FC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03976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71561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45034D37-EF46-843E-BBAE-2EEC025C97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4821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74666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2CD4DA4E-C1F3-DECF-7A8A-F34BE5CE1E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"/>
            <a:ext cx="104397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91906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B7A1EE6F-F7EA-5307-D441-BF86614C87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05901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107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6A7449B9-4BDE-5BDF-2954-894A00BEDD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"/>
            <a:ext cx="104397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09050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C75CD5BB-5A60-C73C-37B4-F94BA5AA3D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05249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74381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40DAACC5-02A0-0D64-A8FB-5BA2B5D430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3144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7537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D57E20A0-2AA4-8E68-66EC-ACFAF94699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4821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11084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25944901-20D5-B9AB-D1F4-05AE7AD644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"/>
            <a:ext cx="104397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47993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6206DEC3-7E6F-BB64-EAFC-7D13EFA1AF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03976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71196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E078E4E7-9CC2-356D-8D7D-8BFF2F2096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05249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35095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ABE95ED1-4D83-A676-0A4A-41A379E38B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05680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7014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4DB8397F-3E57-9F5A-CC90-DB5659616D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"/>
            <a:ext cx="104397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94276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283A381D-5960-BC64-427F-C508412DCB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5213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77227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BFDC7A61-3AD6-0977-CD8A-0626E5EE2C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05249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88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BACB31DD-DA1D-9AA4-5E86-0324730D88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061155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82470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E86AB216-3DDB-B563-FF61-B06E3A3EB1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4821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99001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9CD09EC5-F6E3-BC74-106E-1BBF63F14A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05901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3254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D84818AD-F7B7-62DC-FEF7-5C992BC105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4821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42625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9B054C73-308C-08EE-E706-4455F6F825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"/>
            <a:ext cx="104397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41757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C5056BD1-7000-EF41-0A77-33EB53CDD8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"/>
            <a:ext cx="104397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02787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037629BF-F18D-146C-038E-E4485BFAF7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"/>
            <a:ext cx="104397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23315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E4B74617-64A7-2DA3-DB38-50E8C124E6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"/>
            <a:ext cx="107891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59975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40410E7A-66FE-0AC3-B60D-E7B986AAD1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4821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96907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1CCB9AF2-1D1D-8832-428A-4EDA559BBE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"/>
            <a:ext cx="104397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76997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944832F0-BA62-724A-6541-1C001B58B0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04674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15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489664FD-DD2F-FBEA-390E-27157A03C3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"/>
            <a:ext cx="104397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38542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5AC956C1-3949-DBEB-D02A-CA6A7BF3F2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4821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06923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4D4A03F7-4031-730D-FB84-96D16187D3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4821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23817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3D59BD1A-C9A9-CC39-57E3-C782198775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05249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00627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7B7AFEFC-11DB-6D20-7447-6CE3CE832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45570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0BEE41AA-DAF3-8F52-CAC7-4D6512F4DD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03976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78859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7A8EDFBC-F143-57DB-4286-81CC3958E6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"/>
            <a:ext cx="104397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21562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34EABAF7-FF47-40C8-91DA-F6683810F5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"/>
            <a:ext cx="104397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35965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5FBBCCF7-912B-C435-531C-D7AB711228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061155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29119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64BD7D20-AF4F-B1A7-F288-6CE7D17D5F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35585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08060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369F710C-714A-ECF4-31A9-0172B43BE8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"/>
            <a:ext cx="104397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756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2B14C025-6141-9085-D201-5CECF98025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"/>
            <a:ext cx="104397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36014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D24A6C4D-09CC-7B8C-945D-893B0D7699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"/>
            <a:ext cx="104397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22930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6A90ED63-A2ED-EBD4-501F-0AC66857BD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5213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56818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96BBADAE-D941-A8BB-94AF-67CD39123C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03976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82868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234D12C4-846C-B030-AF0D-EBBEC0D819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05680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62161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21E062D0-077E-3175-10AF-915F1A4982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"/>
            <a:ext cx="104397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72589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820DEEA9-A562-F480-B80B-80DCA9D91B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"/>
            <a:ext cx="104397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82409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9ABB9F91-4620-2AA0-54EC-A1D5BF8AEA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4821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45582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57C8BA35-54FF-CA22-90CA-5E42697F08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"/>
            <a:ext cx="104397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49189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9B5D1FD0-1F6A-4748-058F-BCB56C3CB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05249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0074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AF4CE8CB-5735-77A6-875E-0CDE4FCBB5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5213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759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8B963C29-6353-DBA4-52F3-93100624B6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"/>
            <a:ext cx="104397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34642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E0C4B718-82E0-BE29-08F7-CFAE099E1D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"/>
            <a:ext cx="104397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86159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FF9A05E5-5914-C10E-7539-BB0F75628E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05249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145007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4B798B60-E221-92E7-8B6D-0EAB5320F8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65682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6306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1676D3CC-6478-AB03-31D1-AF76CDFEB6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"/>
            <a:ext cx="104397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16587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B49AC6F2-D3D5-0E1F-4490-E4A29D7025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665328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832644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A33E1A63-C740-34C5-D211-31F1FC8367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67355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07780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CA00243E-A5AF-FBC1-8744-6F4667C974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609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411030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DFD5ECAC-DC32-2F20-290F-08CEBD7C48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76554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37099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F0EC7804-1297-2FE1-BAB8-34626C4C78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7637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181120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E320B86D-5018-B99E-C722-EC59D08E2F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38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9980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C6CB5DB3-8447-409B-ACD0-517E4DFB0C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"/>
            <a:ext cx="104397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99128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7AE577D6-9F78-6378-F62B-074C354C39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716058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66A7BD3F-1D0D-5210-E0E1-825376B7B6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654176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E5F01B6D-F81A-3A1C-674B-3B14347E97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6726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682276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0469B005-88CE-2DFA-CC20-9F5E82FD63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74458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212320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4FC5F5E2-72DB-5557-9C83-DEAFCB9E39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"/>
            <a:ext cx="66620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893943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7AB512F1-95E8-93EE-EBF0-FBD94ED67C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35585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81334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Panorámica</PresentationFormat>
  <Paragraphs>0</Paragraphs>
  <Slides>95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95</vt:i4>
      </vt:variant>
    </vt:vector>
  </HeadingPairs>
  <TitlesOfParts>
    <vt:vector size="99" baseType="lpstr">
      <vt:lpstr>Aptos</vt:lpstr>
      <vt:lpstr>Aptos Display</vt:lpstr>
      <vt:lpstr>Arial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Josehp Christopher Castillo Cuenca</dc:creator>
  <cp:lastModifiedBy>Josehp Christopher Castillo Cuenca</cp:lastModifiedBy>
  <cp:revision>1</cp:revision>
  <dcterms:created xsi:type="dcterms:W3CDTF">2025-09-25T05:44:57Z</dcterms:created>
  <dcterms:modified xsi:type="dcterms:W3CDTF">2025-09-25T05:45:59Z</dcterms:modified>
</cp:coreProperties>
</file>