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3880D-8DD3-853B-1C99-4C28FBC4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7FAAC-2CB6-D77D-893B-7F19D1F7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6E499-A57B-53C9-4C50-C993C580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CEB40-46BF-40C2-DE96-AA2BED6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FB103-5EF0-7793-A300-4588D2D6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52D0-6BEE-1715-62A9-9B5503F9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A1E7F-0B43-CE18-9960-31995181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EEBFC-0074-1D6F-BC80-D67BF038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29704-B0CD-6467-3445-50AF364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E10DC-0BBA-28DB-5E3C-99B4755D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AA45B-E2CC-9163-9217-E944BF4B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8E8F1-7D7A-6B27-6B8E-471DCC4ED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5C7-7401-CA39-6139-92DCF59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615DD-EF0D-A38C-8F58-D1C3B32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2B9EB-1CB6-6ED7-FDD0-1DC76A01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0B805-B635-D715-3A17-0C654950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D6C13-2AF1-DCF9-6DBB-925F423C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CF076-F1F8-6B16-CB71-86B267D2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AD3EF-D161-E091-AD96-000EC077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B918-ABED-0AF3-D0D1-B9A5E783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28998-20DD-9850-2E2D-F46FC594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C109E-5E0C-0D16-2C01-900E4608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3DACB-F2BF-0866-DFE5-0A1E5CAC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3AC7-DCAC-3BA5-1C10-327CC450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888A0-32D3-57FE-04D6-2A041C91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2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FD52-9CBF-01C0-4F32-5DE59D02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ECDB3-6810-8DF0-E556-F81B1203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8641F-0EE8-031D-2DB5-07D7ACEF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90BF9-CAF8-84A9-1CD8-1F86CC2D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B1296-821C-F207-831D-4DD9098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ED1BF-2F68-7B89-E19B-24768E0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E088-162C-25EA-331F-A73298EF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CE476-E359-5D31-F75B-A20BF21B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57CBC-0883-4907-A3C9-F9B5B28A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794E6-9B31-BFF4-C992-87248FCC8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FE931A-93B3-03A1-1D15-71D292751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1A4E2-24F8-0EA4-11BD-800E577A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EC29DA-C03A-15E0-AF6E-AF0C2737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7BE3D-1A51-5A87-D4FB-85743FB1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07399-15E0-D18D-86E4-5F38BDE7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243E76-D9F4-57D2-AB38-6DBC635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3149D-807A-DAB0-BEA0-D8F0932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6EEB4-C63F-4ADC-5336-1DD7B1D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7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6BF34-7EF7-46EF-A1A3-B8D6D9C3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581AB-1ED5-1A61-8485-1AC76AD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2B019-5EFA-76A6-13BD-58AA800C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33C3-68CC-964C-96E4-1CB714C5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CC72C-F6B9-3943-260F-911473CA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B2F09-39E3-D776-728B-64FE0B17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A0B4E-F31F-7BFD-9755-31B22019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814A3-32C9-338E-BAC5-FAACDF8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D1396-E4A5-FAD1-BCA8-B340A33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6ACF2-FEBD-BBD7-FABC-8371E42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A0815-3DCF-6271-C1F2-B2BD5DA1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0C3CF-B9EC-B056-8E20-F58F82AD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F2B05-BAF2-017A-268C-6F16D8C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769F3-139B-9F9F-15B9-835457B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AB1CC-37DD-3550-553A-5A1E558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719AA-F669-8B60-1E16-41D87631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E931D-E465-0078-61B8-2B57B60F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119D0-6589-2B5C-6C21-E32717B5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7384-3E82-487D-96D0-AB7A28E976CA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759CD-2619-E900-5903-37D0E0B57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5EEC9-AAE7-6AF7-01C8-4540CBA6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Baba%20Is%20You/%EB%A0%88%EB%B2%A8%20%EA%B5%AC%EC%84%B1#t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3C97F-E0E0-F9E7-C18C-9FEF6F078159}"/>
              </a:ext>
            </a:extLst>
          </p:cNvPr>
          <p:cNvSpPr txBox="1"/>
          <p:nvPr/>
        </p:nvSpPr>
        <p:spPr>
          <a:xfrm>
            <a:off x="142043" y="211734"/>
            <a:ext cx="10218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퍼즐 어드벤처 게임</a:t>
            </a:r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</a:t>
            </a:r>
            <a:r>
              <a:rPr lang="ko-KR" altLang="en-US" dirty="0" err="1"/>
              <a:t>쿼터뷰</a:t>
            </a:r>
            <a:r>
              <a:rPr lang="ko-KR" altLang="en-US" dirty="0"/>
              <a:t> </a:t>
            </a:r>
            <a:r>
              <a:rPr lang="en-US" altLang="ko-KR" dirty="0"/>
              <a:t>(2.5D)</a:t>
            </a:r>
          </a:p>
          <a:p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다양한 컨셉의 퍼즐을 풀며 </a:t>
            </a:r>
            <a:r>
              <a:rPr lang="ko-KR" altLang="en-US" dirty="0" err="1"/>
              <a:t>맵을</a:t>
            </a:r>
            <a:r>
              <a:rPr lang="ko-KR" altLang="en-US" dirty="0"/>
              <a:t> 탐험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 스타일 </a:t>
            </a:r>
            <a:r>
              <a:rPr lang="en-US" altLang="ko-KR" dirty="0"/>
              <a:t>: </a:t>
            </a:r>
            <a:r>
              <a:rPr lang="ko-KR" altLang="en-US" dirty="0" err="1"/>
              <a:t>복셀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쿼터뷰</a:t>
            </a:r>
            <a:r>
              <a:rPr lang="ko-KR" altLang="en-US" dirty="0"/>
              <a:t> 게임이므로 </a:t>
            </a:r>
            <a:r>
              <a:rPr lang="ko-KR" altLang="en-US" dirty="0" err="1"/>
              <a:t>복셀</a:t>
            </a:r>
            <a:r>
              <a:rPr lang="ko-KR" altLang="en-US" dirty="0"/>
              <a:t> 그래픽이 어울릴 것 같습니다</a:t>
            </a:r>
            <a:r>
              <a:rPr lang="en-US" altLang="ko-KR" dirty="0"/>
              <a:t>. </a:t>
            </a:r>
            <a:r>
              <a:rPr lang="ko-KR" altLang="en-US" dirty="0"/>
              <a:t>또한 아래에서 설명할 타일 기반 스테이지이므로 </a:t>
            </a:r>
            <a:r>
              <a:rPr lang="ko-KR" altLang="en-US" dirty="0" err="1"/>
              <a:t>폴리곤보다는</a:t>
            </a:r>
            <a:r>
              <a:rPr lang="ko-KR" altLang="en-US" dirty="0"/>
              <a:t> </a:t>
            </a:r>
            <a:r>
              <a:rPr lang="ko-KR" altLang="en-US" dirty="0" err="1"/>
              <a:t>복셀이</a:t>
            </a:r>
            <a:r>
              <a:rPr lang="ko-KR" altLang="en-US" dirty="0"/>
              <a:t> 더 적절합니다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진행 방식 </a:t>
            </a:r>
            <a:r>
              <a:rPr lang="en-US" altLang="ko-KR" dirty="0"/>
              <a:t>: </a:t>
            </a:r>
            <a:r>
              <a:rPr lang="ko-KR" altLang="en-US" dirty="0"/>
              <a:t>스테이지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거대한 하나의 맵 </a:t>
            </a:r>
            <a:r>
              <a:rPr lang="en-US" altLang="ko-KR" dirty="0"/>
              <a:t>/ </a:t>
            </a:r>
            <a:r>
              <a:rPr lang="ko-KR" altLang="en-US" dirty="0"/>
              <a:t>오픈월드는 만들기 힘들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구성 </a:t>
            </a:r>
            <a:r>
              <a:rPr lang="en-US" altLang="ko-KR" dirty="0"/>
              <a:t>: </a:t>
            </a:r>
            <a:r>
              <a:rPr lang="ko-KR" altLang="en-US" dirty="0"/>
              <a:t>타일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 기반 스테이지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캐릭터가 완전히 자유롭게 움직인다면 의도하지 않는 방식의 퍼즐 풀이</a:t>
            </a:r>
            <a:r>
              <a:rPr lang="en-US" altLang="ko-KR" dirty="0"/>
              <a:t>(</a:t>
            </a:r>
            <a:r>
              <a:rPr lang="ko-KR" altLang="en-US" dirty="0"/>
              <a:t>오브젝트에 비비기 등의 </a:t>
            </a:r>
            <a:r>
              <a:rPr lang="ko-KR" altLang="en-US" dirty="0" err="1"/>
              <a:t>버그성</a:t>
            </a:r>
            <a:r>
              <a:rPr lang="ko-KR" altLang="en-US" dirty="0"/>
              <a:t> 플레이</a:t>
            </a:r>
            <a:r>
              <a:rPr lang="en-US" altLang="ko-KR" dirty="0"/>
              <a:t>)</a:t>
            </a:r>
            <a:r>
              <a:rPr lang="ko-KR" altLang="en-US" dirty="0"/>
              <a:t>가 발생하게 되므로 타일 기반으로 캐릭터의 움직임을 제한하려고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캐릭터 조작 </a:t>
            </a:r>
            <a:r>
              <a:rPr lang="en-US" altLang="ko-KR" dirty="0"/>
              <a:t>: </a:t>
            </a:r>
            <a:r>
              <a:rPr lang="ko-KR" altLang="en-US" dirty="0"/>
              <a:t>클릭</a:t>
            </a:r>
            <a:r>
              <a:rPr lang="en-US" altLang="ko-KR" dirty="0"/>
              <a:t>(</a:t>
            </a:r>
            <a:r>
              <a:rPr lang="ko-KR" altLang="en-US" dirty="0"/>
              <a:t>터치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  <a:r>
              <a:rPr lang="en-US" altLang="ko-KR" dirty="0"/>
              <a:t>, </a:t>
            </a:r>
            <a:r>
              <a:rPr lang="ko-KR" altLang="en-US" dirty="0"/>
              <a:t>상호작용 </a:t>
            </a:r>
            <a:r>
              <a:rPr lang="en-US" altLang="ko-KR" dirty="0"/>
              <a:t>(</a:t>
            </a:r>
            <a:r>
              <a:rPr lang="ko-KR" altLang="en-US" dirty="0"/>
              <a:t>다른 입력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퍼즐 기반의 게임이므로</a:t>
            </a:r>
            <a:r>
              <a:rPr lang="en-US" altLang="ko-KR" dirty="0"/>
              <a:t>, </a:t>
            </a:r>
            <a:r>
              <a:rPr lang="ko-KR" altLang="en-US" dirty="0"/>
              <a:t>컨트롤의 요소는 최대한 배제해야 하므로 터치 이동을 선택했습니다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터치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만으로 전체 게임을 플레이 할 수 있도록 만들 예정입니다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4F2F6-6F14-E5CB-4791-B1EED75D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42" y="1060300"/>
            <a:ext cx="1500326" cy="1826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924E53-CCB0-05E8-1599-6680D3DB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718" y="3410553"/>
            <a:ext cx="1833239" cy="21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A3AC0-682B-B1C6-ADEB-97AF52A7FF0B}"/>
              </a:ext>
            </a:extLst>
          </p:cNvPr>
          <p:cNvSpPr txBox="1"/>
          <p:nvPr/>
        </p:nvSpPr>
        <p:spPr>
          <a:xfrm>
            <a:off x="656948" y="211731"/>
            <a:ext cx="68890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게임을 시작하면 캐릭터가 메인 허브에 위치함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메인 허브는 적당한 크기의 공중 섬이며 각 서브 월드와 포탈로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포탈은 처음에는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허브 곳곳에 간단한 퍼즐을 구성하는 상호작용가능한 오브젝트들을 배치 </a:t>
            </a:r>
            <a:r>
              <a:rPr lang="en-US" altLang="ko-KR" dirty="0"/>
              <a:t>(ex </a:t>
            </a:r>
            <a:r>
              <a:rPr lang="ko-KR" altLang="en-US" dirty="0" err="1"/>
              <a:t>소코반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각각의 미니 퍼즐을 풀면 각 월드로 이동하는 포탈 생성 </a:t>
            </a:r>
            <a:r>
              <a:rPr lang="en-US" altLang="ko-KR" dirty="0"/>
              <a:t>(</a:t>
            </a:r>
            <a:r>
              <a:rPr lang="ko-KR" altLang="en-US" dirty="0"/>
              <a:t>퍼즐 컨셉이므로 거울이 포탈의 역할을 하면 어울릴 것 같습니다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각각의 서브 월드는 </a:t>
            </a:r>
            <a:r>
              <a:rPr lang="ko-KR" altLang="en-US" dirty="0" err="1"/>
              <a:t>월드맵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여러 스테이지 구성</a:t>
            </a:r>
            <a:endParaRPr lang="en-US" altLang="ko-KR" dirty="0"/>
          </a:p>
          <a:p>
            <a:r>
              <a:rPr lang="ko-KR" altLang="en-US" dirty="0"/>
              <a:t>서브 월드의 </a:t>
            </a:r>
            <a:r>
              <a:rPr lang="ko-KR" altLang="en-US" dirty="0" err="1"/>
              <a:t>월드맵은</a:t>
            </a:r>
            <a:r>
              <a:rPr lang="ko-KR" altLang="en-US" dirty="0"/>
              <a:t> 각 스테이지로 이동하는 포탈이 존재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CB688-0D43-B99C-32AE-C23052C44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10" y="564124"/>
            <a:ext cx="3625741" cy="2337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297F6D-72DA-EA8C-7A9C-9F4E4752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521" y="3299655"/>
            <a:ext cx="1336530" cy="14787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990B97-C79D-2F68-641C-339E03B63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310" y="3299655"/>
            <a:ext cx="1859085" cy="15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F76D15-ECE9-C435-3A60-92EE59C87C5A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맵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D9DD3F-3F33-94AD-F8BF-41EC928022BC}"/>
              </a:ext>
            </a:extLst>
          </p:cNvPr>
          <p:cNvSpPr/>
          <p:nvPr/>
        </p:nvSpPr>
        <p:spPr>
          <a:xfrm>
            <a:off x="4068932" y="2586362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C3E0B-581D-616F-5FBD-635C8BAD7383}"/>
              </a:ext>
            </a:extLst>
          </p:cNvPr>
          <p:cNvSpPr/>
          <p:nvPr/>
        </p:nvSpPr>
        <p:spPr>
          <a:xfrm>
            <a:off x="2176508" y="1718568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1004C6-3093-ECB6-D1A7-70AD35D52616}"/>
              </a:ext>
            </a:extLst>
          </p:cNvPr>
          <p:cNvSpPr/>
          <p:nvPr/>
        </p:nvSpPr>
        <p:spPr>
          <a:xfrm>
            <a:off x="2176509" y="423539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F5BAB4-EB82-7D38-8FC9-ED51A5B7737A}"/>
              </a:ext>
            </a:extLst>
          </p:cNvPr>
          <p:cNvSpPr/>
          <p:nvPr/>
        </p:nvSpPr>
        <p:spPr>
          <a:xfrm>
            <a:off x="7148005" y="1813262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21CD4-FB4F-B0DB-E6FE-4412884D5F3B}"/>
              </a:ext>
            </a:extLst>
          </p:cNvPr>
          <p:cNvSpPr/>
          <p:nvPr/>
        </p:nvSpPr>
        <p:spPr>
          <a:xfrm>
            <a:off x="7272292" y="423539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C4A044-2524-3BF2-4A39-4508674E73E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77339" y="2118063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3053EE-23AA-000E-EFFD-A87C769FA8F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26925" y="3861046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CBA354-11E1-59D8-CF7B-95BF1AFDB6B5}"/>
              </a:ext>
            </a:extLst>
          </p:cNvPr>
          <p:cNvCxnSpPr/>
          <p:nvPr/>
        </p:nvCxnSpPr>
        <p:spPr>
          <a:xfrm>
            <a:off x="6317942" y="4017887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9C0377-7347-F6CA-6DF6-E7FF7EA8F6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17942" y="2212757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81C681A-5E98-B3DF-F311-91ED4DC258E0}"/>
              </a:ext>
            </a:extLst>
          </p:cNvPr>
          <p:cNvSpPr/>
          <p:nvPr/>
        </p:nvSpPr>
        <p:spPr>
          <a:xfrm>
            <a:off x="433527" y="227794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737EB0-3DC6-1C9D-59E8-8A878DE357A5}"/>
              </a:ext>
            </a:extLst>
          </p:cNvPr>
          <p:cNvSpPr/>
          <p:nvPr/>
        </p:nvSpPr>
        <p:spPr>
          <a:xfrm>
            <a:off x="941033" y="82561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073BC6-6FA5-A04C-18F2-0F4A22FA4ABF}"/>
              </a:ext>
            </a:extLst>
          </p:cNvPr>
          <p:cNvSpPr/>
          <p:nvPr/>
        </p:nvSpPr>
        <p:spPr>
          <a:xfrm>
            <a:off x="2494625" y="68209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2677D9-2196-9FDF-534E-37443102CE83}"/>
              </a:ext>
            </a:extLst>
          </p:cNvPr>
          <p:cNvSpPr/>
          <p:nvPr/>
        </p:nvSpPr>
        <p:spPr>
          <a:xfrm>
            <a:off x="520083" y="4390749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ED14016-F180-9492-3D63-AD8E530DF99A}"/>
              </a:ext>
            </a:extLst>
          </p:cNvPr>
          <p:cNvSpPr/>
          <p:nvPr/>
        </p:nvSpPr>
        <p:spPr>
          <a:xfrm>
            <a:off x="1268029" y="5472632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C568F3-1E4C-6CFB-D149-F66615BB2D2F}"/>
              </a:ext>
            </a:extLst>
          </p:cNvPr>
          <p:cNvSpPr/>
          <p:nvPr/>
        </p:nvSpPr>
        <p:spPr>
          <a:xfrm>
            <a:off x="2681055" y="5709085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DACD9A-57F1-2E56-8CAE-E8C71A39F54C}"/>
              </a:ext>
            </a:extLst>
          </p:cNvPr>
          <p:cNvCxnSpPr>
            <a:stCxn id="19" idx="6"/>
            <a:endCxn id="6" idx="1"/>
          </p:cNvCxnSpPr>
          <p:nvPr/>
        </p:nvCxnSpPr>
        <p:spPr>
          <a:xfrm flipV="1">
            <a:off x="1342006" y="2118063"/>
            <a:ext cx="834502" cy="40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D759E9-177B-C226-644C-96207ED7EA27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95273" y="1313889"/>
            <a:ext cx="781235" cy="40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FB1377-E6EA-AAEF-4C45-FFE1702AD3F0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 flipH="1">
            <a:off x="2726924" y="1170368"/>
            <a:ext cx="221941" cy="5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FF548-2FF7-F25B-D3DD-F11BC9309E96}"/>
              </a:ext>
            </a:extLst>
          </p:cNvPr>
          <p:cNvSpPr txBox="1"/>
          <p:nvPr/>
        </p:nvSpPr>
        <p:spPr>
          <a:xfrm>
            <a:off x="8489272" y="734297"/>
            <a:ext cx="33624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기본 로직</a:t>
            </a:r>
            <a:r>
              <a:rPr lang="en-US" altLang="ko-KR" sz="1400" dirty="0"/>
              <a:t>(</a:t>
            </a:r>
            <a:r>
              <a:rPr lang="ko-KR" altLang="en-US" sz="1400" dirty="0"/>
              <a:t>캐릭터 움직임 등</a:t>
            </a:r>
            <a:r>
              <a:rPr lang="en-US" altLang="ko-KR" sz="1400" dirty="0"/>
              <a:t>)</a:t>
            </a:r>
            <a:r>
              <a:rPr lang="ko-KR" altLang="en-US" sz="1400" dirty="0"/>
              <a:t>이랑</a:t>
            </a:r>
            <a:endParaRPr lang="en-US" altLang="ko-KR" sz="1400" dirty="0"/>
          </a:p>
          <a:p>
            <a:r>
              <a:rPr lang="ko-KR" altLang="en-US" sz="1400" dirty="0"/>
              <a:t>메인 허브가 완성되면</a:t>
            </a:r>
            <a:endParaRPr lang="en-US" altLang="ko-KR" sz="1400" dirty="0"/>
          </a:p>
          <a:p>
            <a:r>
              <a:rPr lang="ko-KR" altLang="en-US" sz="1400" dirty="0"/>
              <a:t>각자 월드 </a:t>
            </a:r>
            <a:r>
              <a:rPr lang="en-US" altLang="ko-KR" sz="1400" dirty="0"/>
              <a:t>1</a:t>
            </a:r>
            <a:r>
              <a:rPr lang="ko-KR" altLang="en-US" sz="1400" dirty="0"/>
              <a:t>개씩 만들면 될 것 같습니다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서브 월드와 스테이지 컨셉은 각자 자유롭게 하시면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공중 섬</a:t>
            </a:r>
            <a:r>
              <a:rPr lang="en-US" altLang="ko-KR" sz="1400" dirty="0"/>
              <a:t>, </a:t>
            </a:r>
            <a:r>
              <a:rPr lang="ko-KR" altLang="en-US" sz="1400" dirty="0"/>
              <a:t>성</a:t>
            </a:r>
            <a:r>
              <a:rPr lang="en-US" altLang="ko-KR" sz="1400" dirty="0"/>
              <a:t>, </a:t>
            </a:r>
            <a:r>
              <a:rPr lang="ko-KR" altLang="en-US" sz="1400" dirty="0"/>
              <a:t>평원</a:t>
            </a:r>
            <a:r>
              <a:rPr lang="en-US" altLang="ko-KR" sz="1400" dirty="0"/>
              <a:t>, </a:t>
            </a:r>
            <a:r>
              <a:rPr lang="ko-KR" altLang="en-US" sz="1400" dirty="0"/>
              <a:t>사막</a:t>
            </a:r>
            <a:r>
              <a:rPr lang="en-US" altLang="ko-KR" sz="1400" dirty="0"/>
              <a:t>, </a:t>
            </a:r>
            <a:r>
              <a:rPr lang="ko-KR" altLang="en-US" sz="1400" dirty="0"/>
              <a:t>우주 등등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51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F76D15-ECE9-C435-3A60-92EE59C87C5A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C3E0B-581D-616F-5FBD-635C8BAD7383}"/>
              </a:ext>
            </a:extLst>
          </p:cNvPr>
          <p:cNvSpPr/>
          <p:nvPr/>
        </p:nvSpPr>
        <p:spPr>
          <a:xfrm>
            <a:off x="2688912" y="1337905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1C681A-5E98-B3DF-F311-91ED4DC258E0}"/>
              </a:ext>
            </a:extLst>
          </p:cNvPr>
          <p:cNvSpPr/>
          <p:nvPr/>
        </p:nvSpPr>
        <p:spPr>
          <a:xfrm>
            <a:off x="1129492" y="1782823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737EB0-3DC6-1C9D-59E8-8A878DE357A5}"/>
              </a:ext>
            </a:extLst>
          </p:cNvPr>
          <p:cNvSpPr/>
          <p:nvPr/>
        </p:nvSpPr>
        <p:spPr>
          <a:xfrm>
            <a:off x="1129492" y="80750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073BC6-6FA5-A04C-18F2-0F4A22FA4ABF}"/>
              </a:ext>
            </a:extLst>
          </p:cNvPr>
          <p:cNvSpPr/>
          <p:nvPr/>
        </p:nvSpPr>
        <p:spPr>
          <a:xfrm>
            <a:off x="2688912" y="289781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DACD9A-57F1-2E56-8CAE-E8C71A39F54C}"/>
              </a:ext>
            </a:extLst>
          </p:cNvPr>
          <p:cNvCxnSpPr>
            <a:stCxn id="19" idx="6"/>
            <a:endCxn id="6" idx="1"/>
          </p:cNvCxnSpPr>
          <p:nvPr/>
        </p:nvCxnSpPr>
        <p:spPr>
          <a:xfrm flipV="1">
            <a:off x="2037971" y="1737400"/>
            <a:ext cx="650941" cy="28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D759E9-177B-C226-644C-96207ED7EA27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2037971" y="1051644"/>
            <a:ext cx="650941" cy="68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FB1377-E6EA-AAEF-4C45-FFE1702AD3F0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>
            <a:off x="3143152" y="778052"/>
            <a:ext cx="96176" cy="55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FF548-2FF7-F25B-D3DD-F11BC9309E96}"/>
              </a:ext>
            </a:extLst>
          </p:cNvPr>
          <p:cNvSpPr txBox="1"/>
          <p:nvPr/>
        </p:nvSpPr>
        <p:spPr>
          <a:xfrm>
            <a:off x="4917118" y="869376"/>
            <a:ext cx="6517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스테이지당 하나의 퍼즐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각 스테이지를 클리어하면</a:t>
            </a:r>
            <a:r>
              <a:rPr lang="en-US" altLang="ko-KR" sz="1400" dirty="0"/>
              <a:t>, </a:t>
            </a:r>
            <a:r>
              <a:rPr lang="ko-KR" altLang="en-US" sz="1400" dirty="0"/>
              <a:t>클리어의 표시로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변화가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오브젝트가 새로 </a:t>
            </a:r>
            <a:r>
              <a:rPr lang="ko-KR" altLang="en-US" sz="1400" dirty="0" err="1"/>
              <a:t>생긴다거나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데코레이션이</a:t>
            </a:r>
            <a:r>
              <a:rPr lang="ko-KR" altLang="en-US" sz="1400" dirty="0"/>
              <a:t> 약간 </a:t>
            </a:r>
            <a:r>
              <a:rPr lang="ko-KR" altLang="en-US" sz="1400" dirty="0" err="1"/>
              <a:t>달라진다거나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</a:t>
            </a:r>
            <a:r>
              <a:rPr lang="ko-KR" altLang="en-US" sz="1400" dirty="0"/>
              <a:t>도 하나의 퍼즐이며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스테이지들을 클리어하면 그 변화들로 인해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Baba is you </a:t>
            </a:r>
            <a:r>
              <a:rPr lang="ko-KR" altLang="en-US" sz="1400" dirty="0"/>
              <a:t>게임 참조</a:t>
            </a:r>
            <a:br>
              <a:rPr lang="en-US" altLang="ko-KR" sz="1400" dirty="0"/>
            </a:br>
            <a:r>
              <a:rPr lang="en-US" altLang="ko-KR" sz="1400" dirty="0">
                <a:hlinkClick r:id="rId2"/>
              </a:rPr>
              <a:t>https://namu.wiki/w/Baba%20Is%20You/%EB%A0%88%EB%B2%A8%20%EA%B5%AC%EC%84%B1#toc</a:t>
            </a:r>
            <a:endParaRPr lang="en-US" altLang="ko-KR" sz="1400" dirty="0"/>
          </a:p>
          <a:p>
            <a:r>
              <a:rPr lang="en-US" altLang="ko-KR" sz="1400" dirty="0"/>
              <a:t>3. ??? </a:t>
            </a:r>
            <a:r>
              <a:rPr lang="ko-KR" altLang="en-US" sz="1400" dirty="0"/>
              <a:t>항목 참조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C7512BA-AEFD-F1CB-CC77-B4333C5297EA}"/>
              </a:ext>
            </a:extLst>
          </p:cNvPr>
          <p:cNvSpPr/>
          <p:nvPr/>
        </p:nvSpPr>
        <p:spPr>
          <a:xfrm>
            <a:off x="2169107" y="4313601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63A8E5-0DF5-38E8-DE4E-7FD418352C2C}"/>
              </a:ext>
            </a:extLst>
          </p:cNvPr>
          <p:cNvSpPr/>
          <p:nvPr/>
        </p:nvSpPr>
        <p:spPr>
          <a:xfrm>
            <a:off x="557810" y="446071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C89B22-9D80-EB03-D7BE-4EA583FC28F9}"/>
              </a:ext>
            </a:extLst>
          </p:cNvPr>
          <p:cNvSpPr/>
          <p:nvPr/>
        </p:nvSpPr>
        <p:spPr>
          <a:xfrm>
            <a:off x="1249339" y="3115116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07A9EC3-3ADF-2989-CD7A-DF7678507A8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1658641" y="4744696"/>
            <a:ext cx="510466" cy="1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EB915D-1333-2853-67DA-705D51EEE52B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2350170" y="3514611"/>
            <a:ext cx="677480" cy="79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FB5661-AD35-0BB5-272B-8E8105E538BC}"/>
              </a:ext>
            </a:extLst>
          </p:cNvPr>
          <p:cNvSpPr txBox="1"/>
          <p:nvPr/>
        </p:nvSpPr>
        <p:spPr>
          <a:xfrm>
            <a:off x="4483591" y="3848348"/>
            <a:ext cx="6517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동일하게 월드를 클리어하면 메인 허브에 추가적인 변화가 생기고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＂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자체도 하나의 스테이지로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서브 월드를 클리어하면 허브에 나타나는 변화로 인해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있게 됨</a:t>
            </a:r>
            <a:r>
              <a:rPr lang="en-US" altLang="ko-KR" sz="1400" dirty="0"/>
              <a:t>. (</a:t>
            </a:r>
            <a:r>
              <a:rPr lang="ko-KR" altLang="en-US" sz="1400" dirty="0"/>
              <a:t>엔딩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E2696-F361-4C25-4030-C6A04D8A5C88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요소 </a:t>
            </a:r>
            <a:r>
              <a:rPr lang="en-US" altLang="ko-KR" dirty="0"/>
              <a:t>(</a:t>
            </a:r>
            <a:r>
              <a:rPr lang="ko-KR" altLang="en-US" dirty="0"/>
              <a:t>게임 완성하고 여유 있으면 만들면 될 듯 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5E0857-E23B-4504-8663-3B1649E0D87B}"/>
              </a:ext>
            </a:extLst>
          </p:cNvPr>
          <p:cNvSpPr/>
          <p:nvPr/>
        </p:nvSpPr>
        <p:spPr>
          <a:xfrm>
            <a:off x="1976852" y="156692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1DA417-CD62-9DB9-7771-A8C7DDB7F15C}"/>
              </a:ext>
            </a:extLst>
          </p:cNvPr>
          <p:cNvSpPr/>
          <p:nvPr/>
        </p:nvSpPr>
        <p:spPr>
          <a:xfrm>
            <a:off x="399495" y="2086248"/>
            <a:ext cx="1182387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1-ex1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6C36CC-AF76-8336-0E97-0605C5741A06}"/>
              </a:ext>
            </a:extLst>
          </p:cNvPr>
          <p:cNvSpPr/>
          <p:nvPr/>
        </p:nvSpPr>
        <p:spPr>
          <a:xfrm>
            <a:off x="438335" y="1153996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1-ex2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863848-F470-858C-2F6F-FA90B80AEADF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 flipV="1">
            <a:off x="1581882" y="1966415"/>
            <a:ext cx="394970" cy="3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21E36-DD65-E6B3-54A0-AC57BFFB50EA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1657533" y="1398132"/>
            <a:ext cx="319319" cy="56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D4F16B-40CC-6E02-D558-B903F2C1CAF9}"/>
              </a:ext>
            </a:extLst>
          </p:cNvPr>
          <p:cNvSpPr txBox="1"/>
          <p:nvPr/>
        </p:nvSpPr>
        <p:spPr>
          <a:xfrm>
            <a:off x="3716321" y="1334624"/>
            <a:ext cx="6517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월드를 클리어하면 추가 스테이지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추가 스테이지들도 클리어하면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추가적인 변화 요소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좀 더 복잡하고 알아차리기 힘든 숨겨진 방식으로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추가적인 변화 요소들로 인해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월드맵을</a:t>
            </a:r>
            <a:r>
              <a:rPr lang="ko-KR" altLang="en-US" sz="1400" dirty="0"/>
              <a:t> 다른 방식으로 클리어 가능</a:t>
            </a:r>
            <a:endParaRPr lang="en-US" altLang="ko-KR" sz="1400" dirty="0"/>
          </a:p>
          <a:p>
            <a:r>
              <a:rPr lang="ko-KR" altLang="en-US" sz="1400" dirty="0"/>
              <a:t>이렇게 클리어한 월드는 </a:t>
            </a:r>
            <a:r>
              <a:rPr lang="en-US" altLang="ko-KR" sz="1400" dirty="0"/>
              <a:t>100% </a:t>
            </a:r>
            <a:r>
              <a:rPr lang="ko-KR" altLang="en-US" sz="1400" dirty="0"/>
              <a:t>클리어 </a:t>
            </a:r>
            <a:r>
              <a:rPr lang="ko-KR" altLang="en-US" sz="1400" dirty="0" err="1"/>
              <a:t>월드맵이</a:t>
            </a:r>
            <a:r>
              <a:rPr lang="ko-KR" altLang="en-US" sz="1400" dirty="0"/>
              <a:t> 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47445A-A299-7A2B-FD9D-FB372D602670}"/>
              </a:ext>
            </a:extLst>
          </p:cNvPr>
          <p:cNvSpPr/>
          <p:nvPr/>
        </p:nvSpPr>
        <p:spPr>
          <a:xfrm>
            <a:off x="1641807" y="5564663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BF38A8-E864-02AC-3BBD-87D2F60E060C}"/>
              </a:ext>
            </a:extLst>
          </p:cNvPr>
          <p:cNvSpPr/>
          <p:nvPr/>
        </p:nvSpPr>
        <p:spPr>
          <a:xfrm>
            <a:off x="264570" y="562881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A2807-7C5E-F1C1-D030-F521A5D87F72}"/>
              </a:ext>
            </a:extLst>
          </p:cNvPr>
          <p:cNvSpPr/>
          <p:nvPr/>
        </p:nvSpPr>
        <p:spPr>
          <a:xfrm>
            <a:off x="264569" y="461379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C1A1EC-145A-7C48-8AB5-D9250253D32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1365401" y="5995758"/>
            <a:ext cx="276406" cy="3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0A602-9D31-A3B5-78A8-A0D9DE5D0069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>
            <a:off x="1365400" y="5013294"/>
            <a:ext cx="1134950" cy="55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BD74A4-C944-8067-F694-7AEC38D73338}"/>
              </a:ext>
            </a:extLst>
          </p:cNvPr>
          <p:cNvSpPr txBox="1"/>
          <p:nvPr/>
        </p:nvSpPr>
        <p:spPr>
          <a:xfrm>
            <a:off x="4064289" y="3355586"/>
            <a:ext cx="651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월드 </a:t>
            </a:r>
            <a:r>
              <a:rPr lang="en-US" altLang="ko-KR" sz="1400" dirty="0"/>
              <a:t>1~4</a:t>
            </a:r>
            <a:r>
              <a:rPr lang="ko-KR" altLang="en-US" sz="1400" dirty="0"/>
              <a:t>를 각각 </a:t>
            </a:r>
            <a:r>
              <a:rPr lang="en-US" altLang="ko-KR" sz="1400" dirty="0"/>
              <a:t>100% </a:t>
            </a:r>
            <a:r>
              <a:rPr lang="ko-KR" altLang="en-US" sz="1400" dirty="0"/>
              <a:t>클리어 할 때마다 메인 허브에 변화가 생김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 변화들로 퍼즐을 풀면 추가 월드로 가는 포탈 생성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슬라이드 </a:t>
            </a:r>
            <a:r>
              <a:rPr lang="en-US" altLang="ko-KR" sz="1400" dirty="0"/>
              <a:t>2</a:t>
            </a:r>
            <a:r>
              <a:rPr lang="ko-KR" altLang="en-US" sz="1400" dirty="0"/>
              <a:t>에서 설명한 구성과 같음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 월드에서도 기존 </a:t>
            </a:r>
            <a:r>
              <a:rPr lang="ko-KR" altLang="en-US" sz="1400" dirty="0" err="1"/>
              <a:t>월드맵과</a:t>
            </a:r>
            <a:r>
              <a:rPr lang="ko-KR" altLang="en-US" sz="1400" dirty="0"/>
              <a:t> 동일한 방식으로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추가 월드를 클리어하면</a:t>
            </a:r>
            <a:endParaRPr lang="en-US" altLang="ko-KR" sz="1400" dirty="0"/>
          </a:p>
          <a:p>
            <a:r>
              <a:rPr lang="ko-KR" altLang="en-US" sz="1400" dirty="0"/>
              <a:t>메인 허브에 추가 변화가 생겨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를 다른 방식으로 클리어 할 수 있게 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진엔딩</a:t>
            </a:r>
            <a:r>
              <a:rPr lang="en-US" altLang="ko-KR" sz="1400" dirty="0"/>
              <a:t>, 100% </a:t>
            </a:r>
            <a:r>
              <a:rPr lang="ko-KR" altLang="en-US" sz="1400" dirty="0"/>
              <a:t>클리어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B928AB-E847-A993-D9DD-8BA8B14217E3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2500350" y="5013294"/>
            <a:ext cx="308128" cy="55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33E7AC-DAC9-D53B-FD6D-922BA6E37B96}"/>
              </a:ext>
            </a:extLst>
          </p:cNvPr>
          <p:cNvSpPr/>
          <p:nvPr/>
        </p:nvSpPr>
        <p:spPr>
          <a:xfrm>
            <a:off x="2258062" y="4214304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A8FE27-1013-88B7-D4F7-6E7BF04AEFBE}"/>
              </a:ext>
            </a:extLst>
          </p:cNvPr>
          <p:cNvCxnSpPr>
            <a:cxnSpLocks/>
            <a:stCxn id="28" idx="0"/>
            <a:endCxn id="40" idx="4"/>
          </p:cNvCxnSpPr>
          <p:nvPr/>
        </p:nvCxnSpPr>
        <p:spPr>
          <a:xfrm flipH="1" flipV="1">
            <a:off x="1002251" y="3819813"/>
            <a:ext cx="1806227" cy="3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0405E11-2D2D-336E-6ABC-9D852D876DDA}"/>
              </a:ext>
            </a:extLst>
          </p:cNvPr>
          <p:cNvSpPr/>
          <p:nvPr/>
        </p:nvSpPr>
        <p:spPr>
          <a:xfrm>
            <a:off x="392652" y="3331542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3E29CC-954A-7FCF-7021-4555B4E6D40C}"/>
              </a:ext>
            </a:extLst>
          </p:cNvPr>
          <p:cNvSpPr/>
          <p:nvPr/>
        </p:nvSpPr>
        <p:spPr>
          <a:xfrm>
            <a:off x="1917669" y="3331542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0838D58-9266-368B-8ADD-10AB39E12B28}"/>
              </a:ext>
            </a:extLst>
          </p:cNvPr>
          <p:cNvCxnSpPr>
            <a:cxnSpLocks/>
            <a:stCxn id="28" idx="0"/>
            <a:endCxn id="42" idx="4"/>
          </p:cNvCxnSpPr>
          <p:nvPr/>
        </p:nvCxnSpPr>
        <p:spPr>
          <a:xfrm flipH="1" flipV="1">
            <a:off x="2527268" y="3819813"/>
            <a:ext cx="281210" cy="3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EC116-964E-011C-A24A-0E7D485DEDED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개발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7B049A-58A9-6A72-6454-4AD8989B400D}"/>
              </a:ext>
            </a:extLst>
          </p:cNvPr>
          <p:cNvSpPr/>
          <p:nvPr/>
        </p:nvSpPr>
        <p:spPr>
          <a:xfrm>
            <a:off x="3968584" y="250328"/>
            <a:ext cx="3399614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기본 상호작용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포탈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일시정지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86057-A52F-C9CE-F56C-933BC4DA769A}"/>
              </a:ext>
            </a:extLst>
          </p:cNvPr>
          <p:cNvSpPr/>
          <p:nvPr/>
        </p:nvSpPr>
        <p:spPr>
          <a:xfrm>
            <a:off x="4975933" y="1501806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3056D-0775-22BF-BE9F-DFAE810AC2AA}"/>
              </a:ext>
            </a:extLst>
          </p:cNvPr>
          <p:cNvSpPr/>
          <p:nvPr/>
        </p:nvSpPr>
        <p:spPr>
          <a:xfrm>
            <a:off x="3367595" y="2805713"/>
            <a:ext cx="4601593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각자 월드 </a:t>
            </a:r>
            <a:r>
              <a:rPr lang="en-US" altLang="ko-KR" dirty="0">
                <a:solidFill>
                  <a:schemeClr val="tx1"/>
                </a:solidFill>
              </a:rPr>
              <a:t>1~4 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퍼즐 요소에 쓰이는 오브젝트와 상호작용도 각자 개발하시면 됩니다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8083DF-6AFF-34C6-38A9-5D573C0A101D}"/>
              </a:ext>
            </a:extLst>
          </p:cNvPr>
          <p:cNvSpPr/>
          <p:nvPr/>
        </p:nvSpPr>
        <p:spPr>
          <a:xfrm>
            <a:off x="5029199" y="4164737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퍼즐 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엔딩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90EC1B-8E96-E3E8-F4B2-A9E53FA98CC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668391" y="1217993"/>
            <a:ext cx="1" cy="28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518BB-EF0C-A616-83C5-85CD2EDFEC6B}"/>
              </a:ext>
            </a:extLst>
          </p:cNvPr>
          <p:cNvCxnSpPr>
            <a:stCxn id="9" idx="2"/>
          </p:cNvCxnSpPr>
          <p:nvPr/>
        </p:nvCxnSpPr>
        <p:spPr>
          <a:xfrm flipH="1">
            <a:off x="3781887" y="2469471"/>
            <a:ext cx="188650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9CC3A9-1CF2-1FC3-E0B0-D7AF2C794D53}"/>
              </a:ext>
            </a:extLst>
          </p:cNvPr>
          <p:cNvCxnSpPr>
            <a:stCxn id="9" idx="2"/>
          </p:cNvCxnSpPr>
          <p:nvPr/>
        </p:nvCxnSpPr>
        <p:spPr>
          <a:xfrm flipH="1">
            <a:off x="4975933" y="2469471"/>
            <a:ext cx="69245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56FFA3-FE83-00FE-8461-2851ACB53E7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68392" y="2469471"/>
            <a:ext cx="69245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06ECC7-DA4E-3686-BD35-1A15F59B0ED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68392" y="2469471"/>
            <a:ext cx="188650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0EB9F2-BED4-3290-3E51-0040878F92C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97297" y="3773378"/>
            <a:ext cx="1824361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20A615-0D01-AEEC-8546-B1492122BFB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75933" y="3773378"/>
            <a:ext cx="745725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FAAF5F-9272-EAAA-2EB5-2E5A7F090C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21658" y="3773378"/>
            <a:ext cx="639193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3F31C7-B374-9EEE-85D2-070DFAF10BB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21658" y="3773378"/>
            <a:ext cx="1833239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F12C93-AF60-DEFD-EC7A-ABBC2016A0B5}"/>
              </a:ext>
            </a:extLst>
          </p:cNvPr>
          <p:cNvCxnSpPr>
            <a:cxnSpLocks/>
          </p:cNvCxnSpPr>
          <p:nvPr/>
        </p:nvCxnSpPr>
        <p:spPr>
          <a:xfrm>
            <a:off x="667512" y="5379868"/>
            <a:ext cx="943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033E2C-31A2-B16C-3E47-C43C02BA946E}"/>
              </a:ext>
            </a:extLst>
          </p:cNvPr>
          <p:cNvSpPr txBox="1"/>
          <p:nvPr/>
        </p:nvSpPr>
        <p:spPr>
          <a:xfrm>
            <a:off x="10114624" y="5273336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완성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F0823-938B-414F-93B8-B77B435097FD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5719572" y="5132402"/>
            <a:ext cx="2086" cy="62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E761D-B0B7-8990-1EA6-4D2143395C05}"/>
              </a:ext>
            </a:extLst>
          </p:cNvPr>
          <p:cNvSpPr/>
          <p:nvPr/>
        </p:nvSpPr>
        <p:spPr>
          <a:xfrm>
            <a:off x="4818888" y="5757168"/>
            <a:ext cx="180136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스테이지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진엔딩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2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0E27D-87DE-CCC1-E7B9-995F71D46802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관련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58BE8-CA2C-1784-21A3-CAFBBB1C4ABD}"/>
              </a:ext>
            </a:extLst>
          </p:cNvPr>
          <p:cNvSpPr txBox="1"/>
          <p:nvPr/>
        </p:nvSpPr>
        <p:spPr>
          <a:xfrm>
            <a:off x="568171" y="1171852"/>
            <a:ext cx="1014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먼저 </a:t>
            </a:r>
            <a:r>
              <a:rPr lang="ko-KR" altLang="en-US" dirty="0" err="1"/>
              <a:t>복셀</a:t>
            </a:r>
            <a:r>
              <a:rPr lang="ko-KR" altLang="en-US" dirty="0"/>
              <a:t> 그래픽을 사용할 것이므로</a:t>
            </a:r>
            <a:r>
              <a:rPr lang="en-US" altLang="ko-KR" dirty="0"/>
              <a:t>, </a:t>
            </a:r>
            <a:r>
              <a:rPr lang="ko-KR" altLang="en-US" dirty="0" err="1"/>
              <a:t>복셀을</a:t>
            </a:r>
            <a:r>
              <a:rPr lang="ko-KR" altLang="en-US" dirty="0"/>
              <a:t> 간단하게 공부하면 좋을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저도 따로 공부해본 적은 없어서 게임 개발과 병행하여 할 예정입니다</a:t>
            </a:r>
            <a:r>
              <a:rPr lang="en-US" altLang="ko-KR" dirty="0"/>
              <a:t>. </a:t>
            </a:r>
            <a:r>
              <a:rPr lang="ko-KR" altLang="en-US" dirty="0"/>
              <a:t>어떤 툴을 사용할 것인지는 회의 때 같이 정할 예정입니다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월드맵</a:t>
            </a:r>
            <a:r>
              <a:rPr lang="en-US" altLang="ko-KR" dirty="0"/>
              <a:t>, </a:t>
            </a:r>
            <a:r>
              <a:rPr lang="ko-KR" altLang="en-US" dirty="0"/>
              <a:t>스테이지 디자인하면서</a:t>
            </a:r>
            <a:r>
              <a:rPr lang="en-US" altLang="ko-KR" dirty="0"/>
              <a:t>, </a:t>
            </a:r>
            <a:r>
              <a:rPr lang="ko-KR" altLang="en-US" dirty="0" err="1"/>
              <a:t>마인크래프트나</a:t>
            </a:r>
            <a:r>
              <a:rPr lang="ko-KR" altLang="en-US" dirty="0"/>
              <a:t> 다른 블록 게임들을 참조하면 맵 제작을 더 쉽게 할 수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09792-96F8-7DE3-6FF2-0647D293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926178"/>
            <a:ext cx="6233845" cy="314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D9B0E-ECFE-A602-EDAA-14E374E4C49F}"/>
              </a:ext>
            </a:extLst>
          </p:cNvPr>
          <p:cNvSpPr txBox="1"/>
          <p:nvPr/>
        </p:nvSpPr>
        <p:spPr>
          <a:xfrm>
            <a:off x="7039992" y="3062796"/>
            <a:ext cx="397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컨셉에 맞는 다양한 예시들을 쉽게 찾을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BD621-890B-6F2D-2D64-ED12A57B57AA}"/>
              </a:ext>
            </a:extLst>
          </p:cNvPr>
          <p:cNvSpPr txBox="1"/>
          <p:nvPr/>
        </p:nvSpPr>
        <p:spPr>
          <a:xfrm>
            <a:off x="967665" y="1367161"/>
            <a:ext cx="9481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엔진 </a:t>
            </a:r>
            <a:r>
              <a:rPr lang="en-US" altLang="ko-KR" dirty="0"/>
              <a:t>: </a:t>
            </a:r>
            <a:r>
              <a:rPr lang="ko-KR" altLang="en-US" dirty="0"/>
              <a:t>유니티 </a:t>
            </a:r>
            <a:r>
              <a:rPr lang="en-US" altLang="ko-KR" dirty="0"/>
              <a:t>2022.3.9f1</a:t>
            </a:r>
            <a:r>
              <a:rPr lang="ko-KR" altLang="en-US" dirty="0"/>
              <a:t> </a:t>
            </a:r>
            <a:r>
              <a:rPr lang="en-US" altLang="ko-KR" dirty="0"/>
              <a:t>LTS</a:t>
            </a:r>
          </a:p>
          <a:p>
            <a:endParaRPr lang="en-US" altLang="ko-KR" dirty="0"/>
          </a:p>
          <a:p>
            <a:r>
              <a:rPr lang="ko-KR" altLang="en-US" dirty="0"/>
              <a:t>스토리 </a:t>
            </a:r>
            <a:r>
              <a:rPr lang="en-US" altLang="ko-KR" dirty="0"/>
              <a:t>: </a:t>
            </a:r>
            <a:r>
              <a:rPr lang="ko-KR" altLang="en-US" dirty="0"/>
              <a:t>게임 제작하면서 넣을지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활용은 초반 메인 허브까지는 없어도 될 것 같고</a:t>
            </a:r>
            <a:r>
              <a:rPr lang="en-US" altLang="ko-KR" dirty="0"/>
              <a:t>, </a:t>
            </a:r>
            <a:r>
              <a:rPr lang="ko-KR" altLang="en-US" dirty="0"/>
              <a:t>각자 월드 만들 때 퍼즐 만들면서 좋은 </a:t>
            </a:r>
            <a:r>
              <a:rPr lang="ko-KR" altLang="en-US" dirty="0" err="1"/>
              <a:t>에셋</a:t>
            </a:r>
            <a:r>
              <a:rPr lang="ko-KR" altLang="en-US" dirty="0"/>
              <a:t> 있으면 자유롭게 활용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디자인 </a:t>
            </a:r>
            <a:r>
              <a:rPr lang="ko-KR" altLang="en-US" dirty="0" err="1"/>
              <a:t>에셋은</a:t>
            </a:r>
            <a:r>
              <a:rPr lang="ko-KR" altLang="en-US" dirty="0"/>
              <a:t> 좋은 거 찾으시면 공유해주시면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복셀</a:t>
            </a:r>
            <a:r>
              <a:rPr lang="ko-KR" altLang="en-US" dirty="0"/>
              <a:t> 툴 </a:t>
            </a:r>
            <a:r>
              <a:rPr lang="en-US" altLang="ko-KR" dirty="0"/>
              <a:t>: </a:t>
            </a:r>
            <a:r>
              <a:rPr lang="ko-KR" altLang="en-US" dirty="0" err="1"/>
              <a:t>매지카복셀</a:t>
            </a:r>
            <a:r>
              <a:rPr lang="en-US" altLang="ko-KR" dirty="0"/>
              <a:t> 0.99.7.1</a:t>
            </a:r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PC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3838D-AF58-D39A-C011-C14E169C9EA5}"/>
              </a:ext>
            </a:extLst>
          </p:cNvPr>
          <p:cNvSpPr txBox="1"/>
          <p:nvPr/>
        </p:nvSpPr>
        <p:spPr>
          <a:xfrm>
            <a:off x="1065319" y="585926"/>
            <a:ext cx="607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9/19 </a:t>
            </a:r>
            <a:r>
              <a:rPr lang="ko-KR" altLang="en-US" dirty="0"/>
              <a:t>회의 내용</a:t>
            </a:r>
          </a:p>
        </p:txBody>
      </p:sp>
    </p:spTree>
    <p:extLst>
      <p:ext uri="{BB962C8B-B14F-4D97-AF65-F5344CB8AC3E}">
        <p14:creationId xmlns:p14="http://schemas.microsoft.com/office/powerpoint/2010/main" val="39189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A0BA0-6148-9EA0-2DBF-983C092C4E4B}"/>
              </a:ext>
            </a:extLst>
          </p:cNvPr>
          <p:cNvSpPr txBox="1"/>
          <p:nvPr/>
        </p:nvSpPr>
        <p:spPr>
          <a:xfrm>
            <a:off x="426128" y="25745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클래스 구조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F07BF-915C-B381-8F2E-CCD808C6B61D}"/>
              </a:ext>
            </a:extLst>
          </p:cNvPr>
          <p:cNvSpPr/>
          <p:nvPr/>
        </p:nvSpPr>
        <p:spPr>
          <a:xfrm>
            <a:off x="639192" y="942849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MapController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21D3F-05E6-994F-2CB7-E70986C80DC4}"/>
              </a:ext>
            </a:extLst>
          </p:cNvPr>
          <p:cNvSpPr/>
          <p:nvPr/>
        </p:nvSpPr>
        <p:spPr>
          <a:xfrm>
            <a:off x="639192" y="3429001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PuzzleObject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E17542-DFE6-B1F3-6CD9-D66579410E6D}"/>
              </a:ext>
            </a:extLst>
          </p:cNvPr>
          <p:cNvSpPr/>
          <p:nvPr/>
        </p:nvSpPr>
        <p:spPr>
          <a:xfrm>
            <a:off x="5166518" y="981991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GameController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9CDF60-B86C-7A9C-8B19-DC084954725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686757" y="1741839"/>
            <a:ext cx="0" cy="4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F3499-C1E3-039C-DD9B-E17F8B9C17ED}"/>
              </a:ext>
            </a:extLst>
          </p:cNvPr>
          <p:cNvSpPr/>
          <p:nvPr/>
        </p:nvSpPr>
        <p:spPr>
          <a:xfrm>
            <a:off x="639192" y="2230515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Hub, World1, Map1-1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625957-2976-75CC-803D-FF657AC5D85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6757" y="4227991"/>
            <a:ext cx="0" cy="5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B93AB-8BD3-1F93-6D6B-A04FC845A261}"/>
              </a:ext>
            </a:extLst>
          </p:cNvPr>
          <p:cNvSpPr/>
          <p:nvPr/>
        </p:nvSpPr>
        <p:spPr>
          <a:xfrm>
            <a:off x="639192" y="4731798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Portal,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Button, </a:t>
            </a:r>
            <a:r>
              <a:rPr lang="en-US" altLang="ko-KR" dirty="0" err="1">
                <a:solidFill>
                  <a:schemeClr val="tx1"/>
                </a:solidFill>
              </a:rPr>
              <a:t>PushBox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62451-6F82-8AF0-4A41-204C37AA77B4}"/>
              </a:ext>
            </a:extLst>
          </p:cNvPr>
          <p:cNvSpPr txBox="1"/>
          <p:nvPr/>
        </p:nvSpPr>
        <p:spPr>
          <a:xfrm>
            <a:off x="2734322" y="935787"/>
            <a:ext cx="256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Click()</a:t>
            </a:r>
          </a:p>
          <a:p>
            <a:r>
              <a:rPr lang="en-US" altLang="ko-KR" sz="1400" dirty="0"/>
              <a:t>Interact(</a:t>
            </a:r>
            <a:r>
              <a:rPr lang="en-US" altLang="ko-KR" sz="1400" dirty="0" err="1"/>
              <a:t>PuzzleObject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0411D3-AC7B-7F77-5A0C-E62076A63F11}"/>
              </a:ext>
            </a:extLst>
          </p:cNvPr>
          <p:cNvSpPr/>
          <p:nvPr/>
        </p:nvSpPr>
        <p:spPr>
          <a:xfrm>
            <a:off x="5166518" y="2408918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09C81C-41A4-8FD0-1963-126181F75005}"/>
              </a:ext>
            </a:extLst>
          </p:cNvPr>
          <p:cNvSpPr/>
          <p:nvPr/>
        </p:nvSpPr>
        <p:spPr>
          <a:xfrm>
            <a:off x="5166518" y="3751824"/>
            <a:ext cx="2095130" cy="798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BA3BC-B535-E932-8F39-17051119B788}"/>
              </a:ext>
            </a:extLst>
          </p:cNvPr>
          <p:cNvSpPr txBox="1"/>
          <p:nvPr/>
        </p:nvSpPr>
        <p:spPr>
          <a:xfrm>
            <a:off x="7261648" y="981991"/>
            <a:ext cx="256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Pause()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9E1DC-BDEB-0F43-777B-E02B07B303F8}"/>
              </a:ext>
            </a:extLst>
          </p:cNvPr>
          <p:cNvSpPr txBox="1"/>
          <p:nvPr/>
        </p:nvSpPr>
        <p:spPr>
          <a:xfrm>
            <a:off x="7261648" y="2414788"/>
            <a:ext cx="2565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Follow()</a:t>
            </a:r>
          </a:p>
          <a:p>
            <a:r>
              <a:rPr lang="en-US" altLang="ko-KR" sz="1400" dirty="0"/>
              <a:t>Reset()</a:t>
            </a:r>
          </a:p>
          <a:p>
            <a:r>
              <a:rPr lang="en-US" altLang="ko-KR" sz="1400" dirty="0"/>
              <a:t>Wheel()</a:t>
            </a:r>
          </a:p>
          <a:p>
            <a:r>
              <a:rPr lang="en-US" altLang="ko-KR" sz="1400" dirty="0"/>
              <a:t>Drag()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E278F-D612-2C5D-9C32-3026FCFC634D}"/>
              </a:ext>
            </a:extLst>
          </p:cNvPr>
          <p:cNvSpPr txBox="1"/>
          <p:nvPr/>
        </p:nvSpPr>
        <p:spPr>
          <a:xfrm>
            <a:off x="7261647" y="3750937"/>
            <a:ext cx="2565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Locate(location)</a:t>
            </a:r>
          </a:p>
          <a:p>
            <a:r>
              <a:rPr lang="en-US" altLang="ko-KR" sz="1400" dirty="0"/>
              <a:t>Move(Direction)</a:t>
            </a:r>
            <a:br>
              <a:rPr lang="en-US" altLang="ko-KR" sz="1400" dirty="0"/>
            </a:br>
            <a:r>
              <a:rPr lang="en-US" altLang="ko-KR" sz="1400" dirty="0"/>
              <a:t>Near()</a:t>
            </a:r>
            <a:br>
              <a:rPr lang="en-US" altLang="ko-KR" sz="1400" dirty="0"/>
            </a:br>
            <a:r>
              <a:rPr lang="en-US" altLang="ko-KR" sz="1400" dirty="0"/>
              <a:t>Travel(location)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2B16C-A1C2-4580-35C8-B1D25E19A1D2}"/>
              </a:ext>
            </a:extLst>
          </p:cNvPr>
          <p:cNvSpPr txBox="1"/>
          <p:nvPr/>
        </p:nvSpPr>
        <p:spPr>
          <a:xfrm>
            <a:off x="2734321" y="4731798"/>
            <a:ext cx="256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Interact()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947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792</Words>
  <Application>Microsoft Office PowerPoint</Application>
  <PresentationFormat>와이드스크린</PresentationFormat>
  <Paragraphs>139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</dc:creator>
  <cp:lastModifiedBy>csra1218@gmail.com</cp:lastModifiedBy>
  <cp:revision>8</cp:revision>
  <dcterms:created xsi:type="dcterms:W3CDTF">2023-09-19T00:54:06Z</dcterms:created>
  <dcterms:modified xsi:type="dcterms:W3CDTF">2023-10-24T10:25:18Z</dcterms:modified>
</cp:coreProperties>
</file>