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95A"/>
    <a:srgbClr val="2F3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7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C0DF-19C8-438C-90E0-B6905E876F67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4DF4-A7F8-4CC4-9512-6F2E14A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008" y="4132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Toltec Jim</dc:creator>
  <cp:lastModifiedBy>Toltec Jim</cp:lastModifiedBy>
  <cp:revision>2</cp:revision>
  <dcterms:created xsi:type="dcterms:W3CDTF">2018-06-30T02:49:08Z</dcterms:created>
  <dcterms:modified xsi:type="dcterms:W3CDTF">2018-06-30T05:38:21Z</dcterms:modified>
</cp:coreProperties>
</file>