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12B3-D657-411C-9AAB-31C5E09C7FEF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83-2138-423B-9E9C-894AC39A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3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12B3-D657-411C-9AAB-31C5E09C7FEF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83-2138-423B-9E9C-894AC39A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4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12B3-D657-411C-9AAB-31C5E09C7FEF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83-2138-423B-9E9C-894AC39A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6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12B3-D657-411C-9AAB-31C5E09C7FEF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83-2138-423B-9E9C-894AC39A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12B3-D657-411C-9AAB-31C5E09C7FEF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83-2138-423B-9E9C-894AC39A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6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12B3-D657-411C-9AAB-31C5E09C7FEF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83-2138-423B-9E9C-894AC39A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12B3-D657-411C-9AAB-31C5E09C7FEF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83-2138-423B-9E9C-894AC39A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8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12B3-D657-411C-9AAB-31C5E09C7FEF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83-2138-423B-9E9C-894AC39A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12B3-D657-411C-9AAB-31C5E09C7FEF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83-2138-423B-9E9C-894AC39A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12B3-D657-411C-9AAB-31C5E09C7FEF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83-2138-423B-9E9C-894AC39A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8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12B3-D657-411C-9AAB-31C5E09C7FEF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83-2138-423B-9E9C-894AC39A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2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A12B3-D657-411C-9AAB-31C5E09C7FEF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8983-2138-423B-9E9C-894AC39A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5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1276350"/>
            <a:ext cx="57435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3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1433512"/>
            <a:ext cx="47720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2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909637"/>
            <a:ext cx="27622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6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55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Toltec Jim</dc:creator>
  <cp:lastModifiedBy>Toltec Jim</cp:lastModifiedBy>
  <cp:revision>2</cp:revision>
  <dcterms:created xsi:type="dcterms:W3CDTF">2018-08-15T08:00:30Z</dcterms:created>
  <dcterms:modified xsi:type="dcterms:W3CDTF">2018-08-15T09:06:31Z</dcterms:modified>
</cp:coreProperties>
</file>