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0" y="1500188"/>
            <a:ext cx="12192000" cy="1185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/>
              <a:t>BUILDING CRYPTOCURRENCY TRADING SYSTEM</a:t>
            </a:r>
            <a:br>
              <a:rPr lang="en-US" sz="3959"/>
            </a:br>
            <a:endParaRPr sz="395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889569" y="2342625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/>
              <a:t>---- Using Python</a:t>
            </a:r>
            <a:endParaRPr sz="3600"/>
          </a:p>
        </p:txBody>
      </p:sp>
      <p:pic>
        <p:nvPicPr>
          <p:cNvPr descr="nyu_short_white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963" y="4856204"/>
            <a:ext cx="1605606" cy="54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113903" y="4113194"/>
            <a:ext cx="59641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Jasmine Jiang | Chu Wang | Qingyi Wang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7467600" y="242362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Technology</a:t>
            </a:r>
            <a:endParaRPr/>
          </a:p>
        </p:txBody>
      </p:sp>
      <p:pic>
        <p:nvPicPr>
          <p:cNvPr descr="nyu_short_white.png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303" y="6218685"/>
            <a:ext cx="1605606" cy="54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596251" y="1485901"/>
            <a:ext cx="2928938" cy="1227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-2100262" y="1874332"/>
            <a:ext cx="1219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---- (Flask)----</a:t>
            </a: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392991" y="1874325"/>
            <a:ext cx="36291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Pandas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Numpy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Cbpro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711825" y="5021630"/>
            <a:ext cx="11142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software: 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 Code, Github, Jupyter Notebook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6465700" y="221762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&amp; </a:t>
            </a: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nyu_short_white.png"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303" y="6218685"/>
            <a:ext cx="1605606" cy="54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125700" y="1471590"/>
            <a:ext cx="12192000" cy="5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live cryptocurrency price from </a:t>
            </a: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Coindesk API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tables in Pandas dataframes (symbol, transaction, P&amp;L)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‘TRADE’ function: if </a:t>
            </a: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‘BUY’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</a:t>
            </a: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‘SELL’</a:t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‘PnL’ calculation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’TRANSACTION’ functions that updates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@app.route, method = GET, POST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700" y="2718887"/>
            <a:ext cx="4810500" cy="34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7467600" y="242362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nyu_short_white.png"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303" y="6218685"/>
            <a:ext cx="1605606" cy="54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22400"/>
            <a:ext cx="4679769" cy="310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2337" y="2622810"/>
            <a:ext cx="737432" cy="70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5329239" y="1498441"/>
            <a:ext cx="698658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Writing the code!!!!!!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Scraping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from various sources: API, url, txt, etc.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new libraries – look at documentation.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relation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onnection to MySQL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7467600" y="242362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Innovation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nyu_short_white.png"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303" y="6218685"/>
            <a:ext cx="1605606" cy="54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2843213" y="1228725"/>
            <a:ext cx="34004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Dream               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7467600" y="1228725"/>
            <a:ext cx="14859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Reality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0711" y="1880532"/>
            <a:ext cx="3076576" cy="2307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14301" y="4587469"/>
            <a:ext cx="61293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building a trading app: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Retrieve more live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connection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visualization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243638" y="4587469"/>
            <a:ext cx="61293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future programming: 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- better looking layout &amp; connections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 Better streamlined coding process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Collaboration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900" y="2144788"/>
            <a:ext cx="4953828" cy="17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852614" y="2907498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THANK YOU</a:t>
            </a:r>
            <a:br>
              <a:rPr lang="en-US" sz="4800"/>
            </a:br>
            <a:br>
              <a:rPr lang="en-US" sz="4800"/>
            </a:br>
            <a:r>
              <a:rPr lang="en-US" sz="4800"/>
              <a:t>QUESTIONS?</a:t>
            </a:r>
            <a:endParaRPr sz="4800"/>
          </a:p>
        </p:txBody>
      </p:sp>
      <p:pic>
        <p:nvPicPr>
          <p:cNvPr descr="nyu_short_white.png"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303" y="6218685"/>
            <a:ext cx="1605606" cy="54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