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83" r:id="rId4"/>
    <p:sldId id="284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EEEEEE"/>
    <a:srgbClr val="818181"/>
    <a:srgbClr val="4F81BD"/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6D74F-D56E-43EC-A449-057B5268894A}" v="20" dt="2020-05-26T23:45:08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3" autoAdjust="0"/>
    <p:restoredTop sz="94660"/>
  </p:normalViewPr>
  <p:slideViewPr>
    <p:cSldViewPr snapToGrid="0">
      <p:cViewPr>
        <p:scale>
          <a:sx n="100" d="100"/>
          <a:sy n="100" d="100"/>
        </p:scale>
        <p:origin x="146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Crivellaro" userId="3e9ceedd7e089800" providerId="LiveId" clId="{8C06D74F-D56E-43EC-A449-057B5268894A}"/>
    <pc:docChg chg="undo custSel delSld modSld">
      <pc:chgData name="Jeff Crivellaro" userId="3e9ceedd7e089800" providerId="LiveId" clId="{8C06D74F-D56E-43EC-A449-057B5268894A}" dt="2020-05-26T23:45:47.156" v="809" actId="47"/>
      <pc:docMkLst>
        <pc:docMk/>
      </pc:docMkLst>
      <pc:sldChg chg="addSp delSp modSp mod">
        <pc:chgData name="Jeff Crivellaro" userId="3e9ceedd7e089800" providerId="LiveId" clId="{8C06D74F-D56E-43EC-A449-057B5268894A}" dt="2020-05-26T23:18:58.984" v="406" actId="20577"/>
        <pc:sldMkLst>
          <pc:docMk/>
          <pc:sldMk cId="1358116842" sldId="267"/>
        </pc:sldMkLst>
        <pc:spChg chg="mod">
          <ac:chgData name="Jeff Crivellaro" userId="3e9ceedd7e089800" providerId="LiveId" clId="{8C06D74F-D56E-43EC-A449-057B5268894A}" dt="2020-05-26T23:18:58.984" v="406" actId="20577"/>
          <ac:spMkLst>
            <pc:docMk/>
            <pc:sldMk cId="1358116842" sldId="267"/>
            <ac:spMk id="11" creationId="{B8D58BFE-FDE6-4A13-9D57-3AACDCE3CE08}"/>
          </ac:spMkLst>
        </pc:spChg>
        <pc:spChg chg="mod">
          <ac:chgData name="Jeff Crivellaro" userId="3e9ceedd7e089800" providerId="LiveId" clId="{8C06D74F-D56E-43EC-A449-057B5268894A}" dt="2020-05-26T23:17:53.435" v="370" actId="6549"/>
          <ac:spMkLst>
            <pc:docMk/>
            <pc:sldMk cId="1358116842" sldId="267"/>
            <ac:spMk id="12" creationId="{A9C13C87-68D1-48CF-A2DA-62302EAFE20E}"/>
          </ac:spMkLst>
        </pc:spChg>
        <pc:grpChg chg="del">
          <ac:chgData name="Jeff Crivellaro" userId="3e9ceedd7e089800" providerId="LiveId" clId="{8C06D74F-D56E-43EC-A449-057B5268894A}" dt="2020-05-26T23:16:19.480" v="300" actId="478"/>
          <ac:grpSpMkLst>
            <pc:docMk/>
            <pc:sldMk cId="1358116842" sldId="267"/>
            <ac:grpSpMk id="25" creationId="{9A25637C-BC0A-4AF4-AFC6-A5188BFEF1FE}"/>
          </ac:grpSpMkLst>
        </pc:grpChg>
        <pc:grpChg chg="add del mod">
          <ac:chgData name="Jeff Crivellaro" userId="3e9ceedd7e089800" providerId="LiveId" clId="{8C06D74F-D56E-43EC-A449-057B5268894A}" dt="2020-05-26T23:16:29.208" v="304" actId="478"/>
          <ac:grpSpMkLst>
            <pc:docMk/>
            <pc:sldMk cId="1358116842" sldId="267"/>
            <ac:grpSpMk id="29" creationId="{10D1330A-E05C-4F86-980F-9CBE680CB3A2}"/>
          </ac:grpSpMkLst>
        </pc:grpChg>
        <pc:picChg chg="add mod">
          <ac:chgData name="Jeff Crivellaro" userId="3e9ceedd7e089800" providerId="LiveId" clId="{8C06D74F-D56E-43EC-A449-057B5268894A}" dt="2020-05-26T23:16:45.288" v="320" actId="1035"/>
          <ac:picMkLst>
            <pc:docMk/>
            <pc:sldMk cId="1358116842" sldId="267"/>
            <ac:picMk id="2" creationId="{7B27E05F-BA78-464C-82A2-1AED49ED5C17}"/>
          </ac:picMkLst>
        </pc:picChg>
        <pc:picChg chg="mod">
          <ac:chgData name="Jeff Crivellaro" userId="3e9ceedd7e089800" providerId="LiveId" clId="{8C06D74F-D56E-43EC-A449-057B5268894A}" dt="2020-05-26T23:16:21.099" v="301"/>
          <ac:picMkLst>
            <pc:docMk/>
            <pc:sldMk cId="1358116842" sldId="267"/>
            <ac:picMk id="30" creationId="{53DA417C-F74C-44F8-9CB7-67EAF6BF8112}"/>
          </ac:picMkLst>
        </pc:picChg>
        <pc:picChg chg="mod">
          <ac:chgData name="Jeff Crivellaro" userId="3e9ceedd7e089800" providerId="LiveId" clId="{8C06D74F-D56E-43EC-A449-057B5268894A}" dt="2020-05-26T23:16:21.099" v="301"/>
          <ac:picMkLst>
            <pc:docMk/>
            <pc:sldMk cId="1358116842" sldId="267"/>
            <ac:picMk id="31" creationId="{BC7C56FF-BBAC-4DD8-B7B1-8C4B8DBD4BED}"/>
          </ac:picMkLst>
        </pc:picChg>
      </pc:sldChg>
      <pc:sldChg chg="modSp mod">
        <pc:chgData name="Jeff Crivellaro" userId="3e9ceedd7e089800" providerId="LiveId" clId="{8C06D74F-D56E-43EC-A449-057B5268894A}" dt="2020-05-26T23:15:56.904" v="299" actId="20577"/>
        <pc:sldMkLst>
          <pc:docMk/>
          <pc:sldMk cId="1027385305" sldId="268"/>
        </pc:sldMkLst>
        <pc:spChg chg="mod">
          <ac:chgData name="Jeff Crivellaro" userId="3e9ceedd7e089800" providerId="LiveId" clId="{8C06D74F-D56E-43EC-A449-057B5268894A}" dt="2020-05-26T23:15:56.904" v="299" actId="20577"/>
          <ac:spMkLst>
            <pc:docMk/>
            <pc:sldMk cId="1027385305" sldId="268"/>
            <ac:spMk id="7" creationId="{F761D269-0C12-4EBA-9330-E726A0C198D0}"/>
          </ac:spMkLst>
        </pc:spChg>
      </pc:sldChg>
      <pc:sldChg chg="del">
        <pc:chgData name="Jeff Crivellaro" userId="3e9ceedd7e089800" providerId="LiveId" clId="{8C06D74F-D56E-43EC-A449-057B5268894A}" dt="2020-05-26T23:45:43.984" v="804" actId="47"/>
        <pc:sldMkLst>
          <pc:docMk/>
          <pc:sldMk cId="580895996" sldId="277"/>
        </pc:sldMkLst>
      </pc:sldChg>
      <pc:sldChg chg="del">
        <pc:chgData name="Jeff Crivellaro" userId="3e9ceedd7e089800" providerId="LiveId" clId="{8C06D74F-D56E-43EC-A449-057B5268894A}" dt="2020-05-26T23:45:44.605" v="805" actId="47"/>
        <pc:sldMkLst>
          <pc:docMk/>
          <pc:sldMk cId="4104146317" sldId="278"/>
        </pc:sldMkLst>
      </pc:sldChg>
      <pc:sldChg chg="del">
        <pc:chgData name="Jeff Crivellaro" userId="3e9ceedd7e089800" providerId="LiveId" clId="{8C06D74F-D56E-43EC-A449-057B5268894A}" dt="2020-05-26T23:45:45.149" v="806" actId="47"/>
        <pc:sldMkLst>
          <pc:docMk/>
          <pc:sldMk cId="3408867836" sldId="279"/>
        </pc:sldMkLst>
      </pc:sldChg>
      <pc:sldChg chg="del">
        <pc:chgData name="Jeff Crivellaro" userId="3e9ceedd7e089800" providerId="LiveId" clId="{8C06D74F-D56E-43EC-A449-057B5268894A}" dt="2020-05-26T23:45:45.726" v="807" actId="47"/>
        <pc:sldMkLst>
          <pc:docMk/>
          <pc:sldMk cId="2796277896" sldId="280"/>
        </pc:sldMkLst>
      </pc:sldChg>
      <pc:sldChg chg="del">
        <pc:chgData name="Jeff Crivellaro" userId="3e9ceedd7e089800" providerId="LiveId" clId="{8C06D74F-D56E-43EC-A449-057B5268894A}" dt="2020-05-26T23:45:46.368" v="808" actId="47"/>
        <pc:sldMkLst>
          <pc:docMk/>
          <pc:sldMk cId="3783453123" sldId="281"/>
        </pc:sldMkLst>
      </pc:sldChg>
      <pc:sldChg chg="del">
        <pc:chgData name="Jeff Crivellaro" userId="3e9ceedd7e089800" providerId="LiveId" clId="{8C06D74F-D56E-43EC-A449-057B5268894A}" dt="2020-05-26T23:45:47.156" v="809" actId="47"/>
        <pc:sldMkLst>
          <pc:docMk/>
          <pc:sldMk cId="1833342279" sldId="282"/>
        </pc:sldMkLst>
      </pc:sldChg>
      <pc:sldChg chg="addSp delSp modSp mod">
        <pc:chgData name="Jeff Crivellaro" userId="3e9ceedd7e089800" providerId="LiveId" clId="{8C06D74F-D56E-43EC-A449-057B5268894A}" dt="2020-05-26T23:15:44.226" v="295" actId="1076"/>
        <pc:sldMkLst>
          <pc:docMk/>
          <pc:sldMk cId="2277832159" sldId="283"/>
        </pc:sldMkLst>
        <pc:spChg chg="mod">
          <ac:chgData name="Jeff Crivellaro" userId="3e9ceedd7e089800" providerId="LiveId" clId="{8C06D74F-D56E-43EC-A449-057B5268894A}" dt="2020-05-26T23:15:27.355" v="291" actId="1035"/>
          <ac:spMkLst>
            <pc:docMk/>
            <pc:sldMk cId="2277832159" sldId="283"/>
            <ac:spMk id="79" creationId="{89E746C4-CB79-4FAD-AC1D-1E6E072C7BD4}"/>
          </ac:spMkLst>
        </pc:spChg>
        <pc:spChg chg="mod">
          <ac:chgData name="Jeff Crivellaro" userId="3e9ceedd7e089800" providerId="LiveId" clId="{8C06D74F-D56E-43EC-A449-057B5268894A}" dt="2020-05-26T23:15:04.250" v="265" actId="1038"/>
          <ac:spMkLst>
            <pc:docMk/>
            <pc:sldMk cId="2277832159" sldId="283"/>
            <ac:spMk id="85" creationId="{6281E273-74E2-4AED-B52C-1BF89895379A}"/>
          </ac:spMkLst>
        </pc:spChg>
        <pc:spChg chg="add mod">
          <ac:chgData name="Jeff Crivellaro" userId="3e9ceedd7e089800" providerId="LiveId" clId="{8C06D74F-D56E-43EC-A449-057B5268894A}" dt="2020-05-26T23:15:44.226" v="295" actId="1076"/>
          <ac:spMkLst>
            <pc:docMk/>
            <pc:sldMk cId="2277832159" sldId="283"/>
            <ac:spMk id="92" creationId="{DA954B4A-BFAE-4C54-97C3-820067E287A2}"/>
          </ac:spMkLst>
        </pc:spChg>
        <pc:spChg chg="mod">
          <ac:chgData name="Jeff Crivellaro" userId="3e9ceedd7e089800" providerId="LiveId" clId="{8C06D74F-D56E-43EC-A449-057B5268894A}" dt="2020-05-26T23:14:57.748" v="227" actId="1038"/>
          <ac:spMkLst>
            <pc:docMk/>
            <pc:sldMk cId="2277832159" sldId="283"/>
            <ac:spMk id="95" creationId="{30E2E81B-1056-4532-8839-18803FAF74D9}"/>
          </ac:spMkLst>
        </pc:spChg>
        <pc:spChg chg="mod">
          <ac:chgData name="Jeff Crivellaro" userId="3e9ceedd7e089800" providerId="LiveId" clId="{8C06D74F-D56E-43EC-A449-057B5268894A}" dt="2020-05-26T23:12:45.544" v="90" actId="1076"/>
          <ac:spMkLst>
            <pc:docMk/>
            <pc:sldMk cId="2277832159" sldId="283"/>
            <ac:spMk id="97" creationId="{B3F04954-9F47-46EE-9BC8-799C727046C2}"/>
          </ac:spMkLst>
        </pc:spChg>
        <pc:spChg chg="mod">
          <ac:chgData name="Jeff Crivellaro" userId="3e9ceedd7e089800" providerId="LiveId" clId="{8C06D74F-D56E-43EC-A449-057B5268894A}" dt="2020-05-26T23:11:59.587" v="86" actId="1076"/>
          <ac:spMkLst>
            <pc:docMk/>
            <pc:sldMk cId="2277832159" sldId="283"/>
            <ac:spMk id="107" creationId="{8573FD04-D691-44E6-AE6C-FA5746E5CFDD}"/>
          </ac:spMkLst>
        </pc:spChg>
        <pc:spChg chg="del">
          <ac:chgData name="Jeff Crivellaro" userId="3e9ceedd7e089800" providerId="LiveId" clId="{8C06D74F-D56E-43EC-A449-057B5268894A}" dt="2020-05-26T23:14:01.689" v="125" actId="478"/>
          <ac:spMkLst>
            <pc:docMk/>
            <pc:sldMk cId="2277832159" sldId="283"/>
            <ac:spMk id="109" creationId="{A8450C3D-9E5F-404E-B3E2-57AB3CC376F1}"/>
          </ac:spMkLst>
        </pc:spChg>
        <pc:spChg chg="mod">
          <ac:chgData name="Jeff Crivellaro" userId="3e9ceedd7e089800" providerId="LiveId" clId="{8C06D74F-D56E-43EC-A449-057B5268894A}" dt="2020-05-26T23:15:41.101" v="294" actId="1076"/>
          <ac:spMkLst>
            <pc:docMk/>
            <pc:sldMk cId="2277832159" sldId="283"/>
            <ac:spMk id="110" creationId="{47D2E1F9-492A-4661-80CF-9CA58A53C157}"/>
          </ac:spMkLst>
        </pc:spChg>
        <pc:spChg chg="mod">
          <ac:chgData name="Jeff Crivellaro" userId="3e9ceedd7e089800" providerId="LiveId" clId="{8C06D74F-D56E-43EC-A449-057B5268894A}" dt="2020-05-26T23:15:19.691" v="274" actId="1036"/>
          <ac:spMkLst>
            <pc:docMk/>
            <pc:sldMk cId="2277832159" sldId="283"/>
            <ac:spMk id="111" creationId="{0CC62A59-D450-46D6-B364-D057BE848567}"/>
          </ac:spMkLst>
        </pc:spChg>
        <pc:spChg chg="mod">
          <ac:chgData name="Jeff Crivellaro" userId="3e9ceedd7e089800" providerId="LiveId" clId="{8C06D74F-D56E-43EC-A449-057B5268894A}" dt="2020-05-26T23:15:22.603" v="282" actId="1036"/>
          <ac:spMkLst>
            <pc:docMk/>
            <pc:sldMk cId="2277832159" sldId="283"/>
            <ac:spMk id="112" creationId="{E79B14CA-E931-4146-9770-B6DA0E8916C0}"/>
          </ac:spMkLst>
        </pc:spChg>
        <pc:grpChg chg="add mod">
          <ac:chgData name="Jeff Crivellaro" userId="3e9ceedd7e089800" providerId="LiveId" clId="{8C06D74F-D56E-43EC-A449-057B5268894A}" dt="2020-05-26T23:09:24.973" v="20" actId="1035"/>
          <ac:grpSpMkLst>
            <pc:docMk/>
            <pc:sldMk cId="2277832159" sldId="283"/>
            <ac:grpSpMk id="7" creationId="{E4BFA6FD-BDB7-4B2F-9034-A92CB246E002}"/>
          </ac:grpSpMkLst>
        </pc:grpChg>
        <pc:grpChg chg="del">
          <ac:chgData name="Jeff Crivellaro" userId="3e9ceedd7e089800" providerId="LiveId" clId="{8C06D74F-D56E-43EC-A449-057B5268894A}" dt="2020-05-26T23:08:24.909" v="1" actId="478"/>
          <ac:grpSpMkLst>
            <pc:docMk/>
            <pc:sldMk cId="2277832159" sldId="283"/>
            <ac:grpSpMk id="123" creationId="{71AA6437-B75C-40DA-AE75-C91C64031F9A}"/>
          </ac:grpSpMkLst>
        </pc:grpChg>
        <pc:picChg chg="add mod">
          <ac:chgData name="Jeff Crivellaro" userId="3e9ceedd7e089800" providerId="LiveId" clId="{8C06D74F-D56E-43EC-A449-057B5268894A}" dt="2020-05-26T23:09:22.375" v="13" actId="164"/>
          <ac:picMkLst>
            <pc:docMk/>
            <pc:sldMk cId="2277832159" sldId="283"/>
            <ac:picMk id="2" creationId="{86C052E0-9162-4924-B1AD-0C976A01B095}"/>
          </ac:picMkLst>
        </pc:picChg>
        <pc:picChg chg="add mod">
          <ac:chgData name="Jeff Crivellaro" userId="3e9ceedd7e089800" providerId="LiveId" clId="{8C06D74F-D56E-43EC-A449-057B5268894A}" dt="2020-05-26T23:09:22.375" v="13" actId="164"/>
          <ac:picMkLst>
            <pc:docMk/>
            <pc:sldMk cId="2277832159" sldId="283"/>
            <ac:picMk id="3" creationId="{A36B7D4C-75C8-44D1-BC5B-61B2D2AB3D10}"/>
          </ac:picMkLst>
        </pc:picChg>
        <pc:picChg chg="mod">
          <ac:chgData name="Jeff Crivellaro" userId="3e9ceedd7e089800" providerId="LiveId" clId="{8C06D74F-D56E-43EC-A449-057B5268894A}" dt="2020-05-26T23:11:29.018" v="80" actId="1076"/>
          <ac:picMkLst>
            <pc:docMk/>
            <pc:sldMk cId="2277832159" sldId="283"/>
            <ac:picMk id="67" creationId="{9C063988-F17D-4F39-81DD-C6463F6154CF}"/>
          </ac:picMkLst>
        </pc:picChg>
        <pc:picChg chg="mod">
          <ac:chgData name="Jeff Crivellaro" userId="3e9ceedd7e089800" providerId="LiveId" clId="{8C06D74F-D56E-43EC-A449-057B5268894A}" dt="2020-05-26T23:12:09.751" v="87" actId="1076"/>
          <ac:picMkLst>
            <pc:docMk/>
            <pc:sldMk cId="2277832159" sldId="283"/>
            <ac:picMk id="70" creationId="{C5C0C422-FDDF-4B79-9E9F-1D7468321DF1}"/>
          </ac:picMkLst>
        </pc:picChg>
        <pc:picChg chg="mod">
          <ac:chgData name="Jeff Crivellaro" userId="3e9ceedd7e089800" providerId="LiveId" clId="{8C06D74F-D56E-43EC-A449-057B5268894A}" dt="2020-05-26T23:10:20.567" v="24" actId="1076"/>
          <ac:picMkLst>
            <pc:docMk/>
            <pc:sldMk cId="2277832159" sldId="283"/>
            <ac:picMk id="73" creationId="{1CF23913-B375-40D2-A9E0-39B2726787F3}"/>
          </ac:picMkLst>
        </pc:picChg>
        <pc:picChg chg="mod">
          <ac:chgData name="Jeff Crivellaro" userId="3e9ceedd7e089800" providerId="LiveId" clId="{8C06D74F-D56E-43EC-A449-057B5268894A}" dt="2020-05-26T23:11:34.915" v="81" actId="1076"/>
          <ac:picMkLst>
            <pc:docMk/>
            <pc:sldMk cId="2277832159" sldId="283"/>
            <ac:picMk id="74" creationId="{CD83DF4B-8F5B-4B4A-9F65-AB85A0CCF2B3}"/>
          </ac:picMkLst>
        </pc:picChg>
        <pc:picChg chg="del mod">
          <ac:chgData name="Jeff Crivellaro" userId="3e9ceedd7e089800" providerId="LiveId" clId="{8C06D74F-D56E-43EC-A449-057B5268894A}" dt="2020-05-26T23:13:38.713" v="117" actId="478"/>
          <ac:picMkLst>
            <pc:docMk/>
            <pc:sldMk cId="2277832159" sldId="283"/>
            <ac:picMk id="75" creationId="{C444E963-A765-4812-95BC-1F160DC29F9C}"/>
          </ac:picMkLst>
        </pc:picChg>
        <pc:picChg chg="mod">
          <ac:chgData name="Jeff Crivellaro" userId="3e9ceedd7e089800" providerId="LiveId" clId="{8C06D74F-D56E-43EC-A449-057B5268894A}" dt="2020-05-26T23:10:13.114" v="22" actId="1076"/>
          <ac:picMkLst>
            <pc:docMk/>
            <pc:sldMk cId="2277832159" sldId="283"/>
            <ac:picMk id="76" creationId="{3AD1DD30-189A-4F6F-88C5-DB22613E0780}"/>
          </ac:picMkLst>
        </pc:picChg>
        <pc:picChg chg="mod">
          <ac:chgData name="Jeff Crivellaro" userId="3e9ceedd7e089800" providerId="LiveId" clId="{8C06D74F-D56E-43EC-A449-057B5268894A}" dt="2020-05-26T23:10:16.291" v="23" actId="1076"/>
          <ac:picMkLst>
            <pc:docMk/>
            <pc:sldMk cId="2277832159" sldId="283"/>
            <ac:picMk id="77" creationId="{CED8A3FF-AD1A-4515-84AD-3440018F6146}"/>
          </ac:picMkLst>
        </pc:picChg>
        <pc:picChg chg="del">
          <ac:chgData name="Jeff Crivellaro" userId="3e9ceedd7e089800" providerId="LiveId" clId="{8C06D74F-D56E-43EC-A449-057B5268894A}" dt="2020-05-26T23:09:28.938" v="21" actId="478"/>
          <ac:picMkLst>
            <pc:docMk/>
            <pc:sldMk cId="2277832159" sldId="283"/>
            <ac:picMk id="78" creationId="{7945EA19-3DEF-4D94-A6D0-604E441D1DFD}"/>
          </ac:picMkLst>
        </pc:picChg>
        <pc:picChg chg="add mod">
          <ac:chgData name="Jeff Crivellaro" userId="3e9ceedd7e089800" providerId="LiveId" clId="{8C06D74F-D56E-43EC-A449-057B5268894A}" dt="2020-05-26T23:13:47.633" v="121" actId="1076"/>
          <ac:picMkLst>
            <pc:docMk/>
            <pc:sldMk cId="2277832159" sldId="283"/>
            <ac:picMk id="89" creationId="{75D1EB2C-36E6-476F-853D-C9C441B21BA7}"/>
          </ac:picMkLst>
        </pc:picChg>
        <pc:picChg chg="add mod">
          <ac:chgData name="Jeff Crivellaro" userId="3e9ceedd7e089800" providerId="LiveId" clId="{8C06D74F-D56E-43EC-A449-057B5268894A}" dt="2020-05-26T23:12:58.651" v="93" actId="1076"/>
          <ac:picMkLst>
            <pc:docMk/>
            <pc:sldMk cId="2277832159" sldId="283"/>
            <ac:picMk id="90" creationId="{D9C58936-9D15-4219-93E9-09BB7103CD60}"/>
          </ac:picMkLst>
        </pc:picChg>
        <pc:picChg chg="add mod">
          <ac:chgData name="Jeff Crivellaro" userId="3e9ceedd7e089800" providerId="LiveId" clId="{8C06D74F-D56E-43EC-A449-057B5268894A}" dt="2020-05-26T23:13:45.629" v="120" actId="1035"/>
          <ac:picMkLst>
            <pc:docMk/>
            <pc:sldMk cId="2277832159" sldId="283"/>
            <ac:picMk id="91" creationId="{FEEFA139-460D-46CE-B023-52A8F73EAD02}"/>
          </ac:picMkLst>
        </pc:picChg>
        <pc:picChg chg="del topLvl">
          <ac:chgData name="Jeff Crivellaro" userId="3e9ceedd7e089800" providerId="LiveId" clId="{8C06D74F-D56E-43EC-A449-057B5268894A}" dt="2020-05-26T23:08:42.665" v="4" actId="478"/>
          <ac:picMkLst>
            <pc:docMk/>
            <pc:sldMk cId="2277832159" sldId="283"/>
            <ac:picMk id="124" creationId="{7F0DD3FA-7B44-48F2-A6D5-F6A9446A70EA}"/>
          </ac:picMkLst>
        </pc:picChg>
        <pc:picChg chg="del topLvl">
          <ac:chgData name="Jeff Crivellaro" userId="3e9ceedd7e089800" providerId="LiveId" clId="{8C06D74F-D56E-43EC-A449-057B5268894A}" dt="2020-05-26T23:08:24.909" v="1" actId="478"/>
          <ac:picMkLst>
            <pc:docMk/>
            <pc:sldMk cId="2277832159" sldId="283"/>
            <ac:picMk id="126" creationId="{BBA0E92F-B7A9-4D5B-A565-62EB609F0A0E}"/>
          </ac:picMkLst>
        </pc:picChg>
        <pc:cxnChg chg="mod">
          <ac:chgData name="Jeff Crivellaro" userId="3e9ceedd7e089800" providerId="LiveId" clId="{8C06D74F-D56E-43EC-A449-057B5268894A}" dt="2020-05-26T23:12:45.544" v="90" actId="1076"/>
          <ac:cxnSpMkLst>
            <pc:docMk/>
            <pc:sldMk cId="2277832159" sldId="283"/>
            <ac:cxnSpMk id="98" creationId="{B2D6815B-E8B7-4DE0-821B-33041F9A82FF}"/>
          </ac:cxnSpMkLst>
        </pc:cxnChg>
        <pc:cxnChg chg="mod">
          <ac:chgData name="Jeff Crivellaro" userId="3e9ceedd7e089800" providerId="LiveId" clId="{8C06D74F-D56E-43EC-A449-057B5268894A}" dt="2020-05-26T23:14:57.748" v="227" actId="1038"/>
          <ac:cxnSpMkLst>
            <pc:docMk/>
            <pc:sldMk cId="2277832159" sldId="283"/>
            <ac:cxnSpMk id="99" creationId="{E62BD13A-9A55-4C67-B3EA-2659E9555C44}"/>
          </ac:cxnSpMkLst>
        </pc:cxnChg>
        <pc:cxnChg chg="mod">
          <ac:chgData name="Jeff Crivellaro" userId="3e9ceedd7e089800" providerId="LiveId" clId="{8C06D74F-D56E-43EC-A449-057B5268894A}" dt="2020-05-26T23:15:04.250" v="265" actId="1038"/>
          <ac:cxnSpMkLst>
            <pc:docMk/>
            <pc:sldMk cId="2277832159" sldId="283"/>
            <ac:cxnSpMk id="100" creationId="{7C61F005-B104-4119-A01F-279FB9F858A8}"/>
          </ac:cxnSpMkLst>
        </pc:cxnChg>
        <pc:cxnChg chg="mod">
          <ac:chgData name="Jeff Crivellaro" userId="3e9ceedd7e089800" providerId="LiveId" clId="{8C06D74F-D56E-43EC-A449-057B5268894A}" dt="2020-05-26T23:15:34.005" v="293" actId="14100"/>
          <ac:cxnSpMkLst>
            <pc:docMk/>
            <pc:sldMk cId="2277832159" sldId="283"/>
            <ac:cxnSpMk id="101" creationId="{E5FF6E10-D32F-412C-82C2-8D0727CD9CBF}"/>
          </ac:cxnSpMkLst>
        </pc:cxnChg>
        <pc:cxnChg chg="mod">
          <ac:chgData name="Jeff Crivellaro" userId="3e9ceedd7e089800" providerId="LiveId" clId="{8C06D74F-D56E-43EC-A449-057B5268894A}" dt="2020-05-26T23:15:27.355" v="291" actId="1035"/>
          <ac:cxnSpMkLst>
            <pc:docMk/>
            <pc:sldMk cId="2277832159" sldId="283"/>
            <ac:cxnSpMk id="102" creationId="{E03F35B2-1DA7-4E9E-838A-F53C32B11FBE}"/>
          </ac:cxnSpMkLst>
        </pc:cxnChg>
        <pc:cxnChg chg="mod">
          <ac:chgData name="Jeff Crivellaro" userId="3e9ceedd7e089800" providerId="LiveId" clId="{8C06D74F-D56E-43EC-A449-057B5268894A}" dt="2020-05-26T23:15:30.564" v="292" actId="14100"/>
          <ac:cxnSpMkLst>
            <pc:docMk/>
            <pc:sldMk cId="2277832159" sldId="283"/>
            <ac:cxnSpMk id="103" creationId="{FCFFB984-D16C-4B18-B475-FBD06ED60517}"/>
          </ac:cxnSpMkLst>
        </pc:cxnChg>
      </pc:sldChg>
      <pc:sldChg chg="addSp delSp modSp mod">
        <pc:chgData name="Jeff Crivellaro" userId="3e9ceedd7e089800" providerId="LiveId" clId="{8C06D74F-D56E-43EC-A449-057B5268894A}" dt="2020-05-26T23:45:37.593" v="803" actId="478"/>
        <pc:sldMkLst>
          <pc:docMk/>
          <pc:sldMk cId="1372829439" sldId="284"/>
        </pc:sldMkLst>
        <pc:spChg chg="del">
          <ac:chgData name="Jeff Crivellaro" userId="3e9ceedd7e089800" providerId="LiveId" clId="{8C06D74F-D56E-43EC-A449-057B5268894A}" dt="2020-05-26T23:19:32.073" v="411" actId="478"/>
          <ac:spMkLst>
            <pc:docMk/>
            <pc:sldMk cId="1372829439" sldId="284"/>
            <ac:spMk id="2" creationId="{2BA74395-69B6-4AF9-B6F4-D7CA8CCC7F62}"/>
          </ac:spMkLst>
        </pc:spChg>
        <pc:spChg chg="del">
          <ac:chgData name="Jeff Crivellaro" userId="3e9ceedd7e089800" providerId="LiveId" clId="{8C06D74F-D56E-43EC-A449-057B5268894A}" dt="2020-05-26T23:22:20.888" v="559" actId="478"/>
          <ac:spMkLst>
            <pc:docMk/>
            <pc:sldMk cId="1372829439" sldId="284"/>
            <ac:spMk id="8" creationId="{363D167E-253F-4B90-8B8E-C625D5E07375}"/>
          </ac:spMkLst>
        </pc:spChg>
        <pc:spChg chg="add mod">
          <ac:chgData name="Jeff Crivellaro" userId="3e9ceedd7e089800" providerId="LiveId" clId="{8C06D74F-D56E-43EC-A449-057B5268894A}" dt="2020-05-26T23:45:08.652" v="799" actId="207"/>
          <ac:spMkLst>
            <pc:docMk/>
            <pc:sldMk cId="1372829439" sldId="284"/>
            <ac:spMk id="30" creationId="{0D2CAE8A-CB4E-4B7D-873B-DBA3C7355DD2}"/>
          </ac:spMkLst>
        </pc:spChg>
        <pc:spChg chg="mod">
          <ac:chgData name="Jeff Crivellaro" userId="3e9ceedd7e089800" providerId="LiveId" clId="{8C06D74F-D56E-43EC-A449-057B5268894A}" dt="2020-05-26T23:42:37.737" v="738" actId="20577"/>
          <ac:spMkLst>
            <pc:docMk/>
            <pc:sldMk cId="1372829439" sldId="284"/>
            <ac:spMk id="55" creationId="{FCB63A63-93F6-4972-8EC0-6B7AB77EB652}"/>
          </ac:spMkLst>
        </pc:spChg>
        <pc:spChg chg="add mod">
          <ac:chgData name="Jeff Crivellaro" userId="3e9ceedd7e089800" providerId="LiveId" clId="{8C06D74F-D56E-43EC-A449-057B5268894A}" dt="2020-05-26T23:19:58.924" v="413" actId="1076"/>
          <ac:spMkLst>
            <pc:docMk/>
            <pc:sldMk cId="1372829439" sldId="284"/>
            <ac:spMk id="57" creationId="{BF219577-3C09-4DB7-9C52-6C32A94395AE}"/>
          </ac:spMkLst>
        </pc:spChg>
        <pc:spChg chg="add mod">
          <ac:chgData name="Jeff Crivellaro" userId="3e9ceedd7e089800" providerId="LiveId" clId="{8C06D74F-D56E-43EC-A449-057B5268894A}" dt="2020-05-26T23:19:58.924" v="413" actId="1076"/>
          <ac:spMkLst>
            <pc:docMk/>
            <pc:sldMk cId="1372829439" sldId="284"/>
            <ac:spMk id="58" creationId="{B80A6FC8-8CDB-4EDC-B33F-DFA50A8DC1AF}"/>
          </ac:spMkLst>
        </pc:spChg>
        <pc:spChg chg="add mod">
          <ac:chgData name="Jeff Crivellaro" userId="3e9ceedd7e089800" providerId="LiveId" clId="{8C06D74F-D56E-43EC-A449-057B5268894A}" dt="2020-05-26T23:19:58.924" v="413" actId="1076"/>
          <ac:spMkLst>
            <pc:docMk/>
            <pc:sldMk cId="1372829439" sldId="284"/>
            <ac:spMk id="59" creationId="{8FC1F02D-DC9F-42C1-BE74-BA93E83DFB3C}"/>
          </ac:spMkLst>
        </pc:spChg>
        <pc:spChg chg="add mod">
          <ac:chgData name="Jeff Crivellaro" userId="3e9ceedd7e089800" providerId="LiveId" clId="{8C06D74F-D56E-43EC-A449-057B5268894A}" dt="2020-05-26T23:19:58.924" v="413" actId="1076"/>
          <ac:spMkLst>
            <pc:docMk/>
            <pc:sldMk cId="1372829439" sldId="284"/>
            <ac:spMk id="60" creationId="{8608EA8B-F57A-49E8-8CBA-8AEB27987F86}"/>
          </ac:spMkLst>
        </pc:spChg>
        <pc:spChg chg="add mod">
          <ac:chgData name="Jeff Crivellaro" userId="3e9ceedd7e089800" providerId="LiveId" clId="{8C06D74F-D56E-43EC-A449-057B5268894A}" dt="2020-05-26T23:19:58.924" v="413" actId="1076"/>
          <ac:spMkLst>
            <pc:docMk/>
            <pc:sldMk cId="1372829439" sldId="284"/>
            <ac:spMk id="68" creationId="{48B6E8FD-96E2-47D6-BECB-4A7CB21E782C}"/>
          </ac:spMkLst>
        </pc:spChg>
        <pc:spChg chg="add mod">
          <ac:chgData name="Jeff Crivellaro" userId="3e9ceedd7e089800" providerId="LiveId" clId="{8C06D74F-D56E-43EC-A449-057B5268894A}" dt="2020-05-26T23:19:58.924" v="413" actId="1076"/>
          <ac:spMkLst>
            <pc:docMk/>
            <pc:sldMk cId="1372829439" sldId="284"/>
            <ac:spMk id="69" creationId="{4F47107F-6E1C-476C-B9E9-531741131BB1}"/>
          </ac:spMkLst>
        </pc:spChg>
        <pc:spChg chg="del">
          <ac:chgData name="Jeff Crivellaro" userId="3e9ceedd7e089800" providerId="LiveId" clId="{8C06D74F-D56E-43EC-A449-057B5268894A}" dt="2020-05-26T23:19:32.073" v="411" actId="478"/>
          <ac:spMkLst>
            <pc:docMk/>
            <pc:sldMk cId="1372829439" sldId="284"/>
            <ac:spMk id="71" creationId="{13DBBF21-4BBF-4F2A-BA14-3F6672EF3A02}"/>
          </ac:spMkLst>
        </pc:spChg>
        <pc:spChg chg="mod">
          <ac:chgData name="Jeff Crivellaro" userId="3e9ceedd7e089800" providerId="LiveId" clId="{8C06D74F-D56E-43EC-A449-057B5268894A}" dt="2020-05-26T23:20:11.353" v="481" actId="1037"/>
          <ac:spMkLst>
            <pc:docMk/>
            <pc:sldMk cId="1372829439" sldId="284"/>
            <ac:spMk id="72" creationId="{D958B930-D34E-450A-8BA5-E7913B581AB9}"/>
          </ac:spMkLst>
        </pc:spChg>
        <pc:spChg chg="add mod">
          <ac:chgData name="Jeff Crivellaro" userId="3e9ceedd7e089800" providerId="LiveId" clId="{8C06D74F-D56E-43EC-A449-057B5268894A}" dt="2020-05-26T23:19:58.924" v="413" actId="1076"/>
          <ac:spMkLst>
            <pc:docMk/>
            <pc:sldMk cId="1372829439" sldId="284"/>
            <ac:spMk id="73" creationId="{0E3D199D-F5B3-4D2F-87EC-974E11D30031}"/>
          </ac:spMkLst>
        </pc:spChg>
        <pc:spChg chg="add mod">
          <ac:chgData name="Jeff Crivellaro" userId="3e9ceedd7e089800" providerId="LiveId" clId="{8C06D74F-D56E-43EC-A449-057B5268894A}" dt="2020-05-26T23:19:58.924" v="413" actId="1076"/>
          <ac:spMkLst>
            <pc:docMk/>
            <pc:sldMk cId="1372829439" sldId="284"/>
            <ac:spMk id="74" creationId="{53BFFACF-8C29-4324-893D-3C4A50CEA284}"/>
          </ac:spMkLst>
        </pc:spChg>
        <pc:spChg chg="add mod">
          <ac:chgData name="Jeff Crivellaro" userId="3e9ceedd7e089800" providerId="LiveId" clId="{8C06D74F-D56E-43EC-A449-057B5268894A}" dt="2020-05-26T23:19:58.924" v="413" actId="1076"/>
          <ac:spMkLst>
            <pc:docMk/>
            <pc:sldMk cId="1372829439" sldId="284"/>
            <ac:spMk id="81" creationId="{061E6CB8-FA7D-419E-87CF-5A798E88701D}"/>
          </ac:spMkLst>
        </pc:spChg>
        <pc:spChg chg="add mod">
          <ac:chgData name="Jeff Crivellaro" userId="3e9ceedd7e089800" providerId="LiveId" clId="{8C06D74F-D56E-43EC-A449-057B5268894A}" dt="2020-05-26T23:22:48.734" v="565" actId="1076"/>
          <ac:spMkLst>
            <pc:docMk/>
            <pc:sldMk cId="1372829439" sldId="284"/>
            <ac:spMk id="85" creationId="{15C5E0ED-CD92-44F3-8E81-20793051F02E}"/>
          </ac:spMkLst>
        </pc:spChg>
        <pc:spChg chg="add mod">
          <ac:chgData name="Jeff Crivellaro" userId="3e9ceedd7e089800" providerId="LiveId" clId="{8C06D74F-D56E-43EC-A449-057B5268894A}" dt="2020-05-26T23:22:32.688" v="562" actId="1076"/>
          <ac:spMkLst>
            <pc:docMk/>
            <pc:sldMk cId="1372829439" sldId="284"/>
            <ac:spMk id="88" creationId="{EFE5F62D-67E2-4BA5-8108-BDDE47048674}"/>
          </ac:spMkLst>
        </pc:spChg>
        <pc:spChg chg="mod">
          <ac:chgData name="Jeff Crivellaro" userId="3e9ceedd7e089800" providerId="LiveId" clId="{8C06D74F-D56E-43EC-A449-057B5268894A}" dt="2020-05-26T23:44:36.399" v="795" actId="14100"/>
          <ac:spMkLst>
            <pc:docMk/>
            <pc:sldMk cId="1372829439" sldId="284"/>
            <ac:spMk id="95" creationId="{AC89AD36-6215-4CB1-BA63-10E7844CD72C}"/>
          </ac:spMkLst>
        </pc:spChg>
        <pc:spChg chg="mod">
          <ac:chgData name="Jeff Crivellaro" userId="3e9ceedd7e089800" providerId="LiveId" clId="{8C06D74F-D56E-43EC-A449-057B5268894A}" dt="2020-05-26T23:20:42.991" v="510" actId="14100"/>
          <ac:spMkLst>
            <pc:docMk/>
            <pc:sldMk cId="1372829439" sldId="284"/>
            <ac:spMk id="97" creationId="{41AE19D9-031A-4DE7-8A0A-D87ABAF1671E}"/>
          </ac:spMkLst>
        </pc:spChg>
        <pc:spChg chg="del mod">
          <ac:chgData name="Jeff Crivellaro" userId="3e9ceedd7e089800" providerId="LiveId" clId="{8C06D74F-D56E-43EC-A449-057B5268894A}" dt="2020-05-26T23:44:39.112" v="796" actId="478"/>
          <ac:spMkLst>
            <pc:docMk/>
            <pc:sldMk cId="1372829439" sldId="284"/>
            <ac:spMk id="98" creationId="{1AAF71EE-0D42-41BD-BA67-93F7023C2B71}"/>
          </ac:spMkLst>
        </pc:spChg>
        <pc:spChg chg="del">
          <ac:chgData name="Jeff Crivellaro" userId="3e9ceedd7e089800" providerId="LiveId" clId="{8C06D74F-D56E-43EC-A449-057B5268894A}" dt="2020-05-26T23:21:34.393" v="530" actId="478"/>
          <ac:spMkLst>
            <pc:docMk/>
            <pc:sldMk cId="1372829439" sldId="284"/>
            <ac:spMk id="99" creationId="{D31396EB-4023-42DB-94CF-E5968722AC3A}"/>
          </ac:spMkLst>
        </pc:spChg>
        <pc:spChg chg="add mod">
          <ac:chgData name="Jeff Crivellaro" userId="3e9ceedd7e089800" providerId="LiveId" clId="{8C06D74F-D56E-43EC-A449-057B5268894A}" dt="2020-05-26T23:45:08.652" v="799" actId="207"/>
          <ac:spMkLst>
            <pc:docMk/>
            <pc:sldMk cId="1372829439" sldId="284"/>
            <ac:spMk id="102" creationId="{9BF0BE1F-A8C4-4696-88B7-F4CD1F399F9A}"/>
          </ac:spMkLst>
        </pc:spChg>
        <pc:spChg chg="add mod">
          <ac:chgData name="Jeff Crivellaro" userId="3e9ceedd7e089800" providerId="LiveId" clId="{8C06D74F-D56E-43EC-A449-057B5268894A}" dt="2020-05-26T23:45:08.652" v="799" actId="207"/>
          <ac:spMkLst>
            <pc:docMk/>
            <pc:sldMk cId="1372829439" sldId="284"/>
            <ac:spMk id="103" creationId="{69E02D30-FC45-4B2E-B6BC-587DC8F85D71}"/>
          </ac:spMkLst>
        </pc:spChg>
        <pc:spChg chg="add mod">
          <ac:chgData name="Jeff Crivellaro" userId="3e9ceedd7e089800" providerId="LiveId" clId="{8C06D74F-D56E-43EC-A449-057B5268894A}" dt="2020-05-26T23:45:08.652" v="799" actId="207"/>
          <ac:spMkLst>
            <pc:docMk/>
            <pc:sldMk cId="1372829439" sldId="284"/>
            <ac:spMk id="104" creationId="{FC692926-C9CF-481D-9CD5-B6200F28659C}"/>
          </ac:spMkLst>
        </pc:spChg>
        <pc:spChg chg="add mod">
          <ac:chgData name="Jeff Crivellaro" userId="3e9ceedd7e089800" providerId="LiveId" clId="{8C06D74F-D56E-43EC-A449-057B5268894A}" dt="2020-05-26T23:45:08.652" v="799" actId="207"/>
          <ac:spMkLst>
            <pc:docMk/>
            <pc:sldMk cId="1372829439" sldId="284"/>
            <ac:spMk id="106" creationId="{987F56A3-39D8-496A-A403-6295AD2A3DD6}"/>
          </ac:spMkLst>
        </pc:spChg>
        <pc:spChg chg="add mod">
          <ac:chgData name="Jeff Crivellaro" userId="3e9ceedd7e089800" providerId="LiveId" clId="{8C06D74F-D56E-43EC-A449-057B5268894A}" dt="2020-05-26T23:45:08.652" v="799" actId="207"/>
          <ac:spMkLst>
            <pc:docMk/>
            <pc:sldMk cId="1372829439" sldId="284"/>
            <ac:spMk id="107" creationId="{1764EF4D-A252-4F4C-ABBC-D468D313BF5A}"/>
          </ac:spMkLst>
        </pc:spChg>
        <pc:spChg chg="add mod">
          <ac:chgData name="Jeff Crivellaro" userId="3e9ceedd7e089800" providerId="LiveId" clId="{8C06D74F-D56E-43EC-A449-057B5268894A}" dt="2020-05-26T23:45:08.652" v="799" actId="207"/>
          <ac:spMkLst>
            <pc:docMk/>
            <pc:sldMk cId="1372829439" sldId="284"/>
            <ac:spMk id="109" creationId="{5CD165B0-6842-46BF-8964-848E6758624B}"/>
          </ac:spMkLst>
        </pc:spChg>
        <pc:spChg chg="add mod">
          <ac:chgData name="Jeff Crivellaro" userId="3e9ceedd7e089800" providerId="LiveId" clId="{8C06D74F-D56E-43EC-A449-057B5268894A}" dt="2020-05-26T23:45:08.652" v="799" actId="207"/>
          <ac:spMkLst>
            <pc:docMk/>
            <pc:sldMk cId="1372829439" sldId="284"/>
            <ac:spMk id="110" creationId="{7024C082-BC9B-453F-A5B3-CC6E96BF510D}"/>
          </ac:spMkLst>
        </pc:spChg>
        <pc:spChg chg="del">
          <ac:chgData name="Jeff Crivellaro" userId="3e9ceedd7e089800" providerId="LiveId" clId="{8C06D74F-D56E-43EC-A449-057B5268894A}" dt="2020-05-26T23:19:32.073" v="411" actId="478"/>
          <ac:spMkLst>
            <pc:docMk/>
            <pc:sldMk cId="1372829439" sldId="284"/>
            <ac:spMk id="119" creationId="{0C2C8741-D219-4DD7-8C28-6165F1E82228}"/>
          </ac:spMkLst>
        </pc:spChg>
        <pc:spChg chg="del">
          <ac:chgData name="Jeff Crivellaro" userId="3e9ceedd7e089800" providerId="LiveId" clId="{8C06D74F-D56E-43EC-A449-057B5268894A}" dt="2020-05-26T23:19:32.073" v="411" actId="478"/>
          <ac:spMkLst>
            <pc:docMk/>
            <pc:sldMk cId="1372829439" sldId="284"/>
            <ac:spMk id="120" creationId="{40CDD35A-B5A4-43FB-AA34-48774DF38D9E}"/>
          </ac:spMkLst>
        </pc:spChg>
        <pc:spChg chg="del">
          <ac:chgData name="Jeff Crivellaro" userId="3e9ceedd7e089800" providerId="LiveId" clId="{8C06D74F-D56E-43EC-A449-057B5268894A}" dt="2020-05-26T23:19:32.073" v="411" actId="478"/>
          <ac:spMkLst>
            <pc:docMk/>
            <pc:sldMk cId="1372829439" sldId="284"/>
            <ac:spMk id="121" creationId="{63DB9819-E7BD-4B93-83E7-CC49E6B84BB1}"/>
          </ac:spMkLst>
        </pc:spChg>
        <pc:spChg chg="del">
          <ac:chgData name="Jeff Crivellaro" userId="3e9ceedd7e089800" providerId="LiveId" clId="{8C06D74F-D56E-43EC-A449-057B5268894A}" dt="2020-05-26T23:19:32.073" v="411" actId="478"/>
          <ac:spMkLst>
            <pc:docMk/>
            <pc:sldMk cId="1372829439" sldId="284"/>
            <ac:spMk id="122" creationId="{94A0033B-62F7-433C-99E0-DA98C4B52FB9}"/>
          </ac:spMkLst>
        </pc:spChg>
        <pc:spChg chg="del">
          <ac:chgData name="Jeff Crivellaro" userId="3e9ceedd7e089800" providerId="LiveId" clId="{8C06D74F-D56E-43EC-A449-057B5268894A}" dt="2020-05-26T23:19:32.073" v="411" actId="478"/>
          <ac:spMkLst>
            <pc:docMk/>
            <pc:sldMk cId="1372829439" sldId="284"/>
            <ac:spMk id="168" creationId="{247E7522-066B-4978-B9BF-9DD0A1D6A56D}"/>
          </ac:spMkLst>
        </pc:spChg>
        <pc:spChg chg="del">
          <ac:chgData name="Jeff Crivellaro" userId="3e9ceedd7e089800" providerId="LiveId" clId="{8C06D74F-D56E-43EC-A449-057B5268894A}" dt="2020-05-26T23:19:32.073" v="411" actId="478"/>
          <ac:spMkLst>
            <pc:docMk/>
            <pc:sldMk cId="1372829439" sldId="284"/>
            <ac:spMk id="169" creationId="{8E113023-8D66-45E6-956C-303934B628BC}"/>
          </ac:spMkLst>
        </pc:spChg>
        <pc:spChg chg="del">
          <ac:chgData name="Jeff Crivellaro" userId="3e9ceedd7e089800" providerId="LiveId" clId="{8C06D74F-D56E-43EC-A449-057B5268894A}" dt="2020-05-26T23:19:32.073" v="411" actId="478"/>
          <ac:spMkLst>
            <pc:docMk/>
            <pc:sldMk cId="1372829439" sldId="284"/>
            <ac:spMk id="170" creationId="{83FF6E8C-668F-4533-997A-91A026198702}"/>
          </ac:spMkLst>
        </pc:spChg>
        <pc:grpChg chg="del">
          <ac:chgData name="Jeff Crivellaro" userId="3e9ceedd7e089800" providerId="LiveId" clId="{8C06D74F-D56E-43EC-A449-057B5268894A}" dt="2020-05-26T23:19:14.056" v="407" actId="478"/>
          <ac:grpSpMkLst>
            <pc:docMk/>
            <pc:sldMk cId="1372829439" sldId="284"/>
            <ac:grpSpMk id="4" creationId="{690E736D-B40F-4C64-BC44-02D79396B34C}"/>
          </ac:grpSpMkLst>
        </pc:grpChg>
        <pc:grpChg chg="add del mod">
          <ac:chgData name="Jeff Crivellaro" userId="3e9ceedd7e089800" providerId="LiveId" clId="{8C06D74F-D56E-43EC-A449-057B5268894A}" dt="2020-05-26T23:19:25.352" v="410" actId="478"/>
          <ac:grpSpMkLst>
            <pc:docMk/>
            <pc:sldMk cId="1372829439" sldId="284"/>
            <ac:grpSpMk id="46" creationId="{F627D017-64DF-4460-8E21-A2E4D97B1D8B}"/>
          </ac:grpSpMkLst>
        </pc:grpChg>
        <pc:grpChg chg="add mod">
          <ac:chgData name="Jeff Crivellaro" userId="3e9ceedd7e089800" providerId="LiveId" clId="{8C06D74F-D56E-43EC-A449-057B5268894A}" dt="2020-05-26T23:45:21.753" v="802" actId="1036"/>
          <ac:grpSpMkLst>
            <pc:docMk/>
            <pc:sldMk cId="1372829439" sldId="284"/>
            <ac:grpSpMk id="75" creationId="{7842F19C-C4E4-4559-8B8F-B52C35023311}"/>
          </ac:grpSpMkLst>
        </pc:grpChg>
        <pc:picChg chg="mod">
          <ac:chgData name="Jeff Crivellaro" userId="3e9ceedd7e089800" providerId="LiveId" clId="{8C06D74F-D56E-43EC-A449-057B5268894A}" dt="2020-05-26T23:19:17.243" v="408"/>
          <ac:picMkLst>
            <pc:docMk/>
            <pc:sldMk cId="1372829439" sldId="284"/>
            <ac:picMk id="47" creationId="{418C609D-E29D-4469-89AA-77233B412F58}"/>
          </ac:picMkLst>
        </pc:picChg>
        <pc:picChg chg="mod">
          <ac:chgData name="Jeff Crivellaro" userId="3e9ceedd7e089800" providerId="LiveId" clId="{8C06D74F-D56E-43EC-A449-057B5268894A}" dt="2020-05-26T23:19:17.243" v="408"/>
          <ac:picMkLst>
            <pc:docMk/>
            <pc:sldMk cId="1372829439" sldId="284"/>
            <ac:picMk id="48" creationId="{6A5DACFD-9F92-4BD0-92BF-0FCD41463D43}"/>
          </ac:picMkLst>
        </pc:picChg>
        <pc:picChg chg="add mod">
          <ac:chgData name="Jeff Crivellaro" userId="3e9ceedd7e089800" providerId="LiveId" clId="{8C06D74F-D56E-43EC-A449-057B5268894A}" dt="2020-05-26T23:19:58.924" v="413" actId="1076"/>
          <ac:picMkLst>
            <pc:docMk/>
            <pc:sldMk cId="1372829439" sldId="284"/>
            <ac:picMk id="49" creationId="{20634981-86BF-48D3-B8FE-3BC2302276E7}"/>
          </ac:picMkLst>
        </pc:picChg>
        <pc:picChg chg="add mod">
          <ac:chgData name="Jeff Crivellaro" userId="3e9ceedd7e089800" providerId="LiveId" clId="{8C06D74F-D56E-43EC-A449-057B5268894A}" dt="2020-05-26T23:19:58.924" v="413" actId="1076"/>
          <ac:picMkLst>
            <pc:docMk/>
            <pc:sldMk cId="1372829439" sldId="284"/>
            <ac:picMk id="50" creationId="{245214DA-D7CA-49ED-BCEC-FEA4CC3ABF13}"/>
          </ac:picMkLst>
        </pc:picChg>
        <pc:picChg chg="add mod">
          <ac:chgData name="Jeff Crivellaro" userId="3e9ceedd7e089800" providerId="LiveId" clId="{8C06D74F-D56E-43EC-A449-057B5268894A}" dt="2020-05-26T23:19:58.924" v="413" actId="1076"/>
          <ac:picMkLst>
            <pc:docMk/>
            <pc:sldMk cId="1372829439" sldId="284"/>
            <ac:picMk id="51" creationId="{3D2BE59F-91CF-47A2-893F-90E1C9921B22}"/>
          </ac:picMkLst>
        </pc:picChg>
        <pc:picChg chg="add mod">
          <ac:chgData name="Jeff Crivellaro" userId="3e9ceedd7e089800" providerId="LiveId" clId="{8C06D74F-D56E-43EC-A449-057B5268894A}" dt="2020-05-26T23:19:58.924" v="413" actId="1076"/>
          <ac:picMkLst>
            <pc:docMk/>
            <pc:sldMk cId="1372829439" sldId="284"/>
            <ac:picMk id="52" creationId="{297D2981-F8F0-473E-8F5A-C95A540604B7}"/>
          </ac:picMkLst>
        </pc:picChg>
        <pc:picChg chg="add mod">
          <ac:chgData name="Jeff Crivellaro" userId="3e9ceedd7e089800" providerId="LiveId" clId="{8C06D74F-D56E-43EC-A449-057B5268894A}" dt="2020-05-26T23:19:58.924" v="413" actId="1076"/>
          <ac:picMkLst>
            <pc:docMk/>
            <pc:sldMk cId="1372829439" sldId="284"/>
            <ac:picMk id="53" creationId="{5E93C379-7042-48D4-B913-2DD4286109C2}"/>
          </ac:picMkLst>
        </pc:picChg>
        <pc:picChg chg="add mod">
          <ac:chgData name="Jeff Crivellaro" userId="3e9ceedd7e089800" providerId="LiveId" clId="{8C06D74F-D56E-43EC-A449-057B5268894A}" dt="2020-05-26T23:19:58.924" v="413" actId="1076"/>
          <ac:picMkLst>
            <pc:docMk/>
            <pc:sldMk cId="1372829439" sldId="284"/>
            <ac:picMk id="54" creationId="{CC943CCF-3394-4EE6-901F-09FBBDE6547D}"/>
          </ac:picMkLst>
        </pc:picChg>
        <pc:picChg chg="del mod">
          <ac:chgData name="Jeff Crivellaro" userId="3e9ceedd7e089800" providerId="LiveId" clId="{8C06D74F-D56E-43EC-A449-057B5268894A}" dt="2020-05-26T23:45:37.593" v="803" actId="478"/>
          <ac:picMkLst>
            <pc:docMk/>
            <pc:sldMk cId="1372829439" sldId="284"/>
            <ac:picMk id="70" creationId="{6655EC2F-7525-4519-A99F-E77460880291}"/>
          </ac:picMkLst>
        </pc:picChg>
        <pc:picChg chg="mod">
          <ac:chgData name="Jeff Crivellaro" userId="3e9ceedd7e089800" providerId="LiveId" clId="{8C06D74F-D56E-43EC-A449-057B5268894A}" dt="2020-05-26T23:19:42.333" v="412"/>
          <ac:picMkLst>
            <pc:docMk/>
            <pc:sldMk cId="1372829439" sldId="284"/>
            <ac:picMk id="76" creationId="{2E306345-9569-456C-9F03-88EBAD720D92}"/>
          </ac:picMkLst>
        </pc:picChg>
        <pc:picChg chg="mod">
          <ac:chgData name="Jeff Crivellaro" userId="3e9ceedd7e089800" providerId="LiveId" clId="{8C06D74F-D56E-43EC-A449-057B5268894A}" dt="2020-05-26T23:19:42.333" v="412"/>
          <ac:picMkLst>
            <pc:docMk/>
            <pc:sldMk cId="1372829439" sldId="284"/>
            <ac:picMk id="77" creationId="{B6E1AD77-F566-402D-8B32-B9AAD56C23C7}"/>
          </ac:picMkLst>
        </pc:picChg>
        <pc:picChg chg="add mod">
          <ac:chgData name="Jeff Crivellaro" userId="3e9ceedd7e089800" providerId="LiveId" clId="{8C06D74F-D56E-43EC-A449-057B5268894A}" dt="2020-05-26T23:19:58.924" v="413" actId="1076"/>
          <ac:picMkLst>
            <pc:docMk/>
            <pc:sldMk cId="1372829439" sldId="284"/>
            <ac:picMk id="78" creationId="{E5BBD034-71B1-4D51-83E0-51899FDE98F9}"/>
          </ac:picMkLst>
        </pc:picChg>
        <pc:picChg chg="add mod">
          <ac:chgData name="Jeff Crivellaro" userId="3e9ceedd7e089800" providerId="LiveId" clId="{8C06D74F-D56E-43EC-A449-057B5268894A}" dt="2020-05-26T23:19:58.924" v="413" actId="1076"/>
          <ac:picMkLst>
            <pc:docMk/>
            <pc:sldMk cId="1372829439" sldId="284"/>
            <ac:picMk id="79" creationId="{F6B018D2-6312-4942-8BAF-3A47E4EA5B76}"/>
          </ac:picMkLst>
        </pc:picChg>
        <pc:picChg chg="add mod">
          <ac:chgData name="Jeff Crivellaro" userId="3e9ceedd7e089800" providerId="LiveId" clId="{8C06D74F-D56E-43EC-A449-057B5268894A}" dt="2020-05-26T23:19:58.924" v="413" actId="1076"/>
          <ac:picMkLst>
            <pc:docMk/>
            <pc:sldMk cId="1372829439" sldId="284"/>
            <ac:picMk id="80" creationId="{39B3D94C-93C5-43DD-B5F7-F16D14F28A39}"/>
          </ac:picMkLst>
        </pc:picChg>
        <pc:picChg chg="del">
          <ac:chgData name="Jeff Crivellaro" userId="3e9ceedd7e089800" providerId="LiveId" clId="{8C06D74F-D56E-43EC-A449-057B5268894A}" dt="2020-05-26T23:19:32.073" v="411" actId="478"/>
          <ac:picMkLst>
            <pc:docMk/>
            <pc:sldMk cId="1372829439" sldId="284"/>
            <ac:picMk id="89" creationId="{35B31CD6-B824-44E6-AE42-F224996E042E}"/>
          </ac:picMkLst>
        </pc:picChg>
        <pc:picChg chg="del">
          <ac:chgData name="Jeff Crivellaro" userId="3e9ceedd7e089800" providerId="LiveId" clId="{8C06D74F-D56E-43EC-A449-057B5268894A}" dt="2020-05-26T23:19:32.073" v="411" actId="478"/>
          <ac:picMkLst>
            <pc:docMk/>
            <pc:sldMk cId="1372829439" sldId="284"/>
            <ac:picMk id="90" creationId="{424F752B-61E9-48F7-A424-82677A52D882}"/>
          </ac:picMkLst>
        </pc:picChg>
        <pc:picChg chg="del">
          <ac:chgData name="Jeff Crivellaro" userId="3e9ceedd7e089800" providerId="LiveId" clId="{8C06D74F-D56E-43EC-A449-057B5268894A}" dt="2020-05-26T23:19:32.073" v="411" actId="478"/>
          <ac:picMkLst>
            <pc:docMk/>
            <pc:sldMk cId="1372829439" sldId="284"/>
            <ac:picMk id="92" creationId="{26C7161F-9A8D-4971-A852-873DDC854008}"/>
          </ac:picMkLst>
        </pc:picChg>
        <pc:picChg chg="del">
          <ac:chgData name="Jeff Crivellaro" userId="3e9ceedd7e089800" providerId="LiveId" clId="{8C06D74F-D56E-43EC-A449-057B5268894A}" dt="2020-05-26T23:19:32.073" v="411" actId="478"/>
          <ac:picMkLst>
            <pc:docMk/>
            <pc:sldMk cId="1372829439" sldId="284"/>
            <ac:picMk id="93" creationId="{82D87769-84C9-4159-A6D2-3070915D6380}"/>
          </ac:picMkLst>
        </pc:picChg>
        <pc:picChg chg="del">
          <ac:chgData name="Jeff Crivellaro" userId="3e9ceedd7e089800" providerId="LiveId" clId="{8C06D74F-D56E-43EC-A449-057B5268894A}" dt="2020-05-26T23:19:32.073" v="411" actId="478"/>
          <ac:picMkLst>
            <pc:docMk/>
            <pc:sldMk cId="1372829439" sldId="284"/>
            <ac:picMk id="94" creationId="{E914B07B-A5D2-47DA-A7E9-E55BA80A3576}"/>
          </ac:picMkLst>
        </pc:picChg>
        <pc:picChg chg="del">
          <ac:chgData name="Jeff Crivellaro" userId="3e9ceedd7e089800" providerId="LiveId" clId="{8C06D74F-D56E-43EC-A449-057B5268894A}" dt="2020-05-26T23:19:32.073" v="411" actId="478"/>
          <ac:picMkLst>
            <pc:docMk/>
            <pc:sldMk cId="1372829439" sldId="284"/>
            <ac:picMk id="96" creationId="{4E2C7BAB-7F3A-41A5-B523-75246C30E3E7}"/>
          </ac:picMkLst>
        </pc:picChg>
        <pc:picChg chg="del">
          <ac:chgData name="Jeff Crivellaro" userId="3e9ceedd7e089800" providerId="LiveId" clId="{8C06D74F-D56E-43EC-A449-057B5268894A}" dt="2020-05-26T23:19:32.073" v="411" actId="478"/>
          <ac:picMkLst>
            <pc:docMk/>
            <pc:sldMk cId="1372829439" sldId="284"/>
            <ac:picMk id="105" creationId="{A1F6E275-C557-4B70-BA16-001AF9E7AFDE}"/>
          </ac:picMkLst>
        </pc:picChg>
        <pc:picChg chg="del">
          <ac:chgData name="Jeff Crivellaro" userId="3e9ceedd7e089800" providerId="LiveId" clId="{8C06D74F-D56E-43EC-A449-057B5268894A}" dt="2020-05-26T23:19:32.073" v="411" actId="478"/>
          <ac:picMkLst>
            <pc:docMk/>
            <pc:sldMk cId="1372829439" sldId="284"/>
            <ac:picMk id="108" creationId="{2BDDE0DB-3877-4A60-B868-F042684EF078}"/>
          </ac:picMkLst>
        </pc:picChg>
        <pc:cxnChg chg="mod">
          <ac:chgData name="Jeff Crivellaro" userId="3e9ceedd7e089800" providerId="LiveId" clId="{8C06D74F-D56E-43EC-A449-057B5268894A}" dt="2020-05-26T23:42:50.711" v="739" actId="14100"/>
          <ac:cxnSpMkLst>
            <pc:docMk/>
            <pc:sldMk cId="1372829439" sldId="284"/>
            <ac:cxnSpMk id="24" creationId="{4A56D0E2-A9BE-4C56-B546-31D8E6424EE3}"/>
          </ac:cxnSpMkLst>
        </pc:cxnChg>
        <pc:cxnChg chg="mod">
          <ac:chgData name="Jeff Crivellaro" userId="3e9ceedd7e089800" providerId="LiveId" clId="{8C06D74F-D56E-43EC-A449-057B5268894A}" dt="2020-05-26T23:42:30.012" v="734" actId="14100"/>
          <ac:cxnSpMkLst>
            <pc:docMk/>
            <pc:sldMk cId="1372829439" sldId="284"/>
            <ac:cxnSpMk id="56" creationId="{111C4002-BA5E-4DF6-92B4-5D5FD2F6E5A6}"/>
          </ac:cxnSpMkLst>
        </pc:cxnChg>
        <pc:cxnChg chg="add mod">
          <ac:chgData name="Jeff Crivellaro" userId="3e9ceedd7e089800" providerId="LiveId" clId="{8C06D74F-D56E-43EC-A449-057B5268894A}" dt="2020-05-26T23:19:58.924" v="413" actId="1076"/>
          <ac:cxnSpMkLst>
            <pc:docMk/>
            <pc:sldMk cId="1372829439" sldId="284"/>
            <ac:cxnSpMk id="61" creationId="{A1237EEB-2DCB-42DE-BA47-65F2B7C06D2A}"/>
          </ac:cxnSpMkLst>
        </pc:cxnChg>
        <pc:cxnChg chg="add mod">
          <ac:chgData name="Jeff Crivellaro" userId="3e9ceedd7e089800" providerId="LiveId" clId="{8C06D74F-D56E-43EC-A449-057B5268894A}" dt="2020-05-26T23:19:58.924" v="413" actId="1076"/>
          <ac:cxnSpMkLst>
            <pc:docMk/>
            <pc:sldMk cId="1372829439" sldId="284"/>
            <ac:cxnSpMk id="62" creationId="{A21E1791-1C7E-46FE-9722-E1831ED4D769}"/>
          </ac:cxnSpMkLst>
        </pc:cxnChg>
        <pc:cxnChg chg="add mod">
          <ac:chgData name="Jeff Crivellaro" userId="3e9ceedd7e089800" providerId="LiveId" clId="{8C06D74F-D56E-43EC-A449-057B5268894A}" dt="2020-05-26T23:19:58.924" v="413" actId="1076"/>
          <ac:cxnSpMkLst>
            <pc:docMk/>
            <pc:sldMk cId="1372829439" sldId="284"/>
            <ac:cxnSpMk id="63" creationId="{83A540FD-A090-40F3-9776-6E41B36742B5}"/>
          </ac:cxnSpMkLst>
        </pc:cxnChg>
        <pc:cxnChg chg="add mod">
          <ac:chgData name="Jeff Crivellaro" userId="3e9ceedd7e089800" providerId="LiveId" clId="{8C06D74F-D56E-43EC-A449-057B5268894A}" dt="2020-05-26T23:19:58.924" v="413" actId="1076"/>
          <ac:cxnSpMkLst>
            <pc:docMk/>
            <pc:sldMk cId="1372829439" sldId="284"/>
            <ac:cxnSpMk id="64" creationId="{4AB2C585-3B33-41B8-9773-0A94EBD4308D}"/>
          </ac:cxnSpMkLst>
        </pc:cxnChg>
        <pc:cxnChg chg="add mod">
          <ac:chgData name="Jeff Crivellaro" userId="3e9ceedd7e089800" providerId="LiveId" clId="{8C06D74F-D56E-43EC-A449-057B5268894A}" dt="2020-05-26T23:19:58.924" v="413" actId="1076"/>
          <ac:cxnSpMkLst>
            <pc:docMk/>
            <pc:sldMk cId="1372829439" sldId="284"/>
            <ac:cxnSpMk id="65" creationId="{172F7319-F430-4419-A8CB-2B855B0EACBF}"/>
          </ac:cxnSpMkLst>
        </pc:cxnChg>
        <pc:cxnChg chg="add mod">
          <ac:chgData name="Jeff Crivellaro" userId="3e9ceedd7e089800" providerId="LiveId" clId="{8C06D74F-D56E-43EC-A449-057B5268894A}" dt="2020-05-26T23:19:58.924" v="413" actId="1076"/>
          <ac:cxnSpMkLst>
            <pc:docMk/>
            <pc:sldMk cId="1372829439" sldId="284"/>
            <ac:cxnSpMk id="66" creationId="{56007630-A113-40F3-848C-AA0A618D6629}"/>
          </ac:cxnSpMkLst>
        </pc:cxnChg>
        <pc:cxnChg chg="mod">
          <ac:chgData name="Jeff Crivellaro" userId="3e9ceedd7e089800" providerId="LiveId" clId="{8C06D74F-D56E-43EC-A449-057B5268894A}" dt="2020-05-26T23:42:01.844" v="726" actId="14100"/>
          <ac:cxnSpMkLst>
            <pc:docMk/>
            <pc:sldMk cId="1372829439" sldId="284"/>
            <ac:cxnSpMk id="67" creationId="{9F51FBE0-04A4-406F-9341-A6222466E4C3}"/>
          </ac:cxnSpMkLst>
        </pc:cxnChg>
        <pc:cxnChg chg="mod">
          <ac:chgData name="Jeff Crivellaro" userId="3e9ceedd7e089800" providerId="LiveId" clId="{8C06D74F-D56E-43EC-A449-057B5268894A}" dt="2020-05-26T23:41:56.198" v="724" actId="14100"/>
          <ac:cxnSpMkLst>
            <pc:docMk/>
            <pc:sldMk cId="1372829439" sldId="284"/>
            <ac:cxnSpMk id="84" creationId="{5831AFD7-85FA-48E7-84C9-D1F78F1B6B78}"/>
          </ac:cxnSpMkLst>
        </pc:cxnChg>
        <pc:cxnChg chg="add mod">
          <ac:chgData name="Jeff Crivellaro" userId="3e9ceedd7e089800" providerId="LiveId" clId="{8C06D74F-D56E-43EC-A449-057B5268894A}" dt="2020-05-26T23:42:56.519" v="740" actId="14100"/>
          <ac:cxnSpMkLst>
            <pc:docMk/>
            <pc:sldMk cId="1372829439" sldId="284"/>
            <ac:cxnSpMk id="86" creationId="{F15111E8-4CB3-444F-92D3-924E5FC96A29}"/>
          </ac:cxnSpMkLst>
        </pc:cxnChg>
        <pc:cxnChg chg="add mod">
          <ac:chgData name="Jeff Crivellaro" userId="3e9ceedd7e089800" providerId="LiveId" clId="{8C06D74F-D56E-43EC-A449-057B5268894A}" dt="2020-05-26T23:42:08.247" v="728" actId="14100"/>
          <ac:cxnSpMkLst>
            <pc:docMk/>
            <pc:sldMk cId="1372829439" sldId="284"/>
            <ac:cxnSpMk id="87" creationId="{171CB81D-9477-45AE-B4E7-5C563C9D8753}"/>
          </ac:cxnSpMkLst>
        </pc:cxnChg>
        <pc:cxnChg chg="add mod">
          <ac:chgData name="Jeff Crivellaro" userId="3e9ceedd7e089800" providerId="LiveId" clId="{8C06D74F-D56E-43EC-A449-057B5268894A}" dt="2020-05-26T23:42:04.615" v="727" actId="14100"/>
          <ac:cxnSpMkLst>
            <pc:docMk/>
            <pc:sldMk cId="1372829439" sldId="284"/>
            <ac:cxnSpMk id="91" creationId="{43845FEF-56EA-4340-AB0A-5467BC05F354}"/>
          </ac:cxnSpMkLst>
        </pc:cxnChg>
        <pc:cxnChg chg="del mod">
          <ac:chgData name="Jeff Crivellaro" userId="3e9ceedd7e089800" providerId="LiveId" clId="{8C06D74F-D56E-43EC-A449-057B5268894A}" dt="2020-05-26T23:44:40.392" v="797" actId="478"/>
          <ac:cxnSpMkLst>
            <pc:docMk/>
            <pc:sldMk cId="1372829439" sldId="284"/>
            <ac:cxnSpMk id="100" creationId="{A18EFB6A-F9E8-475A-B0E5-594F1B52D6A8}"/>
          </ac:cxnSpMkLst>
        </pc:cxnChg>
        <pc:cxnChg chg="del mod">
          <ac:chgData name="Jeff Crivellaro" userId="3e9ceedd7e089800" providerId="LiveId" clId="{8C06D74F-D56E-43EC-A449-057B5268894A}" dt="2020-05-26T23:21:35.401" v="531" actId="478"/>
          <ac:cxnSpMkLst>
            <pc:docMk/>
            <pc:sldMk cId="1372829439" sldId="284"/>
            <ac:cxnSpMk id="101" creationId="{18F6D3FD-C956-4A04-9270-F2FAA944789A}"/>
          </ac:cxnSpMkLst>
        </pc:cxnChg>
        <pc:cxnChg chg="mod">
          <ac:chgData name="Jeff Crivellaro" userId="3e9ceedd7e089800" providerId="LiveId" clId="{8C06D74F-D56E-43EC-A449-057B5268894A}" dt="2020-05-26T23:44:36.399" v="795" actId="14100"/>
          <ac:cxnSpMkLst>
            <pc:docMk/>
            <pc:sldMk cId="1372829439" sldId="284"/>
            <ac:cxnSpMk id="112" creationId="{D1BA0A69-58BA-4F91-86E1-EF6BD6D2B063}"/>
          </ac:cxnSpMkLst>
        </pc:cxnChg>
        <pc:cxnChg chg="del mod">
          <ac:chgData name="Jeff Crivellaro" userId="3e9ceedd7e089800" providerId="LiveId" clId="{8C06D74F-D56E-43EC-A449-057B5268894A}" dt="2020-05-26T23:19:32.073" v="411" actId="478"/>
          <ac:cxnSpMkLst>
            <pc:docMk/>
            <pc:sldMk cId="1372829439" sldId="284"/>
            <ac:cxnSpMk id="125" creationId="{2DF01F14-13F2-4AA6-99B2-AF84358442F9}"/>
          </ac:cxnSpMkLst>
        </pc:cxnChg>
        <pc:cxnChg chg="del mod">
          <ac:chgData name="Jeff Crivellaro" userId="3e9ceedd7e089800" providerId="LiveId" clId="{8C06D74F-D56E-43EC-A449-057B5268894A}" dt="2020-05-26T23:19:32.073" v="411" actId="478"/>
          <ac:cxnSpMkLst>
            <pc:docMk/>
            <pc:sldMk cId="1372829439" sldId="284"/>
            <ac:cxnSpMk id="127" creationId="{FB193430-D88B-4AE4-878D-7BA7F3E368BD}"/>
          </ac:cxnSpMkLst>
        </pc:cxnChg>
        <pc:cxnChg chg="del mod">
          <ac:chgData name="Jeff Crivellaro" userId="3e9ceedd7e089800" providerId="LiveId" clId="{8C06D74F-D56E-43EC-A449-057B5268894A}" dt="2020-05-26T23:19:32.073" v="411" actId="478"/>
          <ac:cxnSpMkLst>
            <pc:docMk/>
            <pc:sldMk cId="1372829439" sldId="284"/>
            <ac:cxnSpMk id="136" creationId="{5851B0BB-6DF2-4FB2-B129-5B308FEE357F}"/>
          </ac:cxnSpMkLst>
        </pc:cxnChg>
        <pc:cxnChg chg="del mod">
          <ac:chgData name="Jeff Crivellaro" userId="3e9ceedd7e089800" providerId="LiveId" clId="{8C06D74F-D56E-43EC-A449-057B5268894A}" dt="2020-05-26T23:19:32.073" v="411" actId="478"/>
          <ac:cxnSpMkLst>
            <pc:docMk/>
            <pc:sldMk cId="1372829439" sldId="284"/>
            <ac:cxnSpMk id="150" creationId="{9EC04EB9-9718-41A9-9D58-17454CFD6BC3}"/>
          </ac:cxnSpMkLst>
        </pc:cxnChg>
        <pc:cxnChg chg="del mod">
          <ac:chgData name="Jeff Crivellaro" userId="3e9ceedd7e089800" providerId="LiveId" clId="{8C06D74F-D56E-43EC-A449-057B5268894A}" dt="2020-05-26T23:19:32.073" v="411" actId="478"/>
          <ac:cxnSpMkLst>
            <pc:docMk/>
            <pc:sldMk cId="1372829439" sldId="284"/>
            <ac:cxnSpMk id="151" creationId="{FA4819AC-7B49-41E3-929D-D87007B9C50D}"/>
          </ac:cxnSpMkLst>
        </pc:cxnChg>
        <pc:cxnChg chg="del mod">
          <ac:chgData name="Jeff Crivellaro" userId="3e9ceedd7e089800" providerId="LiveId" clId="{8C06D74F-D56E-43EC-A449-057B5268894A}" dt="2020-05-26T23:19:32.073" v="411" actId="478"/>
          <ac:cxnSpMkLst>
            <pc:docMk/>
            <pc:sldMk cId="1372829439" sldId="284"/>
            <ac:cxnSpMk id="152" creationId="{12C621BB-709B-4860-99DB-065CAC070F1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4168-DCA3-4920-9FFF-AF2420A0D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1CEEB-6F3A-4DDF-809C-EDCA49077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2C376-CD0E-4A2D-8F82-1E866738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E204-B3D8-45BA-840B-385C7ECC3B0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C590A-4896-4037-ABE4-E6CD3EE3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7E0AD-C2FC-44FF-9228-E9DB7D35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E03-DE07-4D94-8CDF-C520758E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8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AD38-58B9-44FA-A0BF-F3908D5F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BB151-D258-4C9E-A4D4-485778E18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9032C-E0B5-4BF8-A0AA-65C46725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E204-B3D8-45BA-840B-385C7ECC3B0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AE311-B221-47CA-8954-3B274E9F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16EB-1BE7-4FF4-BCA3-F84A7795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E03-DE07-4D94-8CDF-C520758E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4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4C3C5-9D7B-48D4-9C1F-2342C7C7E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754D5-687B-4DC2-BD51-B50F5EDD2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6A4DB-C2AC-4BFB-90DF-C1DD4C32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E204-B3D8-45BA-840B-385C7ECC3B0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73A2F-127B-4F74-A62C-C1CC91C5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9830C-6F25-4CF1-9FF8-AEC44F4D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E03-DE07-4D94-8CDF-C520758E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8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720-255F-4151-A796-315D1C648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7FE0A-B332-436A-976A-35670A3ED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E93F6-267E-432C-A5F6-70DFCE6E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E204-B3D8-45BA-840B-385C7ECC3B0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AE6B5-0CB1-4187-A536-2B8C6230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20B9-CFEA-43FC-97DE-4A41D703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E03-DE07-4D94-8CDF-C520758E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0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B486-3CFD-49FE-99E7-B2B40830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579B8-73A9-407F-97CD-B12597161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6ACEC-11A8-46D4-953B-2A8F354F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E204-B3D8-45BA-840B-385C7ECC3B0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992AA-3F92-42C6-B316-848B924D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20178-7412-4252-9B61-C6FC1EB2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E03-DE07-4D94-8CDF-C520758E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CD96-76ED-446B-8731-0FFBA2C5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E286D-9AD6-4240-9F18-DDC566188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C6570-6B09-4FDD-A323-BCC3F1F77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A7F63-62E5-4CD5-BB04-34179AF0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E204-B3D8-45BA-840B-385C7ECC3B0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00E84-6759-45F8-A7B7-27099A13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36414-1AEA-4B77-BBC6-F7F429FD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E03-DE07-4D94-8CDF-C520758E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9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B23D-1337-4183-B568-F385B61E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21E3F-1540-4546-A2AA-B21565BCD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D13BA-4CC0-480B-B1BC-E224109ED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3533A-D5D3-48EF-AEFA-45A322FB7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EC51F-E986-444F-85EF-737751162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98606E-94B1-45F7-AE03-556884EC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E204-B3D8-45BA-840B-385C7ECC3B0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4A69C-6D03-4F50-95A6-B0702E3F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3E7B3-8EB0-488D-A76B-4A6A1145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E03-DE07-4D94-8CDF-C520758E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0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94DE-5EBE-4097-8173-79AEE576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A8A45-652E-43A1-80D6-9A59B861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E204-B3D8-45BA-840B-385C7ECC3B0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F8768-3499-47EE-BDD8-E2EC61E8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9F090-D26F-4649-A4A9-394F5701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E03-DE07-4D94-8CDF-C520758E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6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B068B-9C41-4C47-B71A-523DE8D6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E204-B3D8-45BA-840B-385C7ECC3B0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9E405-4324-4440-A6E2-7A484FCA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92390-C2EA-4D72-9FE5-B1907E16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E03-DE07-4D94-8CDF-C520758E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3ED0-661E-461A-BFA6-F589D29F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BE011-124B-47F1-8A57-D668947B9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54776-1CF3-4FAB-9EEF-4C7FBF096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3EA1E-34A4-47A8-A2F6-FED0E152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E204-B3D8-45BA-840B-385C7ECC3B0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78D89-5BDB-4DE7-9427-BD22CF17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46A09-0F8E-481D-87B4-9481D9FA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E03-DE07-4D94-8CDF-C520758E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6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5D25-24AA-4BE9-800B-BBCE3472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755CF-4B78-40A8-BFE8-2001B43E4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C52A6-F86E-4DC6-8693-C2797D3B2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66372-0EBB-4021-BF7F-CCE3F377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E204-B3D8-45BA-840B-385C7ECC3B0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49086-6C0A-40F3-B71D-7B2DC562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851D5-F5FD-4749-909D-747B0D74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E03-DE07-4D94-8CDF-C520758E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1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99BB8-946C-4CFD-BBD1-FDCAF687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B9602-0884-4A17-9A94-CD06B9B1A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F5C66-7EF4-4DC8-A852-7F8B18592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EE204-B3D8-45BA-840B-385C7ECC3B0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00604-7295-46A5-8D27-04C926679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DF4C7-D22B-4004-996C-3218AF1F9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9AE03-DE07-4D94-8CDF-C520758E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0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svg"/><Relationship Id="rId18" Type="http://schemas.openxmlformats.org/officeDocument/2006/relationships/image" Target="../media/image20.emf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emf"/><Relationship Id="rId4" Type="http://schemas.openxmlformats.org/officeDocument/2006/relationships/image" Target="../media/image6.sv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12" Type="http://schemas.openxmlformats.org/officeDocument/2006/relationships/image" Target="../media/image2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emf"/><Relationship Id="rId5" Type="http://schemas.openxmlformats.org/officeDocument/2006/relationships/image" Target="../media/image14.png"/><Relationship Id="rId10" Type="http://schemas.openxmlformats.org/officeDocument/2006/relationships/image" Target="../media/image17.sv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icture containing food&#10;&#10;Description automatically generated">
            <a:extLst>
              <a:ext uri="{FF2B5EF4-FFF2-40B4-BE49-F238E27FC236}">
                <a16:creationId xmlns:a16="http://schemas.microsoft.com/office/drawing/2014/main" id="{6D9672A7-78D7-48C0-9987-BA531F319F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585" y="115194"/>
            <a:ext cx="11934817" cy="662761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A7C5EB8-7160-4DF0-BB09-1CE078E6AC0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8828"/>
            <a:ext cx="778796" cy="643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61D269-0C12-4EBA-9330-E726A0C198D0}"/>
              </a:ext>
            </a:extLst>
          </p:cNvPr>
          <p:cNvSpPr txBox="1"/>
          <p:nvPr/>
        </p:nvSpPr>
        <p:spPr>
          <a:xfrm>
            <a:off x="10658285" y="119531"/>
            <a:ext cx="1455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FFFF00"/>
                </a:solidFill>
              </a:rPr>
              <a:t>CAO:  26 May 2020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8AB1197-61C9-4E20-8C5D-588411DA5C77}"/>
              </a:ext>
            </a:extLst>
          </p:cNvPr>
          <p:cNvSpPr txBox="1">
            <a:spLocks/>
          </p:cNvSpPr>
          <p:nvPr/>
        </p:nvSpPr>
        <p:spPr>
          <a:xfrm>
            <a:off x="1537856" y="2054881"/>
            <a:ext cx="9144000" cy="23876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“RIVAL”</a:t>
            </a:r>
            <a:br>
              <a:rPr lang="en-US" sz="50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</a:br>
            <a:r>
              <a:rPr lang="en-US" sz="50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Installation </a:t>
            </a:r>
            <a:r>
              <a:rPr lang="en-US" sz="5000" b="1" u="sng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Ri</a:t>
            </a:r>
            <a:r>
              <a:rPr lang="en-US" sz="50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sk </a:t>
            </a:r>
            <a:r>
              <a:rPr lang="en-US" sz="5000" b="1" u="sng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V</a:t>
            </a:r>
            <a:r>
              <a:rPr lang="en-US" sz="50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ulnerability </a:t>
            </a:r>
            <a:r>
              <a:rPr lang="en-US" sz="5000" b="1" u="sng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A</a:t>
            </a:r>
            <a:r>
              <a:rPr lang="en-US" sz="50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ssessment </a:t>
            </a:r>
            <a:r>
              <a:rPr lang="en-US" sz="5000" b="1" u="sng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L</a:t>
            </a:r>
            <a:r>
              <a:rPr lang="en-US" sz="50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ibrary</a:t>
            </a: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901D733C-D698-400A-8F33-3214DF2D91F9}"/>
              </a:ext>
            </a:extLst>
          </p:cNvPr>
          <p:cNvSpPr txBox="1">
            <a:spLocks/>
          </p:cNvSpPr>
          <p:nvPr/>
        </p:nvSpPr>
        <p:spPr>
          <a:xfrm>
            <a:off x="7140421" y="6253794"/>
            <a:ext cx="4922981" cy="484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Lt Col Jeff “Criv” Crivellaro</a:t>
            </a:r>
          </a:p>
        </p:txBody>
      </p:sp>
    </p:spTree>
    <p:extLst>
      <p:ext uri="{BB962C8B-B14F-4D97-AF65-F5344CB8AC3E}">
        <p14:creationId xmlns:p14="http://schemas.microsoft.com/office/powerpoint/2010/main" val="102738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9C581D5-3A2F-45FD-8344-FF24999944F7}"/>
              </a:ext>
            </a:extLst>
          </p:cNvPr>
          <p:cNvSpPr/>
          <p:nvPr/>
        </p:nvSpPr>
        <p:spPr>
          <a:xfrm>
            <a:off x="0" y="556817"/>
            <a:ext cx="12191999" cy="5232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2">
              <a:spcBef>
                <a:spcPts val="600"/>
              </a:spcBef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400" b="1" u="sng" spc="-5" dirty="0">
                <a:ea typeface="Arial" panose="020B0604020202020204" pitchFamily="34" charset="0"/>
                <a:cs typeface="Times New Roman" panose="02020603050405020304" pitchFamily="18" charset="0"/>
              </a:rPr>
              <a:t>Purpose</a:t>
            </a:r>
            <a:r>
              <a:rPr lang="en-US" sz="1400" b="1" spc="-5" dirty="0">
                <a:ea typeface="Arial" panose="020B0604020202020204" pitchFamily="34" charset="0"/>
                <a:cs typeface="Times New Roman" panose="02020603050405020304" pitchFamily="18" charset="0"/>
              </a:rPr>
              <a:t>:  RIVAL presents a snapshot of installation risk vulnerability based on current conditions and disease vectors in order to provide decision-makers with focused and relevant data.</a:t>
            </a:r>
            <a:endParaRPr lang="en-US" sz="1400" b="1" dirty="0"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4B2F5E-E261-466F-A6F4-56180A10D169}"/>
              </a:ext>
            </a:extLst>
          </p:cNvPr>
          <p:cNvSpPr txBox="1">
            <a:spLocks/>
          </p:cNvSpPr>
          <p:nvPr/>
        </p:nvSpPr>
        <p:spPr>
          <a:xfrm>
            <a:off x="0" y="80"/>
            <a:ext cx="12192000" cy="57174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Installation Risk Vulnerability Assessment (RIVAL)</a:t>
            </a:r>
            <a:endParaRPr lang="en-US" sz="32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008F31-B837-47CF-89C3-5EB4A53F66B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668"/>
            <a:ext cx="778796" cy="6435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7D91D8-52D1-4F60-8441-799DAD8EE2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9415" y="1077575"/>
            <a:ext cx="6804585" cy="390396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0808DA5-1639-4B3F-A67D-E8B9723C1FB2}"/>
              </a:ext>
            </a:extLst>
          </p:cNvPr>
          <p:cNvGrpSpPr/>
          <p:nvPr/>
        </p:nvGrpSpPr>
        <p:grpSpPr>
          <a:xfrm>
            <a:off x="-44451" y="5324244"/>
            <a:ext cx="4515349" cy="1203646"/>
            <a:chOff x="7593870" y="2144118"/>
            <a:chExt cx="4515349" cy="120364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D58BFE-FDE6-4A13-9D57-3AACDCE3CE08}"/>
                </a:ext>
              </a:extLst>
            </p:cNvPr>
            <p:cNvSpPr txBox="1"/>
            <p:nvPr/>
          </p:nvSpPr>
          <p:spPr>
            <a:xfrm>
              <a:off x="9407047" y="2147435"/>
              <a:ext cx="27021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Risk Vulnerability Assessment</a:t>
              </a:r>
            </a:p>
            <a:p>
              <a:r>
                <a:rPr lang="en-US" sz="1200" dirty="0"/>
                <a:t>All Counties w/in 60 Miles</a:t>
              </a:r>
            </a:p>
            <a:p>
              <a:r>
                <a:rPr lang="en-US" sz="1200" dirty="0"/>
                <a:t>Compounded over last 7 days</a:t>
              </a:r>
            </a:p>
            <a:p>
              <a:r>
                <a:rPr lang="en-US" sz="1200" dirty="0"/>
                <a:t>Compounded over last 7 days</a:t>
              </a:r>
            </a:p>
            <a:p>
              <a:r>
                <a:rPr lang="en-US" sz="1200" dirty="0"/>
                <a:t>A/B=exceeds, C=meets, D/F=deficit</a:t>
              </a:r>
            </a:p>
            <a:p>
              <a:r>
                <a:rPr lang="en-US" sz="1200" dirty="0"/>
                <a:t>Travel/Movement reduced &gt; 50%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C13C87-68D1-48CF-A2DA-62302EAFE20E}"/>
                </a:ext>
              </a:extLst>
            </p:cNvPr>
            <p:cNvSpPr txBox="1"/>
            <p:nvPr/>
          </p:nvSpPr>
          <p:spPr>
            <a:xfrm>
              <a:off x="7593870" y="2144118"/>
              <a:ext cx="18131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u="sng" dirty="0"/>
                <a:t>Score:</a:t>
              </a:r>
            </a:p>
            <a:p>
              <a:pPr algn="r"/>
              <a:r>
                <a:rPr lang="en-US" sz="1200" u="sng" dirty="0"/>
                <a:t>Cases/100K:</a:t>
              </a:r>
            </a:p>
            <a:p>
              <a:pPr algn="r"/>
              <a:r>
                <a:rPr lang="en-US" sz="1200" u="sng" dirty="0"/>
                <a:t>7-Day Case Trend:</a:t>
              </a:r>
            </a:p>
            <a:p>
              <a:pPr algn="r"/>
              <a:r>
                <a:rPr lang="en-US" sz="1200" u="sng" dirty="0"/>
                <a:t>7-Day Death Trend:</a:t>
              </a:r>
            </a:p>
            <a:p>
              <a:pPr algn="r"/>
              <a:r>
                <a:rPr lang="en-US" sz="1200" u="sng" dirty="0"/>
                <a:t>Test/Day Target:</a:t>
              </a:r>
            </a:p>
            <a:p>
              <a:pPr algn="r"/>
              <a:r>
                <a:rPr lang="en-US" sz="1200" u="sng" dirty="0"/>
                <a:t>Social Distancing Target:</a:t>
              </a: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DE6D9BAA-6187-46EA-8078-588B3E272A38}"/>
              </a:ext>
            </a:extLst>
          </p:cNvPr>
          <p:cNvSpPr txBox="1">
            <a:spLocks/>
          </p:cNvSpPr>
          <p:nvPr/>
        </p:nvSpPr>
        <p:spPr>
          <a:xfrm>
            <a:off x="135220" y="5176749"/>
            <a:ext cx="3869314" cy="208051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i="1" dirty="0"/>
              <a:t>Installation Scorecard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54BB85AE-A854-4880-9924-21BEFCB8F940}"/>
              </a:ext>
            </a:extLst>
          </p:cNvPr>
          <p:cNvSpPr/>
          <p:nvPr/>
        </p:nvSpPr>
        <p:spPr>
          <a:xfrm>
            <a:off x="3812439" y="5546629"/>
            <a:ext cx="620508" cy="1235833"/>
          </a:xfrm>
          <a:prstGeom prst="rightBrace">
            <a:avLst>
              <a:gd name="adj1" fmla="val 8333"/>
              <a:gd name="adj2" fmla="val 493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975D7C4-88CB-4FA1-A010-71A83FADE43B}"/>
              </a:ext>
            </a:extLst>
          </p:cNvPr>
          <p:cNvSpPr/>
          <p:nvPr/>
        </p:nvSpPr>
        <p:spPr>
          <a:xfrm>
            <a:off x="9596458" y="1139627"/>
            <a:ext cx="755372" cy="3841909"/>
          </a:xfrm>
          <a:prstGeom prst="rightBrace">
            <a:avLst>
              <a:gd name="adj1" fmla="val 8333"/>
              <a:gd name="adj2" fmla="val 505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1188142-08EE-4876-B21B-992888BAF111}"/>
              </a:ext>
            </a:extLst>
          </p:cNvPr>
          <p:cNvSpPr/>
          <p:nvPr/>
        </p:nvSpPr>
        <p:spPr>
          <a:xfrm rot="10800000">
            <a:off x="1850143" y="1120077"/>
            <a:ext cx="755372" cy="3861458"/>
          </a:xfrm>
          <a:prstGeom prst="rightBrace">
            <a:avLst>
              <a:gd name="adj1" fmla="val 8333"/>
              <a:gd name="adj2" fmla="val 4737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553189-C1BF-4172-9A79-E8FE15A26F6A}"/>
              </a:ext>
            </a:extLst>
          </p:cNvPr>
          <p:cNvSpPr txBox="1"/>
          <p:nvPr/>
        </p:nvSpPr>
        <p:spPr>
          <a:xfrm>
            <a:off x="135220" y="2685880"/>
            <a:ext cx="1614115" cy="892552"/>
          </a:xfrm>
          <a:prstGeom prst="rect">
            <a:avLst/>
          </a:prstGeom>
          <a:solidFill>
            <a:srgbClr val="FF0000">
              <a:alpha val="1000"/>
            </a:srgbClr>
          </a:solidFill>
          <a:effectLst>
            <a:glow rad="127000">
              <a:srgbClr val="FF0000">
                <a:alpha val="36000"/>
              </a:srgbClr>
            </a:glo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600" b="1" i="1" dirty="0"/>
              <a:t>Disease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Severity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CE15CE-DEC8-41C7-8902-04C1060C8716}"/>
              </a:ext>
            </a:extLst>
          </p:cNvPr>
          <p:cNvSpPr txBox="1"/>
          <p:nvPr/>
        </p:nvSpPr>
        <p:spPr>
          <a:xfrm>
            <a:off x="10453593" y="2490946"/>
            <a:ext cx="1614115" cy="1077218"/>
          </a:xfrm>
          <a:prstGeom prst="rect">
            <a:avLst/>
          </a:prstGeom>
          <a:solidFill>
            <a:srgbClr val="00B0F0">
              <a:alpha val="1000"/>
            </a:srgbClr>
          </a:solidFill>
          <a:effectLst>
            <a:glow rad="127000">
              <a:schemeClr val="accent5">
                <a:lumMod val="60000"/>
                <a:lumOff val="40000"/>
                <a:alpha val="36000"/>
              </a:schemeClr>
            </a:glo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600" b="1" i="1" dirty="0"/>
              <a:t>Human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Exposure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Compliance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388F07-DB7A-4E8C-967B-ECAA47AA6487}"/>
              </a:ext>
            </a:extLst>
          </p:cNvPr>
          <p:cNvSpPr/>
          <p:nvPr/>
        </p:nvSpPr>
        <p:spPr>
          <a:xfrm>
            <a:off x="0" y="5041126"/>
            <a:ext cx="12192000" cy="955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D78798-A2E6-487C-8CE7-B7771C55A849}"/>
              </a:ext>
            </a:extLst>
          </p:cNvPr>
          <p:cNvSpPr/>
          <p:nvPr/>
        </p:nvSpPr>
        <p:spPr>
          <a:xfrm>
            <a:off x="12587638" y="4400161"/>
            <a:ext cx="2835078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Percent Change in Average Distance Traveled</a:t>
            </a:r>
          </a:p>
          <a:p>
            <a:r>
              <a:rPr lang="en-US" sz="1100" b="1" dirty="0"/>
              <a:t>A: &gt;70% decrease</a:t>
            </a:r>
          </a:p>
          <a:p>
            <a:r>
              <a:rPr lang="en-US" sz="1100" b="1" dirty="0"/>
              <a:t>B: 55-70% decrease</a:t>
            </a:r>
          </a:p>
          <a:p>
            <a:r>
              <a:rPr lang="en-US" sz="1100" b="1" dirty="0"/>
              <a:t>C: 40-55% decrease</a:t>
            </a:r>
          </a:p>
          <a:p>
            <a:r>
              <a:rPr lang="en-US" sz="1100" b="1" dirty="0"/>
              <a:t>D: 25-40% decrease</a:t>
            </a:r>
          </a:p>
          <a:p>
            <a:r>
              <a:rPr lang="en-US" sz="1100" b="1" dirty="0"/>
              <a:t>F: &lt;25% decrease or increase</a:t>
            </a:r>
          </a:p>
          <a:p>
            <a:endParaRPr lang="en-US" sz="1100" b="1" dirty="0"/>
          </a:p>
          <a:p>
            <a:r>
              <a:rPr lang="en-US" sz="1100" b="1" dirty="0"/>
              <a:t>Percent Change in Non-essential Visitation</a:t>
            </a:r>
          </a:p>
          <a:p>
            <a:r>
              <a:rPr lang="en-US" sz="1100" b="1" dirty="0"/>
              <a:t>A: &gt;70% decrease</a:t>
            </a:r>
          </a:p>
          <a:p>
            <a:r>
              <a:rPr lang="en-US" sz="1100" b="1" dirty="0"/>
              <a:t>B: 65-70% decrease</a:t>
            </a:r>
          </a:p>
          <a:p>
            <a:r>
              <a:rPr lang="en-US" sz="1100" b="1" dirty="0"/>
              <a:t>C: 60-65% decrease</a:t>
            </a:r>
          </a:p>
          <a:p>
            <a:r>
              <a:rPr lang="en-US" sz="1100" b="1" dirty="0"/>
              <a:t>D: 55-60% decrease</a:t>
            </a:r>
          </a:p>
          <a:p>
            <a:r>
              <a:rPr lang="en-US" sz="1100" b="1" dirty="0"/>
              <a:t>F: &lt;55% decrease or increase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27E05F-BA78-464C-82A2-1AED49ED5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898" y="5671676"/>
            <a:ext cx="7711108" cy="94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1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9C581D5-3A2F-45FD-8344-FF24999944F7}"/>
              </a:ext>
            </a:extLst>
          </p:cNvPr>
          <p:cNvSpPr/>
          <p:nvPr/>
        </p:nvSpPr>
        <p:spPr>
          <a:xfrm>
            <a:off x="0" y="556817"/>
            <a:ext cx="121920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2" algn="ctr">
              <a:spcBef>
                <a:spcPts val="600"/>
              </a:spcBef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2400" b="1" spc="-5" dirty="0">
                <a:ea typeface="Arial" panose="020B0604020202020204" pitchFamily="34" charset="0"/>
                <a:cs typeface="Times New Roman" panose="02020603050405020304" pitchFamily="18" charset="0"/>
              </a:rPr>
              <a:t>What factors make an installation </a:t>
            </a:r>
            <a:r>
              <a:rPr lang="en-US" sz="2400" b="1" i="1" spc="-5" dirty="0">
                <a:ea typeface="Arial" panose="020B0604020202020204" pitchFamily="34" charset="0"/>
                <a:cs typeface="Times New Roman" panose="02020603050405020304" pitchFamily="18" charset="0"/>
              </a:rPr>
              <a:t>vulnerable</a:t>
            </a:r>
            <a:r>
              <a:rPr lang="en-US" sz="2400" b="1" spc="-5" dirty="0">
                <a:ea typeface="Arial" panose="020B0604020202020204" pitchFamily="34" charset="0"/>
                <a:cs typeface="Times New Roman" panose="02020603050405020304" pitchFamily="18" charset="0"/>
              </a:rPr>
              <a:t> to the COVID-19 outbreak?</a:t>
            </a:r>
            <a:endParaRPr lang="en-US" sz="2400" b="1" dirty="0"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4B2F5E-E261-466F-A6F4-56180A10D169}"/>
              </a:ext>
            </a:extLst>
          </p:cNvPr>
          <p:cNvSpPr txBox="1">
            <a:spLocks/>
          </p:cNvSpPr>
          <p:nvPr/>
        </p:nvSpPr>
        <p:spPr>
          <a:xfrm>
            <a:off x="0" y="10240"/>
            <a:ext cx="12192000" cy="57174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Defining Risk Vulnerability</a:t>
            </a:r>
            <a:endParaRPr lang="en-US" sz="32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008F31-B837-47CF-89C3-5EB4A53F66B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8828"/>
            <a:ext cx="778796" cy="6435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F553189-C1BF-4172-9A79-E8FE15A26F6A}"/>
              </a:ext>
            </a:extLst>
          </p:cNvPr>
          <p:cNvSpPr txBox="1"/>
          <p:nvPr/>
        </p:nvSpPr>
        <p:spPr>
          <a:xfrm>
            <a:off x="1191515" y="1279799"/>
            <a:ext cx="1779192" cy="707886"/>
          </a:xfrm>
          <a:prstGeom prst="rect">
            <a:avLst/>
          </a:prstGeom>
          <a:solidFill>
            <a:srgbClr val="FF0000">
              <a:alpha val="1000"/>
            </a:srgbClr>
          </a:solidFill>
          <a:effectLst>
            <a:glow rad="127000">
              <a:srgbClr val="FF0000">
                <a:alpha val="36000"/>
              </a:srgbClr>
            </a:glo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600" b="1" i="1" dirty="0"/>
              <a:t>Disease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Transmission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Severity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CE15CE-DEC8-41C7-8902-04C1060C8716}"/>
              </a:ext>
            </a:extLst>
          </p:cNvPr>
          <p:cNvSpPr txBox="1"/>
          <p:nvPr/>
        </p:nvSpPr>
        <p:spPr>
          <a:xfrm>
            <a:off x="9337345" y="1280936"/>
            <a:ext cx="1779192" cy="707886"/>
          </a:xfrm>
          <a:prstGeom prst="rect">
            <a:avLst/>
          </a:prstGeom>
          <a:solidFill>
            <a:srgbClr val="00B0F0">
              <a:alpha val="1000"/>
            </a:srgbClr>
          </a:solidFill>
          <a:effectLst>
            <a:glow rad="127000">
              <a:schemeClr val="accent5">
                <a:lumMod val="60000"/>
                <a:lumOff val="40000"/>
                <a:alpha val="36000"/>
              </a:schemeClr>
            </a:glo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600" b="1" i="1" dirty="0"/>
              <a:t>Medical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Beds/ICU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Projections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69541ADA-A65D-4929-A25B-6079EB392138}"/>
              </a:ext>
            </a:extLst>
          </p:cNvPr>
          <p:cNvSpPr/>
          <p:nvPr/>
        </p:nvSpPr>
        <p:spPr>
          <a:xfrm rot="10800000">
            <a:off x="7704444" y="1181427"/>
            <a:ext cx="1564345" cy="2527855"/>
          </a:xfrm>
          <a:prstGeom prst="rightBrace">
            <a:avLst>
              <a:gd name="adj1" fmla="val 8333"/>
              <a:gd name="adj2" fmla="val 5139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1F8FA8-0AD4-4857-B053-C6EEFBDA48C9}"/>
              </a:ext>
            </a:extLst>
          </p:cNvPr>
          <p:cNvSpPr txBox="1"/>
          <p:nvPr/>
        </p:nvSpPr>
        <p:spPr>
          <a:xfrm>
            <a:off x="-101048" y="2446180"/>
            <a:ext cx="151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200" b="1" u="sng" dirty="0">
                <a:solidFill>
                  <a:srgbClr val="24292E"/>
                </a:solidFill>
                <a:latin typeface="-apple-system"/>
              </a:rPr>
              <a:t>Case Density</a:t>
            </a:r>
          </a:p>
          <a:p>
            <a:pPr marL="0" lvl="1" algn="ctr"/>
            <a:r>
              <a:rPr lang="en-US" sz="1200" b="1" i="1" dirty="0">
                <a:solidFill>
                  <a:srgbClr val="24292E"/>
                </a:solidFill>
                <a:latin typeface="-apple-system"/>
              </a:rPr>
              <a:t>State vs. Local Area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71D0E64-D83E-4398-AFEE-33BB27B6AD97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 rot="5400000">
            <a:off x="1138685" y="1503753"/>
            <a:ext cx="458495" cy="1426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CAA99C5-DC86-4C7C-89F3-22E510BBDC43}"/>
              </a:ext>
            </a:extLst>
          </p:cNvPr>
          <p:cNvSpPr txBox="1"/>
          <p:nvPr/>
        </p:nvSpPr>
        <p:spPr>
          <a:xfrm>
            <a:off x="1325310" y="2443448"/>
            <a:ext cx="151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200" b="1" u="sng" dirty="0">
                <a:solidFill>
                  <a:srgbClr val="24292E"/>
                </a:solidFill>
                <a:latin typeface="-apple-system"/>
              </a:rPr>
              <a:t>Case &amp; Death Rates</a:t>
            </a:r>
            <a:r>
              <a:rPr lang="en-US" sz="1200" b="1" i="1" dirty="0">
                <a:solidFill>
                  <a:srgbClr val="24292E"/>
                </a:solidFill>
                <a:latin typeface="-apple-system"/>
              </a:rPr>
              <a:t>  State vs. Local Area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6F3D30-6356-4B98-AA40-6345227FCC8B}"/>
              </a:ext>
            </a:extLst>
          </p:cNvPr>
          <p:cNvSpPr txBox="1"/>
          <p:nvPr/>
        </p:nvSpPr>
        <p:spPr>
          <a:xfrm>
            <a:off x="2836910" y="2449312"/>
            <a:ext cx="158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200" b="1" i="1" u="sng" dirty="0">
                <a:solidFill>
                  <a:srgbClr val="24292E"/>
                </a:solidFill>
                <a:latin typeface="-apple-system"/>
              </a:rPr>
              <a:t>Local Area Prevention</a:t>
            </a:r>
          </a:p>
          <a:p>
            <a:pPr marL="0" lvl="1" algn="ctr"/>
            <a:r>
              <a:rPr lang="en-US" sz="1200" b="1" i="1" dirty="0">
                <a:solidFill>
                  <a:srgbClr val="24292E"/>
                </a:solidFill>
                <a:latin typeface="-apple-system"/>
              </a:rPr>
              <a:t>Social Distancing</a:t>
            </a:r>
          </a:p>
          <a:p>
            <a:pPr marL="0" lvl="1" algn="ctr"/>
            <a:r>
              <a:rPr lang="en-US" sz="1200" b="1" i="1" dirty="0">
                <a:solidFill>
                  <a:srgbClr val="24292E"/>
                </a:solidFill>
                <a:latin typeface="-apple-system"/>
              </a:rPr>
              <a:t>Social Vulnerability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3300C5E-89E1-4CD3-9ADA-F05416D5061F}"/>
              </a:ext>
            </a:extLst>
          </p:cNvPr>
          <p:cNvCxnSpPr>
            <a:cxnSpLocks/>
            <a:stCxn id="22" idx="2"/>
            <a:endCxn id="41" idx="0"/>
          </p:cNvCxnSpPr>
          <p:nvPr/>
        </p:nvCxnSpPr>
        <p:spPr>
          <a:xfrm rot="5400000">
            <a:off x="1853230" y="2215566"/>
            <a:ext cx="455763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C7AF47E-D711-4085-BA7D-E43EA6DEEB8C}"/>
              </a:ext>
            </a:extLst>
          </p:cNvPr>
          <p:cNvCxnSpPr>
            <a:cxnSpLocks/>
            <a:stCxn id="22" idx="2"/>
            <a:endCxn id="44" idx="0"/>
          </p:cNvCxnSpPr>
          <p:nvPr/>
        </p:nvCxnSpPr>
        <p:spPr>
          <a:xfrm rot="16200000" flipH="1">
            <a:off x="2624830" y="1443965"/>
            <a:ext cx="461627" cy="15490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8D68D7D-0759-48E3-9C4C-275BE76480E9}"/>
              </a:ext>
            </a:extLst>
          </p:cNvPr>
          <p:cNvSpPr txBox="1"/>
          <p:nvPr/>
        </p:nvSpPr>
        <p:spPr>
          <a:xfrm>
            <a:off x="435715" y="3258874"/>
            <a:ext cx="151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200" b="1" u="sng" dirty="0">
                <a:solidFill>
                  <a:srgbClr val="24292E"/>
                </a:solidFill>
                <a:latin typeface="-apple-system"/>
              </a:rPr>
              <a:t>Confidence</a:t>
            </a:r>
          </a:p>
          <a:p>
            <a:pPr marL="0" lvl="1" algn="ctr"/>
            <a:r>
              <a:rPr lang="en-US" sz="1200" b="1" i="1" dirty="0">
                <a:solidFill>
                  <a:srgbClr val="24292E"/>
                </a:solidFill>
                <a:latin typeface="-apple-system"/>
              </a:rPr>
              <a:t>State Testing/100K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D53393-8480-4F15-941B-1F94BFFBC91B}"/>
              </a:ext>
            </a:extLst>
          </p:cNvPr>
          <p:cNvSpPr txBox="1"/>
          <p:nvPr/>
        </p:nvSpPr>
        <p:spPr>
          <a:xfrm>
            <a:off x="2004570" y="3264221"/>
            <a:ext cx="1802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200" b="1" u="sng" dirty="0">
                <a:solidFill>
                  <a:srgbClr val="24292E"/>
                </a:solidFill>
                <a:latin typeface="-apple-system"/>
              </a:rPr>
              <a:t>Vulnerable Groups</a:t>
            </a:r>
          </a:p>
          <a:p>
            <a:pPr marL="0" lvl="1" algn="ctr"/>
            <a:r>
              <a:rPr lang="en-US" sz="1200" b="1" i="1" dirty="0">
                <a:solidFill>
                  <a:srgbClr val="24292E"/>
                </a:solidFill>
                <a:latin typeface="-apple-system"/>
              </a:rPr>
              <a:t>% Local Population &gt; 65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C9D6097-0951-47FC-AD53-0236D0583196}"/>
              </a:ext>
            </a:extLst>
          </p:cNvPr>
          <p:cNvCxnSpPr>
            <a:cxnSpLocks/>
            <a:stCxn id="41" idx="2"/>
            <a:endCxn id="57" idx="0"/>
          </p:cNvCxnSpPr>
          <p:nvPr/>
        </p:nvCxnSpPr>
        <p:spPr>
          <a:xfrm rot="5400000">
            <a:off x="1459433" y="2637196"/>
            <a:ext cx="353761" cy="8895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ADECABC-23D1-444D-A97A-AB82F135F371}"/>
              </a:ext>
            </a:extLst>
          </p:cNvPr>
          <p:cNvCxnSpPr>
            <a:cxnSpLocks/>
            <a:stCxn id="41" idx="2"/>
            <a:endCxn id="58" idx="0"/>
          </p:cNvCxnSpPr>
          <p:nvPr/>
        </p:nvCxnSpPr>
        <p:spPr>
          <a:xfrm rot="16200000" flipH="1">
            <a:off x="2313823" y="2672400"/>
            <a:ext cx="359108" cy="8245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172B19C-7137-4D9A-B7E4-DB71E337DC4F}"/>
              </a:ext>
            </a:extLst>
          </p:cNvPr>
          <p:cNvSpPr txBox="1"/>
          <p:nvPr/>
        </p:nvSpPr>
        <p:spPr>
          <a:xfrm>
            <a:off x="8659876" y="2447394"/>
            <a:ext cx="163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200" b="1" u="sng" dirty="0">
                <a:solidFill>
                  <a:srgbClr val="24292E"/>
                </a:solidFill>
                <a:latin typeface="-apple-system"/>
              </a:rPr>
              <a:t>Bed/ICU Capacity</a:t>
            </a:r>
          </a:p>
          <a:p>
            <a:pPr marL="0" lvl="1" algn="ctr"/>
            <a:r>
              <a:rPr lang="en-US" sz="1200" b="1" i="1" dirty="0">
                <a:solidFill>
                  <a:srgbClr val="24292E"/>
                </a:solidFill>
                <a:latin typeface="-apple-system"/>
              </a:rPr>
              <a:t>Local Area Assessment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58848C-CCE5-4514-8666-BC2A9CAC2A4F}"/>
              </a:ext>
            </a:extLst>
          </p:cNvPr>
          <p:cNvSpPr txBox="1"/>
          <p:nvPr/>
        </p:nvSpPr>
        <p:spPr>
          <a:xfrm>
            <a:off x="10182769" y="2442359"/>
            <a:ext cx="163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200" b="1" u="sng" dirty="0">
                <a:solidFill>
                  <a:srgbClr val="24292E"/>
                </a:solidFill>
                <a:latin typeface="-apple-system"/>
              </a:rPr>
              <a:t>Projected Capacity</a:t>
            </a:r>
          </a:p>
          <a:p>
            <a:pPr marL="0" lvl="1" algn="ctr"/>
            <a:r>
              <a:rPr lang="en-US" sz="1200" b="1" i="1" dirty="0">
                <a:solidFill>
                  <a:srgbClr val="24292E"/>
                </a:solidFill>
                <a:latin typeface="-apple-system"/>
              </a:rPr>
              <a:t>Local Area Modeling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F21C749-5525-4FCA-A230-AAACA08DEF6C}"/>
              </a:ext>
            </a:extLst>
          </p:cNvPr>
          <p:cNvCxnSpPr>
            <a:cxnSpLocks/>
            <a:stCxn id="23" idx="2"/>
            <a:endCxn id="68" idx="0"/>
          </p:cNvCxnSpPr>
          <p:nvPr/>
        </p:nvCxnSpPr>
        <p:spPr>
          <a:xfrm rot="16200000" flipH="1">
            <a:off x="10385917" y="1829846"/>
            <a:ext cx="453537" cy="7714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A7E5CFB-350E-403E-90D0-1ABBDFF25DB7}"/>
              </a:ext>
            </a:extLst>
          </p:cNvPr>
          <p:cNvCxnSpPr>
            <a:cxnSpLocks/>
            <a:stCxn id="23" idx="2"/>
            <a:endCxn id="65" idx="0"/>
          </p:cNvCxnSpPr>
          <p:nvPr/>
        </p:nvCxnSpPr>
        <p:spPr>
          <a:xfrm rot="5400000">
            <a:off x="9621953" y="1842406"/>
            <a:ext cx="458572" cy="7514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79" descr="Medical">
            <a:extLst>
              <a:ext uri="{FF2B5EF4-FFF2-40B4-BE49-F238E27FC236}">
                <a16:creationId xmlns:a16="http://schemas.microsoft.com/office/drawing/2014/main" id="{570BB0C2-D37C-4960-AC24-7CD9D62BF4B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6511" y="2252011"/>
            <a:ext cx="268213" cy="268213"/>
          </a:xfrm>
          <a:prstGeom prst="rect">
            <a:avLst/>
          </a:prstGeom>
        </p:spPr>
      </p:pic>
      <p:pic>
        <p:nvPicPr>
          <p:cNvPr id="81" name="Graphic 80" descr="Stethoscope">
            <a:extLst>
              <a:ext uri="{FF2B5EF4-FFF2-40B4-BE49-F238E27FC236}">
                <a16:creationId xmlns:a16="http://schemas.microsoft.com/office/drawing/2014/main" id="{6E653108-E93C-4EA5-B7AC-BD10262029E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68540" y="1653296"/>
            <a:ext cx="334389" cy="334389"/>
          </a:xfrm>
          <a:prstGeom prst="rect">
            <a:avLst/>
          </a:prstGeom>
        </p:spPr>
      </p:pic>
      <p:pic>
        <p:nvPicPr>
          <p:cNvPr id="83" name="Graphic 82" descr="Bio hazard">
            <a:extLst>
              <a:ext uri="{FF2B5EF4-FFF2-40B4-BE49-F238E27FC236}">
                <a16:creationId xmlns:a16="http://schemas.microsoft.com/office/drawing/2014/main" id="{C359A1A5-3A9F-4D58-A57D-83C7218C89A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0202" y="1683965"/>
            <a:ext cx="339120" cy="339120"/>
          </a:xfrm>
          <a:prstGeom prst="rect">
            <a:avLst/>
          </a:prstGeom>
        </p:spPr>
      </p:pic>
      <p:pic>
        <p:nvPicPr>
          <p:cNvPr id="86" name="Graphic 85" descr="Bio hazard">
            <a:extLst>
              <a:ext uri="{FF2B5EF4-FFF2-40B4-BE49-F238E27FC236}">
                <a16:creationId xmlns:a16="http://schemas.microsoft.com/office/drawing/2014/main" id="{5BD6F76C-9186-4AD0-B62B-D3893A09F14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49412" y="2251576"/>
            <a:ext cx="266116" cy="266116"/>
          </a:xfrm>
          <a:prstGeom prst="rect">
            <a:avLst/>
          </a:prstGeom>
        </p:spPr>
      </p:pic>
      <p:pic>
        <p:nvPicPr>
          <p:cNvPr id="87" name="Graphic 86" descr="Bio hazard">
            <a:extLst>
              <a:ext uri="{FF2B5EF4-FFF2-40B4-BE49-F238E27FC236}">
                <a16:creationId xmlns:a16="http://schemas.microsoft.com/office/drawing/2014/main" id="{7EB0B4C1-A31D-4501-870A-F64A53D83F5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020" y="2251576"/>
            <a:ext cx="266116" cy="266116"/>
          </a:xfrm>
          <a:prstGeom prst="rect">
            <a:avLst/>
          </a:prstGeom>
        </p:spPr>
      </p:pic>
      <p:pic>
        <p:nvPicPr>
          <p:cNvPr id="84" name="Graphic 83" descr="Target Audience">
            <a:extLst>
              <a:ext uri="{FF2B5EF4-FFF2-40B4-BE49-F238E27FC236}">
                <a16:creationId xmlns:a16="http://schemas.microsoft.com/office/drawing/2014/main" id="{51797163-E11D-41D0-8859-55E5D33A4C99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6128" y="3108545"/>
            <a:ext cx="244012" cy="244012"/>
          </a:xfrm>
          <a:prstGeom prst="rect">
            <a:avLst/>
          </a:prstGeom>
        </p:spPr>
      </p:pic>
      <p:pic>
        <p:nvPicPr>
          <p:cNvPr id="82" name="Graphic 81" descr="Group of people">
            <a:extLst>
              <a:ext uri="{FF2B5EF4-FFF2-40B4-BE49-F238E27FC236}">
                <a16:creationId xmlns:a16="http://schemas.microsoft.com/office/drawing/2014/main" id="{74808E86-77E6-4153-ABD3-9BD286359AD5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03898" y="2231965"/>
            <a:ext cx="266116" cy="266116"/>
          </a:xfrm>
          <a:prstGeom prst="rect">
            <a:avLst/>
          </a:prstGeom>
        </p:spPr>
      </p:pic>
      <p:pic>
        <p:nvPicPr>
          <p:cNvPr id="88" name="Graphic 87" descr="Medical">
            <a:extLst>
              <a:ext uri="{FF2B5EF4-FFF2-40B4-BE49-F238E27FC236}">
                <a16:creationId xmlns:a16="http://schemas.microsoft.com/office/drawing/2014/main" id="{BF32ABF1-FE24-4DAD-9803-7874DE44B1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9404" y="2246722"/>
            <a:ext cx="268213" cy="268213"/>
          </a:xfrm>
          <a:prstGeom prst="rect">
            <a:avLst/>
          </a:prstGeom>
        </p:spPr>
      </p:pic>
      <p:sp>
        <p:nvSpPr>
          <p:cNvPr id="118" name="Right Brace 117">
            <a:extLst>
              <a:ext uri="{FF2B5EF4-FFF2-40B4-BE49-F238E27FC236}">
                <a16:creationId xmlns:a16="http://schemas.microsoft.com/office/drawing/2014/main" id="{05EDBC95-F68B-48E1-A015-5A58CF39E1F8}"/>
              </a:ext>
            </a:extLst>
          </p:cNvPr>
          <p:cNvSpPr/>
          <p:nvPr/>
        </p:nvSpPr>
        <p:spPr>
          <a:xfrm>
            <a:off x="3773846" y="1205235"/>
            <a:ext cx="1564345" cy="2527855"/>
          </a:xfrm>
          <a:prstGeom prst="rightBrace">
            <a:avLst>
              <a:gd name="adj1" fmla="val 8333"/>
              <a:gd name="adj2" fmla="val 4737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289C700-17ED-46F2-9085-2C6DF980CE11}"/>
              </a:ext>
            </a:extLst>
          </p:cNvPr>
          <p:cNvSpPr/>
          <p:nvPr/>
        </p:nvSpPr>
        <p:spPr>
          <a:xfrm>
            <a:off x="-2736" y="3740287"/>
            <a:ext cx="12192000" cy="955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57921D6-DB0D-43F5-BE48-4F5961A772E7}"/>
              </a:ext>
            </a:extLst>
          </p:cNvPr>
          <p:cNvGrpSpPr/>
          <p:nvPr/>
        </p:nvGrpSpPr>
        <p:grpSpPr>
          <a:xfrm>
            <a:off x="5329810" y="1356980"/>
            <a:ext cx="2296912" cy="2080357"/>
            <a:chOff x="4773188" y="2415162"/>
            <a:chExt cx="2296912" cy="2080357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7ED2084-3850-46FE-9026-25BD4BC16FCA}"/>
                </a:ext>
              </a:extLst>
            </p:cNvPr>
            <p:cNvSpPr/>
            <p:nvPr/>
          </p:nvSpPr>
          <p:spPr>
            <a:xfrm>
              <a:off x="4773188" y="2415162"/>
              <a:ext cx="2296912" cy="208035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 extrusionH="190500" contourW="12700" prstMaterial="flat">
              <a:bevelT w="1041400" h="1041400"/>
              <a:bevelB w="635000" h="635000"/>
              <a:extrusionClr>
                <a:schemeClr val="accent4">
                  <a:lumMod val="20000"/>
                  <a:lumOff val="80000"/>
                </a:schemeClr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4" name="Graphic 113" descr="Bar chart">
              <a:extLst>
                <a:ext uri="{FF2B5EF4-FFF2-40B4-BE49-F238E27FC236}">
                  <a16:creationId xmlns:a16="http://schemas.microsoft.com/office/drawing/2014/main" id="{72DDE3A8-D1CB-4188-91E7-DD0E4FD69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37164" y="3873682"/>
              <a:ext cx="466129" cy="466129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D37F969-9324-49BE-BDFE-2D2BE85555DB}"/>
                </a:ext>
              </a:extLst>
            </p:cNvPr>
            <p:cNvSpPr txBox="1"/>
            <p:nvPr/>
          </p:nvSpPr>
          <p:spPr>
            <a:xfrm>
              <a:off x="5044952" y="3103380"/>
              <a:ext cx="18939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Installation</a:t>
              </a:r>
            </a:p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Risk Vulnerability</a:t>
              </a:r>
            </a:p>
          </p:txBody>
        </p:sp>
        <p:pic>
          <p:nvPicPr>
            <p:cNvPr id="116" name="Graphic 115" descr="Circles with arrows">
              <a:extLst>
                <a:ext uri="{FF2B5EF4-FFF2-40B4-BE49-F238E27FC236}">
                  <a16:creationId xmlns:a16="http://schemas.microsoft.com/office/drawing/2014/main" id="{01C533B9-ACE5-4A80-AC0B-1075F2C77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621913" y="2528101"/>
              <a:ext cx="537357" cy="537357"/>
            </a:xfrm>
            <a:prstGeom prst="rect">
              <a:avLst/>
            </a:prstGeom>
          </p:spPr>
        </p:pic>
      </p:grpSp>
      <p:pic>
        <p:nvPicPr>
          <p:cNvPr id="67" name="Graphic 66" descr="Target Audience">
            <a:extLst>
              <a:ext uri="{FF2B5EF4-FFF2-40B4-BE49-F238E27FC236}">
                <a16:creationId xmlns:a16="http://schemas.microsoft.com/office/drawing/2014/main" id="{9C063988-F17D-4F39-81DD-C6463F6154CF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46333" y="5189635"/>
            <a:ext cx="244012" cy="244012"/>
          </a:xfrm>
          <a:prstGeom prst="rect">
            <a:avLst/>
          </a:prstGeom>
        </p:spPr>
      </p:pic>
      <p:pic>
        <p:nvPicPr>
          <p:cNvPr id="70" name="Graphic 69" descr="Group of people">
            <a:extLst>
              <a:ext uri="{FF2B5EF4-FFF2-40B4-BE49-F238E27FC236}">
                <a16:creationId xmlns:a16="http://schemas.microsoft.com/office/drawing/2014/main" id="{C5C0C422-FDDF-4B79-9E9F-1D7468321DF1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26350" y="5162509"/>
            <a:ext cx="266116" cy="266116"/>
          </a:xfrm>
          <a:prstGeom prst="rect">
            <a:avLst/>
          </a:prstGeom>
        </p:spPr>
      </p:pic>
      <p:pic>
        <p:nvPicPr>
          <p:cNvPr id="73" name="Graphic 72" descr="Bio hazard">
            <a:extLst>
              <a:ext uri="{FF2B5EF4-FFF2-40B4-BE49-F238E27FC236}">
                <a16:creationId xmlns:a16="http://schemas.microsoft.com/office/drawing/2014/main" id="{1CF23913-B375-40D2-A9E0-39B2726787F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26200" y="5189635"/>
            <a:ext cx="266116" cy="266116"/>
          </a:xfrm>
          <a:prstGeom prst="rect">
            <a:avLst/>
          </a:prstGeom>
        </p:spPr>
      </p:pic>
      <p:pic>
        <p:nvPicPr>
          <p:cNvPr id="74" name="Graphic 73" descr="Bio hazard">
            <a:extLst>
              <a:ext uri="{FF2B5EF4-FFF2-40B4-BE49-F238E27FC236}">
                <a16:creationId xmlns:a16="http://schemas.microsoft.com/office/drawing/2014/main" id="{CD83DF4B-8F5B-4B4A-9F65-AB85A0CCF2B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1014" y="5196773"/>
            <a:ext cx="266116" cy="266116"/>
          </a:xfrm>
          <a:prstGeom prst="rect">
            <a:avLst/>
          </a:prstGeom>
        </p:spPr>
      </p:pic>
      <p:pic>
        <p:nvPicPr>
          <p:cNvPr id="76" name="Graphic 75" descr="Bar chart">
            <a:extLst>
              <a:ext uri="{FF2B5EF4-FFF2-40B4-BE49-F238E27FC236}">
                <a16:creationId xmlns:a16="http://schemas.microsoft.com/office/drawing/2014/main" id="{3AD1DD30-189A-4F6F-88C5-DB22613E0780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72075" y="5216022"/>
            <a:ext cx="244012" cy="244012"/>
          </a:xfrm>
          <a:prstGeom prst="rect">
            <a:avLst/>
          </a:prstGeom>
        </p:spPr>
      </p:pic>
      <p:pic>
        <p:nvPicPr>
          <p:cNvPr id="77" name="Graphic 76" descr="Bio hazard">
            <a:extLst>
              <a:ext uri="{FF2B5EF4-FFF2-40B4-BE49-F238E27FC236}">
                <a16:creationId xmlns:a16="http://schemas.microsoft.com/office/drawing/2014/main" id="{CED8A3FF-AD1A-4515-84AD-3440018F614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45082" y="5195084"/>
            <a:ext cx="266116" cy="266116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89E746C4-CB79-4FAD-AC1D-1E6E072C7BD4}"/>
              </a:ext>
            </a:extLst>
          </p:cNvPr>
          <p:cNvSpPr/>
          <p:nvPr/>
        </p:nvSpPr>
        <p:spPr>
          <a:xfrm>
            <a:off x="371278" y="4203085"/>
            <a:ext cx="1507353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2" algn="ctr"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600" b="1" spc="-5" dirty="0">
                <a:ea typeface="Arial" panose="020B0604020202020204" pitchFamily="34" charset="0"/>
                <a:cs typeface="Times New Roman" panose="02020603050405020304" pitchFamily="18" charset="0"/>
              </a:rPr>
              <a:t>Return to Work</a:t>
            </a:r>
          </a:p>
          <a:p>
            <a:pPr marL="0" marR="0" lvl="2" algn="ctr"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600" b="1" i="1" spc="-5" dirty="0">
                <a:ea typeface="Arial" panose="020B0604020202020204" pitchFamily="34" charset="0"/>
                <a:cs typeface="Times New Roman" panose="02020603050405020304" pitchFamily="18" charset="0"/>
              </a:rPr>
              <a:t>Phase 1</a:t>
            </a:r>
            <a:endParaRPr lang="en-US" sz="1600" b="1" i="1" dirty="0"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281E273-74E2-4AED-B52C-1BF89895379A}"/>
              </a:ext>
            </a:extLst>
          </p:cNvPr>
          <p:cNvSpPr/>
          <p:nvPr/>
        </p:nvSpPr>
        <p:spPr>
          <a:xfrm>
            <a:off x="7889838" y="3869846"/>
            <a:ext cx="1610543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2" algn="ctr">
              <a:spcBef>
                <a:spcPts val="600"/>
              </a:spcBef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600" b="1" spc="-5" dirty="0">
                <a:ea typeface="Arial" panose="020B0604020202020204" pitchFamily="34" charset="0"/>
                <a:cs typeface="Times New Roman" panose="02020603050405020304" pitchFamily="18" charset="0"/>
              </a:rPr>
              <a:t>Robust Testing?</a:t>
            </a:r>
            <a:endParaRPr lang="en-US" sz="1600" b="1" dirty="0"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0E2E81B-1056-4532-8839-18803FAF74D9}"/>
              </a:ext>
            </a:extLst>
          </p:cNvPr>
          <p:cNvSpPr/>
          <p:nvPr/>
        </p:nvSpPr>
        <p:spPr>
          <a:xfrm>
            <a:off x="5967856" y="4330958"/>
            <a:ext cx="1737903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2" algn="ctr">
              <a:spcBef>
                <a:spcPts val="600"/>
              </a:spcBef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600" b="1" spc="-5" dirty="0">
                <a:ea typeface="Arial" panose="020B0604020202020204" pitchFamily="34" charset="0"/>
                <a:cs typeface="Times New Roman" panose="02020603050405020304" pitchFamily="18" charset="0"/>
              </a:rPr>
              <a:t>Death Trajectory?</a:t>
            </a:r>
            <a:endParaRPr lang="en-US" sz="1600" b="1" dirty="0"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3F04954-9F47-46EE-9BC8-799C727046C2}"/>
              </a:ext>
            </a:extLst>
          </p:cNvPr>
          <p:cNvSpPr/>
          <p:nvPr/>
        </p:nvSpPr>
        <p:spPr>
          <a:xfrm>
            <a:off x="4243912" y="4733526"/>
            <a:ext cx="1507353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2" algn="ctr">
              <a:spcBef>
                <a:spcPts val="600"/>
              </a:spcBef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600" b="1" spc="-5" dirty="0">
                <a:ea typeface="Arial" panose="020B0604020202020204" pitchFamily="34" charset="0"/>
                <a:cs typeface="Times New Roman" panose="02020603050405020304" pitchFamily="18" charset="0"/>
              </a:rPr>
              <a:t>Case Trajectory</a:t>
            </a:r>
            <a:endParaRPr lang="en-US" sz="1600" b="1" dirty="0"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B2D6815B-E8B7-4DE0-821B-33041F9A82FF}"/>
              </a:ext>
            </a:extLst>
          </p:cNvPr>
          <p:cNvCxnSpPr>
            <a:cxnSpLocks/>
            <a:stCxn id="97" idx="3"/>
            <a:endCxn id="67" idx="0"/>
          </p:cNvCxnSpPr>
          <p:nvPr/>
        </p:nvCxnSpPr>
        <p:spPr>
          <a:xfrm>
            <a:off x="5751265" y="4902803"/>
            <a:ext cx="417074" cy="28683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E62BD13A-9A55-4C67-B3EA-2659E9555C44}"/>
              </a:ext>
            </a:extLst>
          </p:cNvPr>
          <p:cNvCxnSpPr>
            <a:cxnSpLocks/>
            <a:stCxn id="95" idx="3"/>
            <a:endCxn id="91" idx="0"/>
          </p:cNvCxnSpPr>
          <p:nvPr/>
        </p:nvCxnSpPr>
        <p:spPr>
          <a:xfrm>
            <a:off x="7705759" y="4500235"/>
            <a:ext cx="1369259" cy="72472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C61F005-B104-4119-A01F-279FB9F858A8}"/>
              </a:ext>
            </a:extLst>
          </p:cNvPr>
          <p:cNvCxnSpPr>
            <a:cxnSpLocks/>
            <a:stCxn id="85" idx="3"/>
            <a:endCxn id="89" idx="0"/>
          </p:cNvCxnSpPr>
          <p:nvPr/>
        </p:nvCxnSpPr>
        <p:spPr>
          <a:xfrm>
            <a:off x="9500381" y="4039123"/>
            <a:ext cx="887534" cy="11773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5FF6E10-D32F-412C-82C2-8D0727CD9CBF}"/>
              </a:ext>
            </a:extLst>
          </p:cNvPr>
          <p:cNvCxnSpPr>
            <a:stCxn id="79" idx="3"/>
            <a:endCxn id="97" idx="1"/>
          </p:cNvCxnSpPr>
          <p:nvPr/>
        </p:nvCxnSpPr>
        <p:spPr>
          <a:xfrm>
            <a:off x="1878631" y="4495473"/>
            <a:ext cx="2365281" cy="407330"/>
          </a:xfrm>
          <a:prstGeom prst="bentConnector3">
            <a:avLst>
              <a:gd name="adj1" fmla="val 628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E03F35B2-1DA7-4E9E-838A-F53C32B11FBE}"/>
              </a:ext>
            </a:extLst>
          </p:cNvPr>
          <p:cNvCxnSpPr>
            <a:cxnSpLocks/>
            <a:stCxn id="79" idx="3"/>
            <a:endCxn id="95" idx="1"/>
          </p:cNvCxnSpPr>
          <p:nvPr/>
        </p:nvCxnSpPr>
        <p:spPr>
          <a:xfrm>
            <a:off x="1878631" y="4495473"/>
            <a:ext cx="4089225" cy="47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CFFB984-D16C-4B18-B475-FBD06ED6051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>
          <a:xfrm flipV="1">
            <a:off x="1878631" y="4039123"/>
            <a:ext cx="6011207" cy="456350"/>
          </a:xfrm>
          <a:prstGeom prst="bentConnector3">
            <a:avLst>
              <a:gd name="adj1" fmla="val 248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573FD04-D691-44E6-AE6C-FA5746E5CFDD}"/>
              </a:ext>
            </a:extLst>
          </p:cNvPr>
          <p:cNvSpPr/>
          <p:nvPr/>
        </p:nvSpPr>
        <p:spPr>
          <a:xfrm>
            <a:off x="5751265" y="4865532"/>
            <a:ext cx="889112" cy="276999"/>
          </a:xfrm>
          <a:prstGeom prst="rect">
            <a:avLst/>
          </a:prstGeom>
          <a:solidFill>
            <a:schemeClr val="accent4">
              <a:alpha val="1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2" algn="ctr"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200" b="1" i="1" spc="-5" dirty="0">
                <a:solidFill>
                  <a:schemeClr val="bg1"/>
                </a:solidFill>
                <a:effectLst>
                  <a:glow rad="127000">
                    <a:schemeClr val="tx1">
                      <a:alpha val="76000"/>
                    </a:schemeClr>
                  </a:glow>
                </a:effectLst>
                <a:ea typeface="Arial" panose="020B0604020202020204" pitchFamily="34" charset="0"/>
                <a:cs typeface="Times New Roman" panose="02020603050405020304" pitchFamily="18" charset="0"/>
              </a:rPr>
              <a:t>Decreasing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7D2E1F9-492A-4661-80CF-9CA58A53C157}"/>
              </a:ext>
            </a:extLst>
          </p:cNvPr>
          <p:cNvSpPr/>
          <p:nvPr/>
        </p:nvSpPr>
        <p:spPr>
          <a:xfrm>
            <a:off x="9583275" y="4327651"/>
            <a:ext cx="1609279" cy="461665"/>
          </a:xfrm>
          <a:prstGeom prst="rect">
            <a:avLst/>
          </a:prstGeom>
          <a:solidFill>
            <a:schemeClr val="accent4">
              <a:alpha val="1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2" algn="ctr"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200" b="1" i="1" spc="-5" dirty="0">
                <a:solidFill>
                  <a:schemeClr val="bg1"/>
                </a:solidFill>
                <a:effectLst>
                  <a:glow rad="127000">
                    <a:schemeClr val="tx1">
                      <a:alpha val="76000"/>
                    </a:schemeClr>
                  </a:glow>
                </a:effectLst>
                <a:ea typeface="Arial" panose="020B0604020202020204" pitchFamily="34" charset="0"/>
                <a:cs typeface="Times New Roman" panose="02020603050405020304" pitchFamily="18" charset="0"/>
              </a:rPr>
              <a:t>Cases /Day  &lt;  10% of Total Tests/Day 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CC62A59-D450-46D6-B364-D057BE848567}"/>
              </a:ext>
            </a:extLst>
          </p:cNvPr>
          <p:cNvSpPr/>
          <p:nvPr/>
        </p:nvSpPr>
        <p:spPr>
          <a:xfrm>
            <a:off x="2778896" y="4255455"/>
            <a:ext cx="1126415" cy="48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79B14CA-E931-4146-9770-B6DA0E8916C0}"/>
              </a:ext>
            </a:extLst>
          </p:cNvPr>
          <p:cNvSpPr/>
          <p:nvPr/>
        </p:nvSpPr>
        <p:spPr>
          <a:xfrm>
            <a:off x="2478701" y="4364733"/>
            <a:ext cx="1745854" cy="276999"/>
          </a:xfrm>
          <a:prstGeom prst="rect">
            <a:avLst/>
          </a:prstGeom>
          <a:solidFill>
            <a:schemeClr val="accent4">
              <a:alpha val="1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2" algn="ctr"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200" b="1" i="1" spc="-5" dirty="0">
                <a:solidFill>
                  <a:schemeClr val="bg1"/>
                </a:solidFill>
                <a:effectLst>
                  <a:glow rad="127000">
                    <a:schemeClr val="tx1">
                      <a:alpha val="76000"/>
                    </a:schemeClr>
                  </a:glow>
                </a:effectLst>
                <a:ea typeface="Arial" panose="020B0604020202020204" pitchFamily="34" charset="0"/>
                <a:cs typeface="Times New Roman" panose="02020603050405020304" pitchFamily="18" charset="0"/>
              </a:rPr>
              <a:t>Gating Criteria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BFA6FD-BDB7-4B2F-9034-A92CB246E002}"/>
              </a:ext>
            </a:extLst>
          </p:cNvPr>
          <p:cNvGrpSpPr/>
          <p:nvPr/>
        </p:nvGrpSpPr>
        <p:grpSpPr>
          <a:xfrm>
            <a:off x="1056369" y="5484111"/>
            <a:ext cx="10944225" cy="1348061"/>
            <a:chOff x="1056369" y="5550786"/>
            <a:chExt cx="10944225" cy="134806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6C052E0-9162-4924-B1AD-0C976A01B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056369" y="5550786"/>
              <a:ext cx="10944225" cy="40005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36B7D4C-75C8-44D1-BC5B-61B2D2AB3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56369" y="5936822"/>
              <a:ext cx="10944225" cy="962025"/>
            </a:xfrm>
            <a:prstGeom prst="rect">
              <a:avLst/>
            </a:prstGeom>
          </p:spPr>
        </p:pic>
      </p:grpSp>
      <p:pic>
        <p:nvPicPr>
          <p:cNvPr id="89" name="Graphic 88" descr="Target Audience">
            <a:extLst>
              <a:ext uri="{FF2B5EF4-FFF2-40B4-BE49-F238E27FC236}">
                <a16:creationId xmlns:a16="http://schemas.microsoft.com/office/drawing/2014/main" id="{75D1EB2C-36E6-476F-853D-C9C441B21BA7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65909" y="5216457"/>
            <a:ext cx="244012" cy="244012"/>
          </a:xfrm>
          <a:prstGeom prst="rect">
            <a:avLst/>
          </a:prstGeom>
        </p:spPr>
      </p:pic>
      <p:pic>
        <p:nvPicPr>
          <p:cNvPr id="90" name="Graphic 89" descr="Bio hazard">
            <a:extLst>
              <a:ext uri="{FF2B5EF4-FFF2-40B4-BE49-F238E27FC236}">
                <a16:creationId xmlns:a16="http://schemas.microsoft.com/office/drawing/2014/main" id="{D9C58936-9D15-4219-93E9-09BB7103CD6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20305" y="5196773"/>
            <a:ext cx="266116" cy="266116"/>
          </a:xfrm>
          <a:prstGeom prst="rect">
            <a:avLst/>
          </a:prstGeom>
        </p:spPr>
      </p:pic>
      <p:pic>
        <p:nvPicPr>
          <p:cNvPr id="91" name="Graphic 90" descr="Target Audience">
            <a:extLst>
              <a:ext uri="{FF2B5EF4-FFF2-40B4-BE49-F238E27FC236}">
                <a16:creationId xmlns:a16="http://schemas.microsoft.com/office/drawing/2014/main" id="{FEEFA139-460D-46CE-B023-52A8F73EAD02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53012" y="5224956"/>
            <a:ext cx="244012" cy="244012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DA954B4A-BFAE-4C54-97C3-820067E287A2}"/>
              </a:ext>
            </a:extLst>
          </p:cNvPr>
          <p:cNvSpPr/>
          <p:nvPr/>
        </p:nvSpPr>
        <p:spPr>
          <a:xfrm>
            <a:off x="8611269" y="4675631"/>
            <a:ext cx="889112" cy="276999"/>
          </a:xfrm>
          <a:prstGeom prst="rect">
            <a:avLst/>
          </a:prstGeom>
          <a:solidFill>
            <a:schemeClr val="accent4">
              <a:alpha val="1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2" algn="ctr"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200" b="1" i="1" spc="-5" dirty="0">
                <a:solidFill>
                  <a:schemeClr val="bg1"/>
                </a:solidFill>
                <a:effectLst>
                  <a:glow rad="127000">
                    <a:schemeClr val="tx1">
                      <a:alpha val="76000"/>
                    </a:schemeClr>
                  </a:glow>
                </a:effectLst>
                <a:ea typeface="Arial" panose="020B0604020202020204" pitchFamily="34" charset="0"/>
                <a:cs typeface="Times New Roman" panose="02020603050405020304" pitchFamily="18" charset="0"/>
              </a:rPr>
              <a:t>Decreasing</a:t>
            </a:r>
          </a:p>
        </p:txBody>
      </p:sp>
    </p:spTree>
    <p:extLst>
      <p:ext uri="{BB962C8B-B14F-4D97-AF65-F5344CB8AC3E}">
        <p14:creationId xmlns:p14="http://schemas.microsoft.com/office/powerpoint/2010/main" val="227783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9C581D5-3A2F-45FD-8344-FF24999944F7}"/>
              </a:ext>
            </a:extLst>
          </p:cNvPr>
          <p:cNvSpPr/>
          <p:nvPr/>
        </p:nvSpPr>
        <p:spPr>
          <a:xfrm>
            <a:off x="0" y="556817"/>
            <a:ext cx="121920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2" algn="ctr">
              <a:spcBef>
                <a:spcPts val="600"/>
              </a:spcBef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2400" b="1" spc="-5" dirty="0">
                <a:ea typeface="Arial" panose="020B0604020202020204" pitchFamily="34" charset="0"/>
                <a:cs typeface="Times New Roman" panose="02020603050405020304" pitchFamily="18" charset="0"/>
              </a:rPr>
              <a:t>When to lower (return to work) and raise (restrict) HPCON levels:</a:t>
            </a:r>
            <a:endParaRPr lang="en-US" sz="2400" b="1" dirty="0"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4B2F5E-E261-466F-A6F4-56180A10D169}"/>
              </a:ext>
            </a:extLst>
          </p:cNvPr>
          <p:cNvSpPr txBox="1">
            <a:spLocks/>
          </p:cNvSpPr>
          <p:nvPr/>
        </p:nvSpPr>
        <p:spPr>
          <a:xfrm>
            <a:off x="0" y="10240"/>
            <a:ext cx="12192000" cy="57174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Shifting HPCON Status</a:t>
            </a:r>
            <a:endParaRPr lang="en-US" sz="32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008F31-B837-47CF-89C3-5EB4A53F66B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8828"/>
            <a:ext cx="778796" cy="643511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AC89AD36-6215-4CB1-BA63-10E7844CD72C}"/>
              </a:ext>
            </a:extLst>
          </p:cNvPr>
          <p:cNvSpPr txBox="1"/>
          <p:nvPr/>
        </p:nvSpPr>
        <p:spPr>
          <a:xfrm>
            <a:off x="2537419" y="5893614"/>
            <a:ext cx="37962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5. (State) 7-Day Testing Over/Under Target Rate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AE19D9-031A-4DE7-8A0A-D87ABAF1671E}"/>
              </a:ext>
            </a:extLst>
          </p:cNvPr>
          <p:cNvSpPr txBox="1"/>
          <p:nvPr/>
        </p:nvSpPr>
        <p:spPr>
          <a:xfrm>
            <a:off x="1295401" y="4556848"/>
            <a:ext cx="33970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2. (Local Area) Average Cases/Day &amp; Trends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A56D0E2-A9BE-4C56-B546-31D8E6424EE3}"/>
              </a:ext>
            </a:extLst>
          </p:cNvPr>
          <p:cNvCxnSpPr>
            <a:cxnSpLocks/>
            <a:stCxn id="97" idx="3"/>
            <a:endCxn id="102" idx="4"/>
          </p:cNvCxnSpPr>
          <p:nvPr/>
        </p:nvCxnSpPr>
        <p:spPr>
          <a:xfrm flipV="1">
            <a:off x="4692457" y="4135404"/>
            <a:ext cx="362241" cy="57533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D1BA0A69-58BA-4F91-86E1-EF6BD6D2B063}"/>
              </a:ext>
            </a:extLst>
          </p:cNvPr>
          <p:cNvCxnSpPr>
            <a:cxnSpLocks/>
            <a:stCxn id="95" idx="3"/>
            <a:endCxn id="109" idx="4"/>
          </p:cNvCxnSpPr>
          <p:nvPr/>
        </p:nvCxnSpPr>
        <p:spPr>
          <a:xfrm flipV="1">
            <a:off x="6333644" y="4135826"/>
            <a:ext cx="3922174" cy="19116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B63A63-93F6-4972-8EC0-6B7AB77EB652}"/>
              </a:ext>
            </a:extLst>
          </p:cNvPr>
          <p:cNvSpPr txBox="1"/>
          <p:nvPr/>
        </p:nvSpPr>
        <p:spPr>
          <a:xfrm>
            <a:off x="3026054" y="6337343"/>
            <a:ext cx="37962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6. (Local Area) Social Distancing Compliance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11C4002-BA5E-4DF6-92B4-5D5FD2F6E5A6}"/>
              </a:ext>
            </a:extLst>
          </p:cNvPr>
          <p:cNvCxnSpPr>
            <a:cxnSpLocks/>
            <a:stCxn id="55" idx="3"/>
            <a:endCxn id="110" idx="4"/>
          </p:cNvCxnSpPr>
          <p:nvPr/>
        </p:nvCxnSpPr>
        <p:spPr>
          <a:xfrm flipV="1">
            <a:off x="6822279" y="4131443"/>
            <a:ext cx="4517580" cy="235978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F51FBE0-04A4-406F-9341-A6222466E4C3}"/>
              </a:ext>
            </a:extLst>
          </p:cNvPr>
          <p:cNvCxnSpPr>
            <a:cxnSpLocks/>
            <a:stCxn id="97" idx="3"/>
            <a:endCxn id="103" idx="4"/>
          </p:cNvCxnSpPr>
          <p:nvPr/>
        </p:nvCxnSpPr>
        <p:spPr>
          <a:xfrm flipV="1">
            <a:off x="4692457" y="4134225"/>
            <a:ext cx="1341505" cy="57651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958B930-D34E-450A-8BA5-E7913B581AB9}"/>
              </a:ext>
            </a:extLst>
          </p:cNvPr>
          <p:cNvSpPr txBox="1"/>
          <p:nvPr/>
        </p:nvSpPr>
        <p:spPr>
          <a:xfrm>
            <a:off x="971604" y="4188030"/>
            <a:ext cx="23200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1. (Local Area) Cases/100K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831AFD7-85FA-48E7-84C9-D1F78F1B6B78}"/>
              </a:ext>
            </a:extLst>
          </p:cNvPr>
          <p:cNvCxnSpPr>
            <a:cxnSpLocks/>
            <a:stCxn id="72" idx="3"/>
            <a:endCxn id="30" idx="4"/>
          </p:cNvCxnSpPr>
          <p:nvPr/>
        </p:nvCxnSpPr>
        <p:spPr>
          <a:xfrm flipV="1">
            <a:off x="3291641" y="4128661"/>
            <a:ext cx="993343" cy="21325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Target Audience">
            <a:extLst>
              <a:ext uri="{FF2B5EF4-FFF2-40B4-BE49-F238E27FC236}">
                <a16:creationId xmlns:a16="http://schemas.microsoft.com/office/drawing/2014/main" id="{20634981-86BF-48D3-B8FE-3BC2302276E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3458" y="2369591"/>
            <a:ext cx="244012" cy="244012"/>
          </a:xfrm>
          <a:prstGeom prst="rect">
            <a:avLst/>
          </a:prstGeom>
        </p:spPr>
      </p:pic>
      <p:pic>
        <p:nvPicPr>
          <p:cNvPr id="50" name="Graphic 49" descr="Group of people">
            <a:extLst>
              <a:ext uri="{FF2B5EF4-FFF2-40B4-BE49-F238E27FC236}">
                <a16:creationId xmlns:a16="http://schemas.microsoft.com/office/drawing/2014/main" id="{245214DA-D7CA-49ED-BCEC-FEA4CC3ABF1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83475" y="2342465"/>
            <a:ext cx="266116" cy="266116"/>
          </a:xfrm>
          <a:prstGeom prst="rect">
            <a:avLst/>
          </a:prstGeom>
        </p:spPr>
      </p:pic>
      <p:pic>
        <p:nvPicPr>
          <p:cNvPr id="51" name="Graphic 50" descr="Bio hazard">
            <a:extLst>
              <a:ext uri="{FF2B5EF4-FFF2-40B4-BE49-F238E27FC236}">
                <a16:creationId xmlns:a16="http://schemas.microsoft.com/office/drawing/2014/main" id="{3D2BE59F-91CF-47A2-893F-90E1C9921B2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83325" y="2369591"/>
            <a:ext cx="266116" cy="266116"/>
          </a:xfrm>
          <a:prstGeom prst="rect">
            <a:avLst/>
          </a:prstGeom>
        </p:spPr>
      </p:pic>
      <p:pic>
        <p:nvPicPr>
          <p:cNvPr id="52" name="Graphic 51" descr="Bio hazard">
            <a:extLst>
              <a:ext uri="{FF2B5EF4-FFF2-40B4-BE49-F238E27FC236}">
                <a16:creationId xmlns:a16="http://schemas.microsoft.com/office/drawing/2014/main" id="{297D2981-F8F0-473E-8F5A-C95A540604B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38139" y="2376729"/>
            <a:ext cx="266116" cy="266116"/>
          </a:xfrm>
          <a:prstGeom prst="rect">
            <a:avLst/>
          </a:prstGeom>
        </p:spPr>
      </p:pic>
      <p:pic>
        <p:nvPicPr>
          <p:cNvPr id="53" name="Graphic 52" descr="Bar chart">
            <a:extLst>
              <a:ext uri="{FF2B5EF4-FFF2-40B4-BE49-F238E27FC236}">
                <a16:creationId xmlns:a16="http://schemas.microsoft.com/office/drawing/2014/main" id="{5E93C379-7042-48D4-B913-2DD4286109C2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29200" y="2395978"/>
            <a:ext cx="244012" cy="244012"/>
          </a:xfrm>
          <a:prstGeom prst="rect">
            <a:avLst/>
          </a:prstGeom>
        </p:spPr>
      </p:pic>
      <p:pic>
        <p:nvPicPr>
          <p:cNvPr id="54" name="Graphic 53" descr="Bio hazard">
            <a:extLst>
              <a:ext uri="{FF2B5EF4-FFF2-40B4-BE49-F238E27FC236}">
                <a16:creationId xmlns:a16="http://schemas.microsoft.com/office/drawing/2014/main" id="{CC943CCF-3394-4EE6-901F-09FBBDE6547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02207" y="2375040"/>
            <a:ext cx="266116" cy="266116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F219577-3C09-4DB7-9C52-6C32A94395AE}"/>
              </a:ext>
            </a:extLst>
          </p:cNvPr>
          <p:cNvSpPr/>
          <p:nvPr/>
        </p:nvSpPr>
        <p:spPr>
          <a:xfrm>
            <a:off x="228403" y="1383041"/>
            <a:ext cx="1507353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2" algn="ctr"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600" b="1" spc="-5" dirty="0">
                <a:ea typeface="Arial" panose="020B0604020202020204" pitchFamily="34" charset="0"/>
                <a:cs typeface="Times New Roman" panose="02020603050405020304" pitchFamily="18" charset="0"/>
              </a:rPr>
              <a:t>Return to Work</a:t>
            </a:r>
          </a:p>
          <a:p>
            <a:pPr marL="0" marR="0" lvl="2" algn="ctr"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600" b="1" i="1" spc="-5" dirty="0">
                <a:ea typeface="Arial" panose="020B0604020202020204" pitchFamily="34" charset="0"/>
                <a:cs typeface="Times New Roman" panose="02020603050405020304" pitchFamily="18" charset="0"/>
              </a:rPr>
              <a:t>Phase 1</a:t>
            </a:r>
            <a:endParaRPr lang="en-US" sz="1600" b="1" i="1" dirty="0"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0A6FC8-8CDB-4EDC-B33F-DFA50A8DC1AF}"/>
              </a:ext>
            </a:extLst>
          </p:cNvPr>
          <p:cNvSpPr/>
          <p:nvPr/>
        </p:nvSpPr>
        <p:spPr>
          <a:xfrm>
            <a:off x="7746963" y="1049802"/>
            <a:ext cx="1610543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2" algn="ctr">
              <a:spcBef>
                <a:spcPts val="600"/>
              </a:spcBef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600" b="1" spc="-5" dirty="0">
                <a:ea typeface="Arial" panose="020B0604020202020204" pitchFamily="34" charset="0"/>
                <a:cs typeface="Times New Roman" panose="02020603050405020304" pitchFamily="18" charset="0"/>
              </a:rPr>
              <a:t>Robust Testing?</a:t>
            </a:r>
            <a:endParaRPr lang="en-US" sz="1600" b="1" dirty="0"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FC1F02D-DC9F-42C1-BE74-BA93E83DFB3C}"/>
              </a:ext>
            </a:extLst>
          </p:cNvPr>
          <p:cNvSpPr/>
          <p:nvPr/>
        </p:nvSpPr>
        <p:spPr>
          <a:xfrm>
            <a:off x="5824981" y="1510914"/>
            <a:ext cx="1737903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2" algn="ctr">
              <a:spcBef>
                <a:spcPts val="600"/>
              </a:spcBef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600" b="1" spc="-5" dirty="0">
                <a:ea typeface="Arial" panose="020B0604020202020204" pitchFamily="34" charset="0"/>
                <a:cs typeface="Times New Roman" panose="02020603050405020304" pitchFamily="18" charset="0"/>
              </a:rPr>
              <a:t>Death Trajectory?</a:t>
            </a:r>
            <a:endParaRPr lang="en-US" sz="1600" b="1" dirty="0"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608EA8B-F57A-49E8-8CBA-8AEB27987F86}"/>
              </a:ext>
            </a:extLst>
          </p:cNvPr>
          <p:cNvSpPr/>
          <p:nvPr/>
        </p:nvSpPr>
        <p:spPr>
          <a:xfrm>
            <a:off x="4101037" y="1913482"/>
            <a:ext cx="1507353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2" algn="ctr">
              <a:spcBef>
                <a:spcPts val="600"/>
              </a:spcBef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600" b="1" spc="-5" dirty="0">
                <a:ea typeface="Arial" panose="020B0604020202020204" pitchFamily="34" charset="0"/>
                <a:cs typeface="Times New Roman" panose="02020603050405020304" pitchFamily="18" charset="0"/>
              </a:rPr>
              <a:t>Case Trajectory</a:t>
            </a:r>
            <a:endParaRPr lang="en-US" sz="1600" b="1" dirty="0"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1237EEB-2DCB-42DE-BA47-65F2B7C06D2A}"/>
              </a:ext>
            </a:extLst>
          </p:cNvPr>
          <p:cNvCxnSpPr>
            <a:cxnSpLocks/>
            <a:stCxn id="60" idx="3"/>
            <a:endCxn id="49" idx="0"/>
          </p:cNvCxnSpPr>
          <p:nvPr/>
        </p:nvCxnSpPr>
        <p:spPr>
          <a:xfrm>
            <a:off x="5608390" y="2082759"/>
            <a:ext cx="417074" cy="28683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21E1791-1C7E-46FE-9722-E1831ED4D769}"/>
              </a:ext>
            </a:extLst>
          </p:cNvPr>
          <p:cNvCxnSpPr>
            <a:cxnSpLocks/>
            <a:stCxn id="59" idx="3"/>
            <a:endCxn id="80" idx="0"/>
          </p:cNvCxnSpPr>
          <p:nvPr/>
        </p:nvCxnSpPr>
        <p:spPr>
          <a:xfrm>
            <a:off x="7562884" y="1680191"/>
            <a:ext cx="1369259" cy="72472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3A540FD-A090-40F3-9776-6E41B36742B5}"/>
              </a:ext>
            </a:extLst>
          </p:cNvPr>
          <p:cNvCxnSpPr>
            <a:cxnSpLocks/>
            <a:stCxn id="58" idx="3"/>
            <a:endCxn id="78" idx="0"/>
          </p:cNvCxnSpPr>
          <p:nvPr/>
        </p:nvCxnSpPr>
        <p:spPr>
          <a:xfrm>
            <a:off x="9357506" y="1219079"/>
            <a:ext cx="887534" cy="11773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AB2C585-3B33-41B8-9773-0A94EBD4308D}"/>
              </a:ext>
            </a:extLst>
          </p:cNvPr>
          <p:cNvCxnSpPr>
            <a:stCxn id="57" idx="3"/>
            <a:endCxn id="60" idx="1"/>
          </p:cNvCxnSpPr>
          <p:nvPr/>
        </p:nvCxnSpPr>
        <p:spPr>
          <a:xfrm>
            <a:off x="1735756" y="1675429"/>
            <a:ext cx="2365281" cy="407330"/>
          </a:xfrm>
          <a:prstGeom prst="bentConnector3">
            <a:avLst>
              <a:gd name="adj1" fmla="val 628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2F7319-F430-4419-A8CB-2B855B0EACBF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>
            <a:off x="1735756" y="1675429"/>
            <a:ext cx="4089225" cy="47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6007630-A113-40F3-848C-AA0A618D6629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 flipV="1">
            <a:off x="1735756" y="1219079"/>
            <a:ext cx="6011207" cy="456350"/>
          </a:xfrm>
          <a:prstGeom prst="bentConnector3">
            <a:avLst>
              <a:gd name="adj1" fmla="val 248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8B6E8FD-96E2-47D6-BECB-4A7CB21E782C}"/>
              </a:ext>
            </a:extLst>
          </p:cNvPr>
          <p:cNvSpPr/>
          <p:nvPr/>
        </p:nvSpPr>
        <p:spPr>
          <a:xfrm>
            <a:off x="5608390" y="2045488"/>
            <a:ext cx="889112" cy="276999"/>
          </a:xfrm>
          <a:prstGeom prst="rect">
            <a:avLst/>
          </a:prstGeom>
          <a:solidFill>
            <a:schemeClr val="accent4">
              <a:alpha val="1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2" algn="ctr"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200" b="1" i="1" spc="-5" dirty="0">
                <a:solidFill>
                  <a:schemeClr val="bg1"/>
                </a:solidFill>
                <a:effectLst>
                  <a:glow rad="127000">
                    <a:schemeClr val="tx1">
                      <a:alpha val="76000"/>
                    </a:schemeClr>
                  </a:glow>
                </a:effectLst>
                <a:ea typeface="Arial" panose="020B0604020202020204" pitchFamily="34" charset="0"/>
                <a:cs typeface="Times New Roman" panose="02020603050405020304" pitchFamily="18" charset="0"/>
              </a:rPr>
              <a:t>Decreasing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47107F-6E1C-476C-B9E9-531741131BB1}"/>
              </a:ext>
            </a:extLst>
          </p:cNvPr>
          <p:cNvSpPr/>
          <p:nvPr/>
        </p:nvSpPr>
        <p:spPr>
          <a:xfrm>
            <a:off x="9440400" y="1507607"/>
            <a:ext cx="1609279" cy="461665"/>
          </a:xfrm>
          <a:prstGeom prst="rect">
            <a:avLst/>
          </a:prstGeom>
          <a:solidFill>
            <a:schemeClr val="accent4">
              <a:alpha val="1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2" algn="ctr"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200" b="1" i="1" spc="-5" dirty="0">
                <a:solidFill>
                  <a:schemeClr val="bg1"/>
                </a:solidFill>
                <a:effectLst>
                  <a:glow rad="127000">
                    <a:schemeClr val="tx1">
                      <a:alpha val="76000"/>
                    </a:schemeClr>
                  </a:glow>
                </a:effectLst>
                <a:ea typeface="Arial" panose="020B0604020202020204" pitchFamily="34" charset="0"/>
                <a:cs typeface="Times New Roman" panose="02020603050405020304" pitchFamily="18" charset="0"/>
              </a:rPr>
              <a:t>Cases /Day  &lt;  10% of Total Tests/Day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E3D199D-F5B3-4D2F-87EC-974E11D30031}"/>
              </a:ext>
            </a:extLst>
          </p:cNvPr>
          <p:cNvSpPr/>
          <p:nvPr/>
        </p:nvSpPr>
        <p:spPr>
          <a:xfrm>
            <a:off x="2636021" y="1435411"/>
            <a:ext cx="1126415" cy="48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3BFFACF-8C29-4324-893D-3C4A50CEA284}"/>
              </a:ext>
            </a:extLst>
          </p:cNvPr>
          <p:cNvSpPr/>
          <p:nvPr/>
        </p:nvSpPr>
        <p:spPr>
          <a:xfrm>
            <a:off x="2335826" y="1544689"/>
            <a:ext cx="1745854" cy="276999"/>
          </a:xfrm>
          <a:prstGeom prst="rect">
            <a:avLst/>
          </a:prstGeom>
          <a:solidFill>
            <a:schemeClr val="accent4">
              <a:alpha val="1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2" algn="ctr"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200" b="1" i="1" spc="-5" dirty="0">
                <a:solidFill>
                  <a:schemeClr val="bg1"/>
                </a:solidFill>
                <a:effectLst>
                  <a:glow rad="127000">
                    <a:schemeClr val="tx1">
                      <a:alpha val="76000"/>
                    </a:schemeClr>
                  </a:glow>
                </a:effectLst>
                <a:ea typeface="Arial" panose="020B0604020202020204" pitchFamily="34" charset="0"/>
                <a:cs typeface="Times New Roman" panose="02020603050405020304" pitchFamily="18" charset="0"/>
              </a:rPr>
              <a:t>Gating Criteria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842F19C-C4E4-4559-8B8F-B52C35023311}"/>
              </a:ext>
            </a:extLst>
          </p:cNvPr>
          <p:cNvGrpSpPr/>
          <p:nvPr/>
        </p:nvGrpSpPr>
        <p:grpSpPr>
          <a:xfrm>
            <a:off x="913494" y="2692642"/>
            <a:ext cx="10944225" cy="1348061"/>
            <a:chOff x="1056369" y="5550786"/>
            <a:chExt cx="10944225" cy="1348061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2E306345-9569-456C-9F03-88EBAD720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56369" y="5550786"/>
              <a:ext cx="10944225" cy="400050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6E1AD77-F566-402D-8B32-B9AAD56C2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56369" y="5936822"/>
              <a:ext cx="10944225" cy="962025"/>
            </a:xfrm>
            <a:prstGeom prst="rect">
              <a:avLst/>
            </a:prstGeom>
          </p:spPr>
        </p:pic>
      </p:grpSp>
      <p:pic>
        <p:nvPicPr>
          <p:cNvPr id="78" name="Graphic 77" descr="Target Audience">
            <a:extLst>
              <a:ext uri="{FF2B5EF4-FFF2-40B4-BE49-F238E27FC236}">
                <a16:creationId xmlns:a16="http://schemas.microsoft.com/office/drawing/2014/main" id="{E5BBD034-71B1-4D51-83E0-51899FDE98F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3034" y="2396413"/>
            <a:ext cx="244012" cy="244012"/>
          </a:xfrm>
          <a:prstGeom prst="rect">
            <a:avLst/>
          </a:prstGeom>
        </p:spPr>
      </p:pic>
      <p:pic>
        <p:nvPicPr>
          <p:cNvPr id="79" name="Graphic 78" descr="Bio hazard">
            <a:extLst>
              <a:ext uri="{FF2B5EF4-FFF2-40B4-BE49-F238E27FC236}">
                <a16:creationId xmlns:a16="http://schemas.microsoft.com/office/drawing/2014/main" id="{F6B018D2-6312-4942-8BAF-3A47E4EA5B7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77430" y="2376729"/>
            <a:ext cx="266116" cy="266116"/>
          </a:xfrm>
          <a:prstGeom prst="rect">
            <a:avLst/>
          </a:prstGeom>
        </p:spPr>
      </p:pic>
      <p:pic>
        <p:nvPicPr>
          <p:cNvPr id="80" name="Graphic 79" descr="Target Audience">
            <a:extLst>
              <a:ext uri="{FF2B5EF4-FFF2-40B4-BE49-F238E27FC236}">
                <a16:creationId xmlns:a16="http://schemas.microsoft.com/office/drawing/2014/main" id="{39B3D94C-93C5-43DD-B5F7-F16D14F28A3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10137" y="2404912"/>
            <a:ext cx="244012" cy="244012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061E6CB8-FA7D-419E-87CF-5A798E88701D}"/>
              </a:ext>
            </a:extLst>
          </p:cNvPr>
          <p:cNvSpPr/>
          <p:nvPr/>
        </p:nvSpPr>
        <p:spPr>
          <a:xfrm>
            <a:off x="8468394" y="1855587"/>
            <a:ext cx="889112" cy="276999"/>
          </a:xfrm>
          <a:prstGeom prst="rect">
            <a:avLst/>
          </a:prstGeom>
          <a:solidFill>
            <a:schemeClr val="accent4">
              <a:alpha val="1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2" algn="ctr">
              <a:spcAft>
                <a:spcPts val="0"/>
              </a:spcAft>
              <a:buSzPts val="1200"/>
              <a:tabLst>
                <a:tab pos="533400" algn="l"/>
              </a:tabLst>
            </a:pPr>
            <a:r>
              <a:rPr lang="en-US" sz="1200" b="1" i="1" spc="-5" dirty="0">
                <a:solidFill>
                  <a:schemeClr val="bg1"/>
                </a:solidFill>
                <a:effectLst>
                  <a:glow rad="127000">
                    <a:schemeClr val="tx1">
                      <a:alpha val="76000"/>
                    </a:schemeClr>
                  </a:glow>
                </a:effectLst>
                <a:ea typeface="Arial" panose="020B0604020202020204" pitchFamily="34" charset="0"/>
                <a:cs typeface="Times New Roman" panose="02020603050405020304" pitchFamily="18" charset="0"/>
              </a:rPr>
              <a:t>Decreasing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C5E0ED-CD92-44F3-8E81-20793051F02E}"/>
              </a:ext>
            </a:extLst>
          </p:cNvPr>
          <p:cNvSpPr txBox="1"/>
          <p:nvPr/>
        </p:nvSpPr>
        <p:spPr>
          <a:xfrm>
            <a:off x="2003362" y="5433015"/>
            <a:ext cx="35419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4. (Local Area) Average Deaths/Day &amp; Trends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15111E8-4CB3-444F-92D3-924E5FC96A29}"/>
              </a:ext>
            </a:extLst>
          </p:cNvPr>
          <p:cNvCxnSpPr>
            <a:cxnSpLocks/>
            <a:stCxn id="85" idx="3"/>
            <a:endCxn id="107" idx="4"/>
          </p:cNvCxnSpPr>
          <p:nvPr/>
        </p:nvCxnSpPr>
        <p:spPr>
          <a:xfrm flipV="1">
            <a:off x="5545296" y="4130264"/>
            <a:ext cx="3388358" cy="145664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171CB81D-9477-45AE-B4E7-5C563C9D8753}"/>
              </a:ext>
            </a:extLst>
          </p:cNvPr>
          <p:cNvCxnSpPr>
            <a:cxnSpLocks/>
            <a:endCxn id="106" idx="4"/>
          </p:cNvCxnSpPr>
          <p:nvPr/>
        </p:nvCxnSpPr>
        <p:spPr>
          <a:xfrm flipV="1">
            <a:off x="5545296" y="4137007"/>
            <a:ext cx="2380519" cy="144989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FE5F62D-67E2-4BA5-8108-BDDE47048674}"/>
              </a:ext>
            </a:extLst>
          </p:cNvPr>
          <p:cNvSpPr txBox="1"/>
          <p:nvPr/>
        </p:nvSpPr>
        <p:spPr>
          <a:xfrm>
            <a:off x="1643979" y="4978676"/>
            <a:ext cx="23200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3. (Local Area) Deaths/100K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43845FEF-56EA-4340-AB0A-5467BC05F354}"/>
              </a:ext>
            </a:extLst>
          </p:cNvPr>
          <p:cNvCxnSpPr>
            <a:cxnSpLocks/>
            <a:stCxn id="88" idx="3"/>
            <a:endCxn id="104" idx="4"/>
          </p:cNvCxnSpPr>
          <p:nvPr/>
        </p:nvCxnSpPr>
        <p:spPr>
          <a:xfrm flipV="1">
            <a:off x="3964016" y="4133046"/>
            <a:ext cx="3144460" cy="9995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D2CAE8A-CB4E-4B7D-873B-DBA3C7355DD2}"/>
              </a:ext>
            </a:extLst>
          </p:cNvPr>
          <p:cNvSpPr/>
          <p:nvPr/>
        </p:nvSpPr>
        <p:spPr>
          <a:xfrm>
            <a:off x="4228363" y="4003469"/>
            <a:ext cx="113241" cy="1251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F0BE1F-A8C4-4696-88B7-F4CD1F399F9A}"/>
              </a:ext>
            </a:extLst>
          </p:cNvPr>
          <p:cNvSpPr/>
          <p:nvPr/>
        </p:nvSpPr>
        <p:spPr>
          <a:xfrm>
            <a:off x="4998077" y="4010212"/>
            <a:ext cx="113241" cy="1251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9E02D30-FC45-4B2E-B6BC-587DC8F85D71}"/>
              </a:ext>
            </a:extLst>
          </p:cNvPr>
          <p:cNvSpPr/>
          <p:nvPr/>
        </p:nvSpPr>
        <p:spPr>
          <a:xfrm>
            <a:off x="5977341" y="4009033"/>
            <a:ext cx="113241" cy="1251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C692926-C9CF-481D-9CD5-B6200F28659C}"/>
              </a:ext>
            </a:extLst>
          </p:cNvPr>
          <p:cNvSpPr/>
          <p:nvPr/>
        </p:nvSpPr>
        <p:spPr>
          <a:xfrm>
            <a:off x="7051855" y="4007854"/>
            <a:ext cx="113241" cy="1251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87F56A3-39D8-496A-A403-6295AD2A3DD6}"/>
              </a:ext>
            </a:extLst>
          </p:cNvPr>
          <p:cNvSpPr/>
          <p:nvPr/>
        </p:nvSpPr>
        <p:spPr>
          <a:xfrm>
            <a:off x="7869194" y="4011815"/>
            <a:ext cx="113241" cy="1251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764EF4D-A252-4F4C-ABBC-D468D313BF5A}"/>
              </a:ext>
            </a:extLst>
          </p:cNvPr>
          <p:cNvSpPr/>
          <p:nvPr/>
        </p:nvSpPr>
        <p:spPr>
          <a:xfrm>
            <a:off x="8877033" y="4005072"/>
            <a:ext cx="113241" cy="1251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CD165B0-6842-46BF-8964-848E6758624B}"/>
              </a:ext>
            </a:extLst>
          </p:cNvPr>
          <p:cNvSpPr/>
          <p:nvPr/>
        </p:nvSpPr>
        <p:spPr>
          <a:xfrm>
            <a:off x="10199197" y="4010634"/>
            <a:ext cx="113241" cy="1251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024C082-BC9B-453F-A5B3-CC6E96BF510D}"/>
              </a:ext>
            </a:extLst>
          </p:cNvPr>
          <p:cNvSpPr/>
          <p:nvPr/>
        </p:nvSpPr>
        <p:spPr>
          <a:xfrm>
            <a:off x="11283238" y="4006251"/>
            <a:ext cx="113241" cy="1251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2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2C6B7C-B103-48E1-A8AD-CDB495F3595B}"/>
              </a:ext>
            </a:extLst>
          </p:cNvPr>
          <p:cNvSpPr/>
          <p:nvPr/>
        </p:nvSpPr>
        <p:spPr>
          <a:xfrm>
            <a:off x="0" y="505726"/>
            <a:ext cx="12192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antiquated systems, military cultural norms, over-reliance on in-person activities, and expected budgetary constraints necessitates a reset of the force to meet the challenges in a COVID-19 global environment and beyond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92F7802-B946-43BA-9F8F-6618DC9D36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668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Resetting the Force During a Pandemic</a:t>
            </a:r>
            <a:endParaRPr lang="en-US" sz="28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68565-FE09-4330-8362-C3127AC6DDA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6675" y="728"/>
            <a:ext cx="778796" cy="6435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DC1BAB-3944-4657-BC98-450E61F33DC9}"/>
              </a:ext>
            </a:extLst>
          </p:cNvPr>
          <p:cNvSpPr/>
          <p:nvPr/>
        </p:nvSpPr>
        <p:spPr>
          <a:xfrm>
            <a:off x="0" y="1209207"/>
            <a:ext cx="12191999" cy="646331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DAF must 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policies, practices, and guidance in order to 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manpower, materiel, and operations that balances mission execution with force health protection in both the current and future pandemic environments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06A853-F1AF-4184-9C6A-890D00D98BFC}"/>
              </a:ext>
            </a:extLst>
          </p:cNvPr>
          <p:cNvSpPr/>
          <p:nvPr/>
        </p:nvSpPr>
        <p:spPr>
          <a:xfrm>
            <a:off x="0" y="6449840"/>
            <a:ext cx="12192000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Desired State:  An AF capable of fighting through pandemics to implement the NDS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93EA7C-F1DF-418E-8298-F68CEC65681B}"/>
              </a:ext>
            </a:extLst>
          </p:cNvPr>
          <p:cNvSpPr/>
          <p:nvPr/>
        </p:nvSpPr>
        <p:spPr>
          <a:xfrm>
            <a:off x="2228849" y="4167060"/>
            <a:ext cx="8324850" cy="21852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u="sng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 2:  Reshaping the Force (Jan-Jun 2021)</a:t>
            </a:r>
            <a:endParaRPr lang="en-US" sz="16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Mid-term LOE:  Expanded manpower, materiel, and operations capacity (Should do…)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Expand the CONOP to include: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Alternate operations (training, PCS Cycling vs. Homesteading, PME)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Military cultural norms (Esprit-de-corps, grooming, fitness, and discipline standards)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Dilemma of health stigmas (who goes to work vs. stays home vs. who seeks medical care)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Mitigating an out-group/in-group perception (telework vs. in-person)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timeline execute the expanded CONOP for the long-term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0FEA630-A602-4F71-844B-32DD4C0E875F}"/>
              </a:ext>
            </a:extLst>
          </p:cNvPr>
          <p:cNvSpPr/>
          <p:nvPr/>
        </p:nvSpPr>
        <p:spPr>
          <a:xfrm>
            <a:off x="6115048" y="3769100"/>
            <a:ext cx="552450" cy="380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C858B5-8E5E-416C-8BCC-7BDEEFE3580F}"/>
              </a:ext>
            </a:extLst>
          </p:cNvPr>
          <p:cNvSpPr/>
          <p:nvPr/>
        </p:nvSpPr>
        <p:spPr>
          <a:xfrm>
            <a:off x="2228848" y="2030846"/>
            <a:ext cx="832485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u="sng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Phase 1:  </a:t>
            </a:r>
            <a:r>
              <a:rPr lang="en-US" sz="1600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Normalizing operations (Jun – Dec 2020)</a:t>
            </a:r>
            <a:endParaRPr lang="en-US" sz="1600" b="1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Near-term LOE:  Address acute manpower, materiel, and operations requirements (Must do…)</a:t>
            </a:r>
            <a:endParaRPr lang="en-US" sz="1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CONOP that: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Addresses antiquated IT systems and an over-reliance on in-person activities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Clearly defines transition criteria between HPCONs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timeline and testbed to exercise the CONOP in preparation for phase 2 transition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00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677</Words>
  <Application>Microsoft Office PowerPoint</Application>
  <PresentationFormat>Widescreen</PresentationFormat>
  <Paragraphs>110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Crivellaro</dc:creator>
  <cp:lastModifiedBy>Jeff Crivellaro</cp:lastModifiedBy>
  <cp:revision>57</cp:revision>
  <dcterms:created xsi:type="dcterms:W3CDTF">2020-04-25T00:59:17Z</dcterms:created>
  <dcterms:modified xsi:type="dcterms:W3CDTF">2020-05-26T23:46:05Z</dcterms:modified>
</cp:coreProperties>
</file>