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98118799e185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98118799e185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98118799e185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98118799e185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98118799e185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98118799e185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98118799e185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98118799e185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98118799e185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98118799e185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98118799e185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98118799e185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98118799e185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98118799e185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98118799e185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98118799e185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e43846694938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be43846694938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be43846694938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be43846694938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98118799e185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98118799e185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aw.githubusercontent.com/fivethirtyeight/data/master/airline-safety/airline-safety.csv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Safety from 1985 to 2014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693" y="1017812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-</a:t>
            </a: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TAP - Air Portugal reported 0 incidents, fatal accidents, and fatalities for the time periods 1985-1999 and 2000-2014. </a:t>
            </a:r>
            <a:endParaRPr sz="16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-Aeroflot recorded the most incidents 82 in total for the time periods 1985-1999 and 2000-2014. </a:t>
            </a:r>
            <a:endParaRPr sz="16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-Malaysia Airlines recorded the most fatalities at 571 for the time periods 1985-1999 and 2000-2014.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The time period of 2000-2014 had lower incidents, fatal accidents, and fatalities in comparison to the time period 1985-1999 perhaps a result of technological advances in airplanes, enhanced flight crew training, airplanes that are newer, etc. </a:t>
            </a:r>
            <a:endParaRPr sz="13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Further Considerations</a:t>
            </a:r>
            <a:r>
              <a:rPr lang="en" sz="13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3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1.) An airline may not fly a specific route to a destination.</a:t>
            </a:r>
            <a:endParaRPr sz="13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2.) An airline may have more flights than another airline. </a:t>
            </a:r>
            <a:endParaRPr sz="13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3.) The reason (e.g. weather, human error, etc.) for the airplane accident/ incident.</a:t>
            </a:r>
            <a:endParaRPr sz="13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4.) What is the impact on the airline’s reputation? </a:t>
            </a:r>
            <a:endParaRPr sz="13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26498"/>
            <a:ext cx="85206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	</a:t>
            </a:r>
            <a:endParaRPr sz="11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This project demonstrates that it is both possible to find significant information from past airline incidents and a traveler can make a more informed decision about which airlines he/she should use for air travel. </a:t>
            </a:r>
            <a:endParaRPr sz="2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104621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Overview</a:t>
            </a:r>
            <a:endParaRPr b="1" i="1" sz="1600" u="sng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roid Serif"/>
              <a:buChar char="-"/>
            </a:pP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Airline safety data from 1985-2014 representing 56 airlines worldwide</a:t>
            </a:r>
            <a:endParaRPr sz="16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roid Serif"/>
              <a:buChar char="-"/>
            </a:pP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</a:t>
            </a: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vents are categorized into incidents, fatal accidents, and fatalities</a:t>
            </a: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6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Target Audience</a:t>
            </a: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6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roid Serif"/>
              <a:buChar char="-"/>
            </a:pP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The air traveler</a:t>
            </a:r>
            <a:endParaRPr sz="16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Droid Serif"/>
                <a:ea typeface="Droid Serif"/>
                <a:cs typeface="Droid Serif"/>
                <a:sym typeface="Droid Serif"/>
              </a:rPr>
              <a:t>What significant information can be gathered from past airline incidents or accidents?</a:t>
            </a:r>
            <a:endParaRPr>
              <a:solidFill>
                <a:srgbClr val="99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Droid Serif"/>
                <a:ea typeface="Droid Serif"/>
                <a:cs typeface="Droid Serif"/>
                <a:sym typeface="Droid Serif"/>
              </a:rPr>
              <a:t>Can a traveler who is concerned about safety make a decision about which airline to use from past airline safety data?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13898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Airline safety was from the period 1985 to 2014 and was from the url link below:</a:t>
            </a:r>
            <a:endParaRPr sz="1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https://raw.githubusercontent.com/fivethirtyeight/data/master/airline-safety/airline-safety.csv</a:t>
            </a:r>
            <a:endParaRPr sz="14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 u="sng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Part of Data Table Output</a:t>
            </a:r>
            <a:endParaRPr b="1" i="1" sz="1100" u="sng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Figure 1: Part of Data Table Output</a:t>
            </a:r>
            <a:endParaRPr sz="11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00" y="2497225"/>
            <a:ext cx="7964250" cy="13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12" y="1145052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roid Serif"/>
              <a:buChar char="-"/>
            </a:pP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8 columns </a:t>
            </a:r>
            <a:endParaRPr sz="16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roid Serif"/>
              <a:buChar char="-"/>
            </a:pP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7 integer features and 1 categorical feature </a:t>
            </a:r>
            <a:endParaRPr sz="16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roid Serif"/>
              <a:buChar char="-"/>
            </a:pP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8 total features</a:t>
            </a:r>
            <a:endParaRPr sz="16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roid Serif"/>
              <a:buChar char="-"/>
            </a:pPr>
            <a:r>
              <a:rPr lang="en" sz="16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56 airlines worldwide </a:t>
            </a:r>
            <a:endParaRPr sz="16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		     </a:t>
            </a:r>
            <a:endParaRPr b="1"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</a:t>
            </a:r>
            <a:r>
              <a:rPr b="1" i="1"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Columns Output</a:t>
            </a:r>
            <a:endParaRPr b="1" i="1"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490" y="2695393"/>
            <a:ext cx="4431100" cy="17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397971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</a:t>
            </a:r>
            <a:r>
              <a:rPr lang="en" sz="1400"/>
              <a:t>A Jupyter notebook was created in </a:t>
            </a:r>
            <a:r>
              <a:rPr lang="en" sz="1400"/>
              <a:t>IBM Watson </a:t>
            </a:r>
            <a:r>
              <a:rPr lang="en" sz="1400"/>
              <a:t>Studio using Python programming language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-NumPy, pandas, plotly, seaborn, Matplotlib were imported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-Various functions were used: info ( ), describe ( ), nunique (  ), min / max, etc.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-A heat map was generated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-Model/code created for a tool that could count incidents, fatal accidents, and fatalities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IBM Foundational methodology for data science</a:t>
            </a:r>
            <a:endParaRPr u="sng"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-60978" t="-55593"/>
          <a:stretch/>
        </p:blipFill>
        <p:spPr>
          <a:xfrm>
            <a:off x="1379700" y="2276900"/>
            <a:ext cx="5000199" cy="24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-17583" r="3402" t="0"/>
          <a:stretch/>
        </p:blipFill>
        <p:spPr>
          <a:xfrm>
            <a:off x="0" y="1269475"/>
            <a:ext cx="2931350" cy="32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850" y="1278950"/>
            <a:ext cx="4685850" cy="32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7075"/>
            <a:ext cx="3952876" cy="347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275" y="1282175"/>
            <a:ext cx="4371026" cy="326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38952" y="101780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-B</a:t>
            </a: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etween 1985-1999 the </a:t>
            </a: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average airline incidents was 7, the average fatal accidents was 2, and the average fatalities was 112. </a:t>
            </a:r>
            <a:endParaRPr sz="1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-Between 2000-2014 the average airline incidents was 4, the average fatal accidents was less than 1, and average fatalities was 55. </a:t>
            </a:r>
            <a:endParaRPr sz="1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-There were more airline incidents, fatal accidents, and fatalities than in comparison to the period of time from 2000-2014. </a:t>
            </a:r>
            <a:endParaRPr sz="1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-The heat-map visualization displays a high intensity of value for fatalities.</a:t>
            </a:r>
            <a:endParaRPr sz="1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