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4584B94-E08B-4802-A51A-E89027C937BC}">
          <p14:sldIdLst>
            <p14:sldId id="256"/>
            <p14:sldId id="257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Partes y funcionamiento de una troqueladora.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troqueladores</a:t>
            </a:r>
          </a:p>
          <a:p>
            <a:r>
              <a:rPr lang="es-MX" dirty="0" smtClean="0"/>
              <a:t>Jorge </a:t>
            </a:r>
            <a:r>
              <a:rPr lang="es-MX" dirty="0" smtClean="0"/>
              <a:t>Muñoz</a:t>
            </a:r>
            <a:endParaRPr lang="es-MX" dirty="0" smtClean="0"/>
          </a:p>
        </p:txBody>
      </p:sp>
      <p:pic>
        <p:nvPicPr>
          <p:cNvPr id="1026" name="Picture 2" descr="Resultado de imagen para que es una maquina troquel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8" y="2357119"/>
            <a:ext cx="1299706" cy="22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 rot="21420000">
            <a:off x="983063" y="4928465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4400" dirty="0" smtClean="0">
                <a:solidFill>
                  <a:schemeClr val="bg1"/>
                </a:solidFill>
              </a:rPr>
              <a:t>MODULO 2</a:t>
            </a:r>
          </a:p>
        </p:txBody>
      </p:sp>
    </p:spTree>
    <p:extLst>
      <p:ext uri="{BB962C8B-B14F-4D97-AF65-F5344CB8AC3E}">
        <p14:creationId xmlns:p14="http://schemas.microsoft.com/office/powerpoint/2010/main" val="18467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una troqueladora?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Llamamos </a:t>
            </a:r>
            <a:r>
              <a:rPr lang="es-ES" b="1" dirty="0"/>
              <a:t>troqueladora</a:t>
            </a:r>
            <a:r>
              <a:rPr lang="es-ES" dirty="0"/>
              <a:t> a la máquina encargada de ejercer presión sobre un </a:t>
            </a:r>
            <a:r>
              <a:rPr lang="es-ES" b="1" dirty="0"/>
              <a:t>troquel o matriz</a:t>
            </a:r>
            <a:r>
              <a:rPr lang="es-ES" dirty="0"/>
              <a:t> para cortar un material. Ésta se puede ajustar a la altura deseada ya que </a:t>
            </a:r>
            <a:r>
              <a:rPr lang="es-ES" b="1" dirty="0"/>
              <a:t>todos los troqueles no tienen el mismo tamaño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2050" name="Picture 2" descr="Resultado de imagen para que es una maquina troquel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64" y="441101"/>
            <a:ext cx="2424280" cy="23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Cual es su funcionamiento?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Su funcionamiento es electro neumático, ya que la fuerza aplicada para cortar la realiza un cilindro neumático pero la señal que hace que la </a:t>
            </a:r>
            <a:r>
              <a:rPr lang="es-ES" b="1" dirty="0"/>
              <a:t>troqueladora</a:t>
            </a:r>
            <a:r>
              <a:rPr lang="es-ES" dirty="0"/>
              <a:t> actúe es eléctrica.</a:t>
            </a:r>
            <a:endParaRPr lang="en-US" dirty="0"/>
          </a:p>
        </p:txBody>
      </p:sp>
      <p:pic>
        <p:nvPicPr>
          <p:cNvPr id="4098" name="Picture 2" descr="Resultado de imagen para troqueladoras neumaticas funcionamien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7372"/>
          <a:stretch/>
        </p:blipFill>
        <p:spPr bwMode="auto">
          <a:xfrm>
            <a:off x="9119271" y="327770"/>
            <a:ext cx="2338049" cy="2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Además..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Las </a:t>
            </a:r>
            <a:r>
              <a:rPr lang="es-ES" b="1" dirty="0" err="1"/>
              <a:t>troqueladoras</a:t>
            </a:r>
            <a:r>
              <a:rPr lang="es-ES" dirty="0"/>
              <a:t> se componen de dos elementos básicos, la mesa donde se coloca el material que se quiere cortar. y la superficie móvil que actúa subiendo y bajando para aplicar el corte. El </a:t>
            </a:r>
            <a:r>
              <a:rPr lang="es-ES" b="1" dirty="0"/>
              <a:t>troquel</a:t>
            </a:r>
            <a:r>
              <a:rPr lang="es-ES" dirty="0"/>
              <a:t> se sitúa entre estos dos elementos y se mueve a mano intentando aprovechar la mayor cantidad de material posible en cada movimiento.</a:t>
            </a:r>
            <a:endParaRPr lang="en-US" dirty="0"/>
          </a:p>
        </p:txBody>
      </p:sp>
      <p:pic>
        <p:nvPicPr>
          <p:cNvPr id="3074" name="Picture 2" descr="Resultado de imagen para troqueladoras neuma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42" y="248504"/>
            <a:ext cx="2420199" cy="242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0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4324081" cy="11519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Partes de una troqueladora.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486955" cy="3311189"/>
          </a:xfrm>
        </p:spPr>
        <p:txBody>
          <a:bodyPr numCol="2">
            <a:normAutofit fontScale="85000" lnSpcReduction="10000"/>
          </a:bodyPr>
          <a:lstStyle/>
          <a:p>
            <a:r>
              <a:rPr lang="es-MX" dirty="0" smtClean="0"/>
              <a:t>Volante</a:t>
            </a:r>
          </a:p>
          <a:p>
            <a:r>
              <a:rPr lang="es-MX" dirty="0" smtClean="0"/>
              <a:t>Carrera de la maquina</a:t>
            </a:r>
          </a:p>
          <a:p>
            <a:r>
              <a:rPr lang="es-MX" dirty="0" smtClean="0"/>
              <a:t>Punto muerto </a:t>
            </a:r>
          </a:p>
          <a:p>
            <a:r>
              <a:rPr lang="es-MX" dirty="0" smtClean="0"/>
              <a:t>Carro de maquina</a:t>
            </a:r>
          </a:p>
          <a:p>
            <a:r>
              <a:rPr lang="es-MX" dirty="0" smtClean="0"/>
              <a:t>Candado</a:t>
            </a:r>
          </a:p>
          <a:p>
            <a:r>
              <a:rPr lang="es-MX" dirty="0" smtClean="0"/>
              <a:t>Perico matraca</a:t>
            </a:r>
          </a:p>
          <a:p>
            <a:r>
              <a:rPr lang="es-MX" dirty="0" smtClean="0"/>
              <a:t>Mesa de la troqueladora</a:t>
            </a:r>
          </a:p>
          <a:p>
            <a:r>
              <a:rPr lang="es-MX" dirty="0" smtClean="0"/>
              <a:t>Tornillos para sujetar troqueles</a:t>
            </a:r>
          </a:p>
          <a:p>
            <a:r>
              <a:rPr lang="es-MX" dirty="0" smtClean="0"/>
              <a:t>Cojín </a:t>
            </a:r>
          </a:p>
          <a:p>
            <a:r>
              <a:rPr lang="es-MX" dirty="0" smtClean="0"/>
              <a:t>Tornillos para botar </a:t>
            </a:r>
          </a:p>
          <a:p>
            <a:r>
              <a:rPr lang="es-MX" dirty="0" smtClean="0"/>
              <a:t>Puente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21" y="259971"/>
            <a:ext cx="5697291" cy="51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103</TotalTime>
  <Words>84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Partes y funcionamiento de una troqueladora.</vt:lpstr>
      <vt:lpstr>Que es una troqueladora?</vt:lpstr>
      <vt:lpstr>Cual es su funcionamiento?</vt:lpstr>
      <vt:lpstr>Además..</vt:lpstr>
      <vt:lpstr>Partes de una troqueladora.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Miguel angel Garcia Torres</dc:creator>
  <cp:lastModifiedBy>Cuenta Microsoft</cp:lastModifiedBy>
  <cp:revision>9</cp:revision>
  <dcterms:created xsi:type="dcterms:W3CDTF">2020-03-12T13:52:11Z</dcterms:created>
  <dcterms:modified xsi:type="dcterms:W3CDTF">2023-10-06T21:01:11Z</dcterms:modified>
</cp:coreProperties>
</file>