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Identificación de materiales e insumos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Curso de troqueladores</a:t>
            </a:r>
          </a:p>
          <a:p>
            <a:r>
              <a:rPr lang="es-MX" dirty="0" smtClean="0"/>
              <a:t>Jorge muñoz</a:t>
            </a:r>
          </a:p>
          <a:p>
            <a:r>
              <a:rPr lang="es-MX" dirty="0" smtClean="0"/>
              <a:t>Miguel a. </a:t>
            </a:r>
            <a:r>
              <a:rPr lang="es-MX" dirty="0" err="1" smtClean="0"/>
              <a:t>garcia</a:t>
            </a:r>
            <a:r>
              <a:rPr lang="es-MX" smtClean="0"/>
              <a:t>.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057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595648" y="2314283"/>
            <a:ext cx="10394707" cy="3311189"/>
          </a:xfrm>
        </p:spPr>
        <p:txBody>
          <a:bodyPr/>
          <a:lstStyle/>
          <a:p>
            <a:r>
              <a:rPr lang="es-MX" sz="2800" dirty="0" smtClean="0"/>
              <a:t>Lamina ROLADA EN FRIO  </a:t>
            </a:r>
            <a:r>
              <a:rPr lang="es-MX" sz="2800" dirty="0" smtClean="0"/>
              <a:t>hoja.</a:t>
            </a:r>
          </a:p>
          <a:p>
            <a:r>
              <a:rPr lang="es-MX" dirty="0" smtClean="0"/>
              <a:t>En </a:t>
            </a:r>
            <a:r>
              <a:rPr lang="es-MX" dirty="0" err="1" smtClean="0"/>
              <a:t>jc</a:t>
            </a:r>
            <a:r>
              <a:rPr lang="es-MX" dirty="0" smtClean="0"/>
              <a:t> el principal material o materia prima es la lamina </a:t>
            </a:r>
            <a:r>
              <a:rPr lang="es-MX" dirty="0" smtClean="0"/>
              <a:t>ROLADA EN FRIO </a:t>
            </a:r>
            <a:r>
              <a:rPr lang="es-MX" dirty="0" smtClean="0"/>
              <a:t>en diferentes calibres según el tipo de estampa que se nos solicite de parte del cliente.</a:t>
            </a:r>
          </a:p>
          <a:p>
            <a:r>
              <a:rPr lang="es-MX" dirty="0" smtClean="0"/>
              <a:t>Este material es solicitado en forma de hojas </a:t>
            </a:r>
            <a:r>
              <a:rPr lang="es-MX" dirty="0" smtClean="0"/>
              <a:t>O CINTAS para </a:t>
            </a:r>
            <a:r>
              <a:rPr lang="es-MX" dirty="0" smtClean="0"/>
              <a:t>posteriormente ser cortadas en la cortadora a las dimensiones que se necesiten.</a:t>
            </a:r>
          </a:p>
          <a:p>
            <a:endParaRPr lang="es-MX" dirty="0"/>
          </a:p>
        </p:txBody>
      </p:sp>
      <p:pic>
        <p:nvPicPr>
          <p:cNvPr id="2050" name="Picture 2" descr="Plancha Laminado en Frio | Barraca Bismar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867" y="209282"/>
            <a:ext cx="3796775" cy="284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87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1" y="1986123"/>
            <a:ext cx="10394707" cy="3311189"/>
          </a:xfrm>
        </p:spPr>
        <p:txBody>
          <a:bodyPr>
            <a:normAutofit/>
          </a:bodyPr>
          <a:lstStyle/>
          <a:p>
            <a:r>
              <a:rPr lang="es-MX" sz="2800" dirty="0" smtClean="0"/>
              <a:t>Lamina </a:t>
            </a:r>
            <a:r>
              <a:rPr lang="es-MX" sz="2800" dirty="0" smtClean="0"/>
              <a:t>ROLADA EN FRIO en </a:t>
            </a:r>
            <a:r>
              <a:rPr lang="es-MX" sz="2800" dirty="0" smtClean="0"/>
              <a:t>rollo.</a:t>
            </a:r>
          </a:p>
          <a:p>
            <a:r>
              <a:rPr lang="es-MX" dirty="0" smtClean="0"/>
              <a:t>Esta es utilizada en el proceso de las estampas de alto volumen, todo esto es por la optimización de costos y tiempos, para desarrollar un mejor y eficaz avance en la producción.</a:t>
            </a:r>
            <a:endParaRPr lang="es-MX" dirty="0"/>
          </a:p>
        </p:txBody>
      </p:sp>
      <p:pic>
        <p:nvPicPr>
          <p:cNvPr id="3074" name="Picture 2" descr="Laminas Galvanizadas en Guadalajara | Empresa de Lamina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265" y="0"/>
            <a:ext cx="3244447" cy="324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31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sz="2800" dirty="0" smtClean="0"/>
              <a:t>Acero inoxidable </a:t>
            </a:r>
          </a:p>
          <a:p>
            <a:r>
              <a:rPr lang="es-MX" dirty="0" smtClean="0"/>
              <a:t>Algunas de nuestras estampas también son realizadas con acero inoxidable pero en la mayor parte de la producción de la empresa se utiliza la ya mencionada lamina </a:t>
            </a:r>
            <a:r>
              <a:rPr lang="es-MX" dirty="0" smtClean="0"/>
              <a:t>ROLADA EN FRIO.</a:t>
            </a:r>
            <a:endParaRPr lang="es-MX" dirty="0"/>
          </a:p>
        </p:txBody>
      </p:sp>
      <p:pic>
        <p:nvPicPr>
          <p:cNvPr id="4098" name="Picture 2" descr="Placa de Acero Inoxidable 3/16&quot; T-304 - TODO DE INOXIDA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93"/>
          <a:stretch/>
        </p:blipFill>
        <p:spPr bwMode="auto">
          <a:xfrm>
            <a:off x="7931622" y="212502"/>
            <a:ext cx="3250409" cy="236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81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sz="2800" dirty="0" smtClean="0"/>
              <a:t>Aceite para lamina</a:t>
            </a:r>
          </a:p>
          <a:p>
            <a:r>
              <a:rPr lang="es-MX" dirty="0" smtClean="0"/>
              <a:t>El aceite para lamina </a:t>
            </a:r>
            <a:r>
              <a:rPr lang="es-ES" dirty="0"/>
              <a:t>extiende la vida útil de la herramienta y mejora la calidad de la pieza.</a:t>
            </a:r>
            <a:endParaRPr lang="es-MX" dirty="0" smtClean="0"/>
          </a:p>
          <a:p>
            <a:endParaRPr lang="es-MX" dirty="0"/>
          </a:p>
        </p:txBody>
      </p:sp>
      <p:pic>
        <p:nvPicPr>
          <p:cNvPr id="5122" name="Picture 2" descr="Justrite Tarima para derrames 28657, Ecopolyblend, Negro/Azu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535" y="309093"/>
            <a:ext cx="3435249" cy="277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81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800" dirty="0" smtClean="0"/>
              <a:t>Cuñetes.</a:t>
            </a:r>
          </a:p>
          <a:p>
            <a:pPr marL="0" indent="0">
              <a:buNone/>
            </a:pPr>
            <a:r>
              <a:rPr lang="es-MX" dirty="0" smtClean="0"/>
              <a:t>Estos no facilitan el transporte y embalaje del producto así como protegen nuestras estampas del polvo y de los golpes al momento de trasladarlos de un lado a otro.</a:t>
            </a:r>
          </a:p>
          <a:p>
            <a:pPr marL="0" indent="0">
              <a:buNone/>
            </a:pPr>
            <a:r>
              <a:rPr lang="es-MX" dirty="0" smtClean="0"/>
              <a:t>Los cuñetes siempre deben estar limpios y sin residuos ajenos a la estampa todo esto para evitar contaminaciones al producto y posibles rechazos.</a:t>
            </a:r>
            <a:endParaRPr lang="es-MX" dirty="0"/>
          </a:p>
        </p:txBody>
      </p:sp>
      <p:pic>
        <p:nvPicPr>
          <p:cNvPr id="7170" name="Picture 2" descr="OMCORP Mercado Industrial - OMCOR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8"/>
          <a:stretch/>
        </p:blipFill>
        <p:spPr bwMode="auto">
          <a:xfrm>
            <a:off x="8478975" y="196402"/>
            <a:ext cx="2743200" cy="252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smtClean="0"/>
              <a:t>Materiales de limpieza.</a:t>
            </a:r>
          </a:p>
          <a:p>
            <a:r>
              <a:rPr lang="es-MX" dirty="0" smtClean="0"/>
              <a:t>Con estos se debe permanecer nuestros lugares de trabajo limpios y sin desordenes para que en una siguiente operación el área de trabajo se encuentre limpia y en forma para de inmediato empezar a trabajar.</a:t>
            </a:r>
            <a:endParaRPr lang="es-MX" dirty="0"/>
          </a:p>
        </p:txBody>
      </p:sp>
      <p:pic>
        <p:nvPicPr>
          <p:cNvPr id="6146" name="Picture 2" descr="escoba y recogedor | Escoba y recogedor, Negocio de limpiez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38" y="148107"/>
            <a:ext cx="2746169" cy="274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45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28</TotalTime>
  <Words>269</Words>
  <Application>Microsoft Office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Impact</vt:lpstr>
      <vt:lpstr>Evento principal</vt:lpstr>
      <vt:lpstr>Identificación de materiales e insumos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Identificación de materiales e insumos</dc:title>
  <dc:creator>Miguel angel Garcia Torres</dc:creator>
  <cp:lastModifiedBy>Cuenta Microsoft</cp:lastModifiedBy>
  <cp:revision>6</cp:revision>
  <dcterms:created xsi:type="dcterms:W3CDTF">2020-04-28T18:32:40Z</dcterms:created>
  <dcterms:modified xsi:type="dcterms:W3CDTF">2023-10-02T20:05:08Z</dcterms:modified>
</cp:coreProperties>
</file>