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Proceso de troquelado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Curso de </a:t>
            </a:r>
            <a:r>
              <a:rPr lang="es-MX" dirty="0" smtClean="0"/>
              <a:t>troqueladores</a:t>
            </a:r>
          </a:p>
          <a:p>
            <a:r>
              <a:rPr lang="es-MX" dirty="0" smtClean="0"/>
              <a:t>Jorge muñoz.</a:t>
            </a:r>
          </a:p>
          <a:p>
            <a:r>
              <a:rPr lang="es-MX" dirty="0" smtClean="0"/>
              <a:t>Miguel A. García.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278"/>
            <a:ext cx="1152525" cy="1162050"/>
          </a:xfrm>
          <a:prstGeom prst="rect">
            <a:avLst/>
          </a:prstGeom>
        </p:spPr>
      </p:pic>
      <p:pic>
        <p:nvPicPr>
          <p:cNvPr id="3074" name="Picture 2" descr="Resultado de imagen para proceso de troquelado y estampad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71" y="1690237"/>
            <a:ext cx="2986994" cy="19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8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891" y="131364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Objetivo de curso de troqueladores: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"/>
            <a:r>
              <a:rPr lang="es-ES" dirty="0"/>
              <a:t>Que los formandos aprendan a troquelar correctamente con un índice de </a:t>
            </a:r>
            <a:r>
              <a:rPr lang="es-ES" dirty="0" smtClean="0"/>
              <a:t>productividad </a:t>
            </a:r>
            <a:r>
              <a:rPr lang="es-ES" dirty="0"/>
              <a:t>mayor al 80% y un porcentaje de scrap ≤ 0.08</a:t>
            </a:r>
            <a:r>
              <a:rPr lang="es-ES" dirty="0" smtClean="0"/>
              <a:t>%.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Resultado de imagen para obrer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3" t="23158" r="35053" b="18800"/>
          <a:stretch/>
        </p:blipFill>
        <p:spPr bwMode="auto">
          <a:xfrm>
            <a:off x="10321496" y="112774"/>
            <a:ext cx="1290553" cy="136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04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PROCESO DE TROQUELADO: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La transformación de la lámina se realiza mediante herramientas especiales denominados troqueles o matrices, anclados con fuerza  sobre prensas de gran presión y velocidad</a:t>
            </a:r>
            <a:r>
              <a:rPr lang="es-ES" dirty="0" smtClean="0"/>
              <a:t>.</a:t>
            </a:r>
          </a:p>
          <a:p>
            <a:endParaRPr lang="en-US" dirty="0"/>
          </a:p>
        </p:txBody>
      </p:sp>
      <p:pic>
        <p:nvPicPr>
          <p:cNvPr id="2052" name="Picture 4" descr="Resultado de imagen para proceso de troquelado y estamp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83" y="592199"/>
            <a:ext cx="3053796" cy="209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del troquelado: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 El objetivo de este proceso es poner en marcha una estrategia de fabricación para producir más y </a:t>
            </a:r>
            <a:r>
              <a:rPr lang="es-ES" dirty="0" smtClean="0"/>
              <a:t>mayor calidad las estampas realizadas en la empresa, </a:t>
            </a:r>
            <a:r>
              <a:rPr lang="es-ES" dirty="0"/>
              <a:t>en la que influyen factores relacionados con la máquina, los troqueles, el material, la producción y características geométricas de la pieza. </a:t>
            </a:r>
            <a:endParaRPr lang="es-ES" dirty="0" smtClean="0"/>
          </a:p>
          <a:p>
            <a:endParaRPr lang="en-US" dirty="0"/>
          </a:p>
        </p:txBody>
      </p:sp>
      <p:pic>
        <p:nvPicPr>
          <p:cNvPr id="4" name="Picture 2" descr="Resultado de imagen para proceso de estamp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763" y="537078"/>
            <a:ext cx="2149744" cy="152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74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¿EN QUE CONSISTE?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7976" y="2076275"/>
            <a:ext cx="10394707" cy="3311189"/>
          </a:xfrm>
        </p:spPr>
        <p:txBody>
          <a:bodyPr/>
          <a:lstStyle/>
          <a:p>
            <a:r>
              <a:rPr lang="es-ES" dirty="0"/>
              <a:t>La acción ejercida entre un </a:t>
            </a:r>
            <a:r>
              <a:rPr lang="es-ES" dirty="0" smtClean="0"/>
              <a:t>punzón (macho)</a:t>
            </a:r>
            <a:r>
              <a:rPr lang="es-ES" dirty="0"/>
              <a:t> y una matriz actúa como una fuerza de cizallamiento en el material a procesar una vez que el punzón ha penetrado éste, sufriendo esfuerzos que rápidamente rebasan su límite elástico produciendo la ruptura o desgarramiento en ambas caras en el mismo lapso de tiempo, al penetrar más y más el punzón se produce la separación del material completando el proceso.</a:t>
            </a:r>
            <a:endParaRPr lang="en-US" dirty="0"/>
          </a:p>
        </p:txBody>
      </p:sp>
      <p:pic>
        <p:nvPicPr>
          <p:cNvPr id="1026" name="Picture 2" descr="https://encrypted-tbn0.gstatic.com/images?q=tbn:ANd9GcQC9VACDbllheJoEIQCCUx0fla6pYcDpl8s9oOc_AnPvUbU-4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820" y="385130"/>
            <a:ext cx="4484320" cy="22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1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57578" y="2279559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Proceso de troquelado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2341808" y="3613594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Matrices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913545" y="2320879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 coloca el material para su transformación.</a:t>
            </a:r>
            <a:endParaRPr lang="en-US" sz="1400" dirty="0"/>
          </a:p>
        </p:txBody>
      </p:sp>
      <p:sp>
        <p:nvSpPr>
          <p:cNvPr id="7" name="Rectángulo 6"/>
          <p:cNvSpPr/>
          <p:nvPr/>
        </p:nvSpPr>
        <p:spPr>
          <a:xfrm>
            <a:off x="2341808" y="980941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  <a:r>
              <a:rPr lang="es-MX" dirty="0" smtClean="0"/>
              <a:t>aterial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5913548" y="1453166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Las matrices presionan el material y se le da forma al material.</a:t>
            </a:r>
            <a:endParaRPr lang="en-US" sz="1200" dirty="0"/>
          </a:p>
        </p:txBody>
      </p:sp>
      <p:sp>
        <p:nvSpPr>
          <p:cNvPr id="9" name="Rectángulo 8"/>
          <p:cNvSpPr/>
          <p:nvPr/>
        </p:nvSpPr>
        <p:spPr>
          <a:xfrm>
            <a:off x="5913549" y="272603"/>
            <a:ext cx="1790163" cy="708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Es sometido a compresión entre dos matrices.</a:t>
            </a:r>
            <a:endParaRPr lang="en-US" sz="1400" dirty="0"/>
          </a:p>
        </p:txBody>
      </p:sp>
      <p:sp>
        <p:nvSpPr>
          <p:cNvPr id="10" name="Rectángulo 9"/>
          <p:cNvSpPr/>
          <p:nvPr/>
        </p:nvSpPr>
        <p:spPr>
          <a:xfrm>
            <a:off x="5913545" y="3188591"/>
            <a:ext cx="1790163" cy="129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 material se coloca entre dos matrices  que tienen huecos grabados con la forma de la pieza que se desea obtener.</a:t>
            </a:r>
            <a:endParaRPr lang="en-US" sz="1400" dirty="0"/>
          </a:p>
        </p:txBody>
      </p:sp>
      <p:sp>
        <p:nvSpPr>
          <p:cNvPr id="11" name="Rectángulo 10"/>
          <p:cNvSpPr/>
          <p:nvPr/>
        </p:nvSpPr>
        <p:spPr>
          <a:xfrm>
            <a:off x="5913546" y="4640683"/>
            <a:ext cx="1790163" cy="858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El proceso se termina cuando las dos matrices llegan a ponerse en contacto </a:t>
            </a:r>
            <a:endParaRPr lang="en-US" sz="1400" dirty="0"/>
          </a:p>
        </p:txBody>
      </p:sp>
      <p:cxnSp>
        <p:nvCxnSpPr>
          <p:cNvPr id="13" name="Conector recto 12"/>
          <p:cNvCxnSpPr>
            <a:stCxn id="7" idx="3"/>
            <a:endCxn id="9" idx="1"/>
          </p:cNvCxnSpPr>
          <p:nvPr/>
        </p:nvCxnSpPr>
        <p:spPr>
          <a:xfrm flipV="1">
            <a:off x="4131971" y="626772"/>
            <a:ext cx="1781578" cy="70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7" idx="3"/>
            <a:endCxn id="8" idx="1"/>
          </p:cNvCxnSpPr>
          <p:nvPr/>
        </p:nvCxnSpPr>
        <p:spPr>
          <a:xfrm>
            <a:off x="4131971" y="1335110"/>
            <a:ext cx="1781577" cy="47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>
            <a:stCxn id="5" idx="3"/>
            <a:endCxn id="6" idx="1"/>
          </p:cNvCxnSpPr>
          <p:nvPr/>
        </p:nvCxnSpPr>
        <p:spPr>
          <a:xfrm flipV="1">
            <a:off x="4131971" y="2675048"/>
            <a:ext cx="1781574" cy="1292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stCxn id="5" idx="3"/>
            <a:endCxn id="10" idx="1"/>
          </p:cNvCxnSpPr>
          <p:nvPr/>
        </p:nvCxnSpPr>
        <p:spPr>
          <a:xfrm flipV="1">
            <a:off x="4131971" y="3834949"/>
            <a:ext cx="1781574" cy="132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5" idx="3"/>
            <a:endCxn id="11" idx="1"/>
          </p:cNvCxnSpPr>
          <p:nvPr/>
        </p:nvCxnSpPr>
        <p:spPr>
          <a:xfrm>
            <a:off x="4131971" y="3967763"/>
            <a:ext cx="1781575" cy="110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>
            <a:stCxn id="4" idx="3"/>
            <a:endCxn id="7" idx="1"/>
          </p:cNvCxnSpPr>
          <p:nvPr/>
        </p:nvCxnSpPr>
        <p:spPr>
          <a:xfrm flipV="1">
            <a:off x="2047741" y="1335110"/>
            <a:ext cx="294067" cy="1298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stCxn id="4" idx="3"/>
            <a:endCxn id="5" idx="1"/>
          </p:cNvCxnSpPr>
          <p:nvPr/>
        </p:nvCxnSpPr>
        <p:spPr>
          <a:xfrm>
            <a:off x="2047741" y="2633728"/>
            <a:ext cx="294067" cy="1334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esultado de imagen para proceso de troquelado y estamp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832" y="1556464"/>
            <a:ext cx="2476613" cy="227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 continuación se muestra un video del proceso y funcionamiento del troquelado.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154</TotalTime>
  <Words>161</Words>
  <Application>Microsoft Office PowerPoint</Application>
  <PresentationFormat>Panorámica</PresentationFormat>
  <Paragraphs>21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Impact</vt:lpstr>
      <vt:lpstr>Evento principal</vt:lpstr>
      <vt:lpstr>Proceso de troquelado</vt:lpstr>
      <vt:lpstr>Objetivo de curso de troqueladores:</vt:lpstr>
      <vt:lpstr>PROCESO DE TROQUELADO:</vt:lpstr>
      <vt:lpstr>Objetivo del troquelado:</vt:lpstr>
      <vt:lpstr>¿EN QUE CONSISTE?</vt:lpstr>
      <vt:lpstr>Presentación de PowerPoint</vt:lpstr>
      <vt:lpstr>A continuación se muestra un video del proceso y funcionamiento del troquelado.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troquelado</dc:title>
  <dc:creator>Miguel angel Garcia Torres</dc:creator>
  <cp:lastModifiedBy>Miguel angel Garcia Torres</cp:lastModifiedBy>
  <cp:revision>10</cp:revision>
  <dcterms:created xsi:type="dcterms:W3CDTF">2020-03-11T13:08:39Z</dcterms:created>
  <dcterms:modified xsi:type="dcterms:W3CDTF">2020-07-08T13:06:14Z</dcterms:modified>
</cp:coreProperties>
</file>