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Control y registro del scrap.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smtClean="0"/>
              <a:t>Edith castellanos</a:t>
            </a:r>
            <a:endParaRPr lang="es-MX" dirty="0" smtClean="0"/>
          </a:p>
          <a:p>
            <a:r>
              <a:rPr lang="es-MX" dirty="0" smtClean="0"/>
              <a:t>Miguel a. </a:t>
            </a:r>
            <a:r>
              <a:rPr lang="es-MX" dirty="0" err="1" smtClean="0"/>
              <a:t>garcia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0612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603285" y="512547"/>
            <a:ext cx="10855324" cy="584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82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838200" y="2079151"/>
            <a:ext cx="10515600" cy="384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15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64771" y="956809"/>
            <a:ext cx="9144000" cy="1655762"/>
          </a:xfrm>
        </p:spPr>
        <p:txBody>
          <a:bodyPr/>
          <a:lstStyle/>
          <a:p>
            <a:r>
              <a:rPr lang="es-MX" dirty="0" smtClean="0"/>
              <a:t>SCRAP: scrap refiere a todos los desechos y/o residuos derivados del proceso industrial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208" y="2222727"/>
            <a:ext cx="4762500" cy="28479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b="15519"/>
          <a:stretch/>
        </p:blipFill>
        <p:spPr>
          <a:xfrm>
            <a:off x="138111" y="2373085"/>
            <a:ext cx="5233307" cy="331583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0971" y="3646714"/>
            <a:ext cx="2161495" cy="288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10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Ejemplo: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152568" y="-419564"/>
            <a:ext cx="4824749" cy="7035478"/>
          </a:xfrm>
        </p:spPr>
      </p:pic>
      <p:sp>
        <p:nvSpPr>
          <p:cNvPr id="5" name="Flecha abajo 4"/>
          <p:cNvSpPr/>
          <p:nvPr/>
        </p:nvSpPr>
        <p:spPr>
          <a:xfrm>
            <a:off x="8912180" y="940158"/>
            <a:ext cx="425003" cy="9877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Flecha abajo 5"/>
          <p:cNvSpPr/>
          <p:nvPr/>
        </p:nvSpPr>
        <p:spPr>
          <a:xfrm rot="10800000">
            <a:off x="8912179" y="3668333"/>
            <a:ext cx="425003" cy="9877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6313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8752114" cy="418646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 smtClean="0"/>
              <a:t>Control de Scrap actual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035629" y="911225"/>
            <a:ext cx="7360603" cy="572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16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Control de Scrap a implementar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667000" y="1981994"/>
            <a:ext cx="68580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50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853185" y="707571"/>
            <a:ext cx="8161671" cy="550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57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940378" y="968829"/>
            <a:ext cx="8989874" cy="485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04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24" y="1053548"/>
            <a:ext cx="10522608" cy="43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19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630" y="1040693"/>
            <a:ext cx="10522608" cy="43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29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Evento principal</Template>
  <TotalTime>10</TotalTime>
  <Words>37</Words>
  <Application>Microsoft Office PowerPoint</Application>
  <PresentationFormat>Panorámica</PresentationFormat>
  <Paragraphs>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Impact</vt:lpstr>
      <vt:lpstr>Evento principal</vt:lpstr>
      <vt:lpstr>Control y registro del scrap.</vt:lpstr>
      <vt:lpstr>Presentación de PowerPoint</vt:lpstr>
      <vt:lpstr>Ejemplo:</vt:lpstr>
      <vt:lpstr>Control de Scrap actual</vt:lpstr>
      <vt:lpstr>Control de Scrap a implementar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y registro del scrap.</dc:title>
  <dc:creator>Miguel angel Garcia Torres</dc:creator>
  <cp:lastModifiedBy>Miguel angel Garcia Torres</cp:lastModifiedBy>
  <cp:revision>3</cp:revision>
  <dcterms:created xsi:type="dcterms:W3CDTF">2020-05-27T12:50:46Z</dcterms:created>
  <dcterms:modified xsi:type="dcterms:W3CDTF">2020-07-08T13:22:54Z</dcterms:modified>
</cp:coreProperties>
</file>