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sin título" id="{A4584B94-E08B-4802-A51A-E89027C937BC}">
          <p14:sldIdLst>
            <p14:sldId id="256"/>
            <p14:sldId id="257"/>
            <p14:sldId id="259"/>
            <p14:sldId id="260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7/8/2020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Partes y funcionamiento de una troqueladora.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Curso de </a:t>
            </a:r>
            <a:r>
              <a:rPr lang="es-MX" dirty="0" smtClean="0"/>
              <a:t>troqueladores</a:t>
            </a:r>
          </a:p>
          <a:p>
            <a:r>
              <a:rPr lang="es-MX" dirty="0" smtClean="0"/>
              <a:t>Jorge Muñoz</a:t>
            </a:r>
          </a:p>
          <a:p>
            <a:r>
              <a:rPr lang="es-MX" dirty="0" smtClean="0"/>
              <a:t>Miguel a. García.</a:t>
            </a:r>
            <a:endParaRPr lang="en-US" dirty="0"/>
          </a:p>
        </p:txBody>
      </p:sp>
      <p:pic>
        <p:nvPicPr>
          <p:cNvPr id="1026" name="Picture 2" descr="Resultado de imagen para que es una maquina troquel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38" y="2357119"/>
            <a:ext cx="1299706" cy="2264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73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Que es una troqueladora?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Llamamos </a:t>
            </a:r>
            <a:r>
              <a:rPr lang="es-ES" b="1" dirty="0"/>
              <a:t>troqueladora</a:t>
            </a:r>
            <a:r>
              <a:rPr lang="es-ES" dirty="0"/>
              <a:t> a la máquina encargada de ejercer presión sobre un </a:t>
            </a:r>
            <a:r>
              <a:rPr lang="es-ES" b="1" dirty="0"/>
              <a:t>troquel o matriz</a:t>
            </a:r>
            <a:r>
              <a:rPr lang="es-ES" dirty="0"/>
              <a:t> para cortar un material. Ésta se puede ajustar a la altura deseada ya que </a:t>
            </a:r>
            <a:r>
              <a:rPr lang="es-ES" b="1" dirty="0"/>
              <a:t>todos los troqueles no tienen el mismo tamaño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2050" name="Picture 2" descr="Resultado de imagen para que es una maquina troquelad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464" y="441101"/>
            <a:ext cx="2424280" cy="2362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3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Cual es su funcionamiento?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Su funcionamiento es electro neumático, ya que la fuerza aplicada para cortar la realiza un cilindro neumático pero la señal que hace que la </a:t>
            </a:r>
            <a:r>
              <a:rPr lang="es-ES" b="1" dirty="0"/>
              <a:t>troqueladora</a:t>
            </a:r>
            <a:r>
              <a:rPr lang="es-ES" dirty="0"/>
              <a:t> actúe es eléctrica.</a:t>
            </a:r>
            <a:endParaRPr lang="en-US" dirty="0"/>
          </a:p>
        </p:txBody>
      </p:sp>
      <p:pic>
        <p:nvPicPr>
          <p:cNvPr id="4098" name="Picture 2" descr="Resultado de imagen para troqueladoras neumaticas funcionamient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5" b="7372"/>
          <a:stretch/>
        </p:blipFill>
        <p:spPr bwMode="auto">
          <a:xfrm>
            <a:off x="9119271" y="327770"/>
            <a:ext cx="2338049" cy="2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07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Además..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Las </a:t>
            </a:r>
            <a:r>
              <a:rPr lang="es-ES" b="1" dirty="0" err="1"/>
              <a:t>troqueladoras</a:t>
            </a:r>
            <a:r>
              <a:rPr lang="es-ES" dirty="0"/>
              <a:t> se componen de dos elementos básicos, la mesa donde se coloca el material que se quiere cortar. y la superficie móvil que actúa subiendo y bajando para aplicar el corte. El </a:t>
            </a:r>
            <a:r>
              <a:rPr lang="es-ES" b="1" dirty="0"/>
              <a:t>troquel</a:t>
            </a:r>
            <a:r>
              <a:rPr lang="es-ES" dirty="0"/>
              <a:t> se sitúa entre estos dos elementos y se mueve a mano intentando aprovechar la mayor cantidad de material posible en cada movimiento.</a:t>
            </a:r>
            <a:endParaRPr lang="en-US" dirty="0"/>
          </a:p>
        </p:txBody>
      </p:sp>
      <p:pic>
        <p:nvPicPr>
          <p:cNvPr id="3074" name="Picture 2" descr="Resultado de imagen para troqueladoras neumatic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742" y="248504"/>
            <a:ext cx="2420199" cy="242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10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4324081" cy="115196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Partes de una troqueladora.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3486955" cy="3311189"/>
          </a:xfrm>
        </p:spPr>
        <p:txBody>
          <a:bodyPr numCol="2">
            <a:normAutofit fontScale="85000" lnSpcReduction="10000"/>
          </a:bodyPr>
          <a:lstStyle/>
          <a:p>
            <a:r>
              <a:rPr lang="es-MX" dirty="0" smtClean="0"/>
              <a:t>Volante</a:t>
            </a:r>
          </a:p>
          <a:p>
            <a:r>
              <a:rPr lang="es-MX" dirty="0" smtClean="0"/>
              <a:t>Carrera de la maquina</a:t>
            </a:r>
          </a:p>
          <a:p>
            <a:r>
              <a:rPr lang="es-MX" dirty="0" smtClean="0"/>
              <a:t>Punto muerto </a:t>
            </a:r>
          </a:p>
          <a:p>
            <a:r>
              <a:rPr lang="es-MX" dirty="0" smtClean="0"/>
              <a:t>Carro de maquina</a:t>
            </a:r>
          </a:p>
          <a:p>
            <a:r>
              <a:rPr lang="es-MX" dirty="0" smtClean="0"/>
              <a:t>Candado</a:t>
            </a:r>
          </a:p>
          <a:p>
            <a:r>
              <a:rPr lang="es-MX" dirty="0" smtClean="0"/>
              <a:t>Perico matraca</a:t>
            </a:r>
          </a:p>
          <a:p>
            <a:r>
              <a:rPr lang="es-MX" dirty="0" smtClean="0"/>
              <a:t>Mesa de la troqueladora</a:t>
            </a:r>
          </a:p>
          <a:p>
            <a:r>
              <a:rPr lang="es-MX" dirty="0" smtClean="0"/>
              <a:t>Tornillos para sujetar troqueles</a:t>
            </a:r>
          </a:p>
          <a:p>
            <a:r>
              <a:rPr lang="es-MX" dirty="0" smtClean="0"/>
              <a:t>Cojín </a:t>
            </a:r>
          </a:p>
          <a:p>
            <a:r>
              <a:rPr lang="es-MX" dirty="0" smtClean="0"/>
              <a:t>Tornillos para botar </a:t>
            </a:r>
          </a:p>
          <a:p>
            <a:r>
              <a:rPr lang="es-MX" dirty="0" smtClean="0"/>
              <a:t>Puente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21" y="259971"/>
            <a:ext cx="5697291" cy="511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47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102</TotalTime>
  <Words>87</Words>
  <Application>Microsoft Office PowerPoint</Application>
  <PresentationFormat>Panorámica</PresentationFormat>
  <Paragraphs>22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Impact</vt:lpstr>
      <vt:lpstr>Evento principal</vt:lpstr>
      <vt:lpstr>Partes y funcionamiento de una troqueladora.</vt:lpstr>
      <vt:lpstr>Que es una troqueladora?</vt:lpstr>
      <vt:lpstr>Cual es su funcionamiento?</vt:lpstr>
      <vt:lpstr>Además..</vt:lpstr>
      <vt:lpstr>Partes de una troqueladora.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Miguel angel Garcia Torres</dc:creator>
  <cp:lastModifiedBy>Miguel angel Garcia Torres</cp:lastModifiedBy>
  <cp:revision>7</cp:revision>
  <dcterms:created xsi:type="dcterms:W3CDTF">2020-03-12T13:52:11Z</dcterms:created>
  <dcterms:modified xsi:type="dcterms:W3CDTF">2020-07-08T13:13:49Z</dcterms:modified>
</cp:coreProperties>
</file>