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Conocimiento de los herramentales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de troqueladores</a:t>
            </a:r>
          </a:p>
          <a:p>
            <a:r>
              <a:rPr lang="es-MX" dirty="0" smtClean="0"/>
              <a:t>Jorge muñoz</a:t>
            </a:r>
          </a:p>
          <a:p>
            <a:r>
              <a:rPr lang="es-MX" dirty="0" smtClean="0"/>
              <a:t>Miguel a. </a:t>
            </a:r>
            <a:r>
              <a:rPr lang="es-MX" smtClean="0"/>
              <a:t>García.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un troquel?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40737" y="2890612"/>
            <a:ext cx="10394707" cy="2373808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sz="5600" dirty="0"/>
              <a:t>Cizallado</a:t>
            </a:r>
          </a:p>
          <a:p>
            <a:r>
              <a:rPr lang="es-ES" sz="5600" dirty="0"/>
              <a:t>Corte de sobrante</a:t>
            </a:r>
          </a:p>
          <a:p>
            <a:r>
              <a:rPr lang="es-ES" sz="5600" dirty="0"/>
              <a:t>Doblado</a:t>
            </a:r>
          </a:p>
          <a:p>
            <a:r>
              <a:rPr lang="es-ES" sz="5600" dirty="0"/>
              <a:t>Picado</a:t>
            </a:r>
          </a:p>
          <a:p>
            <a:r>
              <a:rPr lang="es-ES" sz="5600" dirty="0"/>
              <a:t>Perforado</a:t>
            </a:r>
          </a:p>
          <a:p>
            <a:r>
              <a:rPr lang="es-ES" sz="5600" dirty="0"/>
              <a:t>Estampado</a:t>
            </a:r>
          </a:p>
          <a:p>
            <a:r>
              <a:rPr lang="es-ES" sz="5600" dirty="0"/>
              <a:t>Embutido</a:t>
            </a:r>
          </a:p>
          <a:p>
            <a:r>
              <a:rPr lang="es-ES" sz="5600" dirty="0"/>
              <a:t>Marcado</a:t>
            </a:r>
          </a:p>
          <a:p>
            <a:r>
              <a:rPr lang="es-ES" sz="5600" dirty="0"/>
              <a:t>Rasurado, </a:t>
            </a:r>
            <a:r>
              <a:rPr lang="es-ES" sz="5600" dirty="0" err="1"/>
              <a:t>etc</a:t>
            </a:r>
            <a:endParaRPr lang="es-ES" sz="5600" dirty="0"/>
          </a:p>
          <a:p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0738" y="1481070"/>
            <a:ext cx="10394707" cy="118485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le llama troquel a la herramienta que es montada en una prensa permite realizar operaciones diversas tales como:</a:t>
            </a:r>
          </a:p>
        </p:txBody>
      </p:sp>
      <p:pic>
        <p:nvPicPr>
          <p:cNvPr id="1026" name="Picture 2" descr="https://upload.wikimedia.org/wikipedia/commons/thumb/2/2d/Operaciones_troquelado.JPG/420px-Operaciones_troquela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55" y="2215166"/>
            <a:ext cx="4762711" cy="278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troqueles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/>
              <a:t>Simples</a:t>
            </a:r>
            <a:r>
              <a:rPr lang="es-ES" dirty="0"/>
              <a:t>.- Estos troqueles permiten realizar solamente una operación en cada golpe del ariete o carnero, son de baja productividad y normalmente es necesario el uso de otros troqueles para poder concluir una pieza y considerarla terminada.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Resultado de imagen para que es un troquel progresiv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03" y="225693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/>
              <a:t>Compuestos</a:t>
            </a:r>
            <a:r>
              <a:rPr lang="es-ES" dirty="0"/>
              <a:t>.- Estas herramientas permiten aprovechar la fuerza ejercida por el ariete realizando dos o más operaciones en cada golpe y agilizando así el proceso</a:t>
            </a:r>
            <a:endParaRPr lang="en-US" dirty="0"/>
          </a:p>
        </p:txBody>
      </p:sp>
      <p:pic>
        <p:nvPicPr>
          <p:cNvPr id="3074" name="Picture 2" descr="Resultado de imagen para que es un troquel compue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16" y="96592"/>
            <a:ext cx="2858081" cy="285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/>
              <a:t>Progresivos</a:t>
            </a:r>
            <a:r>
              <a:rPr lang="es-ES" dirty="0"/>
              <a:t>.-: Estos troqueles constan de diferentes etapas o pasos, cada uno de ellos modifica el material en una determinada secuencia establecida por el diseñador (secuencia de corte), de tal manera que al final se obtiene una pieza o piezas terminadas.</a:t>
            </a:r>
          </a:p>
          <a:p>
            <a:endParaRPr lang="en-US" dirty="0"/>
          </a:p>
        </p:txBody>
      </p:sp>
      <p:pic>
        <p:nvPicPr>
          <p:cNvPr id="4098" name="Picture 2" descr="Resultado de imagen para que es un troquel progresiv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85" y="209269"/>
            <a:ext cx="6439436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52" y="10112"/>
            <a:ext cx="4544705" cy="68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83" y="0"/>
            <a:ext cx="4656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550572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Partes de un troquel:</a:t>
            </a:r>
            <a:endParaRPr lang="en-US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34" y="-231752"/>
            <a:ext cx="7158551" cy="6837269"/>
          </a:xfrm>
        </p:spPr>
      </p:pic>
    </p:spTree>
    <p:extLst>
      <p:ext uri="{BB962C8B-B14F-4D97-AF65-F5344CB8AC3E}">
        <p14:creationId xmlns:p14="http://schemas.microsoft.com/office/powerpoint/2010/main" val="18238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313</TotalTime>
  <Words>152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Conocimiento de los herramentales</vt:lpstr>
      <vt:lpstr>Que es un troquel?</vt:lpstr>
      <vt:lpstr>Tipo de troqueles </vt:lpstr>
      <vt:lpstr>Presentación de PowerPoint</vt:lpstr>
      <vt:lpstr>Presentación de PowerPoint</vt:lpstr>
      <vt:lpstr>Presentación de PowerPoint</vt:lpstr>
      <vt:lpstr>Presentación de PowerPoint</vt:lpstr>
      <vt:lpstr>Partes de un troquel: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Conocimiento de los herramentales</dc:title>
  <dc:creator>Miguel angel Garcia Torres</dc:creator>
  <cp:lastModifiedBy>Miguel angel Garcia Torres</cp:lastModifiedBy>
  <cp:revision>10</cp:revision>
  <dcterms:created xsi:type="dcterms:W3CDTF">2020-03-17T14:26:36Z</dcterms:created>
  <dcterms:modified xsi:type="dcterms:W3CDTF">2020-07-08T13:14:58Z</dcterms:modified>
</cp:coreProperties>
</file>