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57"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6/29/2021</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41D2AC3-6A0B-4169-B1EA-E3AE8B351BDD}" type="datetimeFigureOut">
              <a:rPr lang="en-US" dirty="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D4B9363-8B87-41B7-9F8E-64519CBB8F34}" type="datetimeFigureOut">
              <a:rPr lang="en-US" dirty="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AEF5746-5284-4951-9F37-7AE924EDBCB7}" type="datetimeFigureOut">
              <a:rPr lang="en-US" dirty="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2398B29-7265-4A65-A2A4-6703C057B7C1}" type="datetimeFigureOut">
              <a:rPr lang="en-US" dirty="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28FBA082-94DF-4C4B-A041-6624924AB0A8}" type="datetimeFigureOut">
              <a:rPr lang="en-US" dirty="0"/>
              <a:t>6/29/2021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27686C4-3AB5-4E0C-86CA-FB108C350AA9}" type="datetimeFigureOut">
              <a:rPr lang="en-US" dirty="0"/>
              <a:t>6/29/2021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F7F47CF-67C9-420C-80A5-E2069FF0C2DF}" type="datetimeFigureOut">
              <a:rPr lang="en-US" dirty="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6/29/2021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6/29/2021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6/29/2021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0C3BFE2-83B7-4B0A-B9D3-AB28331082B3}" type="datetimeFigureOut">
              <a:rPr lang="en-US" dirty="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2EF78E3-FDA3-4D28-AAA2-0B81F349A39D}" type="datetimeFigureOut">
              <a:rPr lang="en-US" dirty="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6/29/2021</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MX" dirty="0" smtClean="0"/>
              <a:t>Orden y limpieza en el lugar de trabajo (5s´s) </a:t>
            </a:r>
            <a:endParaRPr lang="es-MX" dirty="0"/>
          </a:p>
        </p:txBody>
      </p:sp>
      <p:sp>
        <p:nvSpPr>
          <p:cNvPr id="3" name="Subtítulo 2"/>
          <p:cNvSpPr>
            <a:spLocks noGrp="1"/>
          </p:cNvSpPr>
          <p:nvPr>
            <p:ph type="subTitle" idx="1"/>
          </p:nvPr>
        </p:nvSpPr>
        <p:spPr/>
        <p:txBody>
          <a:bodyPr/>
          <a:lstStyle/>
          <a:p>
            <a:r>
              <a:rPr lang="es-MX" dirty="0" smtClean="0"/>
              <a:t>Curso de troqueladores</a:t>
            </a:r>
          </a:p>
          <a:p>
            <a:r>
              <a:rPr lang="es-MX" dirty="0" smtClean="0"/>
              <a:t>Jorge muñoz</a:t>
            </a:r>
          </a:p>
          <a:p>
            <a:r>
              <a:rPr lang="es-MX" dirty="0" smtClean="0"/>
              <a:t>Silvia </a:t>
            </a:r>
            <a:r>
              <a:rPr lang="es-MX" smtClean="0"/>
              <a:t>monroy</a:t>
            </a:r>
            <a:endParaRPr lang="es-MX" dirty="0" smtClean="0"/>
          </a:p>
          <a:p>
            <a:r>
              <a:rPr lang="es-MX" dirty="0" smtClean="0"/>
              <a:t>Miguel a. </a:t>
            </a:r>
            <a:r>
              <a:rPr lang="es-MX" dirty="0" err="1" smtClean="0"/>
              <a:t>garcía</a:t>
            </a:r>
            <a:endParaRPr lang="es-MX" dirty="0"/>
          </a:p>
        </p:txBody>
      </p:sp>
    </p:spTree>
    <p:extLst>
      <p:ext uri="{BB962C8B-B14F-4D97-AF65-F5344CB8AC3E}">
        <p14:creationId xmlns:p14="http://schemas.microsoft.com/office/powerpoint/2010/main" val="2736992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sz="quarter" idx="13"/>
            <p:extLst>
              <p:ext uri="{D42A27DB-BD31-4B8C-83A1-F6EECF244321}">
                <p14:modId xmlns:p14="http://schemas.microsoft.com/office/powerpoint/2010/main" val="4256582651"/>
              </p:ext>
            </p:extLst>
          </p:nvPr>
        </p:nvGraphicFramePr>
        <p:xfrm>
          <a:off x="685801" y="1111626"/>
          <a:ext cx="9630176" cy="3494090"/>
        </p:xfrm>
        <a:graphic>
          <a:graphicData uri="http://schemas.openxmlformats.org/drawingml/2006/table">
            <a:tbl>
              <a:tblPr/>
              <a:tblGrid>
                <a:gridCol w="9630176"/>
              </a:tblGrid>
              <a:tr h="3494090">
                <a:tc>
                  <a:txBody>
                    <a:bodyPr/>
                    <a:lstStyle/>
                    <a:p>
                      <a:pPr algn="just"/>
                      <a:r>
                        <a:rPr lang="es-ES" sz="2800" b="1" dirty="0" smtClean="0">
                          <a:solidFill>
                            <a:srgbClr val="CC0000"/>
                          </a:solidFill>
                          <a:effectLst/>
                          <a:latin typeface="+mn-lt"/>
                        </a:rPr>
                        <a:t>¿QUÉ SON LAS 5 S</a:t>
                      </a:r>
                      <a:r>
                        <a:rPr lang="es-ES" sz="2800" b="1" dirty="0" smtClean="0">
                          <a:solidFill>
                            <a:srgbClr val="CC0000"/>
                          </a:solidFill>
                          <a:effectLst/>
                          <a:latin typeface="+mn-lt"/>
                        </a:rPr>
                        <a:t>?</a:t>
                      </a:r>
                    </a:p>
                    <a:p>
                      <a:pPr algn="just"/>
                      <a:endParaRPr lang="es-ES" sz="2800" b="1" dirty="0" smtClean="0">
                        <a:solidFill>
                          <a:srgbClr val="CC0000"/>
                        </a:solidFill>
                        <a:effectLst/>
                        <a:latin typeface="+mn-lt"/>
                      </a:endParaRPr>
                    </a:p>
                    <a:p>
                      <a:pPr algn="just"/>
                      <a:r>
                        <a:rPr lang="es-ES" sz="2000" dirty="0" smtClean="0">
                          <a:effectLst/>
                          <a:latin typeface="+mn-lt"/>
                        </a:rPr>
                        <a:t>ES UNA PRÁCTICA DE CALIDAD IDEADA EN JAPÓN REFERIDA AL “MANTENIMIENTO INTEGRAL” DE LA EMPRESA, NO SÓLO DE MAQUINARIA, EQUIPO E INFRAESTRUCTURA SINO DEL MANTENIMIENTO DEL ENTRONO DE TRABAJO POR PARTE DE TODOS.</a:t>
                      </a:r>
                      <a:endParaRPr lang="es-ES" sz="2000" dirty="0">
                        <a:effectLst/>
                        <a:latin typeface="+mn-lt"/>
                      </a:endParaRPr>
                    </a:p>
                  </a:txBody>
                  <a:tcPr marL="0" marR="0" marT="0" marB="0">
                    <a:lnL>
                      <a:noFill/>
                    </a:lnL>
                    <a:lnR>
                      <a:noFill/>
                    </a:lnR>
                    <a:lnT>
                      <a:noFill/>
                    </a:lnT>
                    <a:lnB>
                      <a:noFill/>
                    </a:lnB>
                  </a:tcPr>
                </a:tc>
              </a:tr>
            </a:tbl>
          </a:graphicData>
        </a:graphic>
      </p:graphicFrame>
      <p:pic>
        <p:nvPicPr>
          <p:cNvPr id="1026" name="Picture 2" descr="Resultado de imagen para orden y limpieza indust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839" y="2994003"/>
            <a:ext cx="1930803" cy="250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27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paritarios.cl/images/esp_5s_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5304" y="1394138"/>
            <a:ext cx="4145970" cy="4023129"/>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626772" y="378476"/>
            <a:ext cx="6096000" cy="2062103"/>
          </a:xfrm>
          <a:prstGeom prst="rect">
            <a:avLst/>
          </a:prstGeom>
        </p:spPr>
        <p:txBody>
          <a:bodyPr>
            <a:spAutoFit/>
          </a:bodyPr>
          <a:lstStyle/>
          <a:p>
            <a:r>
              <a:rPr lang="es-ES" sz="2000" b="1" dirty="0" smtClean="0">
                <a:solidFill>
                  <a:srgbClr val="CC0000"/>
                </a:solidFill>
              </a:rPr>
              <a:t>¿POR QUÉ LAS 5 S?</a:t>
            </a:r>
          </a:p>
          <a:p>
            <a:pPr algn="just"/>
            <a:r>
              <a:rPr lang="es-ES" dirty="0" smtClean="0">
                <a:solidFill>
                  <a:srgbClr val="000000"/>
                </a:solidFill>
              </a:rPr>
              <a:t>ES UNA TÉCNICA QUE SE APLICA EN TODO EL MUNDO CON EXCELENTES RESULTADOS POR SU SENCILLEZ Y EFECTIVIDAD.</a:t>
            </a:r>
            <a:br>
              <a:rPr lang="es-ES" dirty="0" smtClean="0">
                <a:solidFill>
                  <a:srgbClr val="000000"/>
                </a:solidFill>
              </a:rPr>
            </a:br>
            <a:r>
              <a:rPr lang="es-ES" dirty="0" smtClean="0">
                <a:solidFill>
                  <a:srgbClr val="000000"/>
                </a:solidFill>
              </a:rPr>
              <a:t>SU APLICACIÓN MEJORA LOS NIVELES DE:</a:t>
            </a:r>
          </a:p>
          <a:p>
            <a:pPr algn="just">
              <a:buFont typeface="+mj-lt"/>
              <a:buAutoNum type="arabicPeriod"/>
            </a:pPr>
            <a:r>
              <a:rPr lang="es-ES" dirty="0" smtClean="0">
                <a:solidFill>
                  <a:srgbClr val="000000"/>
                </a:solidFill>
              </a:rPr>
              <a:t>CALIDAD.</a:t>
            </a:r>
          </a:p>
          <a:p>
            <a:pPr algn="just">
              <a:buFont typeface="+mj-lt"/>
              <a:buAutoNum type="arabicPeriod"/>
            </a:pPr>
            <a:r>
              <a:rPr lang="es-ES" dirty="0" smtClean="0">
                <a:solidFill>
                  <a:srgbClr val="000000"/>
                </a:solidFill>
              </a:rPr>
              <a:t>ELIMINACIÓN DE TIEMPOS MUERTOS.</a:t>
            </a:r>
          </a:p>
          <a:p>
            <a:pPr algn="just">
              <a:buFont typeface="+mj-lt"/>
              <a:buAutoNum type="arabicPeriod"/>
            </a:pPr>
            <a:r>
              <a:rPr lang="es-ES" dirty="0" smtClean="0">
                <a:solidFill>
                  <a:srgbClr val="000000"/>
                </a:solidFill>
              </a:rPr>
              <a:t>REDUCCIÓN DE COSTOS.</a:t>
            </a:r>
            <a:endParaRPr lang="es-ES" b="0" i="0" dirty="0">
              <a:solidFill>
                <a:srgbClr val="000000"/>
              </a:solidFill>
              <a:effectLst/>
            </a:endParaRPr>
          </a:p>
        </p:txBody>
      </p:sp>
    </p:spTree>
    <p:extLst>
      <p:ext uri="{BB962C8B-B14F-4D97-AF65-F5344CB8AC3E}">
        <p14:creationId xmlns:p14="http://schemas.microsoft.com/office/powerpoint/2010/main" val="1473238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lstStyle/>
          <a:p>
            <a:r>
              <a:rPr lang="es-MX" dirty="0" smtClean="0"/>
              <a:t>Es indispensable que el operador mantenga su estación de trabajo limpia al iniciar y después de terminar el trabajo, esto en que consiste:</a:t>
            </a:r>
          </a:p>
          <a:p>
            <a:r>
              <a:rPr lang="es-MX" dirty="0" smtClean="0"/>
              <a:t>Al empezar a troquelar asegurarse de que nuestra área de trabajo este despejada de objetos que no son necesarios a la hora de iniciar a troquelar.</a:t>
            </a:r>
            <a:endParaRPr lang="es-MX" dirty="0"/>
          </a:p>
        </p:txBody>
      </p:sp>
      <p:pic>
        <p:nvPicPr>
          <p:cNvPr id="5122" name="Picture 2" descr="Resultado de imagen para orden y limpieza indust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1694" y="471040"/>
            <a:ext cx="2524125"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70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lstStyle/>
          <a:p>
            <a:r>
              <a:rPr lang="es-MX" dirty="0" smtClean="0"/>
              <a:t>Solo tener a la mano herramientas que nos funcionan durante el proceso del troquelado.</a:t>
            </a:r>
          </a:p>
          <a:p>
            <a:r>
              <a:rPr lang="es-MX" dirty="0" smtClean="0"/>
              <a:t>No tener objetos ajenos al proceso como celulares, botellas o comida ya que no es permitido usar el celular o comer al momento de operar las maquinas troqueladoras.</a:t>
            </a:r>
          </a:p>
          <a:p>
            <a:endParaRPr lang="es-MX" dirty="0" smtClean="0"/>
          </a:p>
        </p:txBody>
      </p:sp>
      <p:pic>
        <p:nvPicPr>
          <p:cNvPr id="4098" name="Picture 2" descr="Resultado de imagen para orden y limpieza indust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7332" y="167425"/>
            <a:ext cx="2902422" cy="2525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121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lstStyle/>
          <a:p>
            <a:r>
              <a:rPr lang="es-MX" dirty="0" smtClean="0"/>
              <a:t>Al momento de estar trabajando en primera operación el operador debe asegurar tener un carro para sobrantes a su lado o en su defecto un cuñete de cartón, y a la vez estar asegurando no tener sobrante de tiras regadas por el suelo.  </a:t>
            </a:r>
          </a:p>
          <a:p>
            <a:r>
              <a:rPr lang="es-MX" dirty="0" smtClean="0"/>
              <a:t>Al finalizar su actividad en la maquina donde ha trabajado se deberá limpiar asegurándose que no haya ningún sobrante en el piso para que el siguiente operador encuentre el área de trabajo limpia y con el mayor confort.</a:t>
            </a:r>
            <a:endParaRPr lang="es-MX" dirty="0"/>
          </a:p>
        </p:txBody>
      </p:sp>
      <p:pic>
        <p:nvPicPr>
          <p:cNvPr id="3074" name="Picture 2" descr="Resultado de imagen para orden y limpieza indust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4268" y="252131"/>
            <a:ext cx="2857500"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0971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Evento principal</Template>
  <TotalTime>4370</TotalTime>
  <Words>274</Words>
  <Application>Microsoft Office PowerPoint</Application>
  <PresentationFormat>Panorámica</PresentationFormat>
  <Paragraphs>19</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Impact</vt:lpstr>
      <vt:lpstr>Evento principal</vt:lpstr>
      <vt:lpstr>Orden y limpieza en el lugar de trabajo (5s´s) </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Orden y limpieza en el lugar de trabajo (5s´s)</dc:title>
  <dc:creator>Miguel angel Garcia Torres</dc:creator>
  <cp:lastModifiedBy>Usuario</cp:lastModifiedBy>
  <cp:revision>18</cp:revision>
  <dcterms:created xsi:type="dcterms:W3CDTF">2020-03-20T14:11:19Z</dcterms:created>
  <dcterms:modified xsi:type="dcterms:W3CDTF">2021-06-29T17:42:48Z</dcterms:modified>
</cp:coreProperties>
</file>