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'Diciembre - 2021     (2)'!$N$36</c:f>
              <c:strCache>
                <c:ptCount val="1"/>
                <c:pt idx="0">
                  <c:v>dic-21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'Diciembre - 2021     (2)'!$B$37:$B$42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YAGO (2020)</c:v>
                </c:pt>
                <c:pt idx="5">
                  <c:v>YTD (2021)</c:v>
                </c:pt>
              </c:strCache>
            </c:strRef>
          </c:cat>
          <c:val>
            <c:numRef>
              <c:f>'Diciembre - 2021     (2)'!$N$37:$N$42</c:f>
              <c:numCache>
                <c:formatCode>General</c:formatCode>
                <c:ptCount val="6"/>
                <c:pt idx="0">
                  <c:v>365</c:v>
                </c:pt>
                <c:pt idx="1">
                  <c:v>91</c:v>
                </c:pt>
                <c:pt idx="2">
                  <c:v>0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37629400"/>
        <c:axId val="139444408"/>
      </c:barChart>
      <c:catAx>
        <c:axId val="13762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9444408"/>
        <c:crosses val="autoZero"/>
        <c:auto val="1"/>
        <c:lblAlgn val="ctr"/>
        <c:lblOffset val="100"/>
        <c:noMultiLvlLbl val="0"/>
      </c:catAx>
      <c:valAx>
        <c:axId val="139444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7629400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s-MX" sz="1800" b="1"/>
              <a:t>Accidentabilidad</a:t>
            </a:r>
          </a:p>
          <a:p>
            <a:pPr>
              <a:defRPr b="1"/>
            </a:pPr>
            <a:r>
              <a:rPr lang="es-MX" sz="1800" b="1"/>
              <a:t>Diciembre 2021</a:t>
            </a:r>
          </a:p>
          <a:p>
            <a:pPr>
              <a:defRPr b="1"/>
            </a:pPr>
            <a:endParaRPr lang="es-MX" sz="1800" b="1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'Diciembre - 2021     (2)'!$B$38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'Diciembre - 2021     (2)'!$C$36:$N$36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'Diciembre - 2021     (2)'!$C$38:$N$38</c:f>
              <c:numCache>
                <c:formatCode>General</c:formatCode>
                <c:ptCount val="12"/>
                <c:pt idx="0">
                  <c:v>97</c:v>
                </c:pt>
                <c:pt idx="1">
                  <c:v>125</c:v>
                </c:pt>
                <c:pt idx="2">
                  <c:v>156</c:v>
                </c:pt>
                <c:pt idx="3">
                  <c:v>186</c:v>
                </c:pt>
                <c:pt idx="4">
                  <c:v>208</c:v>
                </c:pt>
                <c:pt idx="5">
                  <c:v>40</c:v>
                </c:pt>
                <c:pt idx="6">
                  <c:v>71</c:v>
                </c:pt>
                <c:pt idx="7">
                  <c:v>22</c:v>
                </c:pt>
                <c:pt idx="8">
                  <c:v>52</c:v>
                </c:pt>
                <c:pt idx="9">
                  <c:v>30</c:v>
                </c:pt>
                <c:pt idx="10">
                  <c:v>60</c:v>
                </c:pt>
                <c:pt idx="11">
                  <c:v>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197320"/>
        <c:axId val="137197712"/>
      </c:lineChart>
      <c:dateAx>
        <c:axId val="13719732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7197712"/>
        <c:crosses val="autoZero"/>
        <c:auto val="1"/>
        <c:lblOffset val="100"/>
        <c:baseTimeUnit val="months"/>
      </c:dateAx>
      <c:valAx>
        <c:axId val="1371977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7197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676181510935036"/>
          <c:y val="0.27071055462329502"/>
          <c:w val="0.24647623903799074"/>
          <c:h val="6.7170603674540683E-2"/>
        </c:manualLayout>
      </c:layout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>
                <a:solidFill>
                  <a:sysClr val="windowText" lastClr="000000"/>
                </a:solidFill>
              </a:rPr>
              <a:t>Capacitación</a:t>
            </a:r>
          </a:p>
          <a:p>
            <a:pPr>
              <a:defRPr/>
            </a:pPr>
            <a:r>
              <a:rPr lang="es-MX" b="1">
                <a:solidFill>
                  <a:sysClr val="windowText" lastClr="000000"/>
                </a:solidFill>
              </a:rPr>
              <a:t>DICIEMBRE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'DICIEMBRE '!$C$10:$C$21</c:f>
              <c:strCache>
                <c:ptCount val="12"/>
                <c:pt idx="0">
                  <c:v>ene-21</c:v>
                </c:pt>
                <c:pt idx="1">
                  <c:v>feb-21</c:v>
                </c:pt>
                <c:pt idx="2">
                  <c:v>mar-21</c:v>
                </c:pt>
                <c:pt idx="3">
                  <c:v>abr-21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ago-21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dic-21</c:v>
                </c:pt>
              </c:strCache>
            </c:strRef>
          </c:cat>
          <c:val>
            <c:numRef>
              <c:f>'DICIEMBRE '!$D$10:$D$21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198888"/>
        <c:axId val="137199280"/>
      </c:lineChart>
      <c:catAx>
        <c:axId val="13719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7199280"/>
        <c:crosses val="autoZero"/>
        <c:auto val="1"/>
        <c:lblAlgn val="ctr"/>
        <c:lblOffset val="100"/>
        <c:noMultiLvlLbl val="0"/>
      </c:catAx>
      <c:valAx>
        <c:axId val="1371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7198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 de Diciembre  2021_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956390" y="1112870"/>
            <a:ext cx="11046000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DICIEMBRE  NO SE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928305"/>
              </p:ext>
            </p:extLst>
          </p:nvPr>
        </p:nvGraphicFramePr>
        <p:xfrm>
          <a:off x="1547924" y="1867834"/>
          <a:ext cx="7946951" cy="236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43" y="119783"/>
            <a:ext cx="6238875" cy="1628775"/>
          </a:xfrm>
          <a:prstGeom prst="rect">
            <a:avLst/>
          </a:prstGeom>
        </p:spPr>
      </p:pic>
      <p:graphicFrame>
        <p:nvGraphicFramePr>
          <p:cNvPr id="9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636145"/>
              </p:ext>
            </p:extLst>
          </p:nvPr>
        </p:nvGraphicFramePr>
        <p:xfrm>
          <a:off x="1623127" y="4242390"/>
          <a:ext cx="7648575" cy="235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29" y="925031"/>
            <a:ext cx="1394848" cy="28707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99" y="4126106"/>
            <a:ext cx="4019107" cy="2244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12" y="1410586"/>
            <a:ext cx="5284002" cy="40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4" y="73280"/>
            <a:ext cx="8079563" cy="63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3" y="186220"/>
            <a:ext cx="7889360" cy="65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DICIEMBRE NO SE 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CURSO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798503"/>
              </p:ext>
            </p:extLst>
          </p:nvPr>
        </p:nvGraphicFramePr>
        <p:xfrm>
          <a:off x="1163178" y="2780414"/>
          <a:ext cx="6105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081" y="930902"/>
            <a:ext cx="7705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73</Words>
  <Application>Microsoft Office PowerPoint</Application>
  <PresentationFormat>Panorámica</PresentationFormat>
  <Paragraphs>27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63</cp:revision>
  <cp:lastPrinted>2021-10-20T15:15:08Z</cp:lastPrinted>
  <dcterms:created xsi:type="dcterms:W3CDTF">2020-11-13T22:14:18Z</dcterms:created>
  <dcterms:modified xsi:type="dcterms:W3CDTF">2022-01-24T16:23:23Z</dcterms:modified>
</cp:coreProperties>
</file>