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1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-  2022 '!$N$36</c:f>
              <c:strCache>
                <c:ptCount val="1"/>
                <c:pt idx="0">
                  <c:v>ene-21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'Enero -  2022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YTD (2021)</c:v>
                </c:pt>
                <c:pt idx="5">
                  <c:v>YTD (2022)</c:v>
                </c:pt>
              </c:strCache>
            </c:strRef>
          </c:cat>
          <c:val>
            <c:numRef>
              <c:f>'Enero -  2022 '!$N$37:$N$42</c:f>
              <c:numCache>
                <c:formatCode>General</c:formatCode>
                <c:ptCount val="6"/>
                <c:pt idx="0">
                  <c:v>31</c:v>
                </c:pt>
                <c:pt idx="1">
                  <c:v>122</c:v>
                </c:pt>
                <c:pt idx="2">
                  <c:v>0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78483848"/>
        <c:axId val="378483456"/>
      </c:barChart>
      <c:catAx>
        <c:axId val="37848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78483456"/>
        <c:crosses val="autoZero"/>
        <c:auto val="1"/>
        <c:lblAlgn val="ctr"/>
        <c:lblOffset val="100"/>
        <c:noMultiLvlLbl val="0"/>
      </c:catAx>
      <c:valAx>
        <c:axId val="37848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78483848"/>
        <c:crosses val="autoZero"/>
        <c:crossBetween val="between"/>
      </c:valAx>
    </c:plotArea>
    <c:legend>
      <c:legendPos val="r"/>
      <c:legendEntry>
        <c:idx val="3"/>
        <c:delete val="1"/>
      </c:legendEntry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Enero 2022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 sz="1800" b="1" i="0" u="none" strike="noStrike" baseline="0">
              <a:solidFill>
                <a:srgbClr val="000000"/>
              </a:solidFill>
              <a:latin typeface="Calibri"/>
              <a:cs typeface="Calibri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264907526609014E-2"/>
          <c:y val="0.4932888367153993"/>
          <c:w val="0.96845163968451642"/>
          <c:h val="0.39153117929224363"/>
        </c:manualLayout>
      </c:layout>
      <c:lineChart>
        <c:grouping val="standard"/>
        <c:varyColors val="0"/>
        <c:ser>
          <c:idx val="1"/>
          <c:order val="0"/>
          <c:tx>
            <c:strRef>
              <c:f>'Enero -  2022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'Enero -  2022 '!$C$36:$N$36</c:f>
              <c:numCache>
                <c:formatCode>mmm\-yy</c:formatCode>
                <c:ptCount val="12"/>
                <c:pt idx="0">
                  <c:v>44228</c:v>
                </c:pt>
                <c:pt idx="1">
                  <c:v>44256</c:v>
                </c:pt>
                <c:pt idx="2">
                  <c:v>44287</c:v>
                </c:pt>
                <c:pt idx="3">
                  <c:v>44317</c:v>
                </c:pt>
                <c:pt idx="4">
                  <c:v>44348</c:v>
                </c:pt>
                <c:pt idx="5">
                  <c:v>44378</c:v>
                </c:pt>
                <c:pt idx="6">
                  <c:v>44409</c:v>
                </c:pt>
                <c:pt idx="7">
                  <c:v>44440</c:v>
                </c:pt>
                <c:pt idx="8">
                  <c:v>44470</c:v>
                </c:pt>
                <c:pt idx="9">
                  <c:v>44501</c:v>
                </c:pt>
                <c:pt idx="10">
                  <c:v>44531</c:v>
                </c:pt>
                <c:pt idx="11">
                  <c:v>44562</c:v>
                </c:pt>
              </c:numCache>
            </c:numRef>
          </c:cat>
          <c:val>
            <c:numRef>
              <c:f>'Enero -  2022 '!$C$38:$N$38</c:f>
              <c:numCache>
                <c:formatCode>General</c:formatCode>
                <c:ptCount val="12"/>
                <c:pt idx="0">
                  <c:v>125</c:v>
                </c:pt>
                <c:pt idx="1">
                  <c:v>156</c:v>
                </c:pt>
                <c:pt idx="2">
                  <c:v>186</c:v>
                </c:pt>
                <c:pt idx="3">
                  <c:v>208</c:v>
                </c:pt>
                <c:pt idx="4">
                  <c:v>40</c:v>
                </c:pt>
                <c:pt idx="5">
                  <c:v>71</c:v>
                </c:pt>
                <c:pt idx="6">
                  <c:v>22</c:v>
                </c:pt>
                <c:pt idx="7">
                  <c:v>52</c:v>
                </c:pt>
                <c:pt idx="8">
                  <c:v>30</c:v>
                </c:pt>
                <c:pt idx="9">
                  <c:v>60</c:v>
                </c:pt>
                <c:pt idx="10">
                  <c:v>91</c:v>
                </c:pt>
                <c:pt idx="11">
                  <c:v>122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494040"/>
        <c:axId val="378488944"/>
      </c:lineChart>
      <c:dateAx>
        <c:axId val="37849404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78488944"/>
        <c:crosses val="autoZero"/>
        <c:auto val="1"/>
        <c:lblOffset val="100"/>
        <c:baseTimeUnit val="months"/>
      </c:dateAx>
      <c:valAx>
        <c:axId val="3784889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784940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16/03/2023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16/03/2023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16/03/2023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16/03/2023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mes de   </a:t>
            </a:r>
            <a:r>
              <a:rPr lang="en-US" sz="1867" b="1" kern="1700" spc="133" dirty="0" err="1" smtClean="0">
                <a:solidFill>
                  <a:prstClr val="white"/>
                </a:solidFill>
                <a:latin typeface="Dekar" panose="02000000000000000000" pitchFamily="50" charset="0"/>
              </a:rPr>
              <a:t>Enero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 2022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213658" y="514769"/>
            <a:ext cx="3915296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0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ENERO NO SE PRESENTO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SI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59" y="131180"/>
            <a:ext cx="6720675" cy="1600200"/>
          </a:xfrm>
          <a:prstGeom prst="rect">
            <a:avLst/>
          </a:prstGeom>
        </p:spPr>
      </p:pic>
      <p:graphicFrame>
        <p:nvGraphicFramePr>
          <p:cNvPr id="8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85294"/>
              </p:ext>
            </p:extLst>
          </p:nvPr>
        </p:nvGraphicFramePr>
        <p:xfrm>
          <a:off x="1544433" y="1797568"/>
          <a:ext cx="8226585" cy="238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230567"/>
              </p:ext>
            </p:extLst>
          </p:nvPr>
        </p:nvGraphicFramePr>
        <p:xfrm>
          <a:off x="1956390" y="4240499"/>
          <a:ext cx="7255060" cy="224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564255" y="1615622"/>
            <a:ext cx="7603749" cy="67037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4" y="2560768"/>
            <a:ext cx="5612130" cy="360172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37855" y="4176962"/>
            <a:ext cx="300089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PRIMER QUINCENA DE ENERO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4" y="2409565"/>
            <a:ext cx="4943475" cy="4067175"/>
          </a:xfrm>
          <a:prstGeom prst="rect">
            <a:avLst/>
          </a:prstGeom>
        </p:spPr>
      </p:pic>
      <p:sp>
        <p:nvSpPr>
          <p:cNvPr id="5" name="Subtítulo 1"/>
          <p:cNvSpPr>
            <a:spLocks noGrp="1"/>
          </p:cNvSpPr>
          <p:nvPr>
            <p:ph type="subTitle" idx="1"/>
          </p:nvPr>
        </p:nvSpPr>
        <p:spPr>
          <a:xfrm>
            <a:off x="3547629" y="1381741"/>
            <a:ext cx="7603749" cy="67037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43" y="3241963"/>
            <a:ext cx="3853078" cy="27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64783" y="1524183"/>
            <a:ext cx="7831133" cy="562311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Motivación, Ausentismo y Puntualidad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attachment.outlook.live.net/owa/MSA%3Ajc_RH22%40outlook.com/service.svc/s/GetAttachmentThumbnail?id=AQMkADAwATNiZmYAZC00YTIzLTQxZjAtMDACLTAwCgBGAAADwD8ugKJup0W18Ais6fWY8AcA6gda1tUpVkOSj4kZb158XAAAAgEMAAAA6gda1tUpVkOSj4kZb158XAAAAD08m%2B8AAAABEgAQAPfs6CSZDtNCjw%2Fp%2BFW7yY0%3D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yMjAyLCJleHAiOjE2NTcyOTI4MDIsImlzcyI6IjAwMDAwMDAyLTAwMDAtMGZmMS1jZTAwLTAwMDAwMDAwMDAwMEA4NGRmOWU3Zi1lOWY2LTQwYWYtYjQzNS1hYWFhYWFhYWFhYWEiLCJhdWQiOiIwMDAwMDAwMi0wMDAwLTBmZjEtY2UwMC0wMDAwMDAwMDAwMDAvYXR0YWNobWVudC5vdXRsb29rLmxpdmUubmV0QDg0ZGY5ZTdmLWU5ZjYtNDBhZi1iNDM1LWFhYWFhYWFhYWFhYSIsImhhcHAiOiJvd2EifQ.Zm3ijEWysal6k_M6iVmrl-UwfzOsZ0WKtKhl236RzLLxSXjmsme963VULl4vrELo2FbfRTCHj_-OQaYcld8mAiM8vRY_FX1_f-okcZeIrO-YNKlKYgrU4Wv11vl6FfRJHTtNPXT4Sb-aNx0WspXGD-44ah4sUhxDl0Bhs9JT6t4lJxBZHDBKXjFJ3vonGeRkpKRay5Wtvb8gl5nmlKBixZq-GjdawFcuBVT8vRdx5K9ru8VqqtA5XqtQ1d-JE3k7rE0Qv4hND_jNKlqK_t2nfcjIVAM90kqIzeGRhbTHS7C_M3hE61DwbH6sZsWy78Bg524pgd24YvsMMkfwdFFJIQ&amp;X-OWA-CANARY=ooEkPiDLmkS-pf7IzKfvAMCIylXyYNoYoORuBljXlOjqULNTQ8M829TBwtiwYhyh2vFXMzBYKOw.&amp;owa=outlook.live.com&amp;scriptVer=20220624003.2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09" y="2947718"/>
            <a:ext cx="71818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334675" y="2422350"/>
            <a:ext cx="33417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SEGUNDA QUINCENA DE ENERO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1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449237" y="1432742"/>
            <a:ext cx="7781257" cy="63712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  <a:p>
            <a:endParaRPr lang="es-MX" dirty="0"/>
          </a:p>
        </p:txBody>
      </p:sp>
      <p:pic>
        <p:nvPicPr>
          <p:cNvPr id="2050" name="Picture 2" descr="https://attachment.outlook.live.net/owa/MSA%3Ajc_RH22%40outlook.com/service.svc/s/GetAttachmentThumbnail?id=AQMkADAwATNiZmYAZC00YTIzLTQxZjAtMDACLTAwCgBGAAADwD8ugKJup0W18Ais6fWY8AcA6gda1tUpVkOSj4kZb158XAAAAgEMAAAA6gda1tUpVkOSj4kZb158XAAAAD08m%2B8AAAABEgAQALUSJ6UcQMRCnorzmW198p8%3D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yMjAyLCJleHAiOjE2NTcyOTI4MDIsImlzcyI6IjAwMDAwMDAyLTAwMDAtMGZmMS1jZTAwLTAwMDAwMDAwMDAwMEA4NGRmOWU3Zi1lOWY2LTQwYWYtYjQzNS1hYWFhYWFhYWFhYWEiLCJhdWQiOiIwMDAwMDAwMi0wMDAwLTBmZjEtY2UwMC0wMDAwMDAwMDAwMDAvYXR0YWNobWVudC5vdXRsb29rLmxpdmUubmV0QDg0ZGY5ZTdmLWU5ZjYtNDBhZi1iNDM1LWFhYWFhYWFhYWFhYSIsImhhcHAiOiJvd2EifQ.Zm3ijEWysal6k_M6iVmrl-UwfzOsZ0WKtKhl236RzLLxSXjmsme963VULl4vrELo2FbfRTCHj_-OQaYcld8mAiM8vRY_FX1_f-okcZeIrO-YNKlKYgrU4Wv11vl6FfRJHTtNPXT4Sb-aNx0WspXGD-44ah4sUhxDl0Bhs9JT6t4lJxBZHDBKXjFJ3vonGeRkpKRay5Wtvb8gl5nmlKBixZq-GjdawFcuBVT8vRdx5K9ru8VqqtA5XqtQ1d-JE3k7rE0Qv4hND_jNKlqK_t2nfcjIVAM90kqIzeGRhbTHS7C_M3hE61DwbH6sZsWy78Bg524pgd24YvsMMkfwdFFJIQ&amp;X-OWA-CANARY=ooEkPiDLmkS-pf7IzKfvAMCIylXyYNoYoORuBljXlOjqULNTQ8M829TBwtiwYhyh2vFXMzBYKOw.&amp;owa=outlook.live.com&amp;scriptVer=20220624003.2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31" y="2186940"/>
            <a:ext cx="46196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71106" y="4145237"/>
            <a:ext cx="3380913" cy="22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89" y="2502129"/>
            <a:ext cx="2740776" cy="39901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21135" y="1512915"/>
            <a:ext cx="34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accent1">
                    <a:lumMod val="75000"/>
                  </a:schemeClr>
                </a:solidFill>
              </a:rPr>
              <a:t>CUMPLEAÑEROS</a:t>
            </a:r>
            <a:endParaRPr 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84" y="2502129"/>
            <a:ext cx="1975903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811571" y="1203695"/>
            <a:ext cx="2826931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tx1"/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913716" y="2420408"/>
            <a:ext cx="4190125" cy="3981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ENERO SE 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 CURSO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92</Words>
  <Application>Microsoft Office PowerPoint</Application>
  <PresentationFormat>Panorámica</PresentationFormat>
  <Paragraphs>31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Cuenta Microsoft</cp:lastModifiedBy>
  <cp:revision>48</cp:revision>
  <cp:lastPrinted>2021-10-20T15:15:08Z</cp:lastPrinted>
  <dcterms:created xsi:type="dcterms:W3CDTF">2020-11-13T22:14:18Z</dcterms:created>
  <dcterms:modified xsi:type="dcterms:W3CDTF">2023-03-16T20:00:07Z</dcterms:modified>
</cp:coreProperties>
</file>