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2"/>
  </p:notesMasterIdLst>
  <p:sldIdLst>
    <p:sldId id="257" r:id="rId3"/>
    <p:sldId id="265" r:id="rId4"/>
    <p:sldId id="259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-  2022  '!$N$36</c:f>
              <c:strCache>
                <c:ptCount val="1"/>
                <c:pt idx="0">
                  <c:v>mar-22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'Marzo -  2022 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YTD (2021)</c:v>
                </c:pt>
                <c:pt idx="5">
                  <c:v>YTD (2022)</c:v>
                </c:pt>
              </c:strCache>
            </c:strRef>
          </c:cat>
          <c:val>
            <c:numRef>
              <c:f>'Marzo -  2022  '!$N$37:$N$42</c:f>
              <c:numCache>
                <c:formatCode>General</c:formatCode>
                <c:ptCount val="6"/>
                <c:pt idx="0">
                  <c:v>90</c:v>
                </c:pt>
                <c:pt idx="1">
                  <c:v>181</c:v>
                </c:pt>
                <c:pt idx="2">
                  <c:v>0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403570512"/>
        <c:axId val="403570120"/>
      </c:barChart>
      <c:catAx>
        <c:axId val="40357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03570120"/>
        <c:crosses val="autoZero"/>
        <c:auto val="1"/>
        <c:lblAlgn val="ctr"/>
        <c:lblOffset val="100"/>
        <c:noMultiLvlLbl val="0"/>
      </c:catAx>
      <c:valAx>
        <c:axId val="40357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03570512"/>
        <c:crosses val="autoZero"/>
        <c:crossBetween val="between"/>
      </c:valAx>
    </c:plotArea>
    <c:legend>
      <c:legendPos val="r"/>
      <c:legendEntry>
        <c:idx val="3"/>
        <c:delete val="1"/>
      </c:legendEntry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Marzo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264840182648401E-2"/>
          <c:y val="0.49328880441668932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'Marzo -  2022 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'Marzo -  2022  '!$C$36:$N$36</c:f>
              <c:numCache>
                <c:formatCode>mmm\-yy</c:formatCode>
                <c:ptCount val="12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  <c:pt idx="5">
                  <c:v>44440</c:v>
                </c:pt>
                <c:pt idx="6">
                  <c:v>44470</c:v>
                </c:pt>
                <c:pt idx="7">
                  <c:v>44501</c:v>
                </c:pt>
                <c:pt idx="8">
                  <c:v>44531</c:v>
                </c:pt>
                <c:pt idx="9">
                  <c:v>44562</c:v>
                </c:pt>
                <c:pt idx="10">
                  <c:v>44593</c:v>
                </c:pt>
                <c:pt idx="11">
                  <c:v>44621</c:v>
                </c:pt>
              </c:numCache>
            </c:numRef>
          </c:cat>
          <c:val>
            <c:numRef>
              <c:f>'Marzo -  2022  '!$C$38:$N$38</c:f>
              <c:numCache>
                <c:formatCode>General</c:formatCode>
                <c:ptCount val="12"/>
                <c:pt idx="0">
                  <c:v>186</c:v>
                </c:pt>
                <c:pt idx="1">
                  <c:v>208</c:v>
                </c:pt>
                <c:pt idx="2">
                  <c:v>40</c:v>
                </c:pt>
                <c:pt idx="3">
                  <c:v>71</c:v>
                </c:pt>
                <c:pt idx="4">
                  <c:v>22</c:v>
                </c:pt>
                <c:pt idx="5">
                  <c:v>52</c:v>
                </c:pt>
                <c:pt idx="6">
                  <c:v>30</c:v>
                </c:pt>
                <c:pt idx="7">
                  <c:v>60</c:v>
                </c:pt>
                <c:pt idx="8">
                  <c:v>91</c:v>
                </c:pt>
                <c:pt idx="9">
                  <c:v>122</c:v>
                </c:pt>
                <c:pt idx="10">
                  <c:v>150</c:v>
                </c:pt>
                <c:pt idx="11">
                  <c:v>181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629728"/>
        <c:axId val="405630512"/>
      </c:lineChart>
      <c:dateAx>
        <c:axId val="405629728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05630512"/>
        <c:crosses val="autoZero"/>
        <c:auto val="1"/>
        <c:lblOffset val="100"/>
        <c:baseTimeUnit val="months"/>
      </c:dateAx>
      <c:valAx>
        <c:axId val="405630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0562972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mes de   </a:t>
            </a:r>
            <a:r>
              <a:rPr lang="en-US" sz="1867" b="1" kern="1700" spc="133" dirty="0" err="1" smtClean="0">
                <a:solidFill>
                  <a:prstClr val="white"/>
                </a:solidFill>
                <a:latin typeface="Dekar" panose="02000000000000000000" pitchFamily="50" charset="0"/>
              </a:rPr>
              <a:t>Marzo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 2022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0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MARZO NO  SE PRESENTO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graphicFrame>
        <p:nvGraphicFramePr>
          <p:cNvPr id="7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312149"/>
              </p:ext>
            </p:extLst>
          </p:nvPr>
        </p:nvGraphicFramePr>
        <p:xfrm>
          <a:off x="1351510" y="1797568"/>
          <a:ext cx="7900555" cy="238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081117"/>
              </p:ext>
            </p:extLst>
          </p:nvPr>
        </p:nvGraphicFramePr>
        <p:xfrm>
          <a:off x="1811610" y="4215599"/>
          <a:ext cx="6980353" cy="218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79" y="63150"/>
            <a:ext cx="6230219" cy="1609950"/>
          </a:xfrm>
          <a:prstGeom prst="rect">
            <a:avLst/>
          </a:prstGeom>
        </p:spPr>
      </p:pic>
      <p:sp>
        <p:nvSpPr>
          <p:cNvPr id="10" name="Título 3"/>
          <p:cNvSpPr txBox="1">
            <a:spLocks/>
          </p:cNvSpPr>
          <p:nvPr/>
        </p:nvSpPr>
        <p:spPr>
          <a:xfrm>
            <a:off x="1305098" y="655670"/>
            <a:ext cx="3366355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</p:spTree>
    <p:extLst>
      <p:ext uri="{BB962C8B-B14F-4D97-AF65-F5344CB8AC3E}">
        <p14:creationId xmlns:p14="http://schemas.microsoft.com/office/powerpoint/2010/main" val="4193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740651" y="1000481"/>
            <a:ext cx="3987713" cy="72856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CUMPLEAÑEROS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2"/>
          <a:stretch/>
        </p:blipFill>
        <p:spPr>
          <a:xfrm>
            <a:off x="2768636" y="2443942"/>
            <a:ext cx="2385255" cy="35744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82" y="2867891"/>
            <a:ext cx="2548890" cy="25488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r="12446"/>
          <a:stretch/>
        </p:blipFill>
        <p:spPr>
          <a:xfrm>
            <a:off x="8853054" y="2772294"/>
            <a:ext cx="3175462" cy="29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sp>
        <p:nvSpPr>
          <p:cNvPr id="5" name="Subtítulo 1"/>
          <p:cNvSpPr>
            <a:spLocks noGrp="1"/>
          </p:cNvSpPr>
          <p:nvPr>
            <p:ph type="subTitle" idx="1"/>
          </p:nvPr>
        </p:nvSpPr>
        <p:spPr>
          <a:xfrm>
            <a:off x="3314007" y="1415685"/>
            <a:ext cx="7603749" cy="67037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43128" y="2375768"/>
            <a:ext cx="346242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PRIMER QUINCENA DE </a:t>
            </a:r>
            <a:r>
              <a:rPr lang="es-MX" dirty="0" smtClean="0"/>
              <a:t>MARZO</a:t>
            </a:r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22" y="2959331"/>
            <a:ext cx="6025602" cy="3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39" y="639157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53" y="1535257"/>
            <a:ext cx="4695825" cy="392049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2910233" y="1909849"/>
            <a:ext cx="2447925" cy="31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541222" y="1349615"/>
            <a:ext cx="7738225" cy="6038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  <a:p>
            <a:endParaRPr lang="es-MX" dirty="0"/>
          </a:p>
        </p:txBody>
      </p:sp>
      <p:sp>
        <p:nvSpPr>
          <p:cNvPr id="4" name="AutoShape 2" descr="https://attachment.outlook.live.net/owa/MSA%3Ajc_RH22%40outlook.com/service.svc/s/GetAttachmentThumbnail?id=AQMkADAwATNiZmYAZC00YTIzLTQxZjAtMDACLTAwCgBGAAADwD8ugKJup0W18Ais6fWY8AcA6gda1tUpVkOSj4kZb158XAAAAgEMAAAA6gda1tUpVkOSj4kZb158XAAAAD08m%2B8AAAABEgAQAAMPIce2k21Ajvrs7f7RCSk%3D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5605635" y="2266765"/>
            <a:ext cx="341367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SEGUNDA QUINCENA DE </a:t>
            </a:r>
            <a:r>
              <a:rPr lang="es-MX" dirty="0" smtClean="0"/>
              <a:t>MARZO</a:t>
            </a:r>
            <a:endParaRPr lang="es-MX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69" y="2949371"/>
            <a:ext cx="6462395" cy="34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attachment.outlook.live.net/owa/MSA%3Ajc_RH22%40outlook.com/service.svc/s/GetAttachmentThumbnail?id=AQMkADAwATNiZmYAZC00YTIzLTQxZjAtMDACLTAwCgBGAAADwD8ugKJup0W18Ais6fWY8AcA6gda1tUpVkOSj4kZb158XAAAAgEMAAAA6gda1tUpVkOSj4kZb158XAAAAD08m%2B8AAAABEgAQAAUcHAAhhV1SS5HZnTNVxgOl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32734" y="1536323"/>
            <a:ext cx="5612130" cy="3946525"/>
          </a:xfrm>
          <a:prstGeom prst="rect">
            <a:avLst/>
          </a:prstGeom>
        </p:spPr>
      </p:pic>
      <p:pic>
        <p:nvPicPr>
          <p:cNvPr id="7" name="Imagen 6" descr="C:\Users\Recursos Humanos\Desktop\FOTOS\BONOS\ma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058" y="1621991"/>
            <a:ext cx="2646160" cy="377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89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63824" y="936728"/>
            <a:ext cx="3413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DIA DE LA MUJER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75" y="3021542"/>
            <a:ext cx="2942705" cy="2315526"/>
          </a:xfrm>
          <a:prstGeom prst="rect">
            <a:avLst/>
          </a:prstGeom>
        </p:spPr>
      </p:pic>
      <p:pic>
        <p:nvPicPr>
          <p:cNvPr id="1026" name="Picture 2" descr="https://i.pinimg.com/564x/6b/a6/46/6ba646cf83151bf558b29bc72266bf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7"/>
          <a:stretch/>
        </p:blipFill>
        <p:spPr bwMode="auto">
          <a:xfrm>
            <a:off x="5663824" y="2516759"/>
            <a:ext cx="2548394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62" y="1770611"/>
            <a:ext cx="1596044" cy="2128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62" y="4363220"/>
            <a:ext cx="2128059" cy="1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ENERO SE </a:t>
            </a:r>
          </a:p>
          <a:p>
            <a:pPr marL="0" indent="0">
              <a:buNone/>
            </a:pPr>
            <a:r>
              <a:rPr lang="es-MX" sz="1800" b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 CURSO</a:t>
            </a:r>
            <a:endParaRPr lang="es-MX" sz="1800" b="1" dirty="0" smtClean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85</Words>
  <Application>Microsoft Office PowerPoint</Application>
  <PresentationFormat>Panorámica</PresentationFormat>
  <Paragraphs>29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Cuenta Microsoft</cp:lastModifiedBy>
  <cp:revision>47</cp:revision>
  <cp:lastPrinted>2021-10-20T15:15:08Z</cp:lastPrinted>
  <dcterms:created xsi:type="dcterms:W3CDTF">2020-11-13T22:14:18Z</dcterms:created>
  <dcterms:modified xsi:type="dcterms:W3CDTF">2022-07-08T17:45:29Z</dcterms:modified>
</cp:coreProperties>
</file>