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7099300" cy="9385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47089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47089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13/09/2022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1" y="4516676"/>
            <a:ext cx="5679440" cy="3695462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914407"/>
            <a:ext cx="3076364" cy="47089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8914407"/>
            <a:ext cx="3076364" cy="47089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13/09/2022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9829" y="4459221"/>
            <a:ext cx="3744416" cy="17022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02-08-2022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mes de Julio  2022</a:t>
            </a:r>
          </a:p>
          <a:p>
            <a:pPr algn="ctr"/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Dekar" panose="02000000000000000000" pitchFamily="50" charset="0"/>
              </a:rPr>
              <a:t>Reunión de Revisión Gerencial</a:t>
            </a:r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1277445" y="906507"/>
            <a:ext cx="3801698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9686161" y="3397548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0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855152" y="2257952"/>
            <a:ext cx="18573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JULIO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SE PRESENTO UN 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rgbClr val="7030A0"/>
                </a:solidFill>
                <a:latin typeface="Dekar" panose="02000000000000000000" pitchFamily="50" charset="0"/>
              </a:rPr>
              <a:t>NO  SE CUMPLIO EL METRICO</a:t>
            </a:r>
            <a:endParaRPr lang="es-ES" altLang="es-MX" sz="1500" b="1" dirty="0">
              <a:solidFill>
                <a:srgbClr val="7030A0"/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Consuelo Rosales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02" y="167448"/>
            <a:ext cx="6334125" cy="16097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03" y="1859718"/>
            <a:ext cx="7791190" cy="27311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97" y="4838525"/>
            <a:ext cx="5423910" cy="18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1174995" y="1852702"/>
            <a:ext cx="3363754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Capacitación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29" y="216131"/>
            <a:ext cx="7677150" cy="1352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04" y="3242569"/>
            <a:ext cx="6096000" cy="2733675"/>
          </a:xfrm>
          <a:prstGeom prst="rect">
            <a:avLst/>
          </a:prstGeom>
        </p:spPr>
      </p:pic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8528858" y="2540866"/>
            <a:ext cx="349134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chemeClr val="accent6">
                    <a:lumMod val="75000"/>
                  </a:schemeClr>
                </a:solidFill>
                <a:latin typeface="Dekar" panose="02000000000000000000" pitchFamily="50" charset="0"/>
              </a:rPr>
              <a:t>EN JULIO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chemeClr val="accent6">
                    <a:lumMod val="75000"/>
                  </a:schemeClr>
                </a:solidFill>
                <a:latin typeface="Dekar" panose="02000000000000000000" pitchFamily="50" charset="0"/>
              </a:rPr>
              <a:t>SE REALIZO </a:t>
            </a:r>
            <a:r>
              <a:rPr lang="es-ES" altLang="es-MX" sz="1500" dirty="0">
                <a:solidFill>
                  <a:schemeClr val="accent6">
                    <a:lumMod val="75000"/>
                  </a:schemeClr>
                </a:solidFill>
                <a:latin typeface="Dekar" panose="02000000000000000000" pitchFamily="50" charset="0"/>
              </a:rPr>
              <a:t>L</a:t>
            </a:r>
            <a:r>
              <a:rPr lang="es-ES" altLang="es-MX" sz="1500" dirty="0" smtClean="0">
                <a:solidFill>
                  <a:schemeClr val="accent6">
                    <a:lumMod val="75000"/>
                  </a:schemeClr>
                </a:solidFill>
                <a:latin typeface="Dekar" panose="02000000000000000000" pitchFamily="50" charset="0"/>
              </a:rPr>
              <a:t>A CAPACITACIÓN: </a:t>
            </a:r>
            <a:r>
              <a:rPr lang="es-ES" altLang="es-MX" sz="1500" b="1" u="sng" dirty="0" smtClean="0">
                <a:solidFill>
                  <a:srgbClr val="002060"/>
                </a:solidFill>
                <a:latin typeface="Dekar" panose="02000000000000000000" pitchFamily="50" charset="0"/>
              </a:rPr>
              <a:t>MEJORA CONTINUA</a:t>
            </a:r>
            <a:endParaRPr lang="es-ES" altLang="es-MX" sz="1500" b="1" u="sng" dirty="0">
              <a:solidFill>
                <a:srgbClr val="002060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1634901" y="1370564"/>
            <a:ext cx="2920474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Motivación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12" y="410920"/>
            <a:ext cx="5966807" cy="26382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45" y="3516284"/>
            <a:ext cx="3527452" cy="29874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8574" y="4069053"/>
            <a:ext cx="2697016" cy="202276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863840" y="4341770"/>
            <a:ext cx="3757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LA PRIMER QUINCENA DE JULIO BAJO LA PRODUCTIVIDAD, SIN EMBARGO,  UNA PERSONA OBTUVO EL SEGUNDO LUGAR CON EL 97%.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8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4679522" y="925667"/>
            <a:ext cx="6965685" cy="612188"/>
          </a:xfrm>
        </p:spPr>
        <p:txBody>
          <a:bodyPr/>
          <a:lstStyle/>
          <a:p>
            <a:r>
              <a:rPr lang="es-MX" dirty="0" smtClean="0"/>
              <a:t>SEGUNDA QUINCENA DE JULIO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16" y="1669300"/>
            <a:ext cx="3808897" cy="24109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04" y="2753746"/>
            <a:ext cx="4721628" cy="31318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66653" y="2150764"/>
            <a:ext cx="3316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accent6">
                    <a:lumMod val="75000"/>
                  </a:schemeClr>
                </a:solidFill>
              </a:rPr>
              <a:t>TROQUELADO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51" y="4211696"/>
            <a:ext cx="3350029" cy="22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3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04" y="2967644"/>
            <a:ext cx="5146229" cy="9723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48609" y="1645920"/>
            <a:ext cx="226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INSPECCIÓN</a:t>
            </a:r>
            <a:endParaRPr lang="es-MX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28" y="2815938"/>
            <a:ext cx="3962140" cy="267462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531404" y="4567228"/>
            <a:ext cx="45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La segunda quincena de Julio el área de inspección no logro el 100% de productividad, sin embargo se logra el 2do y 3er lugar.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039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6"/>
          <a:stretch/>
        </p:blipFill>
        <p:spPr>
          <a:xfrm>
            <a:off x="3366653" y="1756289"/>
            <a:ext cx="4488872" cy="28738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3"/>
          <a:stretch/>
        </p:blipFill>
        <p:spPr>
          <a:xfrm>
            <a:off x="8287789" y="81048"/>
            <a:ext cx="3632662" cy="23130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0"/>
          <a:stretch/>
        </p:blipFill>
        <p:spPr>
          <a:xfrm>
            <a:off x="673330" y="3316779"/>
            <a:ext cx="2011681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03129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108</Words>
  <Application>Microsoft Office PowerPoint</Application>
  <PresentationFormat>Panorámica</PresentationFormat>
  <Paragraphs>24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Californian FB</vt:lpstr>
      <vt:lpstr>Dekar</vt:lpstr>
      <vt:lpstr>Tahoma</vt:lpstr>
      <vt:lpstr>1_Diseño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Cuenta Microsoft</cp:lastModifiedBy>
  <cp:revision>35</cp:revision>
  <cp:lastPrinted>2022-08-03T12:42:42Z</cp:lastPrinted>
  <dcterms:created xsi:type="dcterms:W3CDTF">2020-11-13T22:14:18Z</dcterms:created>
  <dcterms:modified xsi:type="dcterms:W3CDTF">2022-09-13T13:55:04Z</dcterms:modified>
</cp:coreProperties>
</file>